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sdx" ContentType="application/vnd.ms-visio.drawing"/>
  <Default Extension="wdp" ContentType="image/vnd.ms-photo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58"/>
  </p:notesMasterIdLst>
  <p:sldIdLst>
    <p:sldId id="578" r:id="rId2"/>
    <p:sldId id="553" r:id="rId3"/>
    <p:sldId id="554" r:id="rId4"/>
    <p:sldId id="555" r:id="rId5"/>
    <p:sldId id="1016" r:id="rId6"/>
    <p:sldId id="557" r:id="rId7"/>
    <p:sldId id="558" r:id="rId8"/>
    <p:sldId id="559" r:id="rId9"/>
    <p:sldId id="1017" r:id="rId10"/>
    <p:sldId id="561" r:id="rId11"/>
    <p:sldId id="562" r:id="rId12"/>
    <p:sldId id="563" r:id="rId13"/>
    <p:sldId id="1018" r:id="rId14"/>
    <p:sldId id="1019" r:id="rId15"/>
    <p:sldId id="482" r:id="rId16"/>
    <p:sldId id="567" r:id="rId17"/>
    <p:sldId id="503" r:id="rId18"/>
    <p:sldId id="549" r:id="rId19"/>
    <p:sldId id="510" r:id="rId20"/>
    <p:sldId id="539" r:id="rId21"/>
    <p:sldId id="523" r:id="rId22"/>
    <p:sldId id="504" r:id="rId23"/>
    <p:sldId id="550" r:id="rId24"/>
    <p:sldId id="551" r:id="rId25"/>
    <p:sldId id="582" r:id="rId26"/>
    <p:sldId id="580" r:id="rId27"/>
    <p:sldId id="581" r:id="rId28"/>
    <p:sldId id="583" r:id="rId29"/>
    <p:sldId id="584" r:id="rId30"/>
    <p:sldId id="585" r:id="rId31"/>
    <p:sldId id="586" r:id="rId32"/>
    <p:sldId id="587" r:id="rId33"/>
    <p:sldId id="1020" r:id="rId34"/>
    <p:sldId id="1021" r:id="rId35"/>
    <p:sldId id="552" r:id="rId36"/>
    <p:sldId id="525" r:id="rId37"/>
    <p:sldId id="536" r:id="rId38"/>
    <p:sldId id="1022" r:id="rId39"/>
    <p:sldId id="2456" r:id="rId40"/>
    <p:sldId id="548" r:id="rId41"/>
    <p:sldId id="544" r:id="rId42"/>
    <p:sldId id="2447" r:id="rId43"/>
    <p:sldId id="2478" r:id="rId44"/>
    <p:sldId id="2479" r:id="rId45"/>
    <p:sldId id="2471" r:id="rId46"/>
    <p:sldId id="547" r:id="rId47"/>
    <p:sldId id="516" r:id="rId48"/>
    <p:sldId id="261" r:id="rId49"/>
    <p:sldId id="260" r:id="rId50"/>
    <p:sldId id="518" r:id="rId51"/>
    <p:sldId id="534" r:id="rId52"/>
    <p:sldId id="538" r:id="rId53"/>
    <p:sldId id="529" r:id="rId54"/>
    <p:sldId id="386" r:id="rId55"/>
    <p:sldId id="579" r:id="rId56"/>
    <p:sldId id="390" r:id="rId57"/>
  </p:sldIdLst>
  <p:sldSz cx="12192000" cy="6858000"/>
  <p:notesSz cx="6735763" cy="9866313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0. 인트로" id="{4058AFED-4662-46C5-89F7-5EEB3C0D151C}">
          <p14:sldIdLst>
            <p14:sldId id="578"/>
            <p14:sldId id="553"/>
            <p14:sldId id="554"/>
            <p14:sldId id="555"/>
            <p14:sldId id="1016"/>
            <p14:sldId id="557"/>
            <p14:sldId id="558"/>
            <p14:sldId id="559"/>
            <p14:sldId id="1017"/>
            <p14:sldId id="561"/>
            <p14:sldId id="562"/>
          </p14:sldIdLst>
        </p14:section>
        <p14:section name="1. 연구소 소개" id="{F06CF3F1-3ABF-4D75-BA09-ED92799EBAA9}">
          <p14:sldIdLst>
            <p14:sldId id="563"/>
            <p14:sldId id="1018"/>
            <p14:sldId id="1019"/>
            <p14:sldId id="482"/>
            <p14:sldId id="567"/>
            <p14:sldId id="503"/>
            <p14:sldId id="549"/>
            <p14:sldId id="510"/>
            <p14:sldId id="539"/>
            <p14:sldId id="523"/>
            <p14:sldId id="504"/>
            <p14:sldId id="550"/>
            <p14:sldId id="551"/>
            <p14:sldId id="582"/>
            <p14:sldId id="580"/>
            <p14:sldId id="581"/>
            <p14:sldId id="583"/>
            <p14:sldId id="584"/>
            <p14:sldId id="585"/>
            <p14:sldId id="586"/>
            <p14:sldId id="587"/>
            <p14:sldId id="1020"/>
            <p14:sldId id="1021"/>
            <p14:sldId id="552"/>
            <p14:sldId id="525"/>
            <p14:sldId id="536"/>
            <p14:sldId id="1022"/>
            <p14:sldId id="2456"/>
            <p14:sldId id="548"/>
            <p14:sldId id="544"/>
            <p14:sldId id="2447"/>
            <p14:sldId id="2478"/>
            <p14:sldId id="2479"/>
            <p14:sldId id="2471"/>
            <p14:sldId id="547"/>
            <p14:sldId id="516"/>
            <p14:sldId id="261"/>
          </p14:sldIdLst>
        </p14:section>
        <p14:section name="2. 중이온가속기 활용" id="{3EF62B60-AD9F-4125-8663-4407C2342005}">
          <p14:sldIdLst>
            <p14:sldId id="260"/>
            <p14:sldId id="518"/>
            <p14:sldId id="534"/>
            <p14:sldId id="538"/>
            <p14:sldId id="529"/>
            <p14:sldId id="386"/>
            <p14:sldId id="579"/>
            <p14:sldId id="39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434E"/>
    <a:srgbClr val="000000"/>
    <a:srgbClr val="0000FF"/>
    <a:srgbClr val="FF9900"/>
    <a:srgbClr val="FFCC00"/>
    <a:srgbClr val="294A59"/>
    <a:srgbClr val="213C41"/>
    <a:srgbClr val="00FF00"/>
    <a:srgbClr val="FF9933"/>
    <a:srgbClr val="FDF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83" autoAdjust="0"/>
    <p:restoredTop sz="94660"/>
  </p:normalViewPr>
  <p:slideViewPr>
    <p:cSldViewPr snapToGrid="0" showGuides="1">
      <p:cViewPr varScale="1">
        <p:scale>
          <a:sx n="107" d="100"/>
          <a:sy n="107" d="100"/>
        </p:scale>
        <p:origin x="144" y="246"/>
      </p:cViewPr>
      <p:guideLst>
        <p:guide orient="horz" pos="2137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81" d="100"/>
          <a:sy n="81" d="100"/>
        </p:scale>
        <p:origin x="400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941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14763" y="0"/>
            <a:ext cx="2919412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CA92D8-28D7-4CA5-91F7-B363085066BB}" type="datetimeFigureOut">
              <a:rPr lang="ko-KR" altLang="en-US" smtClean="0"/>
              <a:t>2026-07-07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409575" y="1233488"/>
            <a:ext cx="5916613" cy="3328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73100" y="4748213"/>
            <a:ext cx="5389563" cy="38846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371013"/>
            <a:ext cx="291941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14763" y="9371013"/>
            <a:ext cx="2919412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8F511-FCC9-4479-B9F1-9CE0AB86E8B6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39262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9F229F-70FB-4CBB-9B1E-6A7E0168E38A}" type="slidenum">
              <a:rPr lang="ko-KR" altLang="ko-KR" smtClean="0"/>
              <a:pPr/>
              <a:t>3</a:t>
            </a:fld>
            <a:endParaRPr lang="ko-KR" altLang="ko-KR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032"/>
            <a:ext cx="5486400" cy="4113834"/>
          </a:xfrm>
          <a:noFill/>
          <a:ln/>
        </p:spPr>
        <p:txBody>
          <a:bodyPr/>
          <a:lstStyle/>
          <a:p>
            <a:pPr eaLnBrk="1" hangingPunct="1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2122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917924" y="8868412"/>
            <a:ext cx="2977622" cy="255119"/>
          </a:xfrm>
          <a:ln/>
        </p:spPr>
        <p:txBody>
          <a:bodyPr/>
          <a:lstStyle/>
          <a:p>
            <a:fld id="{A84F2B6E-9D46-9345-80AB-F761DCE37AEB}" type="slidenum">
              <a:rPr lang="en-US"/>
              <a:pPr/>
              <a:t>6</a:t>
            </a:fld>
            <a:endParaRPr lang="en-US"/>
          </a:p>
        </p:txBody>
      </p:sp>
      <p:sp>
        <p:nvSpPr>
          <p:cNvPr id="394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2113" y="701675"/>
            <a:ext cx="6110287" cy="3438525"/>
          </a:xfrm>
          <a:ln/>
        </p:spPr>
      </p:sp>
      <p:sp>
        <p:nvSpPr>
          <p:cNvPr id="394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0302" y="4351224"/>
            <a:ext cx="5014943" cy="255119"/>
          </a:xfrm>
        </p:spPr>
        <p:txBody>
          <a:bodyPr/>
          <a:lstStyle/>
          <a:p>
            <a:r>
              <a:rPr lang="ko-KR" altLang="en-US" dirty="0"/>
              <a:t>질량이 모두 </a:t>
            </a:r>
            <a:r>
              <a:rPr lang="en-US" altLang="ko-KR" dirty="0"/>
              <a:t>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587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917924" y="8868412"/>
            <a:ext cx="2977622" cy="255119"/>
          </a:xfrm>
          <a:ln/>
        </p:spPr>
        <p:txBody>
          <a:bodyPr/>
          <a:lstStyle/>
          <a:p>
            <a:fld id="{A84F2B6E-9D46-9345-80AB-F761DCE37AEB}" type="slidenum">
              <a:rPr lang="en-US"/>
              <a:pPr/>
              <a:t>7</a:t>
            </a:fld>
            <a:endParaRPr lang="en-US"/>
          </a:p>
        </p:txBody>
      </p:sp>
      <p:sp>
        <p:nvSpPr>
          <p:cNvPr id="394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2113" y="701675"/>
            <a:ext cx="6110287" cy="3438525"/>
          </a:xfrm>
          <a:ln/>
        </p:spPr>
      </p:sp>
      <p:sp>
        <p:nvSpPr>
          <p:cNvPr id="394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0302" y="4351224"/>
            <a:ext cx="5014943" cy="255119"/>
          </a:xfrm>
        </p:spPr>
        <p:txBody>
          <a:bodyPr/>
          <a:lstStyle/>
          <a:p>
            <a:r>
              <a:rPr lang="ko-KR" altLang="en-US" dirty="0"/>
              <a:t>질량이 모두 </a:t>
            </a:r>
            <a:r>
              <a:rPr lang="en-US" altLang="ko-KR" dirty="0"/>
              <a:t>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404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917924" y="8868412"/>
            <a:ext cx="2977622" cy="255119"/>
          </a:xfrm>
          <a:ln/>
        </p:spPr>
        <p:txBody>
          <a:bodyPr/>
          <a:lstStyle/>
          <a:p>
            <a:fld id="{A84F2B6E-9D46-9345-80AB-F761DCE37AEB}" type="slidenum">
              <a:rPr lang="en-US"/>
              <a:pPr/>
              <a:t>8</a:t>
            </a:fld>
            <a:endParaRPr lang="en-US"/>
          </a:p>
        </p:txBody>
      </p:sp>
      <p:sp>
        <p:nvSpPr>
          <p:cNvPr id="394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2113" y="701675"/>
            <a:ext cx="6110287" cy="3438525"/>
          </a:xfrm>
          <a:ln/>
        </p:spPr>
      </p:sp>
      <p:sp>
        <p:nvSpPr>
          <p:cNvPr id="394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0302" y="4351224"/>
            <a:ext cx="5014943" cy="255119"/>
          </a:xfrm>
        </p:spPr>
        <p:txBody>
          <a:bodyPr/>
          <a:lstStyle/>
          <a:p>
            <a:r>
              <a:rPr lang="ko-KR" altLang="en-US" dirty="0"/>
              <a:t>질량이 모두 </a:t>
            </a:r>
            <a:r>
              <a:rPr lang="en-US" altLang="ko-KR" dirty="0"/>
              <a:t>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114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9pPr>
          </a:lstStyle>
          <a:p>
            <a:pPr eaLnBrk="1" hangingPunct="1"/>
            <a:fld id="{1EACCF6C-5179-4427-8D19-BA829ECB9AF6}" type="slidenum">
              <a:rPr lang="en-US" altLang="ko-KR" smtClean="0"/>
              <a:pPr eaLnBrk="1" hangingPunct="1"/>
              <a:t>11</a:t>
            </a:fld>
            <a:endParaRPr lang="en-US" altLang="ko-KR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ko-KR" altLang="ko-KR"/>
          </a:p>
        </p:txBody>
      </p:sp>
    </p:spTree>
    <p:extLst>
      <p:ext uri="{BB962C8B-B14F-4D97-AF65-F5344CB8AC3E}">
        <p14:creationId xmlns:p14="http://schemas.microsoft.com/office/powerpoint/2010/main" val="7298627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A3678-B538-02E0-DF54-629D3703F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DCE8DC1-4259-BDBC-5445-7724B71CB7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AD036DC-012C-B906-9724-5391EBDE94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3C7F774-A7E7-3669-B776-7958D6F0457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0A31EF-7065-4BB2-8842-3ABF8DADB96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7219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0A31EF-7065-4BB2-8842-3ABF8DADB96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5396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0A31EF-7065-4BB2-8842-3ABF8DADB96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31728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97536-D9D8-241F-253C-6537FF0D9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CED46651-E1A5-100B-895C-06C75D315C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7F7BE48-EC4C-E8A9-B646-90F1105881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C5F3CDF4-8E0D-94CC-117A-F77C701AE0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0A31EF-7065-4BB2-8842-3ABF8DADB96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8193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4B264-32F3-DFBE-8D5B-1733A02A2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1EB53DE5-2885-F207-0EF4-F452F44ED1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CC62C24-3A5E-012D-44B5-FDEB303F1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2A3EC55F-D1E4-40BA-AB0A-C7965F5F00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0A31EF-7065-4BB2-8842-3ABF8DADB96A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2766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CB3C484-0C1B-4F93-B1B2-007C302B1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06040BDA-9F65-49BF-A018-76ECB0676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 dirty="0"/>
              <a:t>마스터 텍스트 스타일 편집</a:t>
            </a:r>
          </a:p>
          <a:p>
            <a:pPr lvl="1"/>
            <a:r>
              <a:rPr lang="ko-KR" altLang="en-US" dirty="0"/>
              <a:t>둘째 수준</a:t>
            </a:r>
          </a:p>
          <a:p>
            <a:pPr lvl="2"/>
            <a:r>
              <a:rPr lang="ko-KR" altLang="en-US" dirty="0"/>
              <a:t>셋째 수준</a:t>
            </a:r>
          </a:p>
          <a:p>
            <a:pPr lvl="3"/>
            <a:r>
              <a:rPr lang="ko-KR" altLang="en-US" dirty="0"/>
              <a:t>넷째 수준</a:t>
            </a:r>
          </a:p>
          <a:p>
            <a:pPr lvl="4"/>
            <a:r>
              <a:rPr lang="ko-KR" altLang="en-US" dirty="0"/>
              <a:t>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48FBCBC1-EF8D-4E63-BD55-A9CD1618E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59EB8-75E6-4632-B846-B17D428C7042}" type="datetime1">
              <a:rPr lang="ko-KR" altLang="en-US" smtClean="0"/>
              <a:t>2026-07-07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E16D0C09-F107-4244-B7A3-4570D593F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3E9D93B0-39F0-4BFE-ACC8-A79FC43B6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2100" y="6492875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0A70FC-E35A-4944-A3ED-782D0D7ED2C3}" type="slidenum">
              <a:rPr lang="ko-KR" altLang="en-US" smtClean="0"/>
              <a:pPr/>
              <a:t>‹#›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00399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91963E94-2F3E-48D6-8D01-8A9949973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00B18-7D30-481E-98A1-F17CAFF7AB68}" type="datetime1">
              <a:rPr lang="ko-KR" altLang="en-US" smtClean="0"/>
              <a:t>2026-07-07</a:t>
            </a:fld>
            <a:endParaRPr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DA78C676-DCC1-4F7F-BFF0-B775C5B74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652B3DA-7CCE-41ED-93A1-3858C2292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0899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 descr="01.jpg"/>
          <p:cNvPicPr>
            <a:picLocks noChangeAspect="1"/>
          </p:cNvPicPr>
          <p:nvPr userDrawn="1"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직사각형 7"/>
          <p:cNvSpPr/>
          <p:nvPr userDrawn="1"/>
        </p:nvSpPr>
        <p:spPr>
          <a:xfrm>
            <a:off x="0" y="0"/>
            <a:ext cx="12192000" cy="764704"/>
          </a:xfrm>
          <a:prstGeom prst="rect">
            <a:avLst/>
          </a:prstGeom>
          <a:gradFill>
            <a:gsLst>
              <a:gs pos="100000">
                <a:schemeClr val="tx1">
                  <a:alpha val="45000"/>
                </a:schemeClr>
              </a:gs>
              <a:gs pos="0">
                <a:schemeClr val="tx1">
                  <a:lumMod val="75000"/>
                  <a:lumOff val="25000"/>
                  <a:alpha val="68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cxnSp>
        <p:nvCxnSpPr>
          <p:cNvPr id="9" name="직선 연결선 8"/>
          <p:cNvCxnSpPr/>
          <p:nvPr userDrawn="1"/>
        </p:nvCxnSpPr>
        <p:spPr>
          <a:xfrm>
            <a:off x="0" y="764704"/>
            <a:ext cx="1219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직선 연결선 10"/>
          <p:cNvCxnSpPr/>
          <p:nvPr userDrawn="1"/>
        </p:nvCxnSpPr>
        <p:spPr>
          <a:xfrm flipH="1">
            <a:off x="248959" y="110580"/>
            <a:ext cx="431701" cy="0"/>
          </a:xfrm>
          <a:prstGeom prst="line">
            <a:avLst/>
          </a:prstGeom>
          <a:ln w="38100">
            <a:solidFill>
              <a:srgbClr val="FF873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707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803096" y="6506252"/>
            <a:ext cx="2743200" cy="365125"/>
          </a:xfrm>
        </p:spPr>
        <p:txBody>
          <a:bodyPr/>
          <a:lstStyle>
            <a:lvl1pPr algn="ctr">
              <a:defRPr sz="1000" b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BADD61C2-492C-4B3D-8597-1CE962266C05}" type="slidenum">
              <a:rPr lang="ko-KR" altLang="en-US" smtClean="0"/>
              <a:pPr/>
              <a:t>‹#›</a:t>
            </a:fld>
            <a:endParaRPr lang="ko-KR" altLang="en-US" dirty="0"/>
          </a:p>
        </p:txBody>
      </p:sp>
      <p:pic>
        <p:nvPicPr>
          <p:cNvPr id="7" name="Picture 2" descr="C:\Users\정현지\Desktop\ppt탬플릿-03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649"/>
          <a:stretch/>
        </p:blipFill>
        <p:spPr bwMode="auto">
          <a:xfrm>
            <a:off x="0" y="0"/>
            <a:ext cx="12192000" cy="83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3" y="6480768"/>
            <a:ext cx="1949239" cy="3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그림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6124" y="6520868"/>
            <a:ext cx="2589576" cy="27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854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6D7E023E-380A-4887-80E8-A0C476D9C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EE87BDC5-7CA1-49CB-9181-8A4E74B9D1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FFE14A93-1BA5-42D6-93E8-34E1743700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79FBC-D64A-46C7-95C9-6ADB00398B33}" type="datetime1">
              <a:rPr lang="ko-KR" altLang="en-US" smtClean="0"/>
              <a:t>2026-07-07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2D013962-4ECB-496C-807A-3FB52BBCEE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1487133F-45E9-4CF5-9466-ADFA3857E0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74923" y="648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E0A70FC-E35A-4944-A3ED-782D0D7ED2C3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7" name="사각형: 둥근 모서리 6">
            <a:extLst>
              <a:ext uri="{FF2B5EF4-FFF2-40B4-BE49-F238E27FC236}">
                <a16:creationId xmlns:a16="http://schemas.microsoft.com/office/drawing/2014/main" id="{07D10B20-665A-469C-A817-05F28DE1C889}"/>
              </a:ext>
            </a:extLst>
          </p:cNvPr>
          <p:cNvSpPr/>
          <p:nvPr userDrawn="1"/>
        </p:nvSpPr>
        <p:spPr>
          <a:xfrm>
            <a:off x="11534775" y="6538912"/>
            <a:ext cx="383348" cy="285022"/>
          </a:xfrm>
          <a:prstGeom prst="roundRect">
            <a:avLst>
              <a:gd name="adj" fmla="val 33376"/>
            </a:avLst>
          </a:prstGeom>
          <a:solidFill>
            <a:schemeClr val="bg1">
              <a:lumMod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16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5" r:id="rId2"/>
    <p:sldLayoutId id="2147483677" r:id="rId3"/>
    <p:sldLayoutId id="2147483678" r:id="rId4"/>
  </p:sldLayoutIdLst>
  <p:hf hdr="0" ftr="0" dt="0"/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14.jpe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png"/><Relationship Id="rId5" Type="http://schemas.openxmlformats.org/officeDocument/2006/relationships/image" Target="../media/image38.jpg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emf"/><Relationship Id="rId3" Type="http://schemas.openxmlformats.org/officeDocument/2006/relationships/image" Target="../media/image39.png"/><Relationship Id="rId7" Type="http://schemas.openxmlformats.org/officeDocument/2006/relationships/image" Target="../media/image44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3.jpeg"/><Relationship Id="rId5" Type="http://schemas.openxmlformats.org/officeDocument/2006/relationships/image" Target="../media/image42.png"/><Relationship Id="rId4" Type="http://schemas.openxmlformats.org/officeDocument/2006/relationships/image" Target="../media/image41.jpeg"/><Relationship Id="rId9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ykkim\Documents\Talks\Public%20Lectures\YKK\Electron%20volt.wmv" TargetMode="External"/><Relationship Id="rId6" Type="http://schemas.openxmlformats.org/officeDocument/2006/relationships/image" Target="../media/image55.png"/><Relationship Id="rId5" Type="http://schemas.openxmlformats.org/officeDocument/2006/relationships/image" Target="../media/image54.jpeg"/><Relationship Id="rId4" Type="http://schemas.openxmlformats.org/officeDocument/2006/relationships/image" Target="../media/image5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png"/><Relationship Id="rId4" Type="http://schemas.openxmlformats.org/officeDocument/2006/relationships/image" Target="../media/image58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3.gif"/><Relationship Id="rId4" Type="http://schemas.openxmlformats.org/officeDocument/2006/relationships/image" Target="../media/image62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png"/><Relationship Id="rId3" Type="http://schemas.openxmlformats.org/officeDocument/2006/relationships/image" Target="../media/image61.png"/><Relationship Id="rId7" Type="http://schemas.openxmlformats.org/officeDocument/2006/relationships/image" Target="../media/image70.gif"/><Relationship Id="rId12" Type="http://schemas.openxmlformats.org/officeDocument/2006/relationships/image" Target="../media/image75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9.jpeg"/><Relationship Id="rId11" Type="http://schemas.openxmlformats.org/officeDocument/2006/relationships/image" Target="../media/image74.gif"/><Relationship Id="rId5" Type="http://schemas.openxmlformats.org/officeDocument/2006/relationships/image" Target="../media/image68.jpeg"/><Relationship Id="rId10" Type="http://schemas.openxmlformats.org/officeDocument/2006/relationships/image" Target="../media/image73.jpeg"/><Relationship Id="rId4" Type="http://schemas.openxmlformats.org/officeDocument/2006/relationships/image" Target="../media/image62.svg"/><Relationship Id="rId9" Type="http://schemas.openxmlformats.org/officeDocument/2006/relationships/image" Target="../media/image7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79.gif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gif"/><Relationship Id="rId5" Type="http://schemas.openxmlformats.org/officeDocument/2006/relationships/image" Target="../media/image77.gif"/><Relationship Id="rId4" Type="http://schemas.openxmlformats.org/officeDocument/2006/relationships/image" Target="../media/image62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86.png"/><Relationship Id="rId18" Type="http://schemas.openxmlformats.org/officeDocument/2006/relationships/image" Target="../media/image91.png"/><Relationship Id="rId3" Type="http://schemas.microsoft.com/office/2007/relationships/hdphoto" Target="../media/hdphoto2.wdp"/><Relationship Id="rId21" Type="http://schemas.openxmlformats.org/officeDocument/2006/relationships/image" Target="../media/image94.png"/><Relationship Id="rId7" Type="http://schemas.openxmlformats.org/officeDocument/2006/relationships/image" Target="../media/image60.png"/><Relationship Id="rId12" Type="http://schemas.openxmlformats.org/officeDocument/2006/relationships/image" Target="../media/image85.png"/><Relationship Id="rId17" Type="http://schemas.openxmlformats.org/officeDocument/2006/relationships/image" Target="../media/image90.png"/><Relationship Id="rId25" Type="http://schemas.openxmlformats.org/officeDocument/2006/relationships/image" Target="../media/image98.png"/><Relationship Id="rId2" Type="http://schemas.openxmlformats.org/officeDocument/2006/relationships/image" Target="../media/image80.png"/><Relationship Id="rId16" Type="http://schemas.openxmlformats.org/officeDocument/2006/relationships/image" Target="../media/image89.png"/><Relationship Id="rId20" Type="http://schemas.openxmlformats.org/officeDocument/2006/relationships/image" Target="../media/image9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3.png"/><Relationship Id="rId11" Type="http://schemas.openxmlformats.org/officeDocument/2006/relationships/image" Target="../media/image2310.png"/><Relationship Id="rId24" Type="http://schemas.openxmlformats.org/officeDocument/2006/relationships/image" Target="../media/image97.png"/><Relationship Id="rId5" Type="http://schemas.openxmlformats.org/officeDocument/2006/relationships/image" Target="../media/image82.jpeg"/><Relationship Id="rId15" Type="http://schemas.openxmlformats.org/officeDocument/2006/relationships/image" Target="../media/image88.png"/><Relationship Id="rId23" Type="http://schemas.openxmlformats.org/officeDocument/2006/relationships/image" Target="../media/image96.png"/><Relationship Id="rId10" Type="http://schemas.openxmlformats.org/officeDocument/2006/relationships/image" Target="../media/image84.png"/><Relationship Id="rId19" Type="http://schemas.openxmlformats.org/officeDocument/2006/relationships/image" Target="../media/image92.png"/><Relationship Id="rId4" Type="http://schemas.openxmlformats.org/officeDocument/2006/relationships/image" Target="../media/image81.png"/><Relationship Id="rId9" Type="http://schemas.openxmlformats.org/officeDocument/2006/relationships/image" Target="../media/image62.svg"/><Relationship Id="rId14" Type="http://schemas.openxmlformats.org/officeDocument/2006/relationships/image" Target="../media/image87.png"/><Relationship Id="rId22" Type="http://schemas.openxmlformats.org/officeDocument/2006/relationships/image" Target="../media/image9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60.png"/><Relationship Id="rId7" Type="http://schemas.openxmlformats.org/officeDocument/2006/relationships/image" Target="../media/image101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0.jpeg"/><Relationship Id="rId11" Type="http://schemas.openxmlformats.org/officeDocument/2006/relationships/image" Target="../media/image105.png"/><Relationship Id="rId5" Type="http://schemas.openxmlformats.org/officeDocument/2006/relationships/image" Target="../media/image62.svg"/><Relationship Id="rId10" Type="http://schemas.openxmlformats.org/officeDocument/2006/relationships/image" Target="../media/image104.png"/><Relationship Id="rId4" Type="http://schemas.openxmlformats.org/officeDocument/2006/relationships/image" Target="../media/image61.png"/><Relationship Id="rId9" Type="http://schemas.openxmlformats.org/officeDocument/2006/relationships/image" Target="../media/image10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0.png"/><Relationship Id="rId3" Type="http://schemas.openxmlformats.org/officeDocument/2006/relationships/image" Target="../media/image61.png"/><Relationship Id="rId7" Type="http://schemas.openxmlformats.org/officeDocument/2006/relationships/image" Target="../media/image670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0.png"/><Relationship Id="rId5" Type="http://schemas.openxmlformats.org/officeDocument/2006/relationships/image" Target="../media/image650.png"/><Relationship Id="rId4" Type="http://schemas.openxmlformats.org/officeDocument/2006/relationships/image" Target="../media/image62.svg"/><Relationship Id="rId9" Type="http://schemas.openxmlformats.org/officeDocument/2006/relationships/image" Target="../media/image10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jpeg"/><Relationship Id="rId3" Type="http://schemas.openxmlformats.org/officeDocument/2006/relationships/image" Target="../media/image112.jpeg"/><Relationship Id="rId7" Type="http://schemas.openxmlformats.org/officeDocument/2006/relationships/image" Target="../media/image116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5.jpeg"/><Relationship Id="rId11" Type="http://schemas.openxmlformats.org/officeDocument/2006/relationships/image" Target="../media/image120.jpeg"/><Relationship Id="rId5" Type="http://schemas.openxmlformats.org/officeDocument/2006/relationships/image" Target="../media/image114.jpeg"/><Relationship Id="rId10" Type="http://schemas.openxmlformats.org/officeDocument/2006/relationships/image" Target="../media/image119.jpeg"/><Relationship Id="rId4" Type="http://schemas.openxmlformats.org/officeDocument/2006/relationships/image" Target="../media/image113.jpeg"/><Relationship Id="rId9" Type="http://schemas.openxmlformats.org/officeDocument/2006/relationships/image" Target="../media/image11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7" Type="http://schemas.openxmlformats.org/officeDocument/2006/relationships/image" Target="../media/image126.jpe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5.jpeg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0.jpeg"/><Relationship Id="rId4" Type="http://schemas.openxmlformats.org/officeDocument/2006/relationships/image" Target="../media/image12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4.jpeg"/><Relationship Id="rId4" Type="http://schemas.openxmlformats.org/officeDocument/2006/relationships/image" Target="../media/image13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9.jpeg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png"/><Relationship Id="rId3" Type="http://schemas.openxmlformats.org/officeDocument/2006/relationships/image" Target="../media/image141.png"/><Relationship Id="rId7" Type="http://schemas.openxmlformats.org/officeDocument/2006/relationships/image" Target="../media/image145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Relationship Id="rId9" Type="http://schemas.openxmlformats.org/officeDocument/2006/relationships/image" Target="../media/image147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49.emf"/><Relationship Id="rId4" Type="http://schemas.openxmlformats.org/officeDocument/2006/relationships/package" Target="../embeddings/Microsoft_Visio____3.vsdx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3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7.jpeg"/><Relationship Id="rId3" Type="http://schemas.openxmlformats.org/officeDocument/2006/relationships/image" Target="../media/image61.png"/><Relationship Id="rId7" Type="http://schemas.openxmlformats.org/officeDocument/2006/relationships/image" Target="../media/image156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5.jpeg"/><Relationship Id="rId5" Type="http://schemas.openxmlformats.org/officeDocument/2006/relationships/image" Target="../media/image154.png"/><Relationship Id="rId4" Type="http://schemas.openxmlformats.org/officeDocument/2006/relationships/image" Target="../media/image62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png"/><Relationship Id="rId3" Type="http://schemas.openxmlformats.org/officeDocument/2006/relationships/image" Target="../media/image60.png"/><Relationship Id="rId7" Type="http://schemas.openxmlformats.org/officeDocument/2006/relationships/image" Target="../media/image160.png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9.pn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4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png"/><Relationship Id="rId3" Type="http://schemas.openxmlformats.org/officeDocument/2006/relationships/image" Target="../media/image166.jpeg"/><Relationship Id="rId7" Type="http://schemas.openxmlformats.org/officeDocument/2006/relationships/image" Target="../media/image62.sv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11" Type="http://schemas.openxmlformats.org/officeDocument/2006/relationships/image" Target="../media/image171.png"/><Relationship Id="rId5" Type="http://schemas.openxmlformats.org/officeDocument/2006/relationships/image" Target="../media/image60.png"/><Relationship Id="rId10" Type="http://schemas.openxmlformats.org/officeDocument/2006/relationships/image" Target="../media/image170.png"/><Relationship Id="rId4" Type="http://schemas.openxmlformats.org/officeDocument/2006/relationships/image" Target="../media/image167.png"/><Relationship Id="rId9" Type="http://schemas.openxmlformats.org/officeDocument/2006/relationships/image" Target="../media/image169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5.png"/><Relationship Id="rId3" Type="http://schemas.openxmlformats.org/officeDocument/2006/relationships/image" Target="../media/image60.png"/><Relationship Id="rId7" Type="http://schemas.openxmlformats.org/officeDocument/2006/relationships/image" Target="../media/image174.png"/><Relationship Id="rId2" Type="http://schemas.openxmlformats.org/officeDocument/2006/relationships/image" Target="../media/image17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3.png"/><Relationship Id="rId11" Type="http://schemas.microsoft.com/office/2007/relationships/hdphoto" Target="../media/hdphoto3.wdp"/><Relationship Id="rId5" Type="http://schemas.openxmlformats.org/officeDocument/2006/relationships/image" Target="../media/image62.svg"/><Relationship Id="rId10" Type="http://schemas.openxmlformats.org/officeDocument/2006/relationships/image" Target="../media/image177.png"/><Relationship Id="rId4" Type="http://schemas.openxmlformats.org/officeDocument/2006/relationships/image" Target="../media/image61.png"/><Relationship Id="rId9" Type="http://schemas.openxmlformats.org/officeDocument/2006/relationships/image" Target="../media/image17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png"/><Relationship Id="rId3" Type="http://schemas.openxmlformats.org/officeDocument/2006/relationships/image" Target="../media/image163.png"/><Relationship Id="rId7" Type="http://schemas.openxmlformats.org/officeDocument/2006/relationships/image" Target="../media/image18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jpeg"/><Relationship Id="rId5" Type="http://schemas.openxmlformats.org/officeDocument/2006/relationships/image" Target="../media/image179.jpeg"/><Relationship Id="rId4" Type="http://schemas.openxmlformats.org/officeDocument/2006/relationships/image" Target="../media/image17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jpeg"/><Relationship Id="rId3" Type="http://schemas.openxmlformats.org/officeDocument/2006/relationships/image" Target="../media/image163.png"/><Relationship Id="rId7" Type="http://schemas.openxmlformats.org/officeDocument/2006/relationships/image" Target="../media/image18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.jpeg"/><Relationship Id="rId11" Type="http://schemas.openxmlformats.org/officeDocument/2006/relationships/image" Target="../media/image190.png"/><Relationship Id="rId5" Type="http://schemas.openxmlformats.org/officeDocument/2006/relationships/image" Target="../media/image184.png"/><Relationship Id="rId10" Type="http://schemas.openxmlformats.org/officeDocument/2006/relationships/image" Target="../media/image189.png"/><Relationship Id="rId4" Type="http://schemas.openxmlformats.org/officeDocument/2006/relationships/image" Target="../media/image183.png"/><Relationship Id="rId9" Type="http://schemas.openxmlformats.org/officeDocument/2006/relationships/image" Target="../media/image18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3.png"/><Relationship Id="rId5" Type="http://schemas.openxmlformats.org/officeDocument/2006/relationships/image" Target="../media/image192.png"/><Relationship Id="rId4" Type="http://schemas.openxmlformats.org/officeDocument/2006/relationships/image" Target="../media/image19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4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image" Target="../media/image61.png"/><Relationship Id="rId7" Type="http://schemas.openxmlformats.org/officeDocument/2006/relationships/image" Target="../media/image19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6.png"/><Relationship Id="rId5" Type="http://schemas.openxmlformats.org/officeDocument/2006/relationships/image" Target="../media/image195.png"/><Relationship Id="rId4" Type="http://schemas.openxmlformats.org/officeDocument/2006/relationships/image" Target="../media/image62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201.jpe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0.pn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200.png"/><Relationship Id="rId2" Type="http://schemas.openxmlformats.org/officeDocument/2006/relationships/image" Target="../media/image20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3.gif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e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8.png"/><Relationship Id="rId5" Type="http://schemas.openxmlformats.org/officeDocument/2006/relationships/image" Target="../media/image207.png"/><Relationship Id="rId4" Type="http://schemas.openxmlformats.org/officeDocument/2006/relationships/image" Target="../media/image62.sv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0.png"/><Relationship Id="rId5" Type="http://schemas.openxmlformats.org/officeDocument/2006/relationships/image" Target="../media/image209.png"/><Relationship Id="rId4" Type="http://schemas.openxmlformats.org/officeDocument/2006/relationships/image" Target="../media/image62.sv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4.png"/><Relationship Id="rId3" Type="http://schemas.openxmlformats.org/officeDocument/2006/relationships/image" Target="../media/image206.png"/><Relationship Id="rId7" Type="http://schemas.openxmlformats.org/officeDocument/2006/relationships/image" Target="../media/image213.pn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2.jpeg"/><Relationship Id="rId11" Type="http://schemas.openxmlformats.org/officeDocument/2006/relationships/image" Target="../media/image217.png"/><Relationship Id="rId5" Type="http://schemas.openxmlformats.org/officeDocument/2006/relationships/image" Target="../media/image62.svg"/><Relationship Id="rId10" Type="http://schemas.openxmlformats.org/officeDocument/2006/relationships/image" Target="../media/image216.png"/><Relationship Id="rId4" Type="http://schemas.openxmlformats.org/officeDocument/2006/relationships/image" Target="../media/image61.png"/><Relationship Id="rId9" Type="http://schemas.openxmlformats.org/officeDocument/2006/relationships/image" Target="../media/image21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7" Type="http://schemas.openxmlformats.org/officeDocument/2006/relationships/image" Target="../media/image220.png"/><Relationship Id="rId2" Type="http://schemas.openxmlformats.org/officeDocument/2006/relationships/image" Target="../media/image2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219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7.png"/><Relationship Id="rId13" Type="http://schemas.openxmlformats.org/officeDocument/2006/relationships/image" Target="../media/image232.png"/><Relationship Id="rId18" Type="http://schemas.openxmlformats.org/officeDocument/2006/relationships/image" Target="../media/image237.png"/><Relationship Id="rId26" Type="http://schemas.openxmlformats.org/officeDocument/2006/relationships/image" Target="../media/image245.png"/><Relationship Id="rId3" Type="http://schemas.openxmlformats.org/officeDocument/2006/relationships/image" Target="../media/image222.png"/><Relationship Id="rId21" Type="http://schemas.openxmlformats.org/officeDocument/2006/relationships/image" Target="../media/image240.png"/><Relationship Id="rId7" Type="http://schemas.openxmlformats.org/officeDocument/2006/relationships/image" Target="../media/image226.png"/><Relationship Id="rId12" Type="http://schemas.openxmlformats.org/officeDocument/2006/relationships/image" Target="../media/image231.png"/><Relationship Id="rId17" Type="http://schemas.openxmlformats.org/officeDocument/2006/relationships/image" Target="../media/image236.png"/><Relationship Id="rId25" Type="http://schemas.openxmlformats.org/officeDocument/2006/relationships/image" Target="../media/image244.png"/><Relationship Id="rId2" Type="http://schemas.openxmlformats.org/officeDocument/2006/relationships/image" Target="../media/image221.png"/><Relationship Id="rId16" Type="http://schemas.openxmlformats.org/officeDocument/2006/relationships/image" Target="../media/image235.png"/><Relationship Id="rId20" Type="http://schemas.openxmlformats.org/officeDocument/2006/relationships/image" Target="../media/image23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5.png"/><Relationship Id="rId11" Type="http://schemas.openxmlformats.org/officeDocument/2006/relationships/image" Target="../media/image230.png"/><Relationship Id="rId24" Type="http://schemas.openxmlformats.org/officeDocument/2006/relationships/image" Target="../media/image243.png"/><Relationship Id="rId5" Type="http://schemas.openxmlformats.org/officeDocument/2006/relationships/image" Target="../media/image224.png"/><Relationship Id="rId15" Type="http://schemas.openxmlformats.org/officeDocument/2006/relationships/image" Target="../media/image234.png"/><Relationship Id="rId23" Type="http://schemas.openxmlformats.org/officeDocument/2006/relationships/image" Target="../media/image242.png"/><Relationship Id="rId28" Type="http://schemas.microsoft.com/office/2007/relationships/hdphoto" Target="../media/hdphoto4.wdp"/><Relationship Id="rId10" Type="http://schemas.openxmlformats.org/officeDocument/2006/relationships/image" Target="../media/image229.png"/><Relationship Id="rId19" Type="http://schemas.openxmlformats.org/officeDocument/2006/relationships/image" Target="../media/image238.png"/><Relationship Id="rId4" Type="http://schemas.openxmlformats.org/officeDocument/2006/relationships/image" Target="../media/image223.png"/><Relationship Id="rId9" Type="http://schemas.openxmlformats.org/officeDocument/2006/relationships/image" Target="../media/image228.png"/><Relationship Id="rId14" Type="http://schemas.openxmlformats.org/officeDocument/2006/relationships/image" Target="../media/image233.png"/><Relationship Id="rId22" Type="http://schemas.openxmlformats.org/officeDocument/2006/relationships/image" Target="../media/image241.png"/><Relationship Id="rId27" Type="http://schemas.openxmlformats.org/officeDocument/2006/relationships/image" Target="../media/image246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png"/><Relationship Id="rId2" Type="http://schemas.openxmlformats.org/officeDocument/2006/relationships/image" Target="../media/image24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9.png"/><Relationship Id="rId5" Type="http://schemas.openxmlformats.org/officeDocument/2006/relationships/image" Target="../media/image248.png"/><Relationship Id="rId4" Type="http://schemas.microsoft.com/office/2007/relationships/hdphoto" Target="../media/hdphoto4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80827" y="1489008"/>
            <a:ext cx="72997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ko-KR" altLang="en-US" sz="3600" b="1" dirty="0">
                <a:solidFill>
                  <a:schemeClr val="bg1"/>
                </a:solidFill>
              </a:rPr>
              <a:t>중이온 가속기 개요 및 현황</a:t>
            </a:r>
            <a:endParaRPr lang="en-US" altLang="ko-KR" sz="3600" b="1" dirty="0">
              <a:solidFill>
                <a:schemeClr val="bg1"/>
              </a:solidFill>
            </a:endParaRPr>
          </a:p>
          <a:p>
            <a:pPr fontAlgn="base"/>
            <a:endParaRPr lang="en-US" altLang="ko-KR" sz="3600" b="1" dirty="0">
              <a:solidFill>
                <a:schemeClr val="bg1"/>
              </a:solidFill>
            </a:endParaRPr>
          </a:p>
          <a:p>
            <a:pPr algn="ctr"/>
            <a:endParaRPr lang="en-US" altLang="ko-KR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ko-KR" altLang="en-US" sz="3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정연세</a:t>
            </a:r>
            <a:endParaRPr lang="en-US" altLang="ko-KR" sz="32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ko-KR" alt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기초과학연구원</a:t>
            </a:r>
            <a:r>
              <a:rPr lang="en-US" altLang="ko-KR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(IBS)</a:t>
            </a:r>
            <a:endParaRPr lang="ko-KR" alt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ko-KR" alt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중이온가속기연구소</a:t>
            </a:r>
            <a:r>
              <a:rPr lang="en-US" altLang="ko-KR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(IRIS)</a:t>
            </a:r>
            <a:endParaRPr lang="ko-KR" alt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슬라이드 번호 개체 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4882D-8CF2-40BC-9664-35DFF8FE7259}" type="slidenum">
              <a:rPr lang="ko-KR" altLang="en-US" smtClean="0"/>
              <a:t>1</a:t>
            </a:fld>
            <a:endParaRPr lang="ko-KR" altLang="en-US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16224" y="5834546"/>
            <a:ext cx="4032076" cy="66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40142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75629" y="34836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목차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75629" y="980729"/>
            <a:ext cx="600356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우주와 입자</a:t>
            </a:r>
            <a:r>
              <a:rPr lang="en-US" altLang="ko-KR" sz="3200" b="1" dirty="0"/>
              <a:t>,</a:t>
            </a:r>
            <a:r>
              <a:rPr lang="ko-KR" altLang="en-US" sz="3200" b="1" dirty="0"/>
              <a:t> 그리고 가속기</a:t>
            </a: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가속기의 원리와 세계적 현황</a:t>
            </a: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가속기의 응용 및 파생효과</a:t>
            </a:r>
            <a:endParaRPr lang="en-US" altLang="ko-KR" sz="3200" b="1" dirty="0"/>
          </a:p>
          <a:p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중이온가속기 </a:t>
            </a:r>
            <a:r>
              <a:rPr lang="en-US" altLang="ko-KR" sz="3200" b="1" dirty="0"/>
              <a:t>RAON</a:t>
            </a:r>
          </a:p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맺음말</a:t>
            </a:r>
          </a:p>
        </p:txBody>
      </p:sp>
    </p:spTree>
    <p:extLst>
      <p:ext uri="{BB962C8B-B14F-4D97-AF65-F5344CB8AC3E}">
        <p14:creationId xmlns:p14="http://schemas.microsoft.com/office/powerpoint/2010/main" val="752899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photo_tour_HST_DeepField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-25400"/>
            <a:ext cx="9144000" cy="69405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44" name="그림 43" descr="지구-0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71764" y="3152619"/>
            <a:ext cx="4248472" cy="3186354"/>
          </a:xfrm>
          <a:prstGeom prst="rect">
            <a:avLst/>
          </a:prstGeom>
        </p:spPr>
      </p:pic>
      <p:pic>
        <p:nvPicPr>
          <p:cNvPr id="45" name="Picture 10" descr="350px-Solar_sy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3792" y="1043427"/>
            <a:ext cx="333375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 Box 21"/>
          <p:cNvSpPr txBox="1">
            <a:spLocks noChangeArrowheads="1"/>
          </p:cNvSpPr>
          <p:nvPr/>
        </p:nvSpPr>
        <p:spPr bwMode="auto">
          <a:xfrm>
            <a:off x="1524000" y="114301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우주는 무엇으로 만들어졌나</a:t>
            </a:r>
            <a:r>
              <a:rPr lang="en-US" altLang="ko-K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?</a:t>
            </a:r>
          </a:p>
        </p:txBody>
      </p:sp>
      <p:pic>
        <p:nvPicPr>
          <p:cNvPr id="39" name="Picture 1" descr="D:\Cosmic Ray\ohp\일반\Milky_Way_galaxy_sun0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03513" y="1916833"/>
            <a:ext cx="2971577" cy="2971577"/>
          </a:xfrm>
          <a:prstGeom prst="rect">
            <a:avLst/>
          </a:prstGeom>
          <a:noFill/>
        </p:spPr>
      </p:pic>
      <p:pic>
        <p:nvPicPr>
          <p:cNvPr id="42" name="그림 41" descr="물방울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794971" y="1484785"/>
            <a:ext cx="1584176" cy="2386165"/>
          </a:xfrm>
          <a:prstGeom prst="rect">
            <a:avLst/>
          </a:prstGeom>
        </p:spPr>
      </p:pic>
      <p:pic>
        <p:nvPicPr>
          <p:cNvPr id="46" name="그림 45" descr="400_F_2439240_TIAYap4Sq5pDNGnfuRpDEPnJhrcU1c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392145" y="4127022"/>
            <a:ext cx="3140357" cy="261434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587059" y="4649365"/>
            <a:ext cx="7505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9600" dirty="0">
                <a:solidFill>
                  <a:srgbClr val="FF0000"/>
                </a:solidFill>
              </a:rPr>
              <a:t>?</a:t>
            </a:r>
            <a:endParaRPr lang="ko-KR" altLang="en-US" sz="9600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62513" y="5761816"/>
            <a:ext cx="46826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b="1" dirty="0">
                <a:solidFill>
                  <a:schemeClr val="bg1"/>
                </a:solidFill>
              </a:rPr>
              <a:t>4</a:t>
            </a:r>
            <a:r>
              <a:rPr lang="ko-KR" altLang="en-US" b="1" dirty="0">
                <a:solidFill>
                  <a:schemeClr val="bg1"/>
                </a:solidFill>
              </a:rPr>
              <a:t>원소</a:t>
            </a:r>
            <a:r>
              <a:rPr lang="en-US" altLang="ko-KR" b="1" dirty="0">
                <a:solidFill>
                  <a:schemeClr val="bg1"/>
                </a:solidFill>
              </a:rPr>
              <a:t>(</a:t>
            </a:r>
            <a:r>
              <a:rPr lang="ko-KR" altLang="en-US" b="1" dirty="0">
                <a:solidFill>
                  <a:schemeClr val="bg1"/>
                </a:solidFill>
              </a:rPr>
              <a:t>땅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물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불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바람</a:t>
            </a:r>
            <a:r>
              <a:rPr lang="en-US" altLang="ko-KR" b="1" dirty="0">
                <a:solidFill>
                  <a:schemeClr val="bg1"/>
                </a:solidFill>
              </a:rPr>
              <a:t>): </a:t>
            </a:r>
            <a:r>
              <a:rPr lang="ko-KR" altLang="en-US" b="1" dirty="0">
                <a:solidFill>
                  <a:schemeClr val="bg1"/>
                </a:solidFill>
              </a:rPr>
              <a:t>서양</a:t>
            </a:r>
            <a:r>
              <a:rPr lang="en-US" altLang="ko-KR" b="1" dirty="0">
                <a:solidFill>
                  <a:schemeClr val="bg1"/>
                </a:solidFill>
              </a:rPr>
              <a:t>(</a:t>
            </a:r>
            <a:r>
              <a:rPr lang="ko-KR" altLang="en-US" b="1" dirty="0">
                <a:solidFill>
                  <a:schemeClr val="bg1"/>
                </a:solidFill>
              </a:rPr>
              <a:t>구성 물질</a:t>
            </a:r>
            <a:r>
              <a:rPr lang="en-US" altLang="ko-KR" b="1" dirty="0">
                <a:solidFill>
                  <a:schemeClr val="bg1"/>
                </a:solidFill>
              </a:rPr>
              <a:t>)</a:t>
            </a:r>
          </a:p>
          <a:p>
            <a:r>
              <a:rPr lang="en-US" altLang="ko-KR" b="1" dirty="0">
                <a:solidFill>
                  <a:schemeClr val="bg1"/>
                </a:solidFill>
              </a:rPr>
              <a:t>5</a:t>
            </a:r>
            <a:r>
              <a:rPr lang="ko-KR" altLang="en-US" b="1" dirty="0">
                <a:solidFill>
                  <a:schemeClr val="bg1"/>
                </a:solidFill>
              </a:rPr>
              <a:t>행</a:t>
            </a:r>
            <a:r>
              <a:rPr lang="en-US" altLang="ko-KR" b="1" dirty="0">
                <a:solidFill>
                  <a:schemeClr val="bg1"/>
                </a:solidFill>
              </a:rPr>
              <a:t>(</a:t>
            </a:r>
            <a:r>
              <a:rPr lang="ko-KR" altLang="en-US" b="1" dirty="0">
                <a:solidFill>
                  <a:schemeClr val="bg1"/>
                </a:solidFill>
              </a:rPr>
              <a:t>木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火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土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金</a:t>
            </a:r>
            <a:r>
              <a:rPr lang="en-US" altLang="ko-KR" b="1" dirty="0">
                <a:solidFill>
                  <a:schemeClr val="bg1"/>
                </a:solidFill>
              </a:rPr>
              <a:t>,</a:t>
            </a:r>
            <a:r>
              <a:rPr lang="ko-KR" altLang="en-US" b="1" dirty="0">
                <a:solidFill>
                  <a:schemeClr val="bg1"/>
                </a:solidFill>
              </a:rPr>
              <a:t>水</a:t>
            </a:r>
            <a:r>
              <a:rPr lang="en-US" altLang="ko-KR" b="1" dirty="0">
                <a:solidFill>
                  <a:schemeClr val="bg1"/>
                </a:solidFill>
              </a:rPr>
              <a:t>): </a:t>
            </a:r>
            <a:r>
              <a:rPr lang="ko-KR" altLang="en-US" b="1" dirty="0">
                <a:solidFill>
                  <a:schemeClr val="bg1"/>
                </a:solidFill>
              </a:rPr>
              <a:t>동양</a:t>
            </a:r>
            <a:r>
              <a:rPr lang="en-US" altLang="ko-KR" b="1" dirty="0">
                <a:solidFill>
                  <a:schemeClr val="bg1"/>
                </a:solidFill>
              </a:rPr>
              <a:t>(</a:t>
            </a:r>
            <a:r>
              <a:rPr lang="ko-KR" altLang="en-US" b="1" dirty="0">
                <a:solidFill>
                  <a:schemeClr val="bg1"/>
                </a:solidFill>
              </a:rPr>
              <a:t>변화</a:t>
            </a:r>
            <a:r>
              <a:rPr lang="en-US" altLang="ko-KR" b="1" dirty="0">
                <a:solidFill>
                  <a:schemeClr val="bg1"/>
                </a:solidFill>
              </a:rPr>
              <a:t>/</a:t>
            </a:r>
            <a:r>
              <a:rPr lang="ko-KR" altLang="en-US" b="1" dirty="0">
                <a:solidFill>
                  <a:schemeClr val="bg1"/>
                </a:solidFill>
              </a:rPr>
              <a:t>순환에 초점</a:t>
            </a:r>
            <a:r>
              <a:rPr lang="en-US" altLang="ko-KR" b="1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6992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5" descr="photo_tour_HST_DeepFiel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-25400"/>
            <a:ext cx="9144000" cy="69405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2" name="Picture 5" descr="C:\Users\user\Pictures\intro_03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483" y="1601787"/>
            <a:ext cx="6941035" cy="5113408"/>
          </a:xfrm>
          <a:prstGeom prst="rect">
            <a:avLst/>
          </a:prstGeom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" name="그림 2" descr="물방울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79776" y="908719"/>
            <a:ext cx="1152128" cy="1735393"/>
          </a:xfrm>
          <a:prstGeom prst="rect">
            <a:avLst/>
          </a:prstGeom>
        </p:spPr>
      </p:pic>
      <p:cxnSp>
        <p:nvCxnSpPr>
          <p:cNvPr id="6" name="직선 화살표 연결선 5"/>
          <p:cNvCxnSpPr/>
          <p:nvPr/>
        </p:nvCxnSpPr>
        <p:spPr>
          <a:xfrm flipV="1">
            <a:off x="5049788" y="1537482"/>
            <a:ext cx="1334244" cy="21983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그룹 12"/>
          <p:cNvGrpSpPr/>
          <p:nvPr/>
        </p:nvGrpSpPr>
        <p:grpSpPr>
          <a:xfrm>
            <a:off x="6392540" y="1044353"/>
            <a:ext cx="1165200" cy="970995"/>
            <a:chOff x="4868540" y="1044352"/>
            <a:chExt cx="1165200" cy="970995"/>
          </a:xfrm>
        </p:grpSpPr>
        <p:sp>
          <p:nvSpPr>
            <p:cNvPr id="7" name="타원 6"/>
            <p:cNvSpPr/>
            <p:nvPr/>
          </p:nvSpPr>
          <p:spPr>
            <a:xfrm>
              <a:off x="4868540" y="1579701"/>
              <a:ext cx="432048" cy="435646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shade val="30000"/>
                    <a:satMod val="115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0" name="타원 9"/>
            <p:cNvSpPr/>
            <p:nvPr/>
          </p:nvSpPr>
          <p:spPr>
            <a:xfrm>
              <a:off x="5601692" y="1579701"/>
              <a:ext cx="432048" cy="435646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shade val="30000"/>
                    <a:satMod val="115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" name="타원 10"/>
            <p:cNvSpPr/>
            <p:nvPr/>
          </p:nvSpPr>
          <p:spPr>
            <a:xfrm>
              <a:off x="5106020" y="1044352"/>
              <a:ext cx="711696" cy="732062"/>
            </a:xfrm>
            <a:prstGeom prst="ellipse">
              <a:avLst/>
            </a:prstGeom>
            <a:gradFill flip="none" rotWithShape="1">
              <a:gsLst>
                <a:gs pos="0">
                  <a:srgbClr val="92D050">
                    <a:shade val="30000"/>
                    <a:satMod val="115000"/>
                  </a:srgbClr>
                </a:gs>
                <a:gs pos="50000">
                  <a:srgbClr val="92D050">
                    <a:shade val="67500"/>
                    <a:satMod val="115000"/>
                  </a:srgbClr>
                </a:gs>
                <a:gs pos="100000">
                  <a:srgbClr val="92D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18" name="직선 화살표 연결선 17"/>
          <p:cNvCxnSpPr/>
          <p:nvPr/>
        </p:nvCxnSpPr>
        <p:spPr>
          <a:xfrm flipV="1">
            <a:off x="3143672" y="1757314"/>
            <a:ext cx="3486348" cy="739392"/>
          </a:xfrm>
          <a:prstGeom prst="straightConnector1">
            <a:avLst/>
          </a:prstGeom>
          <a:ln w="28575">
            <a:solidFill>
              <a:schemeClr val="tx2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직선 화살표 연결선 19"/>
          <p:cNvCxnSpPr/>
          <p:nvPr/>
        </p:nvCxnSpPr>
        <p:spPr>
          <a:xfrm flipV="1">
            <a:off x="3143672" y="1797525"/>
            <a:ext cx="4198044" cy="699183"/>
          </a:xfrm>
          <a:prstGeom prst="straightConnector1">
            <a:avLst/>
          </a:prstGeom>
          <a:ln w="28575">
            <a:solidFill>
              <a:schemeClr val="tx2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직선 화살표 연결선 22"/>
          <p:cNvCxnSpPr/>
          <p:nvPr/>
        </p:nvCxnSpPr>
        <p:spPr>
          <a:xfrm flipH="1" flipV="1">
            <a:off x="6985868" y="1410383"/>
            <a:ext cx="1270372" cy="1086324"/>
          </a:xfrm>
          <a:prstGeom prst="straightConnector1">
            <a:avLst/>
          </a:prstGeom>
          <a:ln w="28575">
            <a:solidFill>
              <a:schemeClr val="tx2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21"/>
          <p:cNvSpPr txBox="1">
            <a:spLocks noChangeArrowheads="1"/>
          </p:cNvSpPr>
          <p:nvPr/>
        </p:nvSpPr>
        <p:spPr bwMode="auto">
          <a:xfrm>
            <a:off x="1524000" y="114301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우주는 무엇으로 만들어졌나</a:t>
            </a:r>
            <a:r>
              <a:rPr lang="en-US" altLang="ko-K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5" name="타원 4"/>
          <p:cNvSpPr/>
          <p:nvPr/>
        </p:nvSpPr>
        <p:spPr>
          <a:xfrm>
            <a:off x="7968208" y="4221088"/>
            <a:ext cx="648072" cy="6843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814607" y="3933056"/>
            <a:ext cx="877163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ko-KR" altLang="en-US" dirty="0"/>
              <a:t>폴로늄</a:t>
            </a:r>
          </a:p>
        </p:txBody>
      </p:sp>
      <p:sp>
        <p:nvSpPr>
          <p:cNvPr id="17" name="타원 16"/>
          <p:cNvSpPr/>
          <p:nvPr/>
        </p:nvSpPr>
        <p:spPr>
          <a:xfrm>
            <a:off x="2783632" y="4581128"/>
            <a:ext cx="648072" cy="6843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711625" y="4211796"/>
            <a:ext cx="877163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ko-KR" altLang="en-US" dirty="0" err="1"/>
              <a:t>프랑슘</a:t>
            </a:r>
            <a:endParaRPr lang="ko-KR" altLang="en-US" dirty="0"/>
          </a:p>
        </p:txBody>
      </p:sp>
      <p:sp>
        <p:nvSpPr>
          <p:cNvPr id="21" name="타원 20"/>
          <p:cNvSpPr/>
          <p:nvPr/>
        </p:nvSpPr>
        <p:spPr>
          <a:xfrm>
            <a:off x="5591944" y="4653136"/>
            <a:ext cx="648072" cy="6843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303912" y="4355812"/>
            <a:ext cx="1338828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ko-KR" altLang="en-US" dirty="0" err="1"/>
              <a:t>다름슈타튬</a:t>
            </a:r>
            <a:endParaRPr lang="ko-KR" altLang="en-US" dirty="0"/>
          </a:p>
        </p:txBody>
      </p:sp>
      <p:sp>
        <p:nvSpPr>
          <p:cNvPr id="26" name="타원 25"/>
          <p:cNvSpPr/>
          <p:nvPr/>
        </p:nvSpPr>
        <p:spPr>
          <a:xfrm>
            <a:off x="5231904" y="5733256"/>
            <a:ext cx="648072" cy="6843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0000"/>
              </a:solidFill>
            </a:endParaRPr>
          </a:p>
        </p:txBody>
      </p:sp>
      <p:sp>
        <p:nvSpPr>
          <p:cNvPr id="27" name="타원 26"/>
          <p:cNvSpPr/>
          <p:nvPr/>
        </p:nvSpPr>
        <p:spPr>
          <a:xfrm>
            <a:off x="6312024" y="5768998"/>
            <a:ext cx="648072" cy="6843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727849" y="3140968"/>
            <a:ext cx="5591595" cy="52322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</a:rPr>
              <a:t>새로운 원소의 발견은 국력입니다</a:t>
            </a:r>
          </a:p>
        </p:txBody>
      </p:sp>
    </p:spTree>
    <p:extLst>
      <p:ext uri="{BB962C8B-B14F-4D97-AF65-F5344CB8AC3E}">
        <p14:creationId xmlns:p14="http://schemas.microsoft.com/office/powerpoint/2010/main" val="214623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7" grpId="0" animBg="1"/>
      <p:bldP spid="19" grpId="0" animBg="1"/>
      <p:bldP spid="21" grpId="0" animBg="1"/>
      <p:bldP spid="25" grpId="0" animBg="1"/>
      <p:bldP spid="26" grpId="0" animBg="1"/>
      <p:bldP spid="2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F498CDC-BCD0-46F8-9E53-3F55313EB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2D01E22A-3435-4505-832B-FE17445B0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9BD12F8-D900-4FBE-9B11-0AFA29B85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pPr/>
              <a:t>5</a:t>
            </a:fld>
            <a:endParaRPr lang="ko-KR" altLang="en-US" dirty="0"/>
          </a:p>
        </p:txBody>
      </p:sp>
      <p:pic>
        <p:nvPicPr>
          <p:cNvPr id="5" name="Picture 5" descr="photo_tour_HST_DeepField2">
            <a:extLst>
              <a:ext uri="{FF2B5EF4-FFF2-40B4-BE49-F238E27FC236}">
                <a16:creationId xmlns:a16="http://schemas.microsoft.com/office/drawing/2014/main" id="{77B018A6-807A-4235-9DAC-5E23E4A71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-41275"/>
            <a:ext cx="10582469" cy="69405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6" name="Text Box 2">
            <a:extLst>
              <a:ext uri="{FF2B5EF4-FFF2-40B4-BE49-F238E27FC236}">
                <a16:creationId xmlns:a16="http://schemas.microsoft.com/office/drawing/2014/main" id="{844A730B-19DE-4821-9E7C-D6DF68F2A9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2807" y="874145"/>
            <a:ext cx="155645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altLang="ko-KR" sz="2400" dirty="0">
                <a:solidFill>
                  <a:schemeClr val="bg1"/>
                </a:solidFill>
                <a:latin typeface="Arial" pitchFamily="34" charset="0"/>
              </a:rPr>
              <a:t>~110 </a:t>
            </a:r>
            <a:r>
              <a:rPr lang="ko-KR" altLang="en-US" sz="2400" dirty="0" err="1">
                <a:solidFill>
                  <a:schemeClr val="bg1"/>
                </a:solidFill>
                <a:latin typeface="Arial" pitchFamily="34" charset="0"/>
              </a:rPr>
              <a:t>년전</a:t>
            </a:r>
            <a:endParaRPr lang="ko-KR" altLang="en-US" dirty="0">
              <a:solidFill>
                <a:schemeClr val="bg1"/>
              </a:solidFill>
              <a:latin typeface="Arial" pitchFamily="34" charset="0"/>
            </a:endParaRPr>
          </a:p>
        </p:txBody>
      </p:sp>
      <p:grpSp>
        <p:nvGrpSpPr>
          <p:cNvPr id="7" name="Group 3">
            <a:extLst>
              <a:ext uri="{FF2B5EF4-FFF2-40B4-BE49-F238E27FC236}">
                <a16:creationId xmlns:a16="http://schemas.microsoft.com/office/drawing/2014/main" id="{D9556EF0-D202-425C-A23D-9E0D3484AC7E}"/>
              </a:ext>
            </a:extLst>
          </p:cNvPr>
          <p:cNvGrpSpPr>
            <a:grpSpLocks/>
          </p:cNvGrpSpPr>
          <p:nvPr/>
        </p:nvGrpSpPr>
        <p:grpSpPr bwMode="auto">
          <a:xfrm>
            <a:off x="3286126" y="904875"/>
            <a:ext cx="2889251" cy="5487988"/>
            <a:chOff x="1110" y="570"/>
            <a:chExt cx="1820" cy="3457"/>
          </a:xfrm>
        </p:grpSpPr>
        <p:grpSp>
          <p:nvGrpSpPr>
            <p:cNvPr id="8" name="Group 4">
              <a:extLst>
                <a:ext uri="{FF2B5EF4-FFF2-40B4-BE49-F238E27FC236}">
                  <a16:creationId xmlns:a16="http://schemas.microsoft.com/office/drawing/2014/main" id="{B11CD6A8-005B-4A50-8C43-5376316BCE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16" y="3504"/>
              <a:ext cx="818" cy="523"/>
              <a:chOff x="1525" y="3537"/>
              <a:chExt cx="818" cy="523"/>
            </a:xfrm>
          </p:grpSpPr>
          <p:sp>
            <p:nvSpPr>
              <p:cNvPr id="11" name="Text Box 5">
                <a:extLst>
                  <a:ext uri="{FF2B5EF4-FFF2-40B4-BE49-F238E27FC236}">
                    <a16:creationId xmlns:a16="http://schemas.microsoft.com/office/drawing/2014/main" id="{C039C494-B724-4B9A-A60D-4AA711641F1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25" y="3537"/>
                <a:ext cx="818" cy="5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n-US" altLang="ko-KR" sz="2400" dirty="0">
                    <a:solidFill>
                      <a:schemeClr val="bg1"/>
                    </a:solidFill>
                    <a:latin typeface="Arial" pitchFamily="34" charset="0"/>
                  </a:rPr>
                  <a:t>     1</a:t>
                </a:r>
              </a:p>
              <a:p>
                <a:pPr eaLnBrk="1" hangingPunct="1"/>
                <a:r>
                  <a:rPr lang="en-US" altLang="ko-KR" sz="2400" dirty="0">
                    <a:solidFill>
                      <a:schemeClr val="bg1"/>
                    </a:solidFill>
                    <a:latin typeface="Arial" pitchFamily="34" charset="0"/>
                  </a:rPr>
                  <a:t>100,000</a:t>
                </a:r>
              </a:p>
            </p:txBody>
          </p:sp>
          <p:sp>
            <p:nvSpPr>
              <p:cNvPr id="12" name="Line 6">
                <a:extLst>
                  <a:ext uri="{FF2B5EF4-FFF2-40B4-BE49-F238E27FC236}">
                    <a16:creationId xmlns:a16="http://schemas.microsoft.com/office/drawing/2014/main" id="{87FE844B-27DE-4F5C-B76F-552191EDA2A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25" y="3787"/>
                <a:ext cx="736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ko-KR" altLang="en-US"/>
              </a:p>
            </p:txBody>
          </p:sp>
        </p:grpSp>
        <p:sp>
          <p:nvSpPr>
            <p:cNvPr id="9" name="AutoShape 7">
              <a:extLst>
                <a:ext uri="{FF2B5EF4-FFF2-40B4-BE49-F238E27FC236}">
                  <a16:creationId xmlns:a16="http://schemas.microsoft.com/office/drawing/2014/main" id="{FC39350F-3D2B-48B3-94A3-F7287AA1B7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0" y="3219"/>
              <a:ext cx="1238" cy="299"/>
            </a:xfrm>
            <a:prstGeom prst="curvedUpArrow">
              <a:avLst>
                <a:gd name="adj1" fmla="val 59308"/>
                <a:gd name="adj2" fmla="val 142118"/>
                <a:gd name="adj3" fmla="val 3344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10" name="Text Box 8">
              <a:extLst>
                <a:ext uri="{FF2B5EF4-FFF2-40B4-BE49-F238E27FC236}">
                  <a16:creationId xmlns:a16="http://schemas.microsoft.com/office/drawing/2014/main" id="{A4162A04-FBF2-41A3-AFCF-71DF82BDF9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43" y="570"/>
              <a:ext cx="887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l" eaLnBrk="1" hangingPunct="1"/>
              <a:r>
                <a:rPr lang="en-US" altLang="ko-KR" sz="2400" dirty="0">
                  <a:solidFill>
                    <a:schemeClr val="bg1"/>
                  </a:solidFill>
                  <a:latin typeface="Arial" pitchFamily="34" charset="0"/>
                </a:rPr>
                <a:t>~90 </a:t>
              </a:r>
              <a:r>
                <a:rPr lang="ko-KR" altLang="en-US" sz="2400" dirty="0" err="1">
                  <a:solidFill>
                    <a:schemeClr val="bg1"/>
                  </a:solidFill>
                  <a:latin typeface="Arial" pitchFamily="34" charset="0"/>
                </a:rPr>
                <a:t>년전</a:t>
              </a:r>
              <a:endParaRPr lang="ko-KR" altLang="en-US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13" name="Group 9">
            <a:extLst>
              <a:ext uri="{FF2B5EF4-FFF2-40B4-BE49-F238E27FC236}">
                <a16:creationId xmlns:a16="http://schemas.microsoft.com/office/drawing/2014/main" id="{3CD4A949-8591-439E-BC34-9CF49574E6E8}"/>
              </a:ext>
            </a:extLst>
          </p:cNvPr>
          <p:cNvGrpSpPr>
            <a:grpSpLocks/>
          </p:cNvGrpSpPr>
          <p:nvPr/>
        </p:nvGrpSpPr>
        <p:grpSpPr bwMode="auto">
          <a:xfrm>
            <a:off x="5499101" y="946150"/>
            <a:ext cx="2540001" cy="5441951"/>
            <a:chOff x="2504" y="596"/>
            <a:chExt cx="1600" cy="3428"/>
          </a:xfrm>
        </p:grpSpPr>
        <p:grpSp>
          <p:nvGrpSpPr>
            <p:cNvPr id="14" name="Group 10">
              <a:extLst>
                <a:ext uri="{FF2B5EF4-FFF2-40B4-BE49-F238E27FC236}">
                  <a16:creationId xmlns:a16="http://schemas.microsoft.com/office/drawing/2014/main" id="{83A2E972-D408-4E8B-AAA8-2AFA8D5946A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86" y="3501"/>
              <a:ext cx="332" cy="523"/>
              <a:chOff x="2842" y="3534"/>
              <a:chExt cx="332" cy="523"/>
            </a:xfrm>
          </p:grpSpPr>
          <p:sp>
            <p:nvSpPr>
              <p:cNvPr id="17" name="Text Box 11">
                <a:extLst>
                  <a:ext uri="{FF2B5EF4-FFF2-40B4-BE49-F238E27FC236}">
                    <a16:creationId xmlns:a16="http://schemas.microsoft.com/office/drawing/2014/main" id="{7C9BD9CE-88CC-43DA-A5F9-A395F871A9B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42" y="3534"/>
                <a:ext cx="332" cy="5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n-US" altLang="ko-KR" sz="2400" dirty="0">
                    <a:solidFill>
                      <a:schemeClr val="bg1"/>
                    </a:solidFill>
                    <a:latin typeface="Arial" pitchFamily="34" charset="0"/>
                  </a:rPr>
                  <a:t> 1</a:t>
                </a:r>
              </a:p>
              <a:p>
                <a:pPr eaLnBrk="1" hangingPunct="1"/>
                <a:r>
                  <a:rPr lang="en-US" altLang="ko-KR" sz="2400" dirty="0">
                    <a:solidFill>
                      <a:schemeClr val="bg1"/>
                    </a:solidFill>
                    <a:latin typeface="Arial" pitchFamily="34" charset="0"/>
                  </a:rPr>
                  <a:t>10</a:t>
                </a:r>
              </a:p>
            </p:txBody>
          </p:sp>
          <p:sp>
            <p:nvSpPr>
              <p:cNvPr id="18" name="Line 12">
                <a:extLst>
                  <a:ext uri="{FF2B5EF4-FFF2-40B4-BE49-F238E27FC236}">
                    <a16:creationId xmlns:a16="http://schemas.microsoft.com/office/drawing/2014/main" id="{8D26691B-E3EA-40F0-B70E-395FC8AAE75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853" y="3784"/>
                <a:ext cx="320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ko-KR" altLang="en-US"/>
              </a:p>
            </p:txBody>
          </p:sp>
        </p:grpSp>
        <p:sp>
          <p:nvSpPr>
            <p:cNvPr id="15" name="AutoShape 13">
              <a:extLst>
                <a:ext uri="{FF2B5EF4-FFF2-40B4-BE49-F238E27FC236}">
                  <a16:creationId xmlns:a16="http://schemas.microsoft.com/office/drawing/2014/main" id="{4CBC03B1-07ED-4C4F-BB94-99A7D84CC6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4" y="3227"/>
              <a:ext cx="1238" cy="299"/>
            </a:xfrm>
            <a:prstGeom prst="curvedUpArrow">
              <a:avLst>
                <a:gd name="adj1" fmla="val 59308"/>
                <a:gd name="adj2" fmla="val 142118"/>
                <a:gd name="adj3" fmla="val 3344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16" name="Text Box 14">
              <a:extLst>
                <a:ext uri="{FF2B5EF4-FFF2-40B4-BE49-F238E27FC236}">
                  <a16:creationId xmlns:a16="http://schemas.microsoft.com/office/drawing/2014/main" id="{EE215DC7-D189-4F01-B064-6147F50E66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17" y="596"/>
              <a:ext cx="887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l" eaLnBrk="1" hangingPunct="1"/>
              <a:r>
                <a:rPr lang="en-US" altLang="ko-KR" sz="2400" dirty="0">
                  <a:solidFill>
                    <a:schemeClr val="bg1"/>
                  </a:solidFill>
                  <a:latin typeface="Arial" pitchFamily="34" charset="0"/>
                </a:rPr>
                <a:t>~60 </a:t>
              </a:r>
              <a:r>
                <a:rPr lang="ko-KR" altLang="en-US" sz="2400" dirty="0" err="1">
                  <a:solidFill>
                    <a:schemeClr val="bg1"/>
                  </a:solidFill>
                  <a:latin typeface="Arial" pitchFamily="34" charset="0"/>
                </a:rPr>
                <a:t>년전</a:t>
              </a:r>
              <a:endParaRPr lang="ko-KR" altLang="en-US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DE45FC3E-47EB-41BD-BB95-DF9351DC0EBE}"/>
              </a:ext>
            </a:extLst>
          </p:cNvPr>
          <p:cNvGrpSpPr>
            <a:grpSpLocks/>
          </p:cNvGrpSpPr>
          <p:nvPr/>
        </p:nvGrpSpPr>
        <p:grpSpPr bwMode="auto">
          <a:xfrm>
            <a:off x="7832464" y="927675"/>
            <a:ext cx="2090737" cy="5503863"/>
            <a:chOff x="3909" y="558"/>
            <a:chExt cx="1317" cy="3467"/>
          </a:xfrm>
        </p:grpSpPr>
        <p:grpSp>
          <p:nvGrpSpPr>
            <p:cNvPr id="20" name="Group 16">
              <a:extLst>
                <a:ext uri="{FF2B5EF4-FFF2-40B4-BE49-F238E27FC236}">
                  <a16:creationId xmlns:a16="http://schemas.microsoft.com/office/drawing/2014/main" id="{532A3E90-5C25-4F70-9394-4C1E50B266A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60" y="3502"/>
              <a:ext cx="818" cy="523"/>
              <a:chOff x="1471" y="3537"/>
              <a:chExt cx="818" cy="523"/>
            </a:xfrm>
          </p:grpSpPr>
          <p:sp>
            <p:nvSpPr>
              <p:cNvPr id="23" name="Text Box 17">
                <a:extLst>
                  <a:ext uri="{FF2B5EF4-FFF2-40B4-BE49-F238E27FC236}">
                    <a16:creationId xmlns:a16="http://schemas.microsoft.com/office/drawing/2014/main" id="{7704B61B-F251-4D13-856B-4447F24D63D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71" y="3537"/>
                <a:ext cx="818" cy="5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n-US" altLang="ko-KR" sz="2400" dirty="0">
                    <a:solidFill>
                      <a:schemeClr val="bg1"/>
                    </a:solidFill>
                    <a:latin typeface="Arial" pitchFamily="34" charset="0"/>
                  </a:rPr>
                  <a:t>     1</a:t>
                </a:r>
              </a:p>
              <a:p>
                <a:pPr eaLnBrk="1" hangingPunct="1"/>
                <a:r>
                  <a:rPr lang="en-US" altLang="ko-KR" sz="2400" dirty="0">
                    <a:solidFill>
                      <a:schemeClr val="bg1"/>
                    </a:solidFill>
                    <a:latin typeface="Arial" pitchFamily="34" charset="0"/>
                  </a:rPr>
                  <a:t>100,000</a:t>
                </a:r>
              </a:p>
            </p:txBody>
          </p:sp>
          <p:sp>
            <p:nvSpPr>
              <p:cNvPr id="24" name="Line 18">
                <a:extLst>
                  <a:ext uri="{FF2B5EF4-FFF2-40B4-BE49-F238E27FC236}">
                    <a16:creationId xmlns:a16="http://schemas.microsoft.com/office/drawing/2014/main" id="{DAD2FF4E-361E-46BC-B236-AD848B6FDF0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25" y="3787"/>
                <a:ext cx="736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ko-KR" altLang="en-US"/>
              </a:p>
            </p:txBody>
          </p:sp>
        </p:grpSp>
        <p:sp>
          <p:nvSpPr>
            <p:cNvPr id="21" name="AutoShape 19">
              <a:extLst>
                <a:ext uri="{FF2B5EF4-FFF2-40B4-BE49-F238E27FC236}">
                  <a16:creationId xmlns:a16="http://schemas.microsoft.com/office/drawing/2014/main" id="{3C8805EC-CD6C-468E-9D3E-1C1E006F22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9" y="3229"/>
              <a:ext cx="1238" cy="299"/>
            </a:xfrm>
            <a:prstGeom prst="curvedUpArrow">
              <a:avLst>
                <a:gd name="adj1" fmla="val 59308"/>
                <a:gd name="adj2" fmla="val 142118"/>
                <a:gd name="adj3" fmla="val 3344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22" name="Text Box 20">
              <a:extLst>
                <a:ext uri="{FF2B5EF4-FFF2-40B4-BE49-F238E27FC236}">
                  <a16:creationId xmlns:a16="http://schemas.microsoft.com/office/drawing/2014/main" id="{E903B846-D563-4A67-BFB1-17A47B4C37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6" y="558"/>
              <a:ext cx="50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l" eaLnBrk="1" hangingPunct="1"/>
              <a:r>
                <a:rPr lang="ko-KR" altLang="en-US" sz="2400" dirty="0">
                  <a:solidFill>
                    <a:schemeClr val="bg1"/>
                  </a:solidFill>
                  <a:latin typeface="Arial" pitchFamily="34" charset="0"/>
                </a:rPr>
                <a:t>현재</a:t>
              </a:r>
              <a:endParaRPr lang="ko-KR" altLang="en-US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sp>
        <p:nvSpPr>
          <p:cNvPr id="25" name="Text Box 21">
            <a:extLst>
              <a:ext uri="{FF2B5EF4-FFF2-40B4-BE49-F238E27FC236}">
                <a16:creationId xmlns:a16="http://schemas.microsoft.com/office/drawing/2014/main" id="{B294BAF4-E9C7-4CCE-97B3-763CF5D475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14301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우주는 무엇으로 만들어졌나</a:t>
            </a:r>
            <a:r>
              <a:rPr lang="en-US" altLang="ko-K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?</a:t>
            </a:r>
          </a:p>
        </p:txBody>
      </p:sp>
      <p:grpSp>
        <p:nvGrpSpPr>
          <p:cNvPr id="26" name="Group 22">
            <a:extLst>
              <a:ext uri="{FF2B5EF4-FFF2-40B4-BE49-F238E27FC236}">
                <a16:creationId xmlns:a16="http://schemas.microsoft.com/office/drawing/2014/main" id="{24629C28-98F0-4CDA-A6B8-2F2B5097CCF4}"/>
              </a:ext>
            </a:extLst>
          </p:cNvPr>
          <p:cNvGrpSpPr>
            <a:grpSpLocks/>
          </p:cNvGrpSpPr>
          <p:nvPr/>
        </p:nvGrpSpPr>
        <p:grpSpPr bwMode="auto">
          <a:xfrm>
            <a:off x="1631952" y="1365250"/>
            <a:ext cx="8915400" cy="3727450"/>
            <a:chOff x="70" y="833"/>
            <a:chExt cx="5616" cy="2348"/>
          </a:xfrm>
        </p:grpSpPr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A728D629-FCB8-475C-B3ED-EFD359770A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" y="865"/>
              <a:ext cx="5616" cy="231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pic>
          <p:nvPicPr>
            <p:cNvPr id="28" name="Picture 24">
              <a:extLst>
                <a:ext uri="{FF2B5EF4-FFF2-40B4-BE49-F238E27FC236}">
                  <a16:creationId xmlns:a16="http://schemas.microsoft.com/office/drawing/2014/main" id="{62FF919E-B3E5-4010-ACBB-891E5D53EC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t="1376" b="1376"/>
            <a:stretch>
              <a:fillRect/>
            </a:stretch>
          </p:blipFill>
          <p:spPr bwMode="auto">
            <a:xfrm>
              <a:off x="118" y="918"/>
              <a:ext cx="5280" cy="22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" name="Text Box 25">
              <a:extLst>
                <a:ext uri="{FF2B5EF4-FFF2-40B4-BE49-F238E27FC236}">
                  <a16:creationId xmlns:a16="http://schemas.microsoft.com/office/drawing/2014/main" id="{B2350183-A798-49D4-BE94-3A61EF33B6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9" y="895"/>
              <a:ext cx="932" cy="52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전자        </a:t>
              </a:r>
            </a:p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     </a:t>
              </a:r>
              <a:endParaRPr lang="ko-KR" altLang="en-US">
                <a:latin typeface="Arial" pitchFamily="34" charset="0"/>
              </a:endParaRPr>
            </a:p>
          </p:txBody>
        </p:sp>
        <p:sp>
          <p:nvSpPr>
            <p:cNvPr id="30" name="Rectangle 26">
              <a:extLst>
                <a:ext uri="{FF2B5EF4-FFF2-40B4-BE49-F238E27FC236}">
                  <a16:creationId xmlns:a16="http://schemas.microsoft.com/office/drawing/2014/main" id="{4BB13733-F61C-4FD2-A2C3-8A8C73FFFF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0" y="2472"/>
              <a:ext cx="874" cy="362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CA87CE0E-6DD7-41D6-AFC1-E4EB412C63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5" y="2832"/>
              <a:ext cx="822" cy="24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32" name="Text Box 28">
              <a:extLst>
                <a:ext uri="{FF2B5EF4-FFF2-40B4-BE49-F238E27FC236}">
                  <a16:creationId xmlns:a16="http://schemas.microsoft.com/office/drawing/2014/main" id="{080F2D05-CB45-4033-A9B4-731ADD4774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29" y="1877"/>
              <a:ext cx="959" cy="52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endParaRPr lang="ko-KR" altLang="en-US" sz="2400" b="1">
                <a:latin typeface="Arial" pitchFamily="34" charset="0"/>
              </a:endParaRPr>
            </a:p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쿼크   </a:t>
              </a:r>
              <a:r>
                <a:rPr lang="ko-KR" altLang="en-US" sz="1200" b="1">
                  <a:latin typeface="Arial" pitchFamily="34" charset="0"/>
                </a:rPr>
                <a:t> </a:t>
              </a:r>
              <a:r>
                <a:rPr lang="ko-KR" altLang="en-US" sz="2400" b="1">
                  <a:latin typeface="Arial" pitchFamily="34" charset="0"/>
                </a:rPr>
                <a:t>     </a:t>
              </a:r>
              <a:endParaRPr lang="ko-KR" altLang="en-US" sz="1000" b="1">
                <a:latin typeface="Arial" pitchFamily="34" charset="0"/>
              </a:endParaRPr>
            </a:p>
          </p:txBody>
        </p:sp>
        <p:sp>
          <p:nvSpPr>
            <p:cNvPr id="33" name="Text Box 29">
              <a:extLst>
                <a:ext uri="{FF2B5EF4-FFF2-40B4-BE49-F238E27FC236}">
                  <a16:creationId xmlns:a16="http://schemas.microsoft.com/office/drawing/2014/main" id="{C0DF2C25-BD5A-42B5-A5A8-6F8D9CA617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4" y="833"/>
              <a:ext cx="504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원자</a:t>
              </a:r>
              <a:endParaRPr lang="ko-KR" altLang="en-US">
                <a:latin typeface="Arial" pitchFamily="34" charset="0"/>
              </a:endParaRPr>
            </a:p>
          </p:txBody>
        </p:sp>
        <p:sp>
          <p:nvSpPr>
            <p:cNvPr id="34" name="Text Box 30">
              <a:extLst>
                <a:ext uri="{FF2B5EF4-FFF2-40B4-BE49-F238E27FC236}">
                  <a16:creationId xmlns:a16="http://schemas.microsoft.com/office/drawing/2014/main" id="{25256EBB-F6AE-452B-BEEF-8B89E0F8FE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34" y="1482"/>
              <a:ext cx="310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핵</a:t>
              </a:r>
              <a:endParaRPr lang="ko-KR" altLang="en-US">
                <a:latin typeface="Arial" pitchFamily="34" charset="0"/>
              </a:endParaRPr>
            </a:p>
          </p:txBody>
        </p:sp>
        <p:sp>
          <p:nvSpPr>
            <p:cNvPr id="35" name="Text Box 31">
              <a:extLst>
                <a:ext uri="{FF2B5EF4-FFF2-40B4-BE49-F238E27FC236}">
                  <a16:creationId xmlns:a16="http://schemas.microsoft.com/office/drawing/2014/main" id="{BBA0B8EB-07CE-4066-9553-32F99265E4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19" y="1534"/>
              <a:ext cx="966" cy="52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 양성자   </a:t>
              </a:r>
            </a:p>
            <a:p>
              <a:pPr eaLnBrk="1" hangingPunct="1"/>
              <a:r>
                <a:rPr lang="ko-KR" altLang="en-US" sz="2400" b="1">
                  <a:latin typeface="Arial" pitchFamily="34" charset="0"/>
                </a:rPr>
                <a:t> 중성자    </a:t>
              </a:r>
              <a:endParaRPr lang="ko-KR" altLang="en-US">
                <a:latin typeface="Arial" pitchFamily="34" charset="0"/>
              </a:endParaRPr>
            </a:p>
          </p:txBody>
        </p:sp>
        <p:sp>
          <p:nvSpPr>
            <p:cNvPr id="36" name="Rectangle 32">
              <a:extLst>
                <a:ext uri="{FF2B5EF4-FFF2-40B4-BE49-F238E27FC236}">
                  <a16:creationId xmlns:a16="http://schemas.microsoft.com/office/drawing/2014/main" id="{694D2A90-DC5D-49E1-B6CF-84D57DE051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" y="2752"/>
              <a:ext cx="1322" cy="21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37" name="Text Box 33">
              <a:extLst>
                <a:ext uri="{FF2B5EF4-FFF2-40B4-BE49-F238E27FC236}">
                  <a16:creationId xmlns:a16="http://schemas.microsoft.com/office/drawing/2014/main" id="{00D499A9-2E7D-4096-8728-9B02DB5CDAB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7" y="2576"/>
              <a:ext cx="763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ko-KR" dirty="0">
                  <a:latin typeface="Arial" pitchFamily="34" charset="0"/>
                </a:rPr>
                <a:t>      1</a:t>
              </a:r>
            </a:p>
            <a:p>
              <a:pPr eaLnBrk="1" hangingPunct="1"/>
              <a:r>
                <a:rPr lang="en-US" altLang="ko-KR" dirty="0">
                  <a:latin typeface="Arial" pitchFamily="34" charset="0"/>
                </a:rPr>
                <a:t>1,000,000</a:t>
              </a:r>
              <a:endParaRPr lang="en-US" altLang="ko-KR" sz="2400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  <p:sp>
          <p:nvSpPr>
            <p:cNvPr id="38" name="Line 34">
              <a:extLst>
                <a:ext uri="{FF2B5EF4-FFF2-40B4-BE49-F238E27FC236}">
                  <a16:creationId xmlns:a16="http://schemas.microsoft.com/office/drawing/2014/main" id="{2A671E98-FF6D-4B66-9572-424A08EBD4A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9" y="2800"/>
              <a:ext cx="587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ko-KR" altLang="en-US"/>
            </a:p>
          </p:txBody>
        </p:sp>
        <p:sp>
          <p:nvSpPr>
            <p:cNvPr id="39" name="Text Box 35">
              <a:extLst>
                <a:ext uri="{FF2B5EF4-FFF2-40B4-BE49-F238E27FC236}">
                  <a16:creationId xmlns:a16="http://schemas.microsoft.com/office/drawing/2014/main" id="{9EB8CA13-BEDC-4AF2-8408-B981CC6C90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79" y="2664"/>
              <a:ext cx="116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endParaRPr lang="en-US" altLang="ko-KR">
                <a:latin typeface="Arial" pitchFamily="34" charset="0"/>
              </a:endParaRPr>
            </a:p>
          </p:txBody>
        </p:sp>
      </p:grpSp>
      <p:sp>
        <p:nvSpPr>
          <p:cNvPr id="40" name="Text Box 38">
            <a:extLst>
              <a:ext uri="{FF2B5EF4-FFF2-40B4-BE49-F238E27FC236}">
                <a16:creationId xmlns:a16="http://schemas.microsoft.com/office/drawing/2014/main" id="{E811921B-1ED6-406A-A00A-D891A13F3B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5013325"/>
            <a:ext cx="20875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ko-KR" altLang="en-US"/>
          </a:p>
        </p:txBody>
      </p:sp>
      <p:sp>
        <p:nvSpPr>
          <p:cNvPr id="41" name="Text Box 39">
            <a:extLst>
              <a:ext uri="{FF2B5EF4-FFF2-40B4-BE49-F238E27FC236}">
                <a16:creationId xmlns:a16="http://schemas.microsoft.com/office/drawing/2014/main" id="{5BC8DF39-C911-43DE-A002-6D6B03CD8C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3860800"/>
            <a:ext cx="25106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ko-KR" altLang="en-US" b="1" dirty="0"/>
              <a:t>머리카락</a:t>
            </a:r>
            <a:r>
              <a:rPr lang="en-US" altLang="ko-KR" b="1" dirty="0"/>
              <a:t>(~100 </a:t>
            </a:r>
            <a:r>
              <a:rPr lang="el-GR" altLang="ko-KR" b="1" dirty="0"/>
              <a:t>μ</a:t>
            </a:r>
            <a:r>
              <a:rPr lang="en-US" altLang="ko-KR" b="1" dirty="0"/>
              <a:t>m)</a:t>
            </a:r>
            <a:r>
              <a:rPr lang="ko-KR" altLang="en-US" b="1" dirty="0"/>
              <a:t>의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25651E6-1B50-41F5-9C11-C2A01E700AA8}"/>
              </a:ext>
            </a:extLst>
          </p:cNvPr>
          <p:cNvSpPr txBox="1"/>
          <p:nvPr/>
        </p:nvSpPr>
        <p:spPr>
          <a:xfrm>
            <a:off x="8040689" y="2492375"/>
            <a:ext cx="87716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ko-KR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소립자</a:t>
            </a:r>
          </a:p>
        </p:txBody>
      </p:sp>
      <p:cxnSp>
        <p:nvCxnSpPr>
          <p:cNvPr id="43" name="직선 연결선 42">
            <a:extLst>
              <a:ext uri="{FF2B5EF4-FFF2-40B4-BE49-F238E27FC236}">
                <a16:creationId xmlns:a16="http://schemas.microsoft.com/office/drawing/2014/main" id="{1D57E19E-157F-43D2-A7C8-C1D746DE3E5A}"/>
              </a:ext>
            </a:extLst>
          </p:cNvPr>
          <p:cNvCxnSpPr/>
          <p:nvPr/>
        </p:nvCxnSpPr>
        <p:spPr>
          <a:xfrm flipH="1" flipV="1">
            <a:off x="1847528" y="3717032"/>
            <a:ext cx="504056" cy="20882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직선 연결선 43">
            <a:extLst>
              <a:ext uri="{FF2B5EF4-FFF2-40B4-BE49-F238E27FC236}">
                <a16:creationId xmlns:a16="http://schemas.microsoft.com/office/drawing/2014/main" id="{BEECA1FE-6695-466E-8509-91E10A64A825}"/>
              </a:ext>
            </a:extLst>
          </p:cNvPr>
          <p:cNvCxnSpPr/>
          <p:nvPr/>
        </p:nvCxnSpPr>
        <p:spPr>
          <a:xfrm flipV="1">
            <a:off x="2495600" y="4271964"/>
            <a:ext cx="1117550" cy="1533301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그룹 44">
            <a:extLst>
              <a:ext uri="{FF2B5EF4-FFF2-40B4-BE49-F238E27FC236}">
                <a16:creationId xmlns:a16="http://schemas.microsoft.com/office/drawing/2014/main" id="{74005074-E21C-410F-8415-142BE4262561}"/>
              </a:ext>
            </a:extLst>
          </p:cNvPr>
          <p:cNvGrpSpPr/>
          <p:nvPr/>
        </p:nvGrpSpPr>
        <p:grpSpPr>
          <a:xfrm>
            <a:off x="1768984" y="5733257"/>
            <a:ext cx="1165200" cy="970995"/>
            <a:chOff x="4868540" y="1044352"/>
            <a:chExt cx="1165200" cy="970995"/>
          </a:xfrm>
        </p:grpSpPr>
        <p:sp>
          <p:nvSpPr>
            <p:cNvPr id="46" name="타원 45">
              <a:extLst>
                <a:ext uri="{FF2B5EF4-FFF2-40B4-BE49-F238E27FC236}">
                  <a16:creationId xmlns:a16="http://schemas.microsoft.com/office/drawing/2014/main" id="{F7A76DFF-A0A6-4983-9434-BD7682285D28}"/>
                </a:ext>
              </a:extLst>
            </p:cNvPr>
            <p:cNvSpPr/>
            <p:nvPr/>
          </p:nvSpPr>
          <p:spPr>
            <a:xfrm>
              <a:off x="4868540" y="1579701"/>
              <a:ext cx="432048" cy="435646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shade val="30000"/>
                    <a:satMod val="115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7" name="타원 46">
              <a:extLst>
                <a:ext uri="{FF2B5EF4-FFF2-40B4-BE49-F238E27FC236}">
                  <a16:creationId xmlns:a16="http://schemas.microsoft.com/office/drawing/2014/main" id="{432CF8EE-08C0-4C14-B643-3CFE66D404DC}"/>
                </a:ext>
              </a:extLst>
            </p:cNvPr>
            <p:cNvSpPr/>
            <p:nvPr/>
          </p:nvSpPr>
          <p:spPr>
            <a:xfrm>
              <a:off x="5601692" y="1579701"/>
              <a:ext cx="432048" cy="435646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shade val="30000"/>
                    <a:satMod val="115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8" name="타원 47">
              <a:extLst>
                <a:ext uri="{FF2B5EF4-FFF2-40B4-BE49-F238E27FC236}">
                  <a16:creationId xmlns:a16="http://schemas.microsoft.com/office/drawing/2014/main" id="{235E068D-04F9-485E-AB87-B1E219319746}"/>
                </a:ext>
              </a:extLst>
            </p:cNvPr>
            <p:cNvSpPr/>
            <p:nvPr/>
          </p:nvSpPr>
          <p:spPr>
            <a:xfrm>
              <a:off x="5106020" y="1044352"/>
              <a:ext cx="711696" cy="732062"/>
            </a:xfrm>
            <a:prstGeom prst="ellipse">
              <a:avLst/>
            </a:prstGeom>
            <a:gradFill flip="none" rotWithShape="1">
              <a:gsLst>
                <a:gs pos="0">
                  <a:srgbClr val="92D050">
                    <a:shade val="30000"/>
                    <a:satMod val="115000"/>
                  </a:srgbClr>
                </a:gs>
                <a:gs pos="50000">
                  <a:srgbClr val="92D050">
                    <a:shade val="67500"/>
                    <a:satMod val="115000"/>
                  </a:srgbClr>
                </a:gs>
                <a:gs pos="100000">
                  <a:srgbClr val="92D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786068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22" name="Picture 2" descr="universe"/>
          <p:cNvPicPr>
            <a:picLocks noChangeAspect="1" noChangeArrowheads="1"/>
          </p:cNvPicPr>
          <p:nvPr/>
        </p:nvPicPr>
        <p:blipFill>
          <a:blip r:embed="rId3"/>
          <a:srcRect l="10045" t="7765" r="10045" b="12560"/>
          <a:stretch>
            <a:fillRect/>
          </a:stretch>
        </p:blipFill>
        <p:spPr bwMode="auto">
          <a:xfrm>
            <a:off x="1524000" y="5"/>
            <a:ext cx="9144000" cy="683577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3845122" y="513835"/>
            <a:ext cx="43184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물질의 근원과 힘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863338" y="1453639"/>
            <a:ext cx="4383598" cy="4643599"/>
            <a:chOff x="339338" y="1453634"/>
            <a:chExt cx="4383598" cy="4643599"/>
          </a:xfrm>
        </p:grpSpPr>
        <p:sp>
          <p:nvSpPr>
            <p:cNvPr id="10" name="Rectangle 9"/>
            <p:cNvSpPr/>
            <p:nvPr/>
          </p:nvSpPr>
          <p:spPr>
            <a:xfrm>
              <a:off x="454219" y="1453634"/>
              <a:ext cx="383553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ko-KR" altLang="en-US" sz="2800" dirty="0">
                  <a:solidFill>
                    <a:srgbClr val="FFFFFF"/>
                  </a:solidFill>
                  <a:latin typeface="나눔고딕"/>
                  <a:ea typeface="나눔고딕"/>
                  <a:cs typeface="나눔고딕"/>
                </a:rPr>
                <a:t>대부분 전자, 쿼크 (</a:t>
              </a:r>
              <a:r>
                <a:rPr lang="en-GB" altLang="ko-KR" sz="2800" dirty="0" err="1">
                  <a:solidFill>
                    <a:srgbClr val="FFFFFF"/>
                  </a:solidFill>
                  <a:latin typeface="나눔고딕"/>
                  <a:ea typeface="나눔고딕"/>
                  <a:cs typeface="나눔고딕"/>
                </a:rPr>
                <a:t>u,d</a:t>
              </a:r>
              <a:r>
                <a:rPr lang="en-GB" altLang="ko-KR" sz="2800" dirty="0">
                  <a:solidFill>
                    <a:srgbClr val="FFFFFF"/>
                  </a:solidFill>
                  <a:latin typeface="나눔고딕"/>
                  <a:ea typeface="나눔고딕"/>
                  <a:cs typeface="나눔고딕"/>
                </a:rPr>
                <a:t>)</a:t>
              </a:r>
              <a:endParaRPr lang="en-US" sz="2800" dirty="0">
                <a:solidFill>
                  <a:srgbClr val="FFFFFF"/>
                </a:solidFill>
                <a:latin typeface="나눔고딕"/>
                <a:ea typeface="나눔고딕"/>
                <a:cs typeface="나눔고딕"/>
              </a:endParaRPr>
            </a:p>
          </p:txBody>
        </p:sp>
        <p:sp>
          <p:nvSpPr>
            <p:cNvPr id="21" name="TextBox 20"/>
            <p:cNvSpPr txBox="1">
              <a:spLocks noChangeArrowheads="1"/>
            </p:cNvSpPr>
            <p:nvPr/>
          </p:nvSpPr>
          <p:spPr bwMode="auto">
            <a:xfrm>
              <a:off x="540610" y="2352170"/>
              <a:ext cx="1701208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  <a:buClr>
                  <a:srgbClr val="FFFF00"/>
                </a:buClr>
                <a:buSzPct val="80000"/>
                <a:buFont typeface="Wingdings" charset="0"/>
                <a:buNone/>
              </a:pPr>
              <a:r>
                <a:rPr lang="ko-KR" altLang="en-US" sz="3600" dirty="0">
                  <a:solidFill>
                    <a:srgbClr val="FFFF00"/>
                  </a:solidFill>
                  <a:latin typeface="Arial" charset="0"/>
                </a:rPr>
                <a:t>쿼크  </a:t>
              </a:r>
              <a:endParaRPr lang="en-US" dirty="0">
                <a:solidFill>
                  <a:srgbClr val="FFFF00"/>
                </a:solidFill>
                <a:latin typeface="Arial" charset="0"/>
              </a:endParaRPr>
            </a:p>
          </p:txBody>
        </p:sp>
        <p:sp>
          <p:nvSpPr>
            <p:cNvPr id="23" name="TextBox 22"/>
            <p:cNvSpPr txBox="1">
              <a:spLocks noChangeArrowheads="1"/>
            </p:cNvSpPr>
            <p:nvPr/>
          </p:nvSpPr>
          <p:spPr bwMode="auto">
            <a:xfrm>
              <a:off x="2680982" y="2361022"/>
              <a:ext cx="2041954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  <a:buClr>
                  <a:srgbClr val="FFFF00"/>
                </a:buClr>
                <a:buSzPct val="80000"/>
                <a:buFont typeface="Wingdings" charset="0"/>
                <a:buNone/>
              </a:pPr>
              <a:r>
                <a:rPr lang="ko-KR" altLang="en-US" sz="3600" dirty="0">
                  <a:solidFill>
                    <a:srgbClr val="FFFF00"/>
                  </a:solidFill>
                  <a:latin typeface="Arial" charset="0"/>
                </a:rPr>
                <a:t>경입자</a:t>
              </a:r>
              <a:endParaRPr lang="en-US" dirty="0">
                <a:solidFill>
                  <a:srgbClr val="FFFF00"/>
                </a:solidFill>
                <a:latin typeface="Arial" charset="0"/>
              </a:endParaRPr>
            </a:p>
          </p:txBody>
        </p:sp>
        <p:grpSp>
          <p:nvGrpSpPr>
            <p:cNvPr id="24" name="Group 39"/>
            <p:cNvGrpSpPr>
              <a:grpSpLocks/>
            </p:cNvGrpSpPr>
            <p:nvPr/>
          </p:nvGrpSpPr>
          <p:grpSpPr bwMode="auto">
            <a:xfrm>
              <a:off x="700581" y="3256636"/>
              <a:ext cx="1371600" cy="1267758"/>
              <a:chOff x="657225" y="3352800"/>
              <a:chExt cx="685800" cy="633084"/>
            </a:xfrm>
          </p:grpSpPr>
          <p:pic>
            <p:nvPicPr>
              <p:cNvPr id="25" name="Picture 9" descr="upgif.gif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1014" y="3352800"/>
                <a:ext cx="548640" cy="3985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6" name="TextBox 17"/>
              <p:cNvSpPr txBox="1">
                <a:spLocks noChangeArrowheads="1"/>
              </p:cNvSpPr>
              <p:nvPr/>
            </p:nvSpPr>
            <p:spPr bwMode="auto">
              <a:xfrm>
                <a:off x="657225" y="3724602"/>
                <a:ext cx="685800" cy="2612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2800" dirty="0">
                    <a:solidFill>
                      <a:schemeClr val="bg1"/>
                    </a:solidFill>
                    <a:latin typeface="Arial" charset="0"/>
                  </a:rPr>
                  <a:t>Up (u)</a:t>
                </a:r>
                <a:endParaRPr lang="en-US" sz="1200" dirty="0">
                  <a:solidFill>
                    <a:schemeClr val="bg1"/>
                  </a:solidFill>
                  <a:latin typeface="Arial" charset="0"/>
                </a:endParaRPr>
              </a:p>
            </p:txBody>
          </p:sp>
        </p:grpSp>
        <p:grpSp>
          <p:nvGrpSpPr>
            <p:cNvPr id="27" name="Group 34"/>
            <p:cNvGrpSpPr>
              <a:grpSpLocks noChangeAspect="1"/>
            </p:cNvGrpSpPr>
            <p:nvPr/>
          </p:nvGrpSpPr>
          <p:grpSpPr bwMode="auto">
            <a:xfrm>
              <a:off x="339338" y="4877458"/>
              <a:ext cx="2132800" cy="1219775"/>
              <a:chOff x="493875" y="4559752"/>
              <a:chExt cx="1066400" cy="608592"/>
            </a:xfrm>
          </p:grpSpPr>
          <p:pic>
            <p:nvPicPr>
              <p:cNvPr id="28" name="Picture 11" descr="downgif.gif"/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1014" y="4559752"/>
                <a:ext cx="548640" cy="3218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9" name="TextBox 18"/>
              <p:cNvSpPr txBox="1">
                <a:spLocks noChangeAspect="1" noChangeArrowheads="1"/>
              </p:cNvSpPr>
              <p:nvPr/>
            </p:nvSpPr>
            <p:spPr bwMode="auto">
              <a:xfrm>
                <a:off x="493875" y="4876577"/>
                <a:ext cx="1066400" cy="29176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3200" dirty="0">
                    <a:solidFill>
                      <a:schemeClr val="bg1"/>
                    </a:solidFill>
                    <a:latin typeface="Arial" charset="0"/>
                  </a:rPr>
                  <a:t>Down (d)</a:t>
                </a:r>
                <a:endParaRPr lang="en-US" sz="1200" dirty="0">
                  <a:solidFill>
                    <a:schemeClr val="bg1"/>
                  </a:solidFill>
                  <a:latin typeface="Arial" charset="0"/>
                </a:endParaRPr>
              </a:p>
            </p:txBody>
          </p:sp>
        </p:grpSp>
        <p:grpSp>
          <p:nvGrpSpPr>
            <p:cNvPr id="30" name="Group 40"/>
            <p:cNvGrpSpPr>
              <a:grpSpLocks noChangeAspect="1"/>
            </p:cNvGrpSpPr>
            <p:nvPr/>
          </p:nvGrpSpPr>
          <p:grpSpPr bwMode="auto">
            <a:xfrm>
              <a:off x="2868306" y="3026448"/>
              <a:ext cx="1527175" cy="1593196"/>
              <a:chOff x="5553075" y="3352800"/>
              <a:chExt cx="762000" cy="794244"/>
            </a:xfrm>
          </p:grpSpPr>
          <p:pic>
            <p:nvPicPr>
              <p:cNvPr id="31" name="Picture 14" descr="electrongif.gif"/>
              <p:cNvPicPr>
                <a:picLocks noChangeAspect="1"/>
              </p:cNvPicPr>
              <p:nvPr/>
            </p:nvPicPr>
            <p:blipFill>
              <a:blip r:embed="rId6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9755" y="3352800"/>
                <a:ext cx="548640" cy="55582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2" name="TextBox 23"/>
              <p:cNvSpPr txBox="1">
                <a:spLocks noChangeAspect="1" noChangeArrowheads="1"/>
              </p:cNvSpPr>
              <p:nvPr/>
            </p:nvSpPr>
            <p:spPr bwMode="auto">
              <a:xfrm>
                <a:off x="5553075" y="3886207"/>
                <a:ext cx="762000" cy="2608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ko-KR" altLang="en-US" sz="2800" dirty="0">
                    <a:solidFill>
                      <a:schemeClr val="bg1"/>
                    </a:solidFill>
                    <a:latin typeface="Arial" charset="0"/>
                  </a:rPr>
                  <a:t>전자</a:t>
                </a:r>
                <a:endParaRPr lang="en-US" sz="1200" dirty="0">
                  <a:solidFill>
                    <a:schemeClr val="bg1"/>
                  </a:solidFill>
                  <a:latin typeface="Arial" charset="0"/>
                </a:endParaRPr>
              </a:p>
            </p:txBody>
          </p:sp>
        </p:grpSp>
      </p:grpSp>
      <p:grpSp>
        <p:nvGrpSpPr>
          <p:cNvPr id="33" name="Group 32"/>
          <p:cNvGrpSpPr/>
          <p:nvPr/>
        </p:nvGrpSpPr>
        <p:grpSpPr>
          <a:xfrm>
            <a:off x="6017856" y="2226081"/>
            <a:ext cx="4481871" cy="4195096"/>
            <a:chOff x="3962400" y="2019300"/>
            <a:chExt cx="4933950" cy="4594225"/>
          </a:xfrm>
        </p:grpSpPr>
        <p:pic>
          <p:nvPicPr>
            <p:cNvPr id="34" name="Picture 4" descr="solar-system-nasa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962400" y="4356100"/>
              <a:ext cx="2362200" cy="2257425"/>
            </a:xfrm>
            <a:prstGeom prst="rect">
              <a:avLst/>
            </a:prstGeom>
            <a:noFill/>
          </p:spPr>
        </p:pic>
        <p:pic>
          <p:nvPicPr>
            <p:cNvPr id="35" name="Picture 13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6762750" y="4478338"/>
              <a:ext cx="2133600" cy="2112962"/>
            </a:xfrm>
            <a:prstGeom prst="rect">
              <a:avLst/>
            </a:prstGeom>
            <a:noFill/>
          </p:spPr>
        </p:pic>
        <p:pic>
          <p:nvPicPr>
            <p:cNvPr id="36" name="Content Placeholder 5" descr="DownloadedFile-1.jpeg"/>
            <p:cNvPicPr>
              <a:picLocks noChangeAspect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6743700" y="2283322"/>
              <a:ext cx="2120900" cy="21235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7" name="Picture 22"/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4025900" y="2019300"/>
              <a:ext cx="2489200" cy="2489200"/>
            </a:xfrm>
            <a:prstGeom prst="rect">
              <a:avLst/>
            </a:prstGeom>
            <a:noFill/>
            <a:ln w="76200">
              <a:noFill/>
              <a:miter lim="800000"/>
              <a:headEnd/>
              <a:tailEnd type="none" w="lg" len="lg"/>
            </a:ln>
            <a:effectLst/>
          </p:spPr>
        </p:pic>
        <p:sp>
          <p:nvSpPr>
            <p:cNvPr id="38" name="TextBox 37"/>
            <p:cNvSpPr txBox="1"/>
            <p:nvPr/>
          </p:nvSpPr>
          <p:spPr>
            <a:xfrm>
              <a:off x="4711701" y="2486122"/>
              <a:ext cx="1112112" cy="4381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 err="1">
                  <a:solidFill>
                    <a:srgbClr val="FFFFFF"/>
                  </a:solidFill>
                </a:rPr>
                <a:t>n</a:t>
              </a:r>
              <a:r>
                <a:rPr lang="en-US" sz="2000" dirty="0" err="1">
                  <a:solidFill>
                    <a:srgbClr val="FFFFFF"/>
                  </a:solidFill>
                  <a:sym typeface="Wingdings"/>
                </a:rPr>
                <a:t>pe</a:t>
              </a:r>
              <a:r>
                <a:rPr lang="en-US" sz="2000" dirty="0" err="1">
                  <a:solidFill>
                    <a:srgbClr val="FFFFFF"/>
                  </a:solidFill>
                  <a:latin typeface="Symbol" charset="2"/>
                  <a:cs typeface="Symbol" charset="2"/>
                  <a:sym typeface="Wingdings"/>
                </a:rPr>
                <a:t>n</a:t>
              </a:r>
              <a:endParaRPr lang="en-US" sz="2000" dirty="0">
                <a:solidFill>
                  <a:srgbClr val="FFFFFF"/>
                </a:solidFill>
                <a:latin typeface="Symbol" charset="2"/>
                <a:cs typeface="Symbol" charset="2"/>
              </a:endParaRP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6819901" y="4138963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>
                <a:solidFill>
                  <a:schemeClr val="bg1"/>
                </a:solidFill>
              </a:rPr>
              <a:t>약력</a:t>
            </a:r>
            <a:endParaRPr lang="en-US" altLang="ko-KR" b="1" dirty="0">
              <a:solidFill>
                <a:schemeClr val="bg1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8934450" y="6063013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/>
              <a:t>전자기력</a:t>
            </a:r>
            <a:endParaRPr lang="en-US" altLang="ko-KR" b="1" dirty="0"/>
          </a:p>
        </p:txBody>
      </p:sp>
      <p:sp>
        <p:nvSpPr>
          <p:cNvPr id="45" name="TextBox 44"/>
          <p:cNvSpPr txBox="1"/>
          <p:nvPr/>
        </p:nvSpPr>
        <p:spPr>
          <a:xfrm>
            <a:off x="9124951" y="403418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/>
              <a:t>강력</a:t>
            </a:r>
            <a:endParaRPr lang="en-US" altLang="ko-KR" b="1" dirty="0"/>
          </a:p>
        </p:txBody>
      </p:sp>
      <p:sp>
        <p:nvSpPr>
          <p:cNvPr id="46" name="TextBox 45"/>
          <p:cNvSpPr txBox="1"/>
          <p:nvPr/>
        </p:nvSpPr>
        <p:spPr>
          <a:xfrm>
            <a:off x="6877051" y="609158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>
                <a:solidFill>
                  <a:schemeClr val="bg1"/>
                </a:solidFill>
              </a:rPr>
              <a:t>중력</a:t>
            </a:r>
            <a:endParaRPr lang="en-US" altLang="ko-K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29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3" grpId="0"/>
      <p:bldP spid="43" grpId="1"/>
      <p:bldP spid="45" grpId="0"/>
      <p:bldP spid="45" grpId="1"/>
      <p:bldP spid="46" grpId="0"/>
      <p:bldP spid="4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22" name="Picture 2" descr="universe"/>
          <p:cNvPicPr>
            <a:picLocks noChangeAspect="1" noChangeArrowheads="1"/>
          </p:cNvPicPr>
          <p:nvPr/>
        </p:nvPicPr>
        <p:blipFill>
          <a:blip r:embed="rId3"/>
          <a:srcRect l="10045" t="7765" r="10045" b="12560"/>
          <a:stretch>
            <a:fillRect/>
          </a:stretch>
        </p:blipFill>
        <p:spPr bwMode="auto">
          <a:xfrm>
            <a:off x="1524000" y="5"/>
            <a:ext cx="9144000" cy="683577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5016799" y="554803"/>
            <a:ext cx="286328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4800" dirty="0"/>
              <a:t>기본 물질</a:t>
            </a:r>
            <a:endParaRPr lang="en-US" sz="4800" dirty="0"/>
          </a:p>
        </p:txBody>
      </p:sp>
      <p:sp>
        <p:nvSpPr>
          <p:cNvPr id="33" name="TextBox 4"/>
          <p:cNvSpPr txBox="1">
            <a:spLocks noChangeAspect="1" noChangeArrowheads="1"/>
          </p:cNvSpPr>
          <p:nvPr/>
        </p:nvSpPr>
        <p:spPr bwMode="auto">
          <a:xfrm>
            <a:off x="2916208" y="1540930"/>
            <a:ext cx="153196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charset="0"/>
              <a:buNone/>
            </a:pPr>
            <a:r>
              <a:rPr lang="ko-KR" altLang="en-US" sz="3200" dirty="0" err="1">
                <a:solidFill>
                  <a:srgbClr val="FFFF00"/>
                </a:solidFill>
                <a:latin typeface="Arial" charset="0"/>
              </a:rPr>
              <a:t>쿼크</a:t>
            </a:r>
            <a:endParaRPr lang="en-US" sz="3200" dirty="0">
              <a:solidFill>
                <a:srgbClr val="FFFF00"/>
              </a:solidFill>
              <a:latin typeface="Arial" charset="0"/>
            </a:endParaRPr>
          </a:p>
        </p:txBody>
      </p:sp>
      <p:grpSp>
        <p:nvGrpSpPr>
          <p:cNvPr id="34" name="Group 39"/>
          <p:cNvGrpSpPr>
            <a:grpSpLocks noChangeAspect="1"/>
          </p:cNvGrpSpPr>
          <p:nvPr/>
        </p:nvGrpSpPr>
        <p:grpSpPr bwMode="auto">
          <a:xfrm>
            <a:off x="1674816" y="2395450"/>
            <a:ext cx="891743" cy="821493"/>
            <a:chOff x="657225" y="3352800"/>
            <a:chExt cx="685800" cy="630898"/>
          </a:xfrm>
        </p:grpSpPr>
        <p:pic>
          <p:nvPicPr>
            <p:cNvPr id="35" name="Picture 9" descr="upgif.gif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014" y="3352800"/>
              <a:ext cx="548640" cy="3985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TextBox 17"/>
            <p:cNvSpPr txBox="1">
              <a:spLocks noChangeAspect="1" noChangeArrowheads="1"/>
            </p:cNvSpPr>
            <p:nvPr/>
          </p:nvSpPr>
          <p:spPr bwMode="auto">
            <a:xfrm>
              <a:off x="657225" y="3723636"/>
              <a:ext cx="685800" cy="260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  <a:buClr>
                  <a:srgbClr val="FFFF00"/>
                </a:buClr>
                <a:buSzPct val="80000"/>
                <a:buFont typeface="Wingdings" charset="0"/>
                <a:buNone/>
              </a:pPr>
              <a:r>
                <a:rPr lang="en-US" sz="1600" dirty="0">
                  <a:solidFill>
                    <a:schemeClr val="bg1"/>
                  </a:solidFill>
                  <a:latin typeface="Arial" charset="0"/>
                </a:rPr>
                <a:t>up</a:t>
              </a:r>
            </a:p>
          </p:txBody>
        </p:sp>
      </p:grpSp>
      <p:grpSp>
        <p:nvGrpSpPr>
          <p:cNvPr id="37" name="Group 34"/>
          <p:cNvGrpSpPr>
            <a:grpSpLocks noChangeAspect="1"/>
          </p:cNvGrpSpPr>
          <p:nvPr/>
        </p:nvGrpSpPr>
        <p:grpSpPr bwMode="auto">
          <a:xfrm>
            <a:off x="1720229" y="4110677"/>
            <a:ext cx="891743" cy="751315"/>
            <a:chOff x="691959" y="4559752"/>
            <a:chExt cx="685800" cy="576651"/>
          </a:xfrm>
        </p:grpSpPr>
        <p:pic>
          <p:nvPicPr>
            <p:cNvPr id="38" name="Picture 11" descr="downgif.gif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014" y="4559752"/>
              <a:ext cx="548640" cy="3218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TextBox 18"/>
            <p:cNvSpPr txBox="1">
              <a:spLocks noChangeAspect="1" noChangeArrowheads="1"/>
            </p:cNvSpPr>
            <p:nvPr/>
          </p:nvSpPr>
          <p:spPr bwMode="auto">
            <a:xfrm>
              <a:off x="691959" y="4876512"/>
              <a:ext cx="685800" cy="2598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  <a:buClr>
                  <a:srgbClr val="FFFF00"/>
                </a:buClr>
                <a:buSzPct val="80000"/>
                <a:buFont typeface="Wingdings" charset="0"/>
                <a:buNone/>
              </a:pPr>
              <a:r>
                <a:rPr lang="en-US" sz="1600" dirty="0">
                  <a:solidFill>
                    <a:schemeClr val="bg1"/>
                  </a:solidFill>
                  <a:latin typeface="Arial" charset="0"/>
                </a:rPr>
                <a:t>down</a:t>
              </a:r>
            </a:p>
          </p:txBody>
        </p:sp>
      </p:grpSp>
      <p:grpSp>
        <p:nvGrpSpPr>
          <p:cNvPr id="40" name="Group 46"/>
          <p:cNvGrpSpPr>
            <a:grpSpLocks noChangeAspect="1"/>
          </p:cNvGrpSpPr>
          <p:nvPr/>
        </p:nvGrpSpPr>
        <p:grpSpPr bwMode="auto">
          <a:xfrm>
            <a:off x="2929858" y="2395445"/>
            <a:ext cx="2931192" cy="2468606"/>
            <a:chOff x="1844040" y="3548359"/>
            <a:chExt cx="2255520" cy="1898388"/>
          </a:xfrm>
        </p:grpSpPr>
        <p:grpSp>
          <p:nvGrpSpPr>
            <p:cNvPr id="41" name="Group 38"/>
            <p:cNvGrpSpPr>
              <a:grpSpLocks noChangeAspect="1"/>
            </p:cNvGrpSpPr>
            <p:nvPr/>
          </p:nvGrpSpPr>
          <p:grpSpPr bwMode="auto">
            <a:xfrm>
              <a:off x="1920240" y="3548359"/>
              <a:ext cx="746760" cy="726420"/>
              <a:chOff x="1786890" y="3352800"/>
              <a:chExt cx="746760" cy="726420"/>
            </a:xfrm>
          </p:grpSpPr>
          <p:pic>
            <p:nvPicPr>
              <p:cNvPr id="51" name="Picture 10" descr="charmgif.gif"/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86890" y="3352800"/>
                <a:ext cx="731520" cy="4723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2" name="TextBox 19"/>
              <p:cNvSpPr txBox="1">
                <a:spLocks noChangeAspect="1" noChangeArrowheads="1"/>
              </p:cNvSpPr>
              <p:nvPr/>
            </p:nvSpPr>
            <p:spPr bwMode="auto">
              <a:xfrm>
                <a:off x="1846680" y="3818848"/>
                <a:ext cx="686970" cy="2603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charm</a:t>
                </a:r>
              </a:p>
            </p:txBody>
          </p:sp>
        </p:grpSp>
        <p:grpSp>
          <p:nvGrpSpPr>
            <p:cNvPr id="42" name="Group 35"/>
            <p:cNvGrpSpPr>
              <a:grpSpLocks noChangeAspect="1"/>
            </p:cNvGrpSpPr>
            <p:nvPr/>
          </p:nvGrpSpPr>
          <p:grpSpPr bwMode="auto">
            <a:xfrm>
              <a:off x="1844040" y="4567070"/>
              <a:ext cx="762000" cy="879151"/>
              <a:chOff x="1771650" y="4295311"/>
              <a:chExt cx="762000" cy="879151"/>
            </a:xfrm>
          </p:grpSpPr>
          <p:pic>
            <p:nvPicPr>
              <p:cNvPr id="49" name="Picture 12" descr="strangegif.gif"/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24050" y="4295311"/>
                <a:ext cx="457200" cy="62661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0" name="TextBox 20"/>
              <p:cNvSpPr txBox="1">
                <a:spLocks noChangeAspect="1" noChangeArrowheads="1"/>
              </p:cNvSpPr>
              <p:nvPr/>
            </p:nvSpPr>
            <p:spPr bwMode="auto">
              <a:xfrm>
                <a:off x="1771650" y="4914110"/>
                <a:ext cx="762000" cy="26035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strange</a:t>
                </a:r>
              </a:p>
            </p:txBody>
          </p:sp>
        </p:grpSp>
        <p:grpSp>
          <p:nvGrpSpPr>
            <p:cNvPr id="43" name="Group 37"/>
            <p:cNvGrpSpPr>
              <a:grpSpLocks noChangeAspect="1"/>
            </p:cNvGrpSpPr>
            <p:nvPr/>
          </p:nvGrpSpPr>
          <p:grpSpPr bwMode="auto">
            <a:xfrm>
              <a:off x="3124200" y="3548359"/>
              <a:ext cx="723900" cy="983663"/>
              <a:chOff x="3230880" y="3352800"/>
              <a:chExt cx="723900" cy="983663"/>
            </a:xfrm>
          </p:grpSpPr>
          <p:pic>
            <p:nvPicPr>
              <p:cNvPr id="47" name="Picture 13" descr="topgif.gif"/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30880" y="3352800"/>
                <a:ext cx="685800" cy="7269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8" name="TextBox 21"/>
              <p:cNvSpPr txBox="1">
                <a:spLocks noChangeAspect="1" noChangeArrowheads="1"/>
              </p:cNvSpPr>
              <p:nvPr/>
            </p:nvSpPr>
            <p:spPr bwMode="auto">
              <a:xfrm>
                <a:off x="3268787" y="4076091"/>
                <a:ext cx="685993" cy="2603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top</a:t>
                </a:r>
              </a:p>
            </p:txBody>
          </p:sp>
        </p:grpSp>
        <p:grpSp>
          <p:nvGrpSpPr>
            <p:cNvPr id="44" name="Group 36"/>
            <p:cNvGrpSpPr>
              <a:grpSpLocks noChangeAspect="1"/>
            </p:cNvGrpSpPr>
            <p:nvPr/>
          </p:nvGrpSpPr>
          <p:grpSpPr bwMode="auto">
            <a:xfrm>
              <a:off x="2819400" y="5036129"/>
              <a:ext cx="1280160" cy="410618"/>
              <a:chOff x="2933700" y="4783420"/>
              <a:chExt cx="1280160" cy="410618"/>
            </a:xfrm>
          </p:grpSpPr>
          <p:pic>
            <p:nvPicPr>
              <p:cNvPr id="45" name="Picture 8" descr="bottomgif.gif"/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33700" y="4783420"/>
                <a:ext cx="1280160" cy="1667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6" name="TextBox 22"/>
              <p:cNvSpPr txBox="1">
                <a:spLocks noChangeAspect="1" noChangeArrowheads="1"/>
              </p:cNvSpPr>
              <p:nvPr/>
            </p:nvSpPr>
            <p:spPr bwMode="auto">
              <a:xfrm>
                <a:off x="3230531" y="4933666"/>
                <a:ext cx="686498" cy="2603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bottom</a:t>
                </a:r>
              </a:p>
            </p:txBody>
          </p:sp>
        </p:grpSp>
      </p:grpSp>
      <p:sp>
        <p:nvSpPr>
          <p:cNvPr id="53" name="TextBox 6"/>
          <p:cNvSpPr txBox="1">
            <a:spLocks noChangeAspect="1" noChangeArrowheads="1"/>
          </p:cNvSpPr>
          <p:nvPr/>
        </p:nvSpPr>
        <p:spPr bwMode="auto">
          <a:xfrm>
            <a:off x="7621210" y="1507595"/>
            <a:ext cx="1683506" cy="585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charset="0"/>
              <a:buNone/>
            </a:pPr>
            <a:r>
              <a:rPr lang="ko-KR" altLang="en-US" sz="3200" dirty="0">
                <a:solidFill>
                  <a:srgbClr val="FFFF00"/>
                </a:solidFill>
                <a:latin typeface="Arial" charset="0"/>
              </a:rPr>
              <a:t>경입자</a:t>
            </a:r>
            <a:endParaRPr lang="en-US" sz="3200" dirty="0">
              <a:solidFill>
                <a:srgbClr val="FFFF00"/>
              </a:solidFill>
              <a:latin typeface="Arial" charset="0"/>
            </a:endParaRPr>
          </a:p>
        </p:txBody>
      </p:sp>
      <p:grpSp>
        <p:nvGrpSpPr>
          <p:cNvPr id="54" name="Group 40"/>
          <p:cNvGrpSpPr>
            <a:grpSpLocks noChangeAspect="1"/>
          </p:cNvGrpSpPr>
          <p:nvPr/>
        </p:nvGrpSpPr>
        <p:grpSpPr bwMode="auto">
          <a:xfrm>
            <a:off x="6482368" y="2359293"/>
            <a:ext cx="990298" cy="1031111"/>
            <a:chOff x="5553075" y="3352800"/>
            <a:chExt cx="762000" cy="794079"/>
          </a:xfrm>
        </p:grpSpPr>
        <p:pic>
          <p:nvPicPr>
            <p:cNvPr id="55" name="Picture 14" descr="electrongif.gif"/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9755" y="3352800"/>
              <a:ext cx="548640" cy="5558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TextBox 23"/>
            <p:cNvSpPr txBox="1">
              <a:spLocks noChangeAspect="1" noChangeArrowheads="1"/>
            </p:cNvSpPr>
            <p:nvPr/>
          </p:nvSpPr>
          <p:spPr bwMode="auto">
            <a:xfrm>
              <a:off x="5553075" y="3886150"/>
              <a:ext cx="762000" cy="2607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  <a:buClr>
                  <a:srgbClr val="FFFF00"/>
                </a:buClr>
                <a:buSzPct val="80000"/>
                <a:buFont typeface="Wingdings" charset="0"/>
                <a:buNone/>
              </a:pPr>
              <a:r>
                <a:rPr lang="en-US" sz="1600" dirty="0">
                  <a:solidFill>
                    <a:schemeClr val="bg1"/>
                  </a:solidFill>
                  <a:latin typeface="Arial" charset="0"/>
                </a:rPr>
                <a:t>electron</a:t>
              </a:r>
            </a:p>
          </p:txBody>
        </p:sp>
      </p:grpSp>
      <p:grpSp>
        <p:nvGrpSpPr>
          <p:cNvPr id="57" name="Group 47"/>
          <p:cNvGrpSpPr>
            <a:grpSpLocks noChangeAspect="1"/>
          </p:cNvGrpSpPr>
          <p:nvPr/>
        </p:nvGrpSpPr>
        <p:grpSpPr bwMode="auto">
          <a:xfrm>
            <a:off x="6383338" y="2361356"/>
            <a:ext cx="4159250" cy="2750765"/>
            <a:chOff x="4953000" y="3548359"/>
            <a:chExt cx="3200400" cy="2116342"/>
          </a:xfrm>
        </p:grpSpPr>
        <p:grpSp>
          <p:nvGrpSpPr>
            <p:cNvPr id="58" name="Group 41"/>
            <p:cNvGrpSpPr>
              <a:grpSpLocks noChangeAspect="1"/>
            </p:cNvGrpSpPr>
            <p:nvPr/>
          </p:nvGrpSpPr>
          <p:grpSpPr bwMode="auto">
            <a:xfrm>
              <a:off x="6172200" y="3548359"/>
              <a:ext cx="685800" cy="849773"/>
              <a:chOff x="6781800" y="3352799"/>
              <a:chExt cx="685800" cy="849773"/>
            </a:xfrm>
          </p:grpSpPr>
          <p:pic>
            <p:nvPicPr>
              <p:cNvPr id="71" name="Picture 15" descr="muongif.gif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96100" y="3352799"/>
                <a:ext cx="457200" cy="6320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2" name="TextBox 24"/>
              <p:cNvSpPr txBox="1">
                <a:spLocks noChangeAspect="1" noChangeArrowheads="1"/>
              </p:cNvSpPr>
              <p:nvPr/>
            </p:nvSpPr>
            <p:spPr bwMode="auto">
              <a:xfrm>
                <a:off x="6781800" y="3942060"/>
                <a:ext cx="685800" cy="2605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muon</a:t>
                </a:r>
              </a:p>
            </p:txBody>
          </p:sp>
        </p:grpSp>
        <p:grpSp>
          <p:nvGrpSpPr>
            <p:cNvPr id="59" name="Group 42"/>
            <p:cNvGrpSpPr>
              <a:grpSpLocks noChangeAspect="1"/>
            </p:cNvGrpSpPr>
            <p:nvPr/>
          </p:nvGrpSpPr>
          <p:grpSpPr bwMode="auto">
            <a:xfrm>
              <a:off x="7284720" y="3548359"/>
              <a:ext cx="822960" cy="784255"/>
              <a:chOff x="7962900" y="3352799"/>
              <a:chExt cx="822960" cy="784255"/>
            </a:xfrm>
          </p:grpSpPr>
          <p:pic>
            <p:nvPicPr>
              <p:cNvPr id="69" name="Picture 16" descr="taugif.gif"/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62900" y="3352799"/>
                <a:ext cx="822960" cy="5717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0" name="TextBox 25"/>
              <p:cNvSpPr txBox="1">
                <a:spLocks noChangeAspect="1" noChangeArrowheads="1"/>
              </p:cNvSpPr>
              <p:nvPr/>
            </p:nvSpPr>
            <p:spPr bwMode="auto">
              <a:xfrm>
                <a:off x="8031276" y="3876542"/>
                <a:ext cx="686208" cy="2605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tau</a:t>
                </a:r>
              </a:p>
            </p:txBody>
          </p:sp>
        </p:grpSp>
        <p:grpSp>
          <p:nvGrpSpPr>
            <p:cNvPr id="60" name="Group 43"/>
            <p:cNvGrpSpPr>
              <a:grpSpLocks noChangeAspect="1"/>
            </p:cNvGrpSpPr>
            <p:nvPr/>
          </p:nvGrpSpPr>
          <p:grpSpPr bwMode="auto">
            <a:xfrm>
              <a:off x="4953000" y="4643735"/>
              <a:ext cx="914400" cy="1020776"/>
              <a:chOff x="5067300" y="4572000"/>
              <a:chExt cx="914400" cy="1020776"/>
            </a:xfrm>
          </p:grpSpPr>
          <p:sp>
            <p:nvSpPr>
              <p:cNvPr id="67" name="TextBox 26"/>
              <p:cNvSpPr txBox="1">
                <a:spLocks noChangeAspect="1" noChangeArrowheads="1"/>
              </p:cNvSpPr>
              <p:nvPr/>
            </p:nvSpPr>
            <p:spPr bwMode="auto">
              <a:xfrm>
                <a:off x="5067300" y="5104983"/>
                <a:ext cx="914400" cy="4877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electron </a:t>
                </a:r>
              </a:p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neutrino</a:t>
                </a:r>
              </a:p>
            </p:txBody>
          </p:sp>
          <p:pic>
            <p:nvPicPr>
              <p:cNvPr id="68" name="Picture 29" descr="electronneu.gif"/>
              <p:cNvPicPr>
                <a:picLocks noChangeAspect="1"/>
              </p:cNvPicPr>
              <p:nvPr/>
            </p:nvPicPr>
            <p:blipFill>
              <a:blip r:embed="rId1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50180" y="4572000"/>
                <a:ext cx="548640" cy="5349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61" name="Group 44"/>
            <p:cNvGrpSpPr>
              <a:grpSpLocks noChangeAspect="1"/>
            </p:cNvGrpSpPr>
            <p:nvPr/>
          </p:nvGrpSpPr>
          <p:grpSpPr bwMode="auto">
            <a:xfrm>
              <a:off x="6057900" y="4767560"/>
              <a:ext cx="914400" cy="897141"/>
              <a:chOff x="6324600" y="4724400"/>
              <a:chExt cx="914400" cy="897141"/>
            </a:xfrm>
          </p:grpSpPr>
          <p:sp>
            <p:nvSpPr>
              <p:cNvPr id="65" name="TextBox 27"/>
              <p:cNvSpPr txBox="1">
                <a:spLocks noChangeAspect="1" noChangeArrowheads="1"/>
              </p:cNvSpPr>
              <p:nvPr/>
            </p:nvSpPr>
            <p:spPr bwMode="auto">
              <a:xfrm>
                <a:off x="6324600" y="5133748"/>
                <a:ext cx="914400" cy="4877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muon </a:t>
                </a:r>
              </a:p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neutrino</a:t>
                </a:r>
              </a:p>
            </p:txBody>
          </p:sp>
          <p:pic>
            <p:nvPicPr>
              <p:cNvPr id="66" name="Picture 32" descr="rockgif.gif"/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4620" y="4724400"/>
                <a:ext cx="594360" cy="42145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62" name="Group 45"/>
            <p:cNvGrpSpPr>
              <a:grpSpLocks noChangeAspect="1"/>
            </p:cNvGrpSpPr>
            <p:nvPr/>
          </p:nvGrpSpPr>
          <p:grpSpPr bwMode="auto">
            <a:xfrm>
              <a:off x="7239000" y="4729460"/>
              <a:ext cx="914400" cy="935130"/>
              <a:chOff x="7620000" y="4648200"/>
              <a:chExt cx="914400" cy="935130"/>
            </a:xfrm>
          </p:grpSpPr>
          <p:sp>
            <p:nvSpPr>
              <p:cNvPr id="63" name="TextBox 28"/>
              <p:cNvSpPr txBox="1">
                <a:spLocks noChangeAspect="1" noChangeArrowheads="1"/>
              </p:cNvSpPr>
              <p:nvPr/>
            </p:nvSpPr>
            <p:spPr bwMode="auto">
              <a:xfrm>
                <a:off x="7620000" y="5095537"/>
                <a:ext cx="914400" cy="4877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tau </a:t>
                </a:r>
              </a:p>
              <a:p>
                <a:pPr algn="ctr" eaLnBrk="1" hangingPunct="1">
                  <a:spcBef>
                    <a:spcPct val="20000"/>
                  </a:spcBef>
                  <a:buClr>
                    <a:srgbClr val="FFFF00"/>
                  </a:buClr>
                  <a:buSzPct val="80000"/>
                  <a:buFont typeface="Wingdings" charset="0"/>
                  <a:buNone/>
                </a:pPr>
                <a:r>
                  <a:rPr lang="en-US" sz="1600" dirty="0">
                    <a:solidFill>
                      <a:schemeClr val="bg1"/>
                    </a:solidFill>
                    <a:latin typeface="Arial" charset="0"/>
                  </a:rPr>
                  <a:t>neutrino</a:t>
                </a:r>
              </a:p>
            </p:txBody>
          </p:sp>
          <p:pic>
            <p:nvPicPr>
              <p:cNvPr id="64" name="Picture 33" descr="piggif.gif"/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11440" y="4648200"/>
                <a:ext cx="731520" cy="4700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46753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22" name="Picture 2" descr="universe"/>
          <p:cNvPicPr>
            <a:picLocks noChangeAspect="1" noChangeArrowheads="1"/>
          </p:cNvPicPr>
          <p:nvPr/>
        </p:nvPicPr>
        <p:blipFill>
          <a:blip r:embed="rId3"/>
          <a:srcRect l="10045" t="7765" r="10045" b="12560"/>
          <a:stretch>
            <a:fillRect/>
          </a:stretch>
        </p:blipFill>
        <p:spPr bwMode="auto">
          <a:xfrm>
            <a:off x="1524000" y="5"/>
            <a:ext cx="9144000" cy="683577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3845121" y="513835"/>
            <a:ext cx="33457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물질의 근원과 힘</a:t>
            </a:r>
          </a:p>
        </p:txBody>
      </p:sp>
      <p:pic>
        <p:nvPicPr>
          <p:cNvPr id="13" name="Content Placeholder 23" descr="thumb_find_out_more_standard_model_from_fermi_lab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2936" y="1605941"/>
            <a:ext cx="5558848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5075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1" y="199728"/>
            <a:ext cx="3172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가속기는 슈퍼 현미경</a:t>
            </a:r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5195" y="861864"/>
            <a:ext cx="1989883" cy="2711152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555" y="836712"/>
            <a:ext cx="2263140" cy="2286000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874" y="3429001"/>
            <a:ext cx="2217822" cy="1839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778" y="3429001"/>
            <a:ext cx="2985343" cy="279579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83832" y="1379548"/>
            <a:ext cx="3480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가속기는 원자보다 작은</a:t>
            </a:r>
            <a:endParaRPr lang="en-US" altLang="ko-K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ko-KR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세상</a:t>
            </a:r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ko-KR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핵과 소립자</a:t>
            </a:r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ko-KR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을 </a:t>
            </a:r>
            <a:endParaRPr lang="en-US" altLang="ko-K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ko-KR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보는 현미경</a:t>
            </a:r>
            <a:endParaRPr lang="en-US" altLang="ko-K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194" y="4005064"/>
            <a:ext cx="2133600" cy="306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579750" y="3573016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/>
              <a:t>로렌스 </a:t>
            </a:r>
            <a:r>
              <a:rPr lang="en-US" altLang="ko-KR"/>
              <a:t>1930</a:t>
            </a:r>
            <a:endParaRPr lang="ko-KR" altLang="en-US" dirty="0"/>
          </a:p>
        </p:txBody>
      </p:sp>
      <p:cxnSp>
        <p:nvCxnSpPr>
          <p:cNvPr id="10" name="직선 화살표 연결선 9"/>
          <p:cNvCxnSpPr/>
          <p:nvPr/>
        </p:nvCxnSpPr>
        <p:spPr>
          <a:xfrm flipH="1">
            <a:off x="9312484" y="3122712"/>
            <a:ext cx="167893" cy="16024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BC2E180-5349-469D-B23E-17FAA8C34B66}"/>
              </a:ext>
            </a:extLst>
          </p:cNvPr>
          <p:cNvSpPr txBox="1"/>
          <p:nvPr/>
        </p:nvSpPr>
        <p:spPr>
          <a:xfrm>
            <a:off x="10052951" y="5986021"/>
            <a:ext cx="19784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400" b="1" dirty="0"/>
              <a:t>사이클로트론 </a:t>
            </a:r>
            <a:r>
              <a:rPr lang="en-US" altLang="ko-KR" sz="1400" b="1" dirty="0"/>
              <a:t>~ 10cm</a:t>
            </a:r>
            <a:endParaRPr lang="ko-KR" alt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430726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uture For Us, Invovation Wor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762" y="4456622"/>
            <a:ext cx="6429375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75520" y="199728"/>
            <a:ext cx="79448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  <a:sym typeface="Wingdings" pitchFamily="2" charset="2"/>
              </a:rPr>
              <a:t>전세계에 약 </a:t>
            </a:r>
            <a:r>
              <a:rPr lang="en-US" altLang="ko-K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  <a:sym typeface="Wingdings" pitchFamily="2" charset="2"/>
              </a:rPr>
              <a:t>30,000 </a:t>
            </a:r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  <a:sym typeface="Wingdings" pitchFamily="2" charset="2"/>
              </a:rPr>
              <a:t>개의 </a:t>
            </a:r>
            <a:r>
              <a:rPr lang="ko-KR" altLang="en-US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  <a:sym typeface="Wingdings" pitchFamily="2" charset="2"/>
              </a:rPr>
              <a:t>크고작은</a:t>
            </a:r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  <a:sym typeface="Wingdings" pitchFamily="2" charset="2"/>
              </a:rPr>
              <a:t> 가속기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635" y="905990"/>
            <a:ext cx="1803725" cy="2592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14_Young-Kee_Aerial_Fu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83" b="12077"/>
          <a:stretch>
            <a:fillRect/>
          </a:stretch>
        </p:blipFill>
        <p:spPr bwMode="auto">
          <a:xfrm>
            <a:off x="6604813" y="905990"/>
            <a:ext cx="3975014" cy="2173593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5" descr="C:\Users\ykkim\Pictures\J-PARC_Photo1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2"/>
          <a:stretch>
            <a:fillRect/>
          </a:stretch>
        </p:blipFill>
        <p:spPr bwMode="auto">
          <a:xfrm>
            <a:off x="3516745" y="985345"/>
            <a:ext cx="3088069" cy="1519353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ykkim\Pictures\shanghai_synchrotron_14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04" b="5499"/>
          <a:stretch>
            <a:fillRect/>
          </a:stretch>
        </p:blipFill>
        <p:spPr bwMode="auto">
          <a:xfrm>
            <a:off x="6932942" y="3016898"/>
            <a:ext cx="3318757" cy="160117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27" descr="lhc&amp;alp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20137" y="4518724"/>
            <a:ext cx="3259691" cy="2328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2652750"/>
            <a:ext cx="1333500" cy="196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4" descr="Loma-1.bmp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65"/>
          <a:stretch>
            <a:fillRect/>
          </a:stretch>
        </p:blipFill>
        <p:spPr bwMode="auto">
          <a:xfrm>
            <a:off x="4483167" y="2652750"/>
            <a:ext cx="2570041" cy="1965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760297" y="2348880"/>
            <a:ext cx="1681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err="1">
                <a:solidFill>
                  <a:srgbClr val="F06E02"/>
                </a:solidFill>
              </a:rPr>
              <a:t>Fermilab</a:t>
            </a:r>
            <a:r>
              <a:rPr lang="en-US" altLang="ko-KR" dirty="0">
                <a:solidFill>
                  <a:srgbClr val="F06E02"/>
                </a:solidFill>
              </a:rPr>
              <a:t>(</a:t>
            </a:r>
            <a:r>
              <a:rPr lang="ko-KR" altLang="en-US" dirty="0">
                <a:solidFill>
                  <a:srgbClr val="F06E02"/>
                </a:solidFill>
              </a:rPr>
              <a:t>미국</a:t>
            </a:r>
            <a:r>
              <a:rPr lang="en-US" altLang="ko-KR" dirty="0">
                <a:solidFill>
                  <a:srgbClr val="F06E02"/>
                </a:solidFill>
              </a:rPr>
              <a:t>)</a:t>
            </a:r>
            <a:endParaRPr lang="ko-KR" altLang="en-US" dirty="0">
              <a:solidFill>
                <a:srgbClr val="F06E02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472265" y="5939988"/>
            <a:ext cx="1369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>
                <a:solidFill>
                  <a:srgbClr val="F06E02"/>
                </a:solidFill>
              </a:rPr>
              <a:t>CERN(</a:t>
            </a:r>
            <a:r>
              <a:rPr lang="ko-KR" altLang="en-US" dirty="0">
                <a:solidFill>
                  <a:srgbClr val="F06E02"/>
                </a:solidFill>
              </a:rPr>
              <a:t>유럽</a:t>
            </a:r>
            <a:r>
              <a:rPr lang="en-US" altLang="ko-KR" dirty="0">
                <a:solidFill>
                  <a:srgbClr val="F06E02"/>
                </a:solidFill>
              </a:rPr>
              <a:t>)</a:t>
            </a:r>
            <a:endParaRPr lang="ko-KR" altLang="en-US" dirty="0">
              <a:solidFill>
                <a:srgbClr val="F06E0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417671" y="6051606"/>
            <a:ext cx="1162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>
                <a:solidFill>
                  <a:srgbClr val="F06E02"/>
                </a:solidFill>
              </a:rPr>
              <a:t>PAL(</a:t>
            </a:r>
            <a:r>
              <a:rPr lang="ko-KR" altLang="en-US" dirty="0">
                <a:solidFill>
                  <a:srgbClr val="F06E02"/>
                </a:solidFill>
              </a:rPr>
              <a:t>포항</a:t>
            </a:r>
            <a:r>
              <a:rPr lang="en-US" altLang="ko-KR" dirty="0">
                <a:solidFill>
                  <a:srgbClr val="F06E02"/>
                </a:solidFill>
              </a:rPr>
              <a:t>)</a:t>
            </a:r>
            <a:endParaRPr lang="ko-KR" altLang="en-US" dirty="0">
              <a:solidFill>
                <a:srgbClr val="F06E02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256241" y="4211796"/>
            <a:ext cx="1375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>
                <a:solidFill>
                  <a:srgbClr val="F06E02"/>
                </a:solidFill>
              </a:rPr>
              <a:t>SSRF (</a:t>
            </a:r>
            <a:r>
              <a:rPr lang="ko-KR" altLang="en-US" dirty="0">
                <a:solidFill>
                  <a:srgbClr val="F06E02"/>
                </a:solidFill>
              </a:rPr>
              <a:t>중국</a:t>
            </a:r>
            <a:r>
              <a:rPr lang="en-US" altLang="ko-KR" dirty="0">
                <a:solidFill>
                  <a:srgbClr val="F06E02"/>
                </a:solidFill>
              </a:rPr>
              <a:t>)</a:t>
            </a:r>
            <a:endParaRPr lang="ko-KR" altLang="en-US" dirty="0">
              <a:solidFill>
                <a:srgbClr val="F06E02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295801" y="2132856"/>
            <a:ext cx="1396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>
                <a:solidFill>
                  <a:srgbClr val="F06E02"/>
                </a:solidFill>
              </a:rPr>
              <a:t>J-</a:t>
            </a:r>
            <a:r>
              <a:rPr lang="en-US" altLang="ko-KR" dirty="0" err="1">
                <a:solidFill>
                  <a:srgbClr val="F06E02"/>
                </a:solidFill>
              </a:rPr>
              <a:t>Parc</a:t>
            </a:r>
            <a:r>
              <a:rPr lang="en-US" altLang="ko-KR" dirty="0">
                <a:solidFill>
                  <a:srgbClr val="F06E02"/>
                </a:solidFill>
              </a:rPr>
              <a:t>(</a:t>
            </a:r>
            <a:r>
              <a:rPr lang="ko-KR" altLang="en-US" dirty="0">
                <a:solidFill>
                  <a:srgbClr val="F06E02"/>
                </a:solidFill>
              </a:rPr>
              <a:t>일본</a:t>
            </a:r>
            <a:r>
              <a:rPr lang="en-US" altLang="ko-KR" dirty="0">
                <a:solidFill>
                  <a:srgbClr val="F06E02"/>
                </a:solidFill>
              </a:rPr>
              <a:t>)</a:t>
            </a:r>
            <a:endParaRPr lang="ko-KR" altLang="en-US" dirty="0">
              <a:solidFill>
                <a:srgbClr val="F0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368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6" descr="universe_origin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72461" cy="6881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19536" y="1772817"/>
            <a:ext cx="77380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가속기는 초기 우주를 재현하는 타임머신</a:t>
            </a:r>
          </a:p>
        </p:txBody>
      </p:sp>
    </p:spTree>
    <p:extLst>
      <p:ext uri="{BB962C8B-B14F-4D97-AF65-F5344CB8AC3E}">
        <p14:creationId xmlns:p14="http://schemas.microsoft.com/office/powerpoint/2010/main" val="149818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7" name="Picture 1027" descr="lhc&amp;alp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1" y="0"/>
            <a:ext cx="4468253" cy="319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Text Box 1031"/>
          <p:cNvSpPr txBox="1">
            <a:spLocks noChangeArrowheads="1"/>
          </p:cNvSpPr>
          <p:nvPr/>
        </p:nvSpPr>
        <p:spPr bwMode="auto">
          <a:xfrm>
            <a:off x="6934200" y="914401"/>
            <a:ext cx="274350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ko-KR" altLang="en-US" sz="2400" dirty="0"/>
              <a:t>7 </a:t>
            </a:r>
            <a:r>
              <a:rPr lang="en-US" altLang="ko-KR" sz="2400" dirty="0" err="1"/>
              <a:t>TeV</a:t>
            </a:r>
            <a:r>
              <a:rPr lang="en-US" altLang="ko-KR" sz="2400" dirty="0"/>
              <a:t> p + 7 </a:t>
            </a:r>
            <a:r>
              <a:rPr lang="en-US" altLang="ko-KR" sz="2400" dirty="0" err="1"/>
              <a:t>TeV</a:t>
            </a:r>
            <a:r>
              <a:rPr lang="en-US" altLang="ko-KR" sz="2400" dirty="0"/>
              <a:t> p</a:t>
            </a:r>
          </a:p>
        </p:txBody>
      </p:sp>
      <p:sp>
        <p:nvSpPr>
          <p:cNvPr id="31752" name="Text Box 1032"/>
          <p:cNvSpPr txBox="1">
            <a:spLocks noChangeArrowheads="1"/>
          </p:cNvSpPr>
          <p:nvPr/>
        </p:nvSpPr>
        <p:spPr bwMode="auto">
          <a:xfrm>
            <a:off x="6324601" y="2133601"/>
            <a:ext cx="95090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ko-KR" altLang="en-US" sz="2400"/>
              <a:t>27</a:t>
            </a:r>
            <a:r>
              <a:rPr lang="en-US" altLang="ko-KR" sz="2400"/>
              <a:t>km</a:t>
            </a:r>
          </a:p>
        </p:txBody>
      </p:sp>
      <p:sp>
        <p:nvSpPr>
          <p:cNvPr id="31753" name="Line 1033"/>
          <p:cNvSpPr>
            <a:spLocks noChangeShapeType="1"/>
          </p:cNvSpPr>
          <p:nvPr/>
        </p:nvSpPr>
        <p:spPr bwMode="auto">
          <a:xfrm flipH="1">
            <a:off x="5867400" y="2438400"/>
            <a:ext cx="533400" cy="15240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headEnd/>
            <a:tailEnd type="triangle" w="med" len="med"/>
          </a:ln>
        </p:spPr>
        <p:txBody>
          <a:bodyPr>
            <a:spAutoFit/>
          </a:bodyPr>
          <a:lstStyle/>
          <a:p>
            <a:endParaRPr lang="ko-KR" altLang="en-US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4"/>
          <a:stretch>
            <a:fillRect/>
          </a:stretch>
        </p:blipFill>
        <p:spPr bwMode="auto">
          <a:xfrm>
            <a:off x="5810332" y="0"/>
            <a:ext cx="4766908" cy="319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Text Box 1029"/>
          <p:cNvSpPr txBox="1">
            <a:spLocks noChangeArrowheads="1"/>
          </p:cNvSpPr>
          <p:nvPr/>
        </p:nvSpPr>
        <p:spPr bwMode="auto">
          <a:xfrm>
            <a:off x="3810000" y="116633"/>
            <a:ext cx="573509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ko-K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LHC(Large Hadron Collider) </a:t>
            </a:r>
          </a:p>
        </p:txBody>
      </p:sp>
      <p:pic>
        <p:nvPicPr>
          <p:cNvPr id="3074" name="Picture 2" descr="힉스입자 발견 10년 맞은 거대강입자충돌기, 암흑물질 발견 위해 3차 가동 시동 건다 : 동아사이언스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814" y="3599698"/>
            <a:ext cx="4085208" cy="265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LHC rocks the seesaw model | CERN"/>
          <p:cNvPicPr>
            <a:picLocks noChangeAspect="1" noChangeArrowheads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672" y="3599698"/>
            <a:ext cx="3983502" cy="265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arge Hadron Collider takes first data in record-breaking run – UKRI"/>
          <p:cNvPicPr>
            <a:picLocks noChangeAspect="1" noChangeArrowheads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99698"/>
            <a:ext cx="4006516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192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784" y="1202575"/>
            <a:ext cx="2433012" cy="2465743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140" y="822871"/>
            <a:ext cx="3225150" cy="3225150"/>
          </a:xfrm>
          <a:prstGeom prst="rect">
            <a:avLst/>
          </a:prstGeom>
        </p:spPr>
      </p:pic>
      <p:pic>
        <p:nvPicPr>
          <p:cNvPr id="5124" name="Picture 4" descr="http://ams.snu.ac.kr/images/AMS_view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5" y="4065658"/>
            <a:ext cx="8164695" cy="235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991545" y="2930381"/>
            <a:ext cx="19639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dirty="0"/>
              <a:t>전하가 있는 </a:t>
            </a:r>
            <a:endParaRPr lang="en-US" altLang="ko-KR" dirty="0"/>
          </a:p>
          <a:p>
            <a:r>
              <a:rPr lang="ko-KR" altLang="en-US" dirty="0"/>
              <a:t>입자만 가속 가능</a:t>
            </a:r>
            <a:endParaRPr lang="en-US" altLang="ko-KR" dirty="0"/>
          </a:p>
          <a:p>
            <a:r>
              <a:rPr lang="en-US" altLang="ko-KR" dirty="0">
                <a:sym typeface="Wingdings" pitchFamily="2" charset="2"/>
              </a:rPr>
              <a:t> </a:t>
            </a:r>
            <a:r>
              <a:rPr lang="ko-KR" altLang="en-US" dirty="0"/>
              <a:t>전자</a:t>
            </a:r>
            <a:r>
              <a:rPr lang="en-US" altLang="ko-KR" dirty="0"/>
              <a:t>, </a:t>
            </a:r>
            <a:r>
              <a:rPr lang="ko-KR" altLang="en-US" dirty="0"/>
              <a:t>이온</a:t>
            </a:r>
          </a:p>
        </p:txBody>
      </p:sp>
      <p:pic>
        <p:nvPicPr>
          <p:cNvPr id="14" name="Electron volt.wmv">
            <a:hlinkClick r:id="" action="ppaction://media"/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94125" y="1202574"/>
            <a:ext cx="1907763" cy="14499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207911D-0127-4FCC-BDA6-AE3257364A6C}"/>
              </a:ext>
            </a:extLst>
          </p:cNvPr>
          <p:cNvSpPr txBox="1"/>
          <p:nvPr/>
        </p:nvSpPr>
        <p:spPr>
          <a:xfrm>
            <a:off x="626635" y="442850"/>
            <a:ext cx="48253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b="1" dirty="0">
                <a:ea typeface="나눔스퀘어 ExtraBold" panose="020B0600000101010101" pitchFamily="50" charset="-127"/>
              </a:rPr>
              <a:t>가속기의 원리 </a:t>
            </a:r>
            <a:r>
              <a:rPr lang="en-US" altLang="ko-KR" sz="2800" b="1" dirty="0">
                <a:ea typeface="나눔스퀘어 ExtraBold" panose="020B0600000101010101" pitchFamily="50" charset="-127"/>
              </a:rPr>
              <a:t>– </a:t>
            </a:r>
            <a:r>
              <a:rPr lang="ko-KR" altLang="en-US" sz="2800" b="1" dirty="0">
                <a:ea typeface="나눔스퀘어 ExtraBold" panose="020B0600000101010101" pitchFamily="50" charset="-127"/>
              </a:rPr>
              <a:t>정전 가속기</a:t>
            </a:r>
          </a:p>
        </p:txBody>
      </p:sp>
      <p:grpSp>
        <p:nvGrpSpPr>
          <p:cNvPr id="13" name="그룹 12">
            <a:extLst>
              <a:ext uri="{FF2B5EF4-FFF2-40B4-BE49-F238E27FC236}">
                <a16:creationId xmlns:a16="http://schemas.microsoft.com/office/drawing/2014/main" id="{C450D327-A4BF-4F4C-B52F-5BF7391A8C8D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5" name="자유형: 도형 14">
              <a:extLst>
                <a:ext uri="{FF2B5EF4-FFF2-40B4-BE49-F238E27FC236}">
                  <a16:creationId xmlns:a16="http://schemas.microsoft.com/office/drawing/2014/main" id="{6F8072AA-B40F-42A9-BAAE-5A1705F7A07D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6" name="자유형: 도형 15">
              <a:extLst>
                <a:ext uri="{FF2B5EF4-FFF2-40B4-BE49-F238E27FC236}">
                  <a16:creationId xmlns:a16="http://schemas.microsoft.com/office/drawing/2014/main" id="{1AA7D1E8-41FA-4DEB-B4F2-13E4405DEC03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17" name="직선 연결선 16">
            <a:extLst>
              <a:ext uri="{FF2B5EF4-FFF2-40B4-BE49-F238E27FC236}">
                <a16:creationId xmlns:a16="http://schemas.microsoft.com/office/drawing/2014/main" id="{FDB94C1E-D6D8-4C3E-AA0F-43750744A5E8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직사각형 1">
            <a:extLst>
              <a:ext uri="{FF2B5EF4-FFF2-40B4-BE49-F238E27FC236}">
                <a16:creationId xmlns:a16="http://schemas.microsoft.com/office/drawing/2014/main" id="{C6A5BA8E-0757-4D2E-867E-3D19601E3771}"/>
              </a:ext>
            </a:extLst>
          </p:cNvPr>
          <p:cNvSpPr/>
          <p:nvPr/>
        </p:nvSpPr>
        <p:spPr>
          <a:xfrm>
            <a:off x="9787833" y="3241403"/>
            <a:ext cx="11897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3200" dirty="0"/>
              <a:t>E=</a:t>
            </a:r>
            <a:r>
              <a:rPr lang="en-US" altLang="ko-KR" sz="3200" dirty="0" err="1"/>
              <a:t>qV</a:t>
            </a:r>
            <a:endParaRPr lang="ko-KR" altLang="en-US" sz="3200" dirty="0"/>
          </a:p>
        </p:txBody>
      </p:sp>
      <p:sp>
        <p:nvSpPr>
          <p:cNvPr id="3" name="직사각형 2">
            <a:extLst>
              <a:ext uri="{FF2B5EF4-FFF2-40B4-BE49-F238E27FC236}">
                <a16:creationId xmlns:a16="http://schemas.microsoft.com/office/drawing/2014/main" id="{5B815359-E4C8-4787-8281-E89C3A933DBA}"/>
              </a:ext>
            </a:extLst>
          </p:cNvPr>
          <p:cNvSpPr/>
          <p:nvPr/>
        </p:nvSpPr>
        <p:spPr>
          <a:xfrm>
            <a:off x="2624667" y="6349324"/>
            <a:ext cx="63330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dirty="0" err="1"/>
              <a:t>탠덤</a:t>
            </a:r>
            <a:r>
              <a:rPr lang="ko-KR" altLang="en-US" dirty="0"/>
              <a:t> </a:t>
            </a:r>
            <a:r>
              <a:rPr lang="ko-KR" altLang="en-US" dirty="0" err="1"/>
              <a:t>반데그라프</a:t>
            </a:r>
            <a:r>
              <a:rPr lang="ko-KR" altLang="en-US" dirty="0"/>
              <a:t> 가속기</a:t>
            </a:r>
            <a:r>
              <a:rPr lang="en-US" altLang="ko-KR" dirty="0"/>
              <a:t>(Tandem Van de Graaff Accelerator)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85470147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903" y="4469750"/>
            <a:ext cx="3111881" cy="2225466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903" y="1084831"/>
            <a:ext cx="4384803" cy="2965701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184" y="1556792"/>
            <a:ext cx="2249428" cy="172929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6718" y="4077073"/>
            <a:ext cx="3240360" cy="24059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09C970-1B34-48F7-99CE-51F3CFE9FE48}"/>
              </a:ext>
            </a:extLst>
          </p:cNvPr>
          <p:cNvSpPr txBox="1"/>
          <p:nvPr/>
        </p:nvSpPr>
        <p:spPr>
          <a:xfrm>
            <a:off x="626635" y="442850"/>
            <a:ext cx="5862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b="1" dirty="0">
                <a:ea typeface="나눔스퀘어 ExtraBold" panose="020B0600000101010101" pitchFamily="50" charset="-127"/>
              </a:rPr>
              <a:t>가속기의 원리 </a:t>
            </a:r>
            <a:r>
              <a:rPr lang="en-US" altLang="ko-KR" sz="2800" b="1" dirty="0">
                <a:ea typeface="나눔스퀘어 ExtraBold" panose="020B0600000101010101" pitchFamily="50" charset="-127"/>
              </a:rPr>
              <a:t>– </a:t>
            </a:r>
            <a:r>
              <a:rPr lang="ko-KR" altLang="en-US" sz="2800" b="1" dirty="0">
                <a:ea typeface="나눔스퀘어 ExtraBold" panose="020B0600000101010101" pitchFamily="50" charset="-127"/>
              </a:rPr>
              <a:t>고주파</a:t>
            </a:r>
            <a:r>
              <a:rPr lang="en-US" altLang="ko-KR" sz="2800" b="1" dirty="0">
                <a:ea typeface="나눔스퀘어 ExtraBold" panose="020B0600000101010101" pitchFamily="50" charset="-127"/>
              </a:rPr>
              <a:t>(RF)</a:t>
            </a:r>
            <a:r>
              <a:rPr lang="ko-KR" altLang="en-US" sz="2800" b="1" dirty="0">
                <a:ea typeface="나눔스퀘어 ExtraBold" panose="020B0600000101010101" pitchFamily="50" charset="-127"/>
              </a:rPr>
              <a:t> 가속기</a:t>
            </a:r>
          </a:p>
        </p:txBody>
      </p:sp>
      <p:grpSp>
        <p:nvGrpSpPr>
          <p:cNvPr id="8" name="그룹 7">
            <a:extLst>
              <a:ext uri="{FF2B5EF4-FFF2-40B4-BE49-F238E27FC236}">
                <a16:creationId xmlns:a16="http://schemas.microsoft.com/office/drawing/2014/main" id="{A9DC1915-9B29-4008-9CDC-C1F00AC5D26C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9" name="자유형: 도형 8">
              <a:extLst>
                <a:ext uri="{FF2B5EF4-FFF2-40B4-BE49-F238E27FC236}">
                  <a16:creationId xmlns:a16="http://schemas.microsoft.com/office/drawing/2014/main" id="{AAC27476-4D62-4600-A183-1176B95B2B81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" name="자유형: 도형 10">
              <a:extLst>
                <a:ext uri="{FF2B5EF4-FFF2-40B4-BE49-F238E27FC236}">
                  <a16:creationId xmlns:a16="http://schemas.microsoft.com/office/drawing/2014/main" id="{026B0677-2828-404F-AFE7-7723AFB6DD00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12" name="직선 연결선 11">
            <a:extLst>
              <a:ext uri="{FF2B5EF4-FFF2-40B4-BE49-F238E27FC236}">
                <a16:creationId xmlns:a16="http://schemas.microsoft.com/office/drawing/2014/main" id="{110BB328-F496-4580-B086-D59BB414ED55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EAD88D1-7665-4610-BA34-D6708F978DA0}"/>
              </a:ext>
            </a:extLst>
          </p:cNvPr>
          <p:cNvSpPr txBox="1"/>
          <p:nvPr/>
        </p:nvSpPr>
        <p:spPr>
          <a:xfrm>
            <a:off x="9096218" y="3373800"/>
            <a:ext cx="12618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400" b="1" dirty="0"/>
              <a:t>사이클로트론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1F5900-587E-4CC7-A375-316E1FFA38CB}"/>
              </a:ext>
            </a:extLst>
          </p:cNvPr>
          <p:cNvSpPr txBox="1"/>
          <p:nvPr/>
        </p:nvSpPr>
        <p:spPr>
          <a:xfrm>
            <a:off x="9822541" y="6387439"/>
            <a:ext cx="13564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400" b="1" dirty="0"/>
              <a:t>RF</a:t>
            </a:r>
            <a:r>
              <a:rPr lang="ko-KR" altLang="en-US" sz="1400" b="1" dirty="0"/>
              <a:t> 선형가속기</a:t>
            </a:r>
          </a:p>
        </p:txBody>
      </p:sp>
      <p:sp>
        <p:nvSpPr>
          <p:cNvPr id="10" name="직사각형 9">
            <a:extLst>
              <a:ext uri="{FF2B5EF4-FFF2-40B4-BE49-F238E27FC236}">
                <a16:creationId xmlns:a16="http://schemas.microsoft.com/office/drawing/2014/main" id="{0AF7821B-FF85-4944-B78F-A4EE4BEA8988}"/>
              </a:ext>
            </a:extLst>
          </p:cNvPr>
          <p:cNvSpPr/>
          <p:nvPr/>
        </p:nvSpPr>
        <p:spPr>
          <a:xfrm>
            <a:off x="1864453" y="4077342"/>
            <a:ext cx="4947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입자</a:t>
            </a:r>
            <a:r>
              <a:rPr lang="en-US" altLang="ko-KR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ko-KR" altLang="en-US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서퍼는</a:t>
            </a:r>
            <a:r>
              <a:rPr lang="ko-KR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ko-KR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RF </a:t>
            </a:r>
            <a:r>
              <a:rPr lang="ko-KR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파도의</a:t>
            </a:r>
            <a:r>
              <a:rPr lang="en-US" altLang="ko-KR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ko-KR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특정 위상에 있어야 함</a:t>
            </a:r>
          </a:p>
        </p:txBody>
      </p:sp>
    </p:spTree>
    <p:extLst>
      <p:ext uri="{BB962C8B-B14F-4D97-AF65-F5344CB8AC3E}">
        <p14:creationId xmlns:p14="http://schemas.microsoft.com/office/powerpoint/2010/main" val="5598454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직사각형 19">
            <a:extLst>
              <a:ext uri="{FF2B5EF4-FFF2-40B4-BE49-F238E27FC236}">
                <a16:creationId xmlns:a16="http://schemas.microsoft.com/office/drawing/2014/main" id="{8B1E6EE3-DEF2-41F7-BE81-5EFDA11AF376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695542" y="-3"/>
            <a:ext cx="2496457" cy="1083868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536980" y="404338"/>
            <a:ext cx="3369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RF </a:t>
            </a:r>
            <a:r>
              <a:rPr lang="ko-KR" altLang="en-US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가속기</a:t>
            </a:r>
            <a:r>
              <a:rPr lang="en-US" altLang="ko-KR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:</a:t>
            </a:r>
            <a:r>
              <a:rPr lang="ko-KR" altLang="en-US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초전도가속관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15</a:t>
            </a:fld>
            <a:endParaRPr lang="ko-KR" altLang="en-US"/>
          </a:p>
        </p:txBody>
      </p:sp>
      <p:cxnSp>
        <p:nvCxnSpPr>
          <p:cNvPr id="21" name="직선 연결선 20">
            <a:extLst>
              <a:ext uri="{FF2B5EF4-FFF2-40B4-BE49-F238E27FC236}">
                <a16:creationId xmlns:a16="http://schemas.microsoft.com/office/drawing/2014/main" id="{EDAD4C33-BF9F-45A2-A8DB-BE1E5677210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98F0ADBF-965F-4289-B2C3-83595781EC52}"/>
              </a:ext>
            </a:extLst>
          </p:cNvPr>
          <p:cNvSpPr/>
          <p:nvPr/>
        </p:nvSpPr>
        <p:spPr>
          <a:xfrm>
            <a:off x="385330" y="1148795"/>
            <a:ext cx="11568545" cy="5486955"/>
          </a:xfrm>
          <a:prstGeom prst="roundRect">
            <a:avLst>
              <a:gd name="adj" fmla="val 2538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9DF452B2-3052-4406-B33F-B561EB0084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300" y="1246730"/>
            <a:ext cx="9169400" cy="5157788"/>
          </a:xfrm>
          <a:prstGeom prst="rect">
            <a:avLst/>
          </a:prstGeom>
        </p:spPr>
      </p:pic>
      <p:sp>
        <p:nvSpPr>
          <p:cNvPr id="4" name="직사각형 3">
            <a:extLst>
              <a:ext uri="{FF2B5EF4-FFF2-40B4-BE49-F238E27FC236}">
                <a16:creationId xmlns:a16="http://schemas.microsoft.com/office/drawing/2014/main" id="{ECD30AE5-CEC8-AD6A-BA77-101A4B20039E}"/>
              </a:ext>
            </a:extLst>
          </p:cNvPr>
          <p:cNvSpPr/>
          <p:nvPr/>
        </p:nvSpPr>
        <p:spPr>
          <a:xfrm>
            <a:off x="1443038" y="1208630"/>
            <a:ext cx="247650" cy="52461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직사각형 8">
            <a:extLst>
              <a:ext uri="{FF2B5EF4-FFF2-40B4-BE49-F238E27FC236}">
                <a16:creationId xmlns:a16="http://schemas.microsoft.com/office/drawing/2014/main" id="{998AA6BD-AF40-2C54-1B50-A1FF452DED95}"/>
              </a:ext>
            </a:extLst>
          </p:cNvPr>
          <p:cNvSpPr/>
          <p:nvPr/>
        </p:nvSpPr>
        <p:spPr>
          <a:xfrm>
            <a:off x="10501312" y="1208630"/>
            <a:ext cx="247650" cy="52461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03296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1" y="199728"/>
            <a:ext cx="51667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가속기</a:t>
            </a:r>
            <a:r>
              <a:rPr lang="en-US" altLang="ko-KR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/</a:t>
            </a:r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가속기 기술의 응용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2984" y="908720"/>
            <a:ext cx="9145016" cy="5949280"/>
          </a:xfrm>
          <a:prstGeom prst="rect">
            <a:avLst/>
          </a:prstGeom>
          <a:solidFill>
            <a:srgbClr val="002060"/>
          </a:solidFill>
        </p:spPr>
        <p:txBody>
          <a:bodyPr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altLang="ko-KR" sz="2200" dirty="0">
              <a:latin typeface="굴림" pitchFamily="50" charset="-127"/>
              <a:ea typeface="굴림" pitchFamily="50" charset="-127"/>
            </a:endParaRPr>
          </a:p>
          <a:p>
            <a:r>
              <a:rPr lang="ko-KR" altLang="ko-KR" sz="2400" b="1" dirty="0">
                <a:solidFill>
                  <a:srgbClr val="FFFF00"/>
                </a:solidFill>
                <a:latin typeface="+mn-ea"/>
              </a:rPr>
              <a:t>기초 과학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 </a:t>
            </a:r>
            <a:r>
              <a:rPr lang="ko-KR" altLang="en-US" sz="2400" b="1" dirty="0">
                <a:solidFill>
                  <a:srgbClr val="FFFF00"/>
                </a:solidFill>
                <a:latin typeface="+mn-ea"/>
              </a:rPr>
              <a:t>전분야</a:t>
            </a:r>
            <a:endParaRPr lang="en-US" altLang="ko-KR" sz="2400" b="1" dirty="0">
              <a:solidFill>
                <a:srgbClr val="FFFF00"/>
              </a:solidFill>
              <a:latin typeface="+mn-ea"/>
            </a:endParaRPr>
          </a:p>
          <a:p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r>
              <a:rPr lang="ko-KR" altLang="ko-KR" sz="2400" b="1" dirty="0">
                <a:solidFill>
                  <a:srgbClr val="FFFF00"/>
                </a:solidFill>
                <a:latin typeface="+mn-ea"/>
              </a:rPr>
              <a:t>재료과학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: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물질의 구조 분석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 err="1">
                <a:solidFill>
                  <a:schemeClr val="bg2"/>
                </a:solidFill>
                <a:latin typeface="+mn-ea"/>
              </a:rPr>
              <a:t>융복합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 소재의 개발 등</a:t>
            </a:r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r>
              <a:rPr lang="ko-KR" altLang="ko-KR" sz="2400" b="1" dirty="0">
                <a:solidFill>
                  <a:srgbClr val="FFFF00"/>
                </a:solidFill>
                <a:latin typeface="+mn-ea"/>
              </a:rPr>
              <a:t>의료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:</a:t>
            </a:r>
            <a:r>
              <a:rPr lang="en-US" altLang="ko-KR" sz="2000" b="1" dirty="0">
                <a:solidFill>
                  <a:srgbClr val="FFFF00"/>
                </a:solidFill>
                <a:latin typeface="+mn-ea"/>
              </a:rPr>
              <a:t> 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MRI, PET,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암 치료 가속기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방사선 영상기술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en-US" sz="2000" dirty="0">
                <a:solidFill>
                  <a:schemeClr val="bg2"/>
                </a:solidFill>
                <a:latin typeface="+mn-ea"/>
              </a:rPr>
              <a:t>신약개발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 등</a:t>
            </a:r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r>
              <a:rPr lang="ko-KR" altLang="ko-KR" sz="2400" b="1" dirty="0">
                <a:solidFill>
                  <a:srgbClr val="FFFF00"/>
                </a:solidFill>
                <a:latin typeface="+mn-ea"/>
              </a:rPr>
              <a:t>에너지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:</a:t>
            </a:r>
            <a:r>
              <a:rPr lang="en-US" altLang="ko-KR" sz="2000" b="1" dirty="0">
                <a:solidFill>
                  <a:srgbClr val="FFFF00"/>
                </a:solidFill>
                <a:latin typeface="+mn-ea"/>
              </a:rPr>
              <a:t>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차세대 원자로 개발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핵융합 기술 등</a:t>
            </a:r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r>
              <a:rPr lang="ko-KR" altLang="ko-KR" sz="2400" b="1" dirty="0">
                <a:solidFill>
                  <a:srgbClr val="FFFF00"/>
                </a:solidFill>
                <a:latin typeface="+mn-ea"/>
              </a:rPr>
              <a:t>환경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: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기후 변화 감시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오염 물질 제어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방사성 폐기물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처리 등</a:t>
            </a:r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r>
              <a:rPr lang="ko-KR" altLang="ko-KR" sz="2400" b="1" dirty="0">
                <a:solidFill>
                  <a:srgbClr val="FFFF00"/>
                </a:solidFill>
                <a:latin typeface="+mn-ea"/>
              </a:rPr>
              <a:t>산업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:</a:t>
            </a:r>
            <a:r>
              <a:rPr lang="en-US" altLang="ko-KR" sz="2000" b="1" dirty="0">
                <a:solidFill>
                  <a:srgbClr val="FFFF00"/>
                </a:solidFill>
                <a:latin typeface="+mn-ea"/>
              </a:rPr>
              <a:t>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전력수송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자기부상열차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생의학과 제약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en-US" sz="2000" dirty="0">
                <a:solidFill>
                  <a:schemeClr val="bg2"/>
                </a:solidFill>
                <a:latin typeface="+mn-ea"/>
              </a:rPr>
              <a:t>품종개량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등</a:t>
            </a:r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endParaRPr lang="en-US" altLang="ko-KR" sz="2000" dirty="0">
              <a:solidFill>
                <a:schemeClr val="bg2"/>
              </a:solidFill>
              <a:latin typeface="+mn-ea"/>
            </a:endParaRPr>
          </a:p>
          <a:p>
            <a:r>
              <a:rPr lang="ko-KR" altLang="en-US" sz="2400" b="1" dirty="0">
                <a:solidFill>
                  <a:srgbClr val="FFFF00"/>
                </a:solidFill>
                <a:latin typeface="+mn-ea"/>
              </a:rPr>
              <a:t>국가안보</a:t>
            </a:r>
            <a:r>
              <a:rPr lang="en-US" altLang="ko-KR" sz="2400" b="1" dirty="0">
                <a:solidFill>
                  <a:srgbClr val="FFFF00"/>
                </a:solidFill>
                <a:latin typeface="+mn-ea"/>
              </a:rPr>
              <a:t>: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공항 보안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대형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 X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선 스캐너</a:t>
            </a:r>
            <a:r>
              <a:rPr lang="en-US" altLang="ko-KR" sz="2000" dirty="0">
                <a:solidFill>
                  <a:schemeClr val="bg2"/>
                </a:solidFill>
                <a:latin typeface="+mn-ea"/>
              </a:rPr>
              <a:t>, </a:t>
            </a:r>
            <a:r>
              <a:rPr lang="ko-KR" altLang="ko-KR" sz="2000" dirty="0" err="1">
                <a:solidFill>
                  <a:schemeClr val="bg2"/>
                </a:solidFill>
                <a:latin typeface="+mn-ea"/>
              </a:rPr>
              <a:t>핵물질</a:t>
            </a:r>
            <a:r>
              <a:rPr lang="ko-KR" altLang="ko-KR" sz="2000" dirty="0">
                <a:solidFill>
                  <a:schemeClr val="bg2"/>
                </a:solidFill>
                <a:latin typeface="+mn-ea"/>
              </a:rPr>
              <a:t> 탐지 등</a:t>
            </a:r>
            <a:endParaRPr lang="en-US" altLang="ko-KR" sz="2000" dirty="0">
              <a:solidFill>
                <a:schemeClr val="bg2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6348339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4B4D370B-40F1-4E2D-B078-6C5D566D7D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80" t="22730" r="34179" b="20794"/>
          <a:stretch/>
        </p:blipFill>
        <p:spPr>
          <a:xfrm rot="16200000">
            <a:off x="1681714" y="-1681717"/>
            <a:ext cx="6858001" cy="10221429"/>
          </a:xfrm>
          <a:prstGeom prst="rect">
            <a:avLst/>
          </a:prstGeom>
        </p:spPr>
      </p:pic>
      <p:sp>
        <p:nvSpPr>
          <p:cNvPr id="14" name="자유형: 도형 13">
            <a:extLst>
              <a:ext uri="{FF2B5EF4-FFF2-40B4-BE49-F238E27FC236}">
                <a16:creationId xmlns:a16="http://schemas.microsoft.com/office/drawing/2014/main" id="{F582F7D1-CAE2-41B0-90D9-6CE399CEE873}"/>
              </a:ext>
            </a:extLst>
          </p:cNvPr>
          <p:cNvSpPr/>
          <p:nvPr/>
        </p:nvSpPr>
        <p:spPr>
          <a:xfrm>
            <a:off x="5791200" y="0"/>
            <a:ext cx="6400800" cy="6884830"/>
          </a:xfrm>
          <a:custGeom>
            <a:avLst/>
            <a:gdLst>
              <a:gd name="connsiteX0" fmla="*/ 1 w 6400800"/>
              <a:gd name="connsiteY0" fmla="*/ 1454748 h 6884830"/>
              <a:gd name="connsiteX1" fmla="*/ 1 w 6400800"/>
              <a:gd name="connsiteY1" fmla="*/ 2094598 h 6884830"/>
              <a:gd name="connsiteX2" fmla="*/ 319926 w 6400800"/>
              <a:gd name="connsiteY2" fmla="*/ 1774673 h 6884830"/>
              <a:gd name="connsiteX3" fmla="*/ 1 w 6400800"/>
              <a:gd name="connsiteY3" fmla="*/ 1454748 h 6884830"/>
              <a:gd name="connsiteX4" fmla="*/ 0 w 6400800"/>
              <a:gd name="connsiteY4" fmla="*/ 0 h 6884830"/>
              <a:gd name="connsiteX5" fmla="*/ 6400800 w 6400800"/>
              <a:gd name="connsiteY5" fmla="*/ 0 h 6884830"/>
              <a:gd name="connsiteX6" fmla="*/ 6400800 w 6400800"/>
              <a:gd name="connsiteY6" fmla="*/ 5773023 h 6884830"/>
              <a:gd name="connsiteX7" fmla="*/ 6400800 w 6400800"/>
              <a:gd name="connsiteY7" fmla="*/ 6884830 h 6884830"/>
              <a:gd name="connsiteX8" fmla="*/ 0 w 6400800"/>
              <a:gd name="connsiteY8" fmla="*/ 6884830 h 6884830"/>
              <a:gd name="connsiteX9" fmla="*/ 0 w 6400800"/>
              <a:gd name="connsiteY9" fmla="*/ 5773023 h 6884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00800" h="6884830">
                <a:moveTo>
                  <a:pt x="1" y="1454748"/>
                </a:moveTo>
                <a:lnTo>
                  <a:pt x="1" y="2094598"/>
                </a:lnTo>
                <a:cubicBezTo>
                  <a:pt x="1" y="1917908"/>
                  <a:pt x="143236" y="1774673"/>
                  <a:pt x="319926" y="1774673"/>
                </a:cubicBezTo>
                <a:cubicBezTo>
                  <a:pt x="143236" y="1774673"/>
                  <a:pt x="1" y="1631438"/>
                  <a:pt x="1" y="1454748"/>
                </a:cubicBezTo>
                <a:close/>
                <a:moveTo>
                  <a:pt x="0" y="0"/>
                </a:moveTo>
                <a:lnTo>
                  <a:pt x="6400800" y="0"/>
                </a:lnTo>
                <a:lnTo>
                  <a:pt x="6400800" y="5773023"/>
                </a:lnTo>
                <a:lnTo>
                  <a:pt x="6400800" y="6884830"/>
                </a:lnTo>
                <a:lnTo>
                  <a:pt x="0" y="6884830"/>
                </a:lnTo>
                <a:lnTo>
                  <a:pt x="0" y="577302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D10691-3BBC-44D7-9D1B-88C7DE76F4E0}"/>
              </a:ext>
            </a:extLst>
          </p:cNvPr>
          <p:cNvSpPr txBox="1"/>
          <p:nvPr/>
        </p:nvSpPr>
        <p:spPr>
          <a:xfrm>
            <a:off x="6741624" y="2344022"/>
            <a:ext cx="4259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600" b="1" dirty="0">
                <a:solidFill>
                  <a:srgbClr val="02061B"/>
                </a:solidFill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</a:t>
            </a:r>
            <a:r>
              <a:rPr lang="en-US" altLang="ko-KR" sz="3600" b="1" dirty="0">
                <a:solidFill>
                  <a:srgbClr val="02061B"/>
                </a:solidFill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, RAON</a:t>
            </a:r>
          </a:p>
        </p:txBody>
      </p:sp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6920F26-B659-4EA5-9B9C-C336CE451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17</a:t>
            </a:fld>
            <a:endParaRPr lang="ko-KR" altLang="en-US" dirty="0"/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A9BA563-A673-498A-A57D-CAD4349D71BF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40" y="3781425"/>
            <a:ext cx="4404089" cy="2474376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593917E0-FE08-4210-B00D-320181E8AD1E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188" y="3581056"/>
            <a:ext cx="2782067" cy="1775285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2E3CB795-80FA-484F-89E1-19451E9FCC1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3711" y="3559090"/>
            <a:ext cx="2661589" cy="177528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F4852DC-0114-4CA7-9A5F-FD5D26D7BECB}"/>
              </a:ext>
            </a:extLst>
          </p:cNvPr>
          <p:cNvSpPr txBox="1"/>
          <p:nvPr/>
        </p:nvSpPr>
        <p:spPr>
          <a:xfrm>
            <a:off x="9630523" y="5523377"/>
            <a:ext cx="1927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dirty="0"/>
              <a:t>LAMPS </a:t>
            </a:r>
            <a:r>
              <a:rPr lang="ko-KR" altLang="en-US" dirty="0"/>
              <a:t>실험장치</a:t>
            </a:r>
            <a:endParaRPr lang="en-US" altLang="ko-KR" dirty="0"/>
          </a:p>
          <a:p>
            <a:pPr algn="ctr"/>
            <a:r>
              <a:rPr lang="en-US" altLang="ko-KR" dirty="0"/>
              <a:t>(TPC</a:t>
            </a:r>
            <a:r>
              <a:rPr lang="ko-KR" altLang="en-US" dirty="0"/>
              <a:t>검출기</a:t>
            </a:r>
            <a:r>
              <a:rPr lang="en-US" altLang="ko-KR" dirty="0"/>
              <a:t>)</a:t>
            </a:r>
            <a:endParaRPr lang="ko-KR" alt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50D9517-8E9E-4BBB-A333-C6CB7AB69FD0}"/>
              </a:ext>
            </a:extLst>
          </p:cNvPr>
          <p:cNvSpPr txBox="1"/>
          <p:nvPr/>
        </p:nvSpPr>
        <p:spPr>
          <a:xfrm>
            <a:off x="6489390" y="5523377"/>
            <a:ext cx="21915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dirty="0" err="1"/>
              <a:t>저에너지</a:t>
            </a:r>
            <a:r>
              <a:rPr lang="ko-KR" altLang="en-US" dirty="0"/>
              <a:t> 가속장치</a:t>
            </a:r>
            <a:endParaRPr lang="en-US" altLang="ko-KR" dirty="0"/>
          </a:p>
          <a:p>
            <a:pPr algn="ctr"/>
            <a:r>
              <a:rPr lang="en-US" altLang="ko-KR" dirty="0"/>
              <a:t>(SCL3)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176621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>
            <a:extLst>
              <a:ext uri="{FF2B5EF4-FFF2-40B4-BE49-F238E27FC236}">
                <a16:creationId xmlns:a16="http://schemas.microsoft.com/office/drawing/2014/main" id="{E7178334-946F-4EC4-8635-18828381C019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3" name="직사각형 34">
            <a:extLst>
              <a:ext uri="{FF2B5EF4-FFF2-40B4-BE49-F238E27FC236}">
                <a16:creationId xmlns:a16="http://schemas.microsoft.com/office/drawing/2014/main" id="{315B61D5-F189-4A62-8668-B34DF5BE8F2A}"/>
              </a:ext>
            </a:extLst>
          </p:cNvPr>
          <p:cNvSpPr/>
          <p:nvPr/>
        </p:nvSpPr>
        <p:spPr>
          <a:xfrm rot="17621282">
            <a:off x="4144014" y="738240"/>
            <a:ext cx="939905" cy="5139418"/>
          </a:xfrm>
          <a:custGeom>
            <a:avLst/>
            <a:gdLst>
              <a:gd name="connsiteX0" fmla="*/ 0 w 404362"/>
              <a:gd name="connsiteY0" fmla="*/ 0 h 4418262"/>
              <a:gd name="connsiteX1" fmla="*/ 404362 w 404362"/>
              <a:gd name="connsiteY1" fmla="*/ 0 h 4418262"/>
              <a:gd name="connsiteX2" fmla="*/ 404362 w 404362"/>
              <a:gd name="connsiteY2" fmla="*/ 4418262 h 4418262"/>
              <a:gd name="connsiteX3" fmla="*/ 0 w 404362"/>
              <a:gd name="connsiteY3" fmla="*/ 4418262 h 4418262"/>
              <a:gd name="connsiteX4" fmla="*/ 0 w 404362"/>
              <a:gd name="connsiteY4" fmla="*/ 0 h 4418262"/>
              <a:gd name="connsiteX0" fmla="*/ 0 w 404362"/>
              <a:gd name="connsiteY0" fmla="*/ 4276 h 4422538"/>
              <a:gd name="connsiteX1" fmla="*/ 319276 w 404362"/>
              <a:gd name="connsiteY1" fmla="*/ 0 h 4422538"/>
              <a:gd name="connsiteX2" fmla="*/ 404362 w 404362"/>
              <a:gd name="connsiteY2" fmla="*/ 4422538 h 4422538"/>
              <a:gd name="connsiteX3" fmla="*/ 0 w 404362"/>
              <a:gd name="connsiteY3" fmla="*/ 4422538 h 4422538"/>
              <a:gd name="connsiteX4" fmla="*/ 0 w 404362"/>
              <a:gd name="connsiteY4" fmla="*/ 4276 h 4422538"/>
              <a:gd name="connsiteX0" fmla="*/ 72987 w 404362"/>
              <a:gd name="connsiteY0" fmla="*/ 0 h 4512691"/>
              <a:gd name="connsiteX1" fmla="*/ 319276 w 404362"/>
              <a:gd name="connsiteY1" fmla="*/ 90153 h 4512691"/>
              <a:gd name="connsiteX2" fmla="*/ 404362 w 404362"/>
              <a:gd name="connsiteY2" fmla="*/ 4512691 h 4512691"/>
              <a:gd name="connsiteX3" fmla="*/ 0 w 404362"/>
              <a:gd name="connsiteY3" fmla="*/ 4512691 h 4512691"/>
              <a:gd name="connsiteX4" fmla="*/ 72987 w 404362"/>
              <a:gd name="connsiteY4" fmla="*/ 0 h 4512691"/>
              <a:gd name="connsiteX0" fmla="*/ 506755 w 838130"/>
              <a:gd name="connsiteY0" fmla="*/ 0 h 4512691"/>
              <a:gd name="connsiteX1" fmla="*/ 753044 w 838130"/>
              <a:gd name="connsiteY1" fmla="*/ 90153 h 4512691"/>
              <a:gd name="connsiteX2" fmla="*/ 838130 w 838130"/>
              <a:gd name="connsiteY2" fmla="*/ 4512691 h 4512691"/>
              <a:gd name="connsiteX3" fmla="*/ 433768 w 838130"/>
              <a:gd name="connsiteY3" fmla="*/ 4512691 h 4512691"/>
              <a:gd name="connsiteX4" fmla="*/ 312 w 838130"/>
              <a:gd name="connsiteY4" fmla="*/ 1475254 h 4512691"/>
              <a:gd name="connsiteX5" fmla="*/ 506755 w 838130"/>
              <a:gd name="connsiteY5" fmla="*/ 0 h 4512691"/>
              <a:gd name="connsiteX0" fmla="*/ 506755 w 838130"/>
              <a:gd name="connsiteY0" fmla="*/ 0 h 4512691"/>
              <a:gd name="connsiteX1" fmla="*/ 753044 w 838130"/>
              <a:gd name="connsiteY1" fmla="*/ 90153 h 4512691"/>
              <a:gd name="connsiteX2" fmla="*/ 331937 w 838130"/>
              <a:gd name="connsiteY2" fmla="*/ 1496185 h 4512691"/>
              <a:gd name="connsiteX3" fmla="*/ 838130 w 838130"/>
              <a:gd name="connsiteY3" fmla="*/ 4512691 h 4512691"/>
              <a:gd name="connsiteX4" fmla="*/ 433768 w 838130"/>
              <a:gd name="connsiteY4" fmla="*/ 4512691 h 4512691"/>
              <a:gd name="connsiteX5" fmla="*/ 312 w 838130"/>
              <a:gd name="connsiteY5" fmla="*/ 1475254 h 4512691"/>
              <a:gd name="connsiteX6" fmla="*/ 506755 w 838130"/>
              <a:gd name="connsiteY6" fmla="*/ 0 h 4512691"/>
              <a:gd name="connsiteX0" fmla="*/ 506755 w 838130"/>
              <a:gd name="connsiteY0" fmla="*/ 0 h 4512691"/>
              <a:gd name="connsiteX1" fmla="*/ 753044 w 838130"/>
              <a:gd name="connsiteY1" fmla="*/ 90153 h 4512691"/>
              <a:gd name="connsiteX2" fmla="*/ 331937 w 838130"/>
              <a:gd name="connsiteY2" fmla="*/ 1496185 h 4512691"/>
              <a:gd name="connsiteX3" fmla="*/ 838130 w 838130"/>
              <a:gd name="connsiteY3" fmla="*/ 4512691 h 4512691"/>
              <a:gd name="connsiteX4" fmla="*/ 433768 w 838130"/>
              <a:gd name="connsiteY4" fmla="*/ 4512691 h 4512691"/>
              <a:gd name="connsiteX5" fmla="*/ 312 w 838130"/>
              <a:gd name="connsiteY5" fmla="*/ 1475254 h 4512691"/>
              <a:gd name="connsiteX6" fmla="*/ 506755 w 838130"/>
              <a:gd name="connsiteY6" fmla="*/ 0 h 4512691"/>
              <a:gd name="connsiteX0" fmla="*/ 506755 w 838130"/>
              <a:gd name="connsiteY0" fmla="*/ 0 h 4512691"/>
              <a:gd name="connsiteX1" fmla="*/ 745391 w 838130"/>
              <a:gd name="connsiteY1" fmla="*/ 72708 h 4512691"/>
              <a:gd name="connsiteX2" fmla="*/ 331937 w 838130"/>
              <a:gd name="connsiteY2" fmla="*/ 1496185 h 4512691"/>
              <a:gd name="connsiteX3" fmla="*/ 838130 w 838130"/>
              <a:gd name="connsiteY3" fmla="*/ 4512691 h 4512691"/>
              <a:gd name="connsiteX4" fmla="*/ 433768 w 838130"/>
              <a:gd name="connsiteY4" fmla="*/ 4512691 h 4512691"/>
              <a:gd name="connsiteX5" fmla="*/ 312 w 838130"/>
              <a:gd name="connsiteY5" fmla="*/ 1475254 h 4512691"/>
              <a:gd name="connsiteX6" fmla="*/ 506755 w 838130"/>
              <a:gd name="connsiteY6" fmla="*/ 0 h 4512691"/>
              <a:gd name="connsiteX0" fmla="*/ 543008 w 874383"/>
              <a:gd name="connsiteY0" fmla="*/ 0 h 4512691"/>
              <a:gd name="connsiteX1" fmla="*/ 781644 w 874383"/>
              <a:gd name="connsiteY1" fmla="*/ 72708 h 4512691"/>
              <a:gd name="connsiteX2" fmla="*/ 368190 w 874383"/>
              <a:gd name="connsiteY2" fmla="*/ 1496185 h 4512691"/>
              <a:gd name="connsiteX3" fmla="*/ 874383 w 874383"/>
              <a:gd name="connsiteY3" fmla="*/ 4512691 h 4512691"/>
              <a:gd name="connsiteX4" fmla="*/ 470021 w 874383"/>
              <a:gd name="connsiteY4" fmla="*/ 4512691 h 4512691"/>
              <a:gd name="connsiteX5" fmla="*/ 36565 w 874383"/>
              <a:gd name="connsiteY5" fmla="*/ 1475254 h 4512691"/>
              <a:gd name="connsiteX6" fmla="*/ 543008 w 874383"/>
              <a:gd name="connsiteY6" fmla="*/ 0 h 4512691"/>
              <a:gd name="connsiteX0" fmla="*/ 522253 w 853628"/>
              <a:gd name="connsiteY0" fmla="*/ 0 h 4512691"/>
              <a:gd name="connsiteX1" fmla="*/ 760889 w 853628"/>
              <a:gd name="connsiteY1" fmla="*/ 72708 h 4512691"/>
              <a:gd name="connsiteX2" fmla="*/ 347435 w 853628"/>
              <a:gd name="connsiteY2" fmla="*/ 1496185 h 4512691"/>
              <a:gd name="connsiteX3" fmla="*/ 853628 w 853628"/>
              <a:gd name="connsiteY3" fmla="*/ 4512691 h 4512691"/>
              <a:gd name="connsiteX4" fmla="*/ 449266 w 853628"/>
              <a:gd name="connsiteY4" fmla="*/ 4512691 h 4512691"/>
              <a:gd name="connsiteX5" fmla="*/ 37980 w 853628"/>
              <a:gd name="connsiteY5" fmla="*/ 1288705 h 4512691"/>
              <a:gd name="connsiteX6" fmla="*/ 522253 w 853628"/>
              <a:gd name="connsiteY6" fmla="*/ 0 h 4512691"/>
              <a:gd name="connsiteX0" fmla="*/ 522253 w 853628"/>
              <a:gd name="connsiteY0" fmla="*/ 0 h 4512691"/>
              <a:gd name="connsiteX1" fmla="*/ 760889 w 853628"/>
              <a:gd name="connsiteY1" fmla="*/ 72708 h 4512691"/>
              <a:gd name="connsiteX2" fmla="*/ 347435 w 853628"/>
              <a:gd name="connsiteY2" fmla="*/ 1496185 h 4512691"/>
              <a:gd name="connsiteX3" fmla="*/ 853628 w 853628"/>
              <a:gd name="connsiteY3" fmla="*/ 4512691 h 4512691"/>
              <a:gd name="connsiteX4" fmla="*/ 449266 w 853628"/>
              <a:gd name="connsiteY4" fmla="*/ 4512691 h 4512691"/>
              <a:gd name="connsiteX5" fmla="*/ 37980 w 853628"/>
              <a:gd name="connsiteY5" fmla="*/ 1288705 h 4512691"/>
              <a:gd name="connsiteX6" fmla="*/ 522253 w 853628"/>
              <a:gd name="connsiteY6" fmla="*/ 0 h 4512691"/>
              <a:gd name="connsiteX0" fmla="*/ 522253 w 853628"/>
              <a:gd name="connsiteY0" fmla="*/ 0 h 4512691"/>
              <a:gd name="connsiteX1" fmla="*/ 760889 w 853628"/>
              <a:gd name="connsiteY1" fmla="*/ 72708 h 4512691"/>
              <a:gd name="connsiteX2" fmla="*/ 347435 w 853628"/>
              <a:gd name="connsiteY2" fmla="*/ 1496185 h 4512691"/>
              <a:gd name="connsiteX3" fmla="*/ 853628 w 853628"/>
              <a:gd name="connsiteY3" fmla="*/ 4512691 h 4512691"/>
              <a:gd name="connsiteX4" fmla="*/ 449266 w 853628"/>
              <a:gd name="connsiteY4" fmla="*/ 4512691 h 4512691"/>
              <a:gd name="connsiteX5" fmla="*/ 37980 w 853628"/>
              <a:gd name="connsiteY5" fmla="*/ 1288705 h 4512691"/>
              <a:gd name="connsiteX6" fmla="*/ 522253 w 853628"/>
              <a:gd name="connsiteY6" fmla="*/ 0 h 4512691"/>
              <a:gd name="connsiteX0" fmla="*/ 522253 w 853628"/>
              <a:gd name="connsiteY0" fmla="*/ 0 h 4512691"/>
              <a:gd name="connsiteX1" fmla="*/ 760889 w 853628"/>
              <a:gd name="connsiteY1" fmla="*/ 72708 h 4512691"/>
              <a:gd name="connsiteX2" fmla="*/ 338991 w 853628"/>
              <a:gd name="connsiteY2" fmla="*/ 1239856 h 4512691"/>
              <a:gd name="connsiteX3" fmla="*/ 853628 w 853628"/>
              <a:gd name="connsiteY3" fmla="*/ 4512691 h 4512691"/>
              <a:gd name="connsiteX4" fmla="*/ 449266 w 853628"/>
              <a:gd name="connsiteY4" fmla="*/ 4512691 h 4512691"/>
              <a:gd name="connsiteX5" fmla="*/ 37980 w 853628"/>
              <a:gd name="connsiteY5" fmla="*/ 1288705 h 4512691"/>
              <a:gd name="connsiteX6" fmla="*/ 522253 w 853628"/>
              <a:gd name="connsiteY6" fmla="*/ 0 h 4512691"/>
              <a:gd name="connsiteX0" fmla="*/ 409663 w 741038"/>
              <a:gd name="connsiteY0" fmla="*/ 0 h 4512691"/>
              <a:gd name="connsiteX1" fmla="*/ 648299 w 741038"/>
              <a:gd name="connsiteY1" fmla="*/ 72708 h 4512691"/>
              <a:gd name="connsiteX2" fmla="*/ 226401 w 741038"/>
              <a:gd name="connsiteY2" fmla="*/ 1239856 h 4512691"/>
              <a:gd name="connsiteX3" fmla="*/ 741038 w 741038"/>
              <a:gd name="connsiteY3" fmla="*/ 4512691 h 4512691"/>
              <a:gd name="connsiteX4" fmla="*/ 336676 w 741038"/>
              <a:gd name="connsiteY4" fmla="*/ 4512691 h 4512691"/>
              <a:gd name="connsiteX5" fmla="*/ 48233 w 741038"/>
              <a:gd name="connsiteY5" fmla="*/ 881165 h 4512691"/>
              <a:gd name="connsiteX6" fmla="*/ 409663 w 741038"/>
              <a:gd name="connsiteY6" fmla="*/ 0 h 4512691"/>
              <a:gd name="connsiteX0" fmla="*/ 409663 w 741038"/>
              <a:gd name="connsiteY0" fmla="*/ 0 h 4512691"/>
              <a:gd name="connsiteX1" fmla="*/ 648299 w 741038"/>
              <a:gd name="connsiteY1" fmla="*/ 72708 h 4512691"/>
              <a:gd name="connsiteX2" fmla="*/ 245814 w 741038"/>
              <a:gd name="connsiteY2" fmla="*/ 1023312 h 4512691"/>
              <a:gd name="connsiteX3" fmla="*/ 741038 w 741038"/>
              <a:gd name="connsiteY3" fmla="*/ 4512691 h 4512691"/>
              <a:gd name="connsiteX4" fmla="*/ 336676 w 741038"/>
              <a:gd name="connsiteY4" fmla="*/ 4512691 h 4512691"/>
              <a:gd name="connsiteX5" fmla="*/ 48233 w 741038"/>
              <a:gd name="connsiteY5" fmla="*/ 881165 h 4512691"/>
              <a:gd name="connsiteX6" fmla="*/ 409663 w 741038"/>
              <a:gd name="connsiteY6" fmla="*/ 0 h 4512691"/>
              <a:gd name="connsiteX0" fmla="*/ 367859 w 699234"/>
              <a:gd name="connsiteY0" fmla="*/ 0 h 4512691"/>
              <a:gd name="connsiteX1" fmla="*/ 606495 w 699234"/>
              <a:gd name="connsiteY1" fmla="*/ 72708 h 4512691"/>
              <a:gd name="connsiteX2" fmla="*/ 204010 w 699234"/>
              <a:gd name="connsiteY2" fmla="*/ 1023312 h 4512691"/>
              <a:gd name="connsiteX3" fmla="*/ 699234 w 699234"/>
              <a:gd name="connsiteY3" fmla="*/ 4512691 h 4512691"/>
              <a:gd name="connsiteX4" fmla="*/ 294872 w 699234"/>
              <a:gd name="connsiteY4" fmla="*/ 4512691 h 4512691"/>
              <a:gd name="connsiteX5" fmla="*/ 147863 w 699234"/>
              <a:gd name="connsiteY5" fmla="*/ 2649753 h 4512691"/>
              <a:gd name="connsiteX6" fmla="*/ 6429 w 699234"/>
              <a:gd name="connsiteY6" fmla="*/ 881165 h 4512691"/>
              <a:gd name="connsiteX7" fmla="*/ 367859 w 699234"/>
              <a:gd name="connsiteY7" fmla="*/ 0 h 4512691"/>
              <a:gd name="connsiteX0" fmla="*/ 367859 w 700794"/>
              <a:gd name="connsiteY0" fmla="*/ 0 h 4512691"/>
              <a:gd name="connsiteX1" fmla="*/ 606495 w 700794"/>
              <a:gd name="connsiteY1" fmla="*/ 72708 h 4512691"/>
              <a:gd name="connsiteX2" fmla="*/ 204010 w 700794"/>
              <a:gd name="connsiteY2" fmla="*/ 1023312 h 4512691"/>
              <a:gd name="connsiteX3" fmla="*/ 363508 w 700794"/>
              <a:gd name="connsiteY3" fmla="*/ 2856784 h 4512691"/>
              <a:gd name="connsiteX4" fmla="*/ 699234 w 700794"/>
              <a:gd name="connsiteY4" fmla="*/ 4512691 h 4512691"/>
              <a:gd name="connsiteX5" fmla="*/ 294872 w 700794"/>
              <a:gd name="connsiteY5" fmla="*/ 4512691 h 4512691"/>
              <a:gd name="connsiteX6" fmla="*/ 147863 w 700794"/>
              <a:gd name="connsiteY6" fmla="*/ 2649753 h 4512691"/>
              <a:gd name="connsiteX7" fmla="*/ 6429 w 700794"/>
              <a:gd name="connsiteY7" fmla="*/ 881165 h 4512691"/>
              <a:gd name="connsiteX8" fmla="*/ 367859 w 700794"/>
              <a:gd name="connsiteY8" fmla="*/ 0 h 4512691"/>
              <a:gd name="connsiteX0" fmla="*/ 428211 w 761146"/>
              <a:gd name="connsiteY0" fmla="*/ 0 h 4512691"/>
              <a:gd name="connsiteX1" fmla="*/ 666847 w 761146"/>
              <a:gd name="connsiteY1" fmla="*/ 72708 h 4512691"/>
              <a:gd name="connsiteX2" fmla="*/ 264362 w 761146"/>
              <a:gd name="connsiteY2" fmla="*/ 1023312 h 4512691"/>
              <a:gd name="connsiteX3" fmla="*/ 423860 w 761146"/>
              <a:gd name="connsiteY3" fmla="*/ 2856784 h 4512691"/>
              <a:gd name="connsiteX4" fmla="*/ 759586 w 761146"/>
              <a:gd name="connsiteY4" fmla="*/ 4512691 h 4512691"/>
              <a:gd name="connsiteX5" fmla="*/ 355224 w 761146"/>
              <a:gd name="connsiteY5" fmla="*/ 4512691 h 4512691"/>
              <a:gd name="connsiteX6" fmla="*/ 208215 w 761146"/>
              <a:gd name="connsiteY6" fmla="*/ 2649753 h 4512691"/>
              <a:gd name="connsiteX7" fmla="*/ 11642 w 761146"/>
              <a:gd name="connsiteY7" fmla="*/ 1893484 h 4512691"/>
              <a:gd name="connsiteX8" fmla="*/ 66781 w 761146"/>
              <a:gd name="connsiteY8" fmla="*/ 881165 h 4512691"/>
              <a:gd name="connsiteX9" fmla="*/ 428211 w 761146"/>
              <a:gd name="connsiteY9" fmla="*/ 0 h 4512691"/>
              <a:gd name="connsiteX0" fmla="*/ 428211 w 761119"/>
              <a:gd name="connsiteY0" fmla="*/ 0 h 4512691"/>
              <a:gd name="connsiteX1" fmla="*/ 666847 w 761119"/>
              <a:gd name="connsiteY1" fmla="*/ 72708 h 4512691"/>
              <a:gd name="connsiteX2" fmla="*/ 264362 w 761119"/>
              <a:gd name="connsiteY2" fmla="*/ 1023312 h 4512691"/>
              <a:gd name="connsiteX3" fmla="*/ 246081 w 761119"/>
              <a:gd name="connsiteY3" fmla="*/ 1811433 h 4512691"/>
              <a:gd name="connsiteX4" fmla="*/ 423860 w 761119"/>
              <a:gd name="connsiteY4" fmla="*/ 2856784 h 4512691"/>
              <a:gd name="connsiteX5" fmla="*/ 759586 w 761119"/>
              <a:gd name="connsiteY5" fmla="*/ 4512691 h 4512691"/>
              <a:gd name="connsiteX6" fmla="*/ 355224 w 761119"/>
              <a:gd name="connsiteY6" fmla="*/ 4512691 h 4512691"/>
              <a:gd name="connsiteX7" fmla="*/ 208215 w 761119"/>
              <a:gd name="connsiteY7" fmla="*/ 2649753 h 4512691"/>
              <a:gd name="connsiteX8" fmla="*/ 11642 w 761119"/>
              <a:gd name="connsiteY8" fmla="*/ 1893484 h 4512691"/>
              <a:gd name="connsiteX9" fmla="*/ 66781 w 761119"/>
              <a:gd name="connsiteY9" fmla="*/ 881165 h 4512691"/>
              <a:gd name="connsiteX10" fmla="*/ 428211 w 761119"/>
              <a:gd name="connsiteY10" fmla="*/ 0 h 4512691"/>
              <a:gd name="connsiteX0" fmla="*/ 428211 w 761119"/>
              <a:gd name="connsiteY0" fmla="*/ 0 h 4512691"/>
              <a:gd name="connsiteX1" fmla="*/ 666847 w 761119"/>
              <a:gd name="connsiteY1" fmla="*/ 72708 h 4512691"/>
              <a:gd name="connsiteX2" fmla="*/ 264362 w 761119"/>
              <a:gd name="connsiteY2" fmla="*/ 1023312 h 4512691"/>
              <a:gd name="connsiteX3" fmla="*/ 246081 w 761119"/>
              <a:gd name="connsiteY3" fmla="*/ 1811433 h 4512691"/>
              <a:gd name="connsiteX4" fmla="*/ 423860 w 761119"/>
              <a:gd name="connsiteY4" fmla="*/ 2856784 h 4512691"/>
              <a:gd name="connsiteX5" fmla="*/ 759586 w 761119"/>
              <a:gd name="connsiteY5" fmla="*/ 4512691 h 4512691"/>
              <a:gd name="connsiteX6" fmla="*/ 355224 w 761119"/>
              <a:gd name="connsiteY6" fmla="*/ 4512691 h 4512691"/>
              <a:gd name="connsiteX7" fmla="*/ 337486 w 761119"/>
              <a:gd name="connsiteY7" fmla="*/ 3726786 h 4512691"/>
              <a:gd name="connsiteX8" fmla="*/ 11642 w 761119"/>
              <a:gd name="connsiteY8" fmla="*/ 1893484 h 4512691"/>
              <a:gd name="connsiteX9" fmla="*/ 66781 w 761119"/>
              <a:gd name="connsiteY9" fmla="*/ 881165 h 4512691"/>
              <a:gd name="connsiteX10" fmla="*/ 428211 w 761119"/>
              <a:gd name="connsiteY10" fmla="*/ 0 h 4512691"/>
              <a:gd name="connsiteX0" fmla="*/ 428211 w 761119"/>
              <a:gd name="connsiteY0" fmla="*/ 0 h 4512691"/>
              <a:gd name="connsiteX1" fmla="*/ 666847 w 761119"/>
              <a:gd name="connsiteY1" fmla="*/ 72708 h 4512691"/>
              <a:gd name="connsiteX2" fmla="*/ 264362 w 761119"/>
              <a:gd name="connsiteY2" fmla="*/ 1023312 h 4512691"/>
              <a:gd name="connsiteX3" fmla="*/ 246081 w 761119"/>
              <a:gd name="connsiteY3" fmla="*/ 1811433 h 4512691"/>
              <a:gd name="connsiteX4" fmla="*/ 423860 w 761119"/>
              <a:gd name="connsiteY4" fmla="*/ 2856784 h 4512691"/>
              <a:gd name="connsiteX5" fmla="*/ 759586 w 761119"/>
              <a:gd name="connsiteY5" fmla="*/ 4512691 h 4512691"/>
              <a:gd name="connsiteX6" fmla="*/ 355224 w 761119"/>
              <a:gd name="connsiteY6" fmla="*/ 4512691 h 4512691"/>
              <a:gd name="connsiteX7" fmla="*/ 337486 w 761119"/>
              <a:gd name="connsiteY7" fmla="*/ 3726786 h 4512691"/>
              <a:gd name="connsiteX8" fmla="*/ 11642 w 761119"/>
              <a:gd name="connsiteY8" fmla="*/ 1893484 h 4512691"/>
              <a:gd name="connsiteX9" fmla="*/ 66781 w 761119"/>
              <a:gd name="connsiteY9" fmla="*/ 881165 h 4512691"/>
              <a:gd name="connsiteX10" fmla="*/ 428211 w 761119"/>
              <a:gd name="connsiteY10" fmla="*/ 0 h 4512691"/>
              <a:gd name="connsiteX0" fmla="*/ 428211 w 761119"/>
              <a:gd name="connsiteY0" fmla="*/ 0 h 4512691"/>
              <a:gd name="connsiteX1" fmla="*/ 666847 w 761119"/>
              <a:gd name="connsiteY1" fmla="*/ 72708 h 4512691"/>
              <a:gd name="connsiteX2" fmla="*/ 264362 w 761119"/>
              <a:gd name="connsiteY2" fmla="*/ 1023312 h 4512691"/>
              <a:gd name="connsiteX3" fmla="*/ 246081 w 761119"/>
              <a:gd name="connsiteY3" fmla="*/ 1811433 h 4512691"/>
              <a:gd name="connsiteX4" fmla="*/ 423860 w 761119"/>
              <a:gd name="connsiteY4" fmla="*/ 2856784 h 4512691"/>
              <a:gd name="connsiteX5" fmla="*/ 759586 w 761119"/>
              <a:gd name="connsiteY5" fmla="*/ 4512691 h 4512691"/>
              <a:gd name="connsiteX6" fmla="*/ 518813 w 761119"/>
              <a:gd name="connsiteY6" fmla="*/ 4482526 h 4512691"/>
              <a:gd name="connsiteX7" fmla="*/ 337486 w 761119"/>
              <a:gd name="connsiteY7" fmla="*/ 3726786 h 4512691"/>
              <a:gd name="connsiteX8" fmla="*/ 11642 w 761119"/>
              <a:gd name="connsiteY8" fmla="*/ 1893484 h 4512691"/>
              <a:gd name="connsiteX9" fmla="*/ 66781 w 761119"/>
              <a:gd name="connsiteY9" fmla="*/ 881165 h 4512691"/>
              <a:gd name="connsiteX10" fmla="*/ 428211 w 761119"/>
              <a:gd name="connsiteY10" fmla="*/ 0 h 4512691"/>
              <a:gd name="connsiteX0" fmla="*/ 428211 w 1017363"/>
              <a:gd name="connsiteY0" fmla="*/ 0 h 4576785"/>
              <a:gd name="connsiteX1" fmla="*/ 666847 w 1017363"/>
              <a:gd name="connsiteY1" fmla="*/ 72708 h 4576785"/>
              <a:gd name="connsiteX2" fmla="*/ 264362 w 1017363"/>
              <a:gd name="connsiteY2" fmla="*/ 1023312 h 4576785"/>
              <a:gd name="connsiteX3" fmla="*/ 246081 w 1017363"/>
              <a:gd name="connsiteY3" fmla="*/ 1811433 h 4576785"/>
              <a:gd name="connsiteX4" fmla="*/ 423860 w 1017363"/>
              <a:gd name="connsiteY4" fmla="*/ 2856784 h 4576785"/>
              <a:gd name="connsiteX5" fmla="*/ 1016535 w 1017363"/>
              <a:gd name="connsiteY5" fmla="*/ 4576785 h 4576785"/>
              <a:gd name="connsiteX6" fmla="*/ 518813 w 1017363"/>
              <a:gd name="connsiteY6" fmla="*/ 4482526 h 4576785"/>
              <a:gd name="connsiteX7" fmla="*/ 337486 w 1017363"/>
              <a:gd name="connsiteY7" fmla="*/ 3726786 h 4576785"/>
              <a:gd name="connsiteX8" fmla="*/ 11642 w 1017363"/>
              <a:gd name="connsiteY8" fmla="*/ 1893484 h 4576785"/>
              <a:gd name="connsiteX9" fmla="*/ 66781 w 1017363"/>
              <a:gd name="connsiteY9" fmla="*/ 881165 h 4576785"/>
              <a:gd name="connsiteX10" fmla="*/ 428211 w 1017363"/>
              <a:gd name="connsiteY10" fmla="*/ 0 h 4576785"/>
              <a:gd name="connsiteX0" fmla="*/ 428211 w 1016535"/>
              <a:gd name="connsiteY0" fmla="*/ 0 h 4576785"/>
              <a:gd name="connsiteX1" fmla="*/ 666847 w 1016535"/>
              <a:gd name="connsiteY1" fmla="*/ 72708 h 4576785"/>
              <a:gd name="connsiteX2" fmla="*/ 264362 w 1016535"/>
              <a:gd name="connsiteY2" fmla="*/ 1023312 h 4576785"/>
              <a:gd name="connsiteX3" fmla="*/ 246081 w 1016535"/>
              <a:gd name="connsiteY3" fmla="*/ 1811433 h 4576785"/>
              <a:gd name="connsiteX4" fmla="*/ 423860 w 1016535"/>
              <a:gd name="connsiteY4" fmla="*/ 2856784 h 4576785"/>
              <a:gd name="connsiteX5" fmla="*/ 1016535 w 1016535"/>
              <a:gd name="connsiteY5" fmla="*/ 4576785 h 4576785"/>
              <a:gd name="connsiteX6" fmla="*/ 518813 w 1016535"/>
              <a:gd name="connsiteY6" fmla="*/ 4482526 h 4576785"/>
              <a:gd name="connsiteX7" fmla="*/ 337486 w 1016535"/>
              <a:gd name="connsiteY7" fmla="*/ 3726786 h 4576785"/>
              <a:gd name="connsiteX8" fmla="*/ 11642 w 1016535"/>
              <a:gd name="connsiteY8" fmla="*/ 1893484 h 4576785"/>
              <a:gd name="connsiteX9" fmla="*/ 66781 w 1016535"/>
              <a:gd name="connsiteY9" fmla="*/ 881165 h 4576785"/>
              <a:gd name="connsiteX10" fmla="*/ 428211 w 1016535"/>
              <a:gd name="connsiteY10" fmla="*/ 0 h 4576785"/>
              <a:gd name="connsiteX0" fmla="*/ 428211 w 910177"/>
              <a:gd name="connsiteY0" fmla="*/ 0 h 4571440"/>
              <a:gd name="connsiteX1" fmla="*/ 666847 w 910177"/>
              <a:gd name="connsiteY1" fmla="*/ 72708 h 4571440"/>
              <a:gd name="connsiteX2" fmla="*/ 264362 w 910177"/>
              <a:gd name="connsiteY2" fmla="*/ 1023312 h 4571440"/>
              <a:gd name="connsiteX3" fmla="*/ 246081 w 910177"/>
              <a:gd name="connsiteY3" fmla="*/ 1811433 h 4571440"/>
              <a:gd name="connsiteX4" fmla="*/ 423860 w 910177"/>
              <a:gd name="connsiteY4" fmla="*/ 2856784 h 4571440"/>
              <a:gd name="connsiteX5" fmla="*/ 910177 w 910177"/>
              <a:gd name="connsiteY5" fmla="*/ 4571440 h 4571440"/>
              <a:gd name="connsiteX6" fmla="*/ 518813 w 910177"/>
              <a:gd name="connsiteY6" fmla="*/ 4482526 h 4571440"/>
              <a:gd name="connsiteX7" fmla="*/ 337486 w 910177"/>
              <a:gd name="connsiteY7" fmla="*/ 3726786 h 4571440"/>
              <a:gd name="connsiteX8" fmla="*/ 11642 w 910177"/>
              <a:gd name="connsiteY8" fmla="*/ 1893484 h 4571440"/>
              <a:gd name="connsiteX9" fmla="*/ 66781 w 910177"/>
              <a:gd name="connsiteY9" fmla="*/ 881165 h 4571440"/>
              <a:gd name="connsiteX10" fmla="*/ 428211 w 910177"/>
              <a:gd name="connsiteY10" fmla="*/ 0 h 4571440"/>
              <a:gd name="connsiteX0" fmla="*/ 428211 w 910177"/>
              <a:gd name="connsiteY0" fmla="*/ 0 h 4571440"/>
              <a:gd name="connsiteX1" fmla="*/ 666847 w 910177"/>
              <a:gd name="connsiteY1" fmla="*/ 72708 h 4571440"/>
              <a:gd name="connsiteX2" fmla="*/ 264362 w 910177"/>
              <a:gd name="connsiteY2" fmla="*/ 1023312 h 4571440"/>
              <a:gd name="connsiteX3" fmla="*/ 246081 w 910177"/>
              <a:gd name="connsiteY3" fmla="*/ 1811433 h 4571440"/>
              <a:gd name="connsiteX4" fmla="*/ 423860 w 910177"/>
              <a:gd name="connsiteY4" fmla="*/ 2856784 h 4571440"/>
              <a:gd name="connsiteX5" fmla="*/ 910177 w 910177"/>
              <a:gd name="connsiteY5" fmla="*/ 4571440 h 4571440"/>
              <a:gd name="connsiteX6" fmla="*/ 518813 w 910177"/>
              <a:gd name="connsiteY6" fmla="*/ 4482526 h 4571440"/>
              <a:gd name="connsiteX7" fmla="*/ 452567 w 910177"/>
              <a:gd name="connsiteY7" fmla="*/ 3728304 h 4571440"/>
              <a:gd name="connsiteX8" fmla="*/ 11642 w 910177"/>
              <a:gd name="connsiteY8" fmla="*/ 1893484 h 4571440"/>
              <a:gd name="connsiteX9" fmla="*/ 66781 w 910177"/>
              <a:gd name="connsiteY9" fmla="*/ 881165 h 4571440"/>
              <a:gd name="connsiteX10" fmla="*/ 428211 w 910177"/>
              <a:gd name="connsiteY10" fmla="*/ 0 h 4571440"/>
              <a:gd name="connsiteX0" fmla="*/ 428211 w 910177"/>
              <a:gd name="connsiteY0" fmla="*/ 0 h 4571440"/>
              <a:gd name="connsiteX1" fmla="*/ 666847 w 910177"/>
              <a:gd name="connsiteY1" fmla="*/ 72708 h 4571440"/>
              <a:gd name="connsiteX2" fmla="*/ 264362 w 910177"/>
              <a:gd name="connsiteY2" fmla="*/ 1023312 h 4571440"/>
              <a:gd name="connsiteX3" fmla="*/ 246081 w 910177"/>
              <a:gd name="connsiteY3" fmla="*/ 1811433 h 4571440"/>
              <a:gd name="connsiteX4" fmla="*/ 423860 w 910177"/>
              <a:gd name="connsiteY4" fmla="*/ 2856784 h 4571440"/>
              <a:gd name="connsiteX5" fmla="*/ 910177 w 910177"/>
              <a:gd name="connsiteY5" fmla="*/ 4571440 h 4571440"/>
              <a:gd name="connsiteX6" fmla="*/ 518813 w 910177"/>
              <a:gd name="connsiteY6" fmla="*/ 4482526 h 4571440"/>
              <a:gd name="connsiteX7" fmla="*/ 417677 w 910177"/>
              <a:gd name="connsiteY7" fmla="*/ 3743611 h 4571440"/>
              <a:gd name="connsiteX8" fmla="*/ 11642 w 910177"/>
              <a:gd name="connsiteY8" fmla="*/ 1893484 h 4571440"/>
              <a:gd name="connsiteX9" fmla="*/ 66781 w 910177"/>
              <a:gd name="connsiteY9" fmla="*/ 881165 h 4571440"/>
              <a:gd name="connsiteX10" fmla="*/ 428211 w 910177"/>
              <a:gd name="connsiteY10" fmla="*/ 0 h 4571440"/>
              <a:gd name="connsiteX0" fmla="*/ 428211 w 910177"/>
              <a:gd name="connsiteY0" fmla="*/ 0 h 4571440"/>
              <a:gd name="connsiteX1" fmla="*/ 666847 w 910177"/>
              <a:gd name="connsiteY1" fmla="*/ 72708 h 4571440"/>
              <a:gd name="connsiteX2" fmla="*/ 264362 w 910177"/>
              <a:gd name="connsiteY2" fmla="*/ 1023312 h 4571440"/>
              <a:gd name="connsiteX3" fmla="*/ 246081 w 910177"/>
              <a:gd name="connsiteY3" fmla="*/ 1811433 h 4571440"/>
              <a:gd name="connsiteX4" fmla="*/ 466403 w 910177"/>
              <a:gd name="connsiteY4" fmla="*/ 2858922 h 4571440"/>
              <a:gd name="connsiteX5" fmla="*/ 910177 w 910177"/>
              <a:gd name="connsiteY5" fmla="*/ 4571440 h 4571440"/>
              <a:gd name="connsiteX6" fmla="*/ 518813 w 910177"/>
              <a:gd name="connsiteY6" fmla="*/ 4482526 h 4571440"/>
              <a:gd name="connsiteX7" fmla="*/ 417677 w 910177"/>
              <a:gd name="connsiteY7" fmla="*/ 3743611 h 4571440"/>
              <a:gd name="connsiteX8" fmla="*/ 11642 w 910177"/>
              <a:gd name="connsiteY8" fmla="*/ 1893484 h 4571440"/>
              <a:gd name="connsiteX9" fmla="*/ 66781 w 910177"/>
              <a:gd name="connsiteY9" fmla="*/ 881165 h 4571440"/>
              <a:gd name="connsiteX10" fmla="*/ 428211 w 910177"/>
              <a:gd name="connsiteY10" fmla="*/ 0 h 4571440"/>
              <a:gd name="connsiteX0" fmla="*/ 428211 w 910177"/>
              <a:gd name="connsiteY0" fmla="*/ 0 h 4571440"/>
              <a:gd name="connsiteX1" fmla="*/ 666847 w 910177"/>
              <a:gd name="connsiteY1" fmla="*/ 72708 h 4571440"/>
              <a:gd name="connsiteX2" fmla="*/ 264362 w 910177"/>
              <a:gd name="connsiteY2" fmla="*/ 1023312 h 4571440"/>
              <a:gd name="connsiteX3" fmla="*/ 379227 w 910177"/>
              <a:gd name="connsiteY3" fmla="*/ 1877836 h 4571440"/>
              <a:gd name="connsiteX4" fmla="*/ 466403 w 910177"/>
              <a:gd name="connsiteY4" fmla="*/ 2858922 h 4571440"/>
              <a:gd name="connsiteX5" fmla="*/ 910177 w 910177"/>
              <a:gd name="connsiteY5" fmla="*/ 4571440 h 4571440"/>
              <a:gd name="connsiteX6" fmla="*/ 518813 w 910177"/>
              <a:gd name="connsiteY6" fmla="*/ 4482526 h 4571440"/>
              <a:gd name="connsiteX7" fmla="*/ 417677 w 910177"/>
              <a:gd name="connsiteY7" fmla="*/ 3743611 h 4571440"/>
              <a:gd name="connsiteX8" fmla="*/ 11642 w 910177"/>
              <a:gd name="connsiteY8" fmla="*/ 1893484 h 4571440"/>
              <a:gd name="connsiteX9" fmla="*/ 66781 w 910177"/>
              <a:gd name="connsiteY9" fmla="*/ 881165 h 4571440"/>
              <a:gd name="connsiteX10" fmla="*/ 428211 w 910177"/>
              <a:gd name="connsiteY10" fmla="*/ 0 h 4571440"/>
              <a:gd name="connsiteX0" fmla="*/ 428211 w 910177"/>
              <a:gd name="connsiteY0" fmla="*/ 0 h 4571440"/>
              <a:gd name="connsiteX1" fmla="*/ 666847 w 910177"/>
              <a:gd name="connsiteY1" fmla="*/ 72708 h 4571440"/>
              <a:gd name="connsiteX2" fmla="*/ 367514 w 910177"/>
              <a:gd name="connsiteY2" fmla="*/ 1092473 h 4571440"/>
              <a:gd name="connsiteX3" fmla="*/ 379227 w 910177"/>
              <a:gd name="connsiteY3" fmla="*/ 1877836 h 4571440"/>
              <a:gd name="connsiteX4" fmla="*/ 466403 w 910177"/>
              <a:gd name="connsiteY4" fmla="*/ 2858922 h 4571440"/>
              <a:gd name="connsiteX5" fmla="*/ 910177 w 910177"/>
              <a:gd name="connsiteY5" fmla="*/ 4571440 h 4571440"/>
              <a:gd name="connsiteX6" fmla="*/ 518813 w 910177"/>
              <a:gd name="connsiteY6" fmla="*/ 4482526 h 4571440"/>
              <a:gd name="connsiteX7" fmla="*/ 417677 w 910177"/>
              <a:gd name="connsiteY7" fmla="*/ 3743611 h 4571440"/>
              <a:gd name="connsiteX8" fmla="*/ 11642 w 910177"/>
              <a:gd name="connsiteY8" fmla="*/ 1893484 h 4571440"/>
              <a:gd name="connsiteX9" fmla="*/ 66781 w 910177"/>
              <a:gd name="connsiteY9" fmla="*/ 881165 h 4571440"/>
              <a:gd name="connsiteX10" fmla="*/ 428211 w 910177"/>
              <a:gd name="connsiteY10" fmla="*/ 0 h 4571440"/>
              <a:gd name="connsiteX0" fmla="*/ 419225 w 901191"/>
              <a:gd name="connsiteY0" fmla="*/ 0 h 4571440"/>
              <a:gd name="connsiteX1" fmla="*/ 657861 w 901191"/>
              <a:gd name="connsiteY1" fmla="*/ 72708 h 4571440"/>
              <a:gd name="connsiteX2" fmla="*/ 358528 w 901191"/>
              <a:gd name="connsiteY2" fmla="*/ 1092473 h 4571440"/>
              <a:gd name="connsiteX3" fmla="*/ 370241 w 901191"/>
              <a:gd name="connsiteY3" fmla="*/ 1877836 h 4571440"/>
              <a:gd name="connsiteX4" fmla="*/ 457417 w 901191"/>
              <a:gd name="connsiteY4" fmla="*/ 2858922 h 4571440"/>
              <a:gd name="connsiteX5" fmla="*/ 901191 w 901191"/>
              <a:gd name="connsiteY5" fmla="*/ 4571440 h 4571440"/>
              <a:gd name="connsiteX6" fmla="*/ 509827 w 901191"/>
              <a:gd name="connsiteY6" fmla="*/ 4482526 h 4571440"/>
              <a:gd name="connsiteX7" fmla="*/ 408691 w 901191"/>
              <a:gd name="connsiteY7" fmla="*/ 3743611 h 4571440"/>
              <a:gd name="connsiteX8" fmla="*/ 2656 w 901191"/>
              <a:gd name="connsiteY8" fmla="*/ 1893484 h 4571440"/>
              <a:gd name="connsiteX9" fmla="*/ 187733 w 901191"/>
              <a:gd name="connsiteY9" fmla="*/ 1011382 h 4571440"/>
              <a:gd name="connsiteX10" fmla="*/ 419225 w 901191"/>
              <a:gd name="connsiteY10" fmla="*/ 0 h 4571440"/>
              <a:gd name="connsiteX0" fmla="*/ 419225 w 901191"/>
              <a:gd name="connsiteY0" fmla="*/ 0 h 4571440"/>
              <a:gd name="connsiteX1" fmla="*/ 657861 w 901191"/>
              <a:gd name="connsiteY1" fmla="*/ 72708 h 4571440"/>
              <a:gd name="connsiteX2" fmla="*/ 442546 w 901191"/>
              <a:gd name="connsiteY2" fmla="*/ 1118021 h 4571440"/>
              <a:gd name="connsiteX3" fmla="*/ 370241 w 901191"/>
              <a:gd name="connsiteY3" fmla="*/ 1877836 h 4571440"/>
              <a:gd name="connsiteX4" fmla="*/ 457417 w 901191"/>
              <a:gd name="connsiteY4" fmla="*/ 2858922 h 4571440"/>
              <a:gd name="connsiteX5" fmla="*/ 901191 w 901191"/>
              <a:gd name="connsiteY5" fmla="*/ 4571440 h 4571440"/>
              <a:gd name="connsiteX6" fmla="*/ 509827 w 901191"/>
              <a:gd name="connsiteY6" fmla="*/ 4482526 h 4571440"/>
              <a:gd name="connsiteX7" fmla="*/ 408691 w 901191"/>
              <a:gd name="connsiteY7" fmla="*/ 3743611 h 4571440"/>
              <a:gd name="connsiteX8" fmla="*/ 2656 w 901191"/>
              <a:gd name="connsiteY8" fmla="*/ 1893484 h 4571440"/>
              <a:gd name="connsiteX9" fmla="*/ 187733 w 901191"/>
              <a:gd name="connsiteY9" fmla="*/ 1011382 h 4571440"/>
              <a:gd name="connsiteX10" fmla="*/ 419225 w 901191"/>
              <a:gd name="connsiteY10" fmla="*/ 0 h 4571440"/>
              <a:gd name="connsiteX0" fmla="*/ 419225 w 901191"/>
              <a:gd name="connsiteY0" fmla="*/ 0 h 4571440"/>
              <a:gd name="connsiteX1" fmla="*/ 612560 w 901191"/>
              <a:gd name="connsiteY1" fmla="*/ 40575 h 4571440"/>
              <a:gd name="connsiteX2" fmla="*/ 442546 w 901191"/>
              <a:gd name="connsiteY2" fmla="*/ 1118021 h 4571440"/>
              <a:gd name="connsiteX3" fmla="*/ 370241 w 901191"/>
              <a:gd name="connsiteY3" fmla="*/ 1877836 h 4571440"/>
              <a:gd name="connsiteX4" fmla="*/ 457417 w 901191"/>
              <a:gd name="connsiteY4" fmla="*/ 2858922 h 4571440"/>
              <a:gd name="connsiteX5" fmla="*/ 901191 w 901191"/>
              <a:gd name="connsiteY5" fmla="*/ 4571440 h 4571440"/>
              <a:gd name="connsiteX6" fmla="*/ 509827 w 901191"/>
              <a:gd name="connsiteY6" fmla="*/ 4482526 h 4571440"/>
              <a:gd name="connsiteX7" fmla="*/ 408691 w 901191"/>
              <a:gd name="connsiteY7" fmla="*/ 3743611 h 4571440"/>
              <a:gd name="connsiteX8" fmla="*/ 2656 w 901191"/>
              <a:gd name="connsiteY8" fmla="*/ 1893484 h 4571440"/>
              <a:gd name="connsiteX9" fmla="*/ 187733 w 901191"/>
              <a:gd name="connsiteY9" fmla="*/ 1011382 h 4571440"/>
              <a:gd name="connsiteX10" fmla="*/ 419225 w 901191"/>
              <a:gd name="connsiteY10" fmla="*/ 0 h 4571440"/>
              <a:gd name="connsiteX0" fmla="*/ 456978 w 901296"/>
              <a:gd name="connsiteY0" fmla="*/ 0 h 4556753"/>
              <a:gd name="connsiteX1" fmla="*/ 612665 w 901296"/>
              <a:gd name="connsiteY1" fmla="*/ 25888 h 4556753"/>
              <a:gd name="connsiteX2" fmla="*/ 442651 w 901296"/>
              <a:gd name="connsiteY2" fmla="*/ 1103334 h 4556753"/>
              <a:gd name="connsiteX3" fmla="*/ 370346 w 901296"/>
              <a:gd name="connsiteY3" fmla="*/ 1863149 h 4556753"/>
              <a:gd name="connsiteX4" fmla="*/ 457522 w 901296"/>
              <a:gd name="connsiteY4" fmla="*/ 2844235 h 4556753"/>
              <a:gd name="connsiteX5" fmla="*/ 901296 w 901296"/>
              <a:gd name="connsiteY5" fmla="*/ 4556753 h 4556753"/>
              <a:gd name="connsiteX6" fmla="*/ 509932 w 901296"/>
              <a:gd name="connsiteY6" fmla="*/ 4467839 h 4556753"/>
              <a:gd name="connsiteX7" fmla="*/ 408796 w 901296"/>
              <a:gd name="connsiteY7" fmla="*/ 3728924 h 4556753"/>
              <a:gd name="connsiteX8" fmla="*/ 2761 w 901296"/>
              <a:gd name="connsiteY8" fmla="*/ 1878797 h 4556753"/>
              <a:gd name="connsiteX9" fmla="*/ 187838 w 901296"/>
              <a:gd name="connsiteY9" fmla="*/ 996695 h 4556753"/>
              <a:gd name="connsiteX10" fmla="*/ 456978 w 901296"/>
              <a:gd name="connsiteY10" fmla="*/ 0 h 4556753"/>
              <a:gd name="connsiteX0" fmla="*/ 358273 w 802591"/>
              <a:gd name="connsiteY0" fmla="*/ 0 h 4556753"/>
              <a:gd name="connsiteX1" fmla="*/ 513960 w 802591"/>
              <a:gd name="connsiteY1" fmla="*/ 25888 h 4556753"/>
              <a:gd name="connsiteX2" fmla="*/ 343946 w 802591"/>
              <a:gd name="connsiteY2" fmla="*/ 1103334 h 4556753"/>
              <a:gd name="connsiteX3" fmla="*/ 271641 w 802591"/>
              <a:gd name="connsiteY3" fmla="*/ 1863149 h 4556753"/>
              <a:gd name="connsiteX4" fmla="*/ 358817 w 802591"/>
              <a:gd name="connsiteY4" fmla="*/ 2844235 h 4556753"/>
              <a:gd name="connsiteX5" fmla="*/ 802591 w 802591"/>
              <a:gd name="connsiteY5" fmla="*/ 4556753 h 4556753"/>
              <a:gd name="connsiteX6" fmla="*/ 411227 w 802591"/>
              <a:gd name="connsiteY6" fmla="*/ 4467839 h 4556753"/>
              <a:gd name="connsiteX7" fmla="*/ 310091 w 802591"/>
              <a:gd name="connsiteY7" fmla="*/ 3728924 h 4556753"/>
              <a:gd name="connsiteX8" fmla="*/ 6139 w 802591"/>
              <a:gd name="connsiteY8" fmla="*/ 1969229 h 4556753"/>
              <a:gd name="connsiteX9" fmla="*/ 89133 w 802591"/>
              <a:gd name="connsiteY9" fmla="*/ 996695 h 4556753"/>
              <a:gd name="connsiteX10" fmla="*/ 358273 w 802591"/>
              <a:gd name="connsiteY10" fmla="*/ 0 h 4556753"/>
              <a:gd name="connsiteX0" fmla="*/ 358273 w 802591"/>
              <a:gd name="connsiteY0" fmla="*/ 0 h 4556753"/>
              <a:gd name="connsiteX1" fmla="*/ 513960 w 802591"/>
              <a:gd name="connsiteY1" fmla="*/ 25888 h 4556753"/>
              <a:gd name="connsiteX2" fmla="*/ 343946 w 802591"/>
              <a:gd name="connsiteY2" fmla="*/ 1103334 h 4556753"/>
              <a:gd name="connsiteX3" fmla="*/ 355209 w 802591"/>
              <a:gd name="connsiteY3" fmla="*/ 1982506 h 4556753"/>
              <a:gd name="connsiteX4" fmla="*/ 358817 w 802591"/>
              <a:gd name="connsiteY4" fmla="*/ 2844235 h 4556753"/>
              <a:gd name="connsiteX5" fmla="*/ 802591 w 802591"/>
              <a:gd name="connsiteY5" fmla="*/ 4556753 h 4556753"/>
              <a:gd name="connsiteX6" fmla="*/ 411227 w 802591"/>
              <a:gd name="connsiteY6" fmla="*/ 4467839 h 4556753"/>
              <a:gd name="connsiteX7" fmla="*/ 310091 w 802591"/>
              <a:gd name="connsiteY7" fmla="*/ 3728924 h 4556753"/>
              <a:gd name="connsiteX8" fmla="*/ 6139 w 802591"/>
              <a:gd name="connsiteY8" fmla="*/ 1969229 h 4556753"/>
              <a:gd name="connsiteX9" fmla="*/ 89133 w 802591"/>
              <a:gd name="connsiteY9" fmla="*/ 996695 h 4556753"/>
              <a:gd name="connsiteX10" fmla="*/ 358273 w 802591"/>
              <a:gd name="connsiteY10" fmla="*/ 0 h 4556753"/>
              <a:gd name="connsiteX0" fmla="*/ 358273 w 802591"/>
              <a:gd name="connsiteY0" fmla="*/ 0 h 4556753"/>
              <a:gd name="connsiteX1" fmla="*/ 513960 w 802591"/>
              <a:gd name="connsiteY1" fmla="*/ 25888 h 4556753"/>
              <a:gd name="connsiteX2" fmla="*/ 343946 w 802591"/>
              <a:gd name="connsiteY2" fmla="*/ 1103334 h 4556753"/>
              <a:gd name="connsiteX3" fmla="*/ 355209 w 802591"/>
              <a:gd name="connsiteY3" fmla="*/ 1982506 h 4556753"/>
              <a:gd name="connsiteX4" fmla="*/ 452177 w 802591"/>
              <a:gd name="connsiteY4" fmla="*/ 2938493 h 4556753"/>
              <a:gd name="connsiteX5" fmla="*/ 802591 w 802591"/>
              <a:gd name="connsiteY5" fmla="*/ 4556753 h 4556753"/>
              <a:gd name="connsiteX6" fmla="*/ 411227 w 802591"/>
              <a:gd name="connsiteY6" fmla="*/ 4467839 h 4556753"/>
              <a:gd name="connsiteX7" fmla="*/ 310091 w 802591"/>
              <a:gd name="connsiteY7" fmla="*/ 3728924 h 4556753"/>
              <a:gd name="connsiteX8" fmla="*/ 6139 w 802591"/>
              <a:gd name="connsiteY8" fmla="*/ 1969229 h 4556753"/>
              <a:gd name="connsiteX9" fmla="*/ 89133 w 802591"/>
              <a:gd name="connsiteY9" fmla="*/ 996695 h 4556753"/>
              <a:gd name="connsiteX10" fmla="*/ 358273 w 802591"/>
              <a:gd name="connsiteY10" fmla="*/ 0 h 4556753"/>
              <a:gd name="connsiteX0" fmla="*/ 355654 w 799972"/>
              <a:gd name="connsiteY0" fmla="*/ 0 h 4556753"/>
              <a:gd name="connsiteX1" fmla="*/ 511341 w 799972"/>
              <a:gd name="connsiteY1" fmla="*/ 25888 h 4556753"/>
              <a:gd name="connsiteX2" fmla="*/ 341327 w 799972"/>
              <a:gd name="connsiteY2" fmla="*/ 1103334 h 4556753"/>
              <a:gd name="connsiteX3" fmla="*/ 352590 w 799972"/>
              <a:gd name="connsiteY3" fmla="*/ 1982506 h 4556753"/>
              <a:gd name="connsiteX4" fmla="*/ 449558 w 799972"/>
              <a:gd name="connsiteY4" fmla="*/ 2938493 h 4556753"/>
              <a:gd name="connsiteX5" fmla="*/ 799972 w 799972"/>
              <a:gd name="connsiteY5" fmla="*/ 4556753 h 4556753"/>
              <a:gd name="connsiteX6" fmla="*/ 408608 w 799972"/>
              <a:gd name="connsiteY6" fmla="*/ 4467839 h 4556753"/>
              <a:gd name="connsiteX7" fmla="*/ 307472 w 799972"/>
              <a:gd name="connsiteY7" fmla="*/ 3728924 h 4556753"/>
              <a:gd name="connsiteX8" fmla="*/ 127276 w 799972"/>
              <a:gd name="connsiteY8" fmla="*/ 2986272 h 4556753"/>
              <a:gd name="connsiteX9" fmla="*/ 3520 w 799972"/>
              <a:gd name="connsiteY9" fmla="*/ 1969229 h 4556753"/>
              <a:gd name="connsiteX10" fmla="*/ 86514 w 799972"/>
              <a:gd name="connsiteY10" fmla="*/ 996695 h 4556753"/>
              <a:gd name="connsiteX11" fmla="*/ 355654 w 799972"/>
              <a:gd name="connsiteY11" fmla="*/ 0 h 4556753"/>
              <a:gd name="connsiteX0" fmla="*/ 355654 w 799972"/>
              <a:gd name="connsiteY0" fmla="*/ 0 h 4556753"/>
              <a:gd name="connsiteX1" fmla="*/ 511341 w 799972"/>
              <a:gd name="connsiteY1" fmla="*/ 25888 h 4556753"/>
              <a:gd name="connsiteX2" fmla="*/ 341327 w 799972"/>
              <a:gd name="connsiteY2" fmla="*/ 1103334 h 4556753"/>
              <a:gd name="connsiteX3" fmla="*/ 352590 w 799972"/>
              <a:gd name="connsiteY3" fmla="*/ 1982506 h 4556753"/>
              <a:gd name="connsiteX4" fmla="*/ 449558 w 799972"/>
              <a:gd name="connsiteY4" fmla="*/ 2938493 h 4556753"/>
              <a:gd name="connsiteX5" fmla="*/ 799972 w 799972"/>
              <a:gd name="connsiteY5" fmla="*/ 4556753 h 4556753"/>
              <a:gd name="connsiteX6" fmla="*/ 408608 w 799972"/>
              <a:gd name="connsiteY6" fmla="*/ 4467839 h 4556753"/>
              <a:gd name="connsiteX7" fmla="*/ 316814 w 799972"/>
              <a:gd name="connsiteY7" fmla="*/ 3797635 h 4556753"/>
              <a:gd name="connsiteX8" fmla="*/ 127276 w 799972"/>
              <a:gd name="connsiteY8" fmla="*/ 2986272 h 4556753"/>
              <a:gd name="connsiteX9" fmla="*/ 3520 w 799972"/>
              <a:gd name="connsiteY9" fmla="*/ 1969229 h 4556753"/>
              <a:gd name="connsiteX10" fmla="*/ 86514 w 799972"/>
              <a:gd name="connsiteY10" fmla="*/ 996695 h 4556753"/>
              <a:gd name="connsiteX11" fmla="*/ 355654 w 799972"/>
              <a:gd name="connsiteY11" fmla="*/ 0 h 4556753"/>
              <a:gd name="connsiteX0" fmla="*/ 355654 w 799972"/>
              <a:gd name="connsiteY0" fmla="*/ 0 h 4556753"/>
              <a:gd name="connsiteX1" fmla="*/ 511341 w 799972"/>
              <a:gd name="connsiteY1" fmla="*/ 25888 h 4556753"/>
              <a:gd name="connsiteX2" fmla="*/ 341327 w 799972"/>
              <a:gd name="connsiteY2" fmla="*/ 1103334 h 4556753"/>
              <a:gd name="connsiteX3" fmla="*/ 352590 w 799972"/>
              <a:gd name="connsiteY3" fmla="*/ 1982506 h 4556753"/>
              <a:gd name="connsiteX4" fmla="*/ 449558 w 799972"/>
              <a:gd name="connsiteY4" fmla="*/ 2938493 h 4556753"/>
              <a:gd name="connsiteX5" fmla="*/ 799972 w 799972"/>
              <a:gd name="connsiteY5" fmla="*/ 4556753 h 4556753"/>
              <a:gd name="connsiteX6" fmla="*/ 408608 w 799972"/>
              <a:gd name="connsiteY6" fmla="*/ 4467839 h 4556753"/>
              <a:gd name="connsiteX7" fmla="*/ 316814 w 799972"/>
              <a:gd name="connsiteY7" fmla="*/ 3797635 h 4556753"/>
              <a:gd name="connsiteX8" fmla="*/ 127276 w 799972"/>
              <a:gd name="connsiteY8" fmla="*/ 2986272 h 4556753"/>
              <a:gd name="connsiteX9" fmla="*/ 3520 w 799972"/>
              <a:gd name="connsiteY9" fmla="*/ 1969229 h 4556753"/>
              <a:gd name="connsiteX10" fmla="*/ 86514 w 799972"/>
              <a:gd name="connsiteY10" fmla="*/ 996695 h 4556753"/>
              <a:gd name="connsiteX11" fmla="*/ 355654 w 799972"/>
              <a:gd name="connsiteY11" fmla="*/ 0 h 4556753"/>
              <a:gd name="connsiteX0" fmla="*/ 355654 w 875887"/>
              <a:gd name="connsiteY0" fmla="*/ 0 h 4658665"/>
              <a:gd name="connsiteX1" fmla="*/ 511341 w 875887"/>
              <a:gd name="connsiteY1" fmla="*/ 25888 h 4658665"/>
              <a:gd name="connsiteX2" fmla="*/ 341327 w 875887"/>
              <a:gd name="connsiteY2" fmla="*/ 1103334 h 4658665"/>
              <a:gd name="connsiteX3" fmla="*/ 352590 w 875887"/>
              <a:gd name="connsiteY3" fmla="*/ 1982506 h 4658665"/>
              <a:gd name="connsiteX4" fmla="*/ 449558 w 875887"/>
              <a:gd name="connsiteY4" fmla="*/ 2938493 h 4658665"/>
              <a:gd name="connsiteX5" fmla="*/ 875887 w 875887"/>
              <a:gd name="connsiteY5" fmla="*/ 4658665 h 4658665"/>
              <a:gd name="connsiteX6" fmla="*/ 408608 w 875887"/>
              <a:gd name="connsiteY6" fmla="*/ 4467839 h 4658665"/>
              <a:gd name="connsiteX7" fmla="*/ 316814 w 875887"/>
              <a:gd name="connsiteY7" fmla="*/ 3797635 h 4658665"/>
              <a:gd name="connsiteX8" fmla="*/ 127276 w 875887"/>
              <a:gd name="connsiteY8" fmla="*/ 2986272 h 4658665"/>
              <a:gd name="connsiteX9" fmla="*/ 3520 w 875887"/>
              <a:gd name="connsiteY9" fmla="*/ 1969229 h 4658665"/>
              <a:gd name="connsiteX10" fmla="*/ 86514 w 875887"/>
              <a:gd name="connsiteY10" fmla="*/ 996695 h 4658665"/>
              <a:gd name="connsiteX11" fmla="*/ 355654 w 875887"/>
              <a:gd name="connsiteY11" fmla="*/ 0 h 4658665"/>
              <a:gd name="connsiteX0" fmla="*/ 355654 w 875887"/>
              <a:gd name="connsiteY0" fmla="*/ 0 h 4658665"/>
              <a:gd name="connsiteX1" fmla="*/ 511341 w 875887"/>
              <a:gd name="connsiteY1" fmla="*/ 25888 h 4658665"/>
              <a:gd name="connsiteX2" fmla="*/ 746899 w 875887"/>
              <a:gd name="connsiteY2" fmla="*/ 1435068 h 4658665"/>
              <a:gd name="connsiteX3" fmla="*/ 352590 w 875887"/>
              <a:gd name="connsiteY3" fmla="*/ 1982506 h 4658665"/>
              <a:gd name="connsiteX4" fmla="*/ 449558 w 875887"/>
              <a:gd name="connsiteY4" fmla="*/ 2938493 h 4658665"/>
              <a:gd name="connsiteX5" fmla="*/ 875887 w 875887"/>
              <a:gd name="connsiteY5" fmla="*/ 4658665 h 4658665"/>
              <a:gd name="connsiteX6" fmla="*/ 408608 w 875887"/>
              <a:gd name="connsiteY6" fmla="*/ 4467839 h 4658665"/>
              <a:gd name="connsiteX7" fmla="*/ 316814 w 875887"/>
              <a:gd name="connsiteY7" fmla="*/ 3797635 h 4658665"/>
              <a:gd name="connsiteX8" fmla="*/ 127276 w 875887"/>
              <a:gd name="connsiteY8" fmla="*/ 2986272 h 4658665"/>
              <a:gd name="connsiteX9" fmla="*/ 3520 w 875887"/>
              <a:gd name="connsiteY9" fmla="*/ 1969229 h 4658665"/>
              <a:gd name="connsiteX10" fmla="*/ 86514 w 875887"/>
              <a:gd name="connsiteY10" fmla="*/ 996695 h 4658665"/>
              <a:gd name="connsiteX11" fmla="*/ 355654 w 875887"/>
              <a:gd name="connsiteY11" fmla="*/ 0 h 4658665"/>
              <a:gd name="connsiteX0" fmla="*/ 355654 w 875887"/>
              <a:gd name="connsiteY0" fmla="*/ 0 h 4658665"/>
              <a:gd name="connsiteX1" fmla="*/ 511341 w 875887"/>
              <a:gd name="connsiteY1" fmla="*/ 25888 h 4658665"/>
              <a:gd name="connsiteX2" fmla="*/ 746899 w 875887"/>
              <a:gd name="connsiteY2" fmla="*/ 1435068 h 4658665"/>
              <a:gd name="connsiteX3" fmla="*/ 352590 w 875887"/>
              <a:gd name="connsiteY3" fmla="*/ 1982506 h 4658665"/>
              <a:gd name="connsiteX4" fmla="*/ 449558 w 875887"/>
              <a:gd name="connsiteY4" fmla="*/ 2938493 h 4658665"/>
              <a:gd name="connsiteX5" fmla="*/ 875887 w 875887"/>
              <a:gd name="connsiteY5" fmla="*/ 4658665 h 4658665"/>
              <a:gd name="connsiteX6" fmla="*/ 408608 w 875887"/>
              <a:gd name="connsiteY6" fmla="*/ 4467839 h 4658665"/>
              <a:gd name="connsiteX7" fmla="*/ 316814 w 875887"/>
              <a:gd name="connsiteY7" fmla="*/ 3797635 h 4658665"/>
              <a:gd name="connsiteX8" fmla="*/ 127276 w 875887"/>
              <a:gd name="connsiteY8" fmla="*/ 2986272 h 4658665"/>
              <a:gd name="connsiteX9" fmla="*/ 3520 w 875887"/>
              <a:gd name="connsiteY9" fmla="*/ 1969229 h 4658665"/>
              <a:gd name="connsiteX10" fmla="*/ 86514 w 875887"/>
              <a:gd name="connsiteY10" fmla="*/ 996695 h 4658665"/>
              <a:gd name="connsiteX11" fmla="*/ 355654 w 875887"/>
              <a:gd name="connsiteY11" fmla="*/ 0 h 4658665"/>
              <a:gd name="connsiteX0" fmla="*/ 352559 w 872792"/>
              <a:gd name="connsiteY0" fmla="*/ 0 h 4658665"/>
              <a:gd name="connsiteX1" fmla="*/ 508246 w 872792"/>
              <a:gd name="connsiteY1" fmla="*/ 25888 h 4658665"/>
              <a:gd name="connsiteX2" fmla="*/ 743804 w 872792"/>
              <a:gd name="connsiteY2" fmla="*/ 1435068 h 4658665"/>
              <a:gd name="connsiteX3" fmla="*/ 349495 w 872792"/>
              <a:gd name="connsiteY3" fmla="*/ 1982506 h 4658665"/>
              <a:gd name="connsiteX4" fmla="*/ 446463 w 872792"/>
              <a:gd name="connsiteY4" fmla="*/ 2938493 h 4658665"/>
              <a:gd name="connsiteX5" fmla="*/ 872792 w 872792"/>
              <a:gd name="connsiteY5" fmla="*/ 4658665 h 4658665"/>
              <a:gd name="connsiteX6" fmla="*/ 405513 w 872792"/>
              <a:gd name="connsiteY6" fmla="*/ 4467839 h 4658665"/>
              <a:gd name="connsiteX7" fmla="*/ 313719 w 872792"/>
              <a:gd name="connsiteY7" fmla="*/ 3797635 h 4658665"/>
              <a:gd name="connsiteX8" fmla="*/ 124181 w 872792"/>
              <a:gd name="connsiteY8" fmla="*/ 2986272 h 4658665"/>
              <a:gd name="connsiteX9" fmla="*/ 425 w 872792"/>
              <a:gd name="connsiteY9" fmla="*/ 1969229 h 4658665"/>
              <a:gd name="connsiteX10" fmla="*/ 483475 w 872792"/>
              <a:gd name="connsiteY10" fmla="*/ 1268440 h 4658665"/>
              <a:gd name="connsiteX11" fmla="*/ 352559 w 872792"/>
              <a:gd name="connsiteY11" fmla="*/ 0 h 4658665"/>
              <a:gd name="connsiteX0" fmla="*/ 352559 w 872792"/>
              <a:gd name="connsiteY0" fmla="*/ 0 h 4658665"/>
              <a:gd name="connsiteX1" fmla="*/ 508246 w 872792"/>
              <a:gd name="connsiteY1" fmla="*/ 25888 h 4658665"/>
              <a:gd name="connsiteX2" fmla="*/ 743804 w 872792"/>
              <a:gd name="connsiteY2" fmla="*/ 1435068 h 4658665"/>
              <a:gd name="connsiteX3" fmla="*/ 349495 w 872792"/>
              <a:gd name="connsiteY3" fmla="*/ 1982506 h 4658665"/>
              <a:gd name="connsiteX4" fmla="*/ 446463 w 872792"/>
              <a:gd name="connsiteY4" fmla="*/ 2938493 h 4658665"/>
              <a:gd name="connsiteX5" fmla="*/ 872792 w 872792"/>
              <a:gd name="connsiteY5" fmla="*/ 4658665 h 4658665"/>
              <a:gd name="connsiteX6" fmla="*/ 405513 w 872792"/>
              <a:gd name="connsiteY6" fmla="*/ 4467839 h 4658665"/>
              <a:gd name="connsiteX7" fmla="*/ 313719 w 872792"/>
              <a:gd name="connsiteY7" fmla="*/ 3797635 h 4658665"/>
              <a:gd name="connsiteX8" fmla="*/ 124181 w 872792"/>
              <a:gd name="connsiteY8" fmla="*/ 2986272 h 4658665"/>
              <a:gd name="connsiteX9" fmla="*/ 425 w 872792"/>
              <a:gd name="connsiteY9" fmla="*/ 1969229 h 4658665"/>
              <a:gd name="connsiteX10" fmla="*/ 483475 w 872792"/>
              <a:gd name="connsiteY10" fmla="*/ 1268440 h 4658665"/>
              <a:gd name="connsiteX11" fmla="*/ 352559 w 872792"/>
              <a:gd name="connsiteY11" fmla="*/ 0 h 4658665"/>
              <a:gd name="connsiteX0" fmla="*/ 352619 w 872852"/>
              <a:gd name="connsiteY0" fmla="*/ 0 h 4658665"/>
              <a:gd name="connsiteX1" fmla="*/ 508306 w 872852"/>
              <a:gd name="connsiteY1" fmla="*/ 25888 h 4658665"/>
              <a:gd name="connsiteX2" fmla="*/ 743864 w 872852"/>
              <a:gd name="connsiteY2" fmla="*/ 1435068 h 4658665"/>
              <a:gd name="connsiteX3" fmla="*/ 349555 w 872852"/>
              <a:gd name="connsiteY3" fmla="*/ 1982506 h 4658665"/>
              <a:gd name="connsiteX4" fmla="*/ 446523 w 872852"/>
              <a:gd name="connsiteY4" fmla="*/ 2938493 h 4658665"/>
              <a:gd name="connsiteX5" fmla="*/ 872852 w 872852"/>
              <a:gd name="connsiteY5" fmla="*/ 4658665 h 4658665"/>
              <a:gd name="connsiteX6" fmla="*/ 405573 w 872852"/>
              <a:gd name="connsiteY6" fmla="*/ 4467839 h 4658665"/>
              <a:gd name="connsiteX7" fmla="*/ 313779 w 872852"/>
              <a:gd name="connsiteY7" fmla="*/ 3797635 h 4658665"/>
              <a:gd name="connsiteX8" fmla="*/ 124241 w 872852"/>
              <a:gd name="connsiteY8" fmla="*/ 2986272 h 4658665"/>
              <a:gd name="connsiteX9" fmla="*/ 485 w 872852"/>
              <a:gd name="connsiteY9" fmla="*/ 1969229 h 4658665"/>
              <a:gd name="connsiteX10" fmla="*/ 426134 w 872852"/>
              <a:gd name="connsiteY10" fmla="*/ 1137603 h 4658665"/>
              <a:gd name="connsiteX11" fmla="*/ 352619 w 872852"/>
              <a:gd name="connsiteY11" fmla="*/ 0 h 4658665"/>
              <a:gd name="connsiteX0" fmla="*/ 352619 w 872852"/>
              <a:gd name="connsiteY0" fmla="*/ 0 h 4658665"/>
              <a:gd name="connsiteX1" fmla="*/ 508306 w 872852"/>
              <a:gd name="connsiteY1" fmla="*/ 25888 h 4658665"/>
              <a:gd name="connsiteX2" fmla="*/ 646058 w 872852"/>
              <a:gd name="connsiteY2" fmla="*/ 1259549 h 4658665"/>
              <a:gd name="connsiteX3" fmla="*/ 349555 w 872852"/>
              <a:gd name="connsiteY3" fmla="*/ 1982506 h 4658665"/>
              <a:gd name="connsiteX4" fmla="*/ 446523 w 872852"/>
              <a:gd name="connsiteY4" fmla="*/ 2938493 h 4658665"/>
              <a:gd name="connsiteX5" fmla="*/ 872852 w 872852"/>
              <a:gd name="connsiteY5" fmla="*/ 4658665 h 4658665"/>
              <a:gd name="connsiteX6" fmla="*/ 405573 w 872852"/>
              <a:gd name="connsiteY6" fmla="*/ 4467839 h 4658665"/>
              <a:gd name="connsiteX7" fmla="*/ 313779 w 872852"/>
              <a:gd name="connsiteY7" fmla="*/ 3797635 h 4658665"/>
              <a:gd name="connsiteX8" fmla="*/ 124241 w 872852"/>
              <a:gd name="connsiteY8" fmla="*/ 2986272 h 4658665"/>
              <a:gd name="connsiteX9" fmla="*/ 485 w 872852"/>
              <a:gd name="connsiteY9" fmla="*/ 1969229 h 4658665"/>
              <a:gd name="connsiteX10" fmla="*/ 426134 w 872852"/>
              <a:gd name="connsiteY10" fmla="*/ 1137603 h 4658665"/>
              <a:gd name="connsiteX11" fmla="*/ 352619 w 872852"/>
              <a:gd name="connsiteY11" fmla="*/ 0 h 4658665"/>
              <a:gd name="connsiteX0" fmla="*/ 352619 w 872852"/>
              <a:gd name="connsiteY0" fmla="*/ 0 h 4658665"/>
              <a:gd name="connsiteX1" fmla="*/ 508306 w 872852"/>
              <a:gd name="connsiteY1" fmla="*/ 25888 h 4658665"/>
              <a:gd name="connsiteX2" fmla="*/ 646058 w 872852"/>
              <a:gd name="connsiteY2" fmla="*/ 1259549 h 4658665"/>
              <a:gd name="connsiteX3" fmla="*/ 635429 w 872852"/>
              <a:gd name="connsiteY3" fmla="*/ 2065115 h 4658665"/>
              <a:gd name="connsiteX4" fmla="*/ 446523 w 872852"/>
              <a:gd name="connsiteY4" fmla="*/ 2938493 h 4658665"/>
              <a:gd name="connsiteX5" fmla="*/ 872852 w 872852"/>
              <a:gd name="connsiteY5" fmla="*/ 4658665 h 4658665"/>
              <a:gd name="connsiteX6" fmla="*/ 405573 w 872852"/>
              <a:gd name="connsiteY6" fmla="*/ 4467839 h 4658665"/>
              <a:gd name="connsiteX7" fmla="*/ 313779 w 872852"/>
              <a:gd name="connsiteY7" fmla="*/ 3797635 h 4658665"/>
              <a:gd name="connsiteX8" fmla="*/ 124241 w 872852"/>
              <a:gd name="connsiteY8" fmla="*/ 2986272 h 4658665"/>
              <a:gd name="connsiteX9" fmla="*/ 485 w 872852"/>
              <a:gd name="connsiteY9" fmla="*/ 1969229 h 4658665"/>
              <a:gd name="connsiteX10" fmla="*/ 426134 w 872852"/>
              <a:gd name="connsiteY10" fmla="*/ 1137603 h 4658665"/>
              <a:gd name="connsiteX11" fmla="*/ 352619 w 872852"/>
              <a:gd name="connsiteY11" fmla="*/ 0 h 4658665"/>
              <a:gd name="connsiteX0" fmla="*/ 352619 w 872852"/>
              <a:gd name="connsiteY0" fmla="*/ 0 h 4658665"/>
              <a:gd name="connsiteX1" fmla="*/ 508306 w 872852"/>
              <a:gd name="connsiteY1" fmla="*/ 25888 h 4658665"/>
              <a:gd name="connsiteX2" fmla="*/ 646058 w 872852"/>
              <a:gd name="connsiteY2" fmla="*/ 1259549 h 4658665"/>
              <a:gd name="connsiteX3" fmla="*/ 635429 w 872852"/>
              <a:gd name="connsiteY3" fmla="*/ 2065115 h 4658665"/>
              <a:gd name="connsiteX4" fmla="*/ 446523 w 872852"/>
              <a:gd name="connsiteY4" fmla="*/ 2938493 h 4658665"/>
              <a:gd name="connsiteX5" fmla="*/ 872852 w 872852"/>
              <a:gd name="connsiteY5" fmla="*/ 4658665 h 4658665"/>
              <a:gd name="connsiteX6" fmla="*/ 405573 w 872852"/>
              <a:gd name="connsiteY6" fmla="*/ 4467839 h 4658665"/>
              <a:gd name="connsiteX7" fmla="*/ 313779 w 872852"/>
              <a:gd name="connsiteY7" fmla="*/ 3797635 h 4658665"/>
              <a:gd name="connsiteX8" fmla="*/ 124241 w 872852"/>
              <a:gd name="connsiteY8" fmla="*/ 2986272 h 4658665"/>
              <a:gd name="connsiteX9" fmla="*/ 485 w 872852"/>
              <a:gd name="connsiteY9" fmla="*/ 1969229 h 4658665"/>
              <a:gd name="connsiteX10" fmla="*/ 426134 w 872852"/>
              <a:gd name="connsiteY10" fmla="*/ 1137603 h 4658665"/>
              <a:gd name="connsiteX11" fmla="*/ 352619 w 872852"/>
              <a:gd name="connsiteY11" fmla="*/ 0 h 4658665"/>
              <a:gd name="connsiteX0" fmla="*/ 352619 w 872852"/>
              <a:gd name="connsiteY0" fmla="*/ 0 h 4658665"/>
              <a:gd name="connsiteX1" fmla="*/ 508306 w 872852"/>
              <a:gd name="connsiteY1" fmla="*/ 25888 h 4658665"/>
              <a:gd name="connsiteX2" fmla="*/ 646058 w 872852"/>
              <a:gd name="connsiteY2" fmla="*/ 1259549 h 4658665"/>
              <a:gd name="connsiteX3" fmla="*/ 635429 w 872852"/>
              <a:gd name="connsiteY3" fmla="*/ 2065115 h 4658665"/>
              <a:gd name="connsiteX4" fmla="*/ 446523 w 872852"/>
              <a:gd name="connsiteY4" fmla="*/ 2938493 h 4658665"/>
              <a:gd name="connsiteX5" fmla="*/ 872852 w 872852"/>
              <a:gd name="connsiteY5" fmla="*/ 4658665 h 4658665"/>
              <a:gd name="connsiteX6" fmla="*/ 405573 w 872852"/>
              <a:gd name="connsiteY6" fmla="*/ 4467839 h 4658665"/>
              <a:gd name="connsiteX7" fmla="*/ 313779 w 872852"/>
              <a:gd name="connsiteY7" fmla="*/ 3797635 h 4658665"/>
              <a:gd name="connsiteX8" fmla="*/ 124241 w 872852"/>
              <a:gd name="connsiteY8" fmla="*/ 2986272 h 4658665"/>
              <a:gd name="connsiteX9" fmla="*/ 485 w 872852"/>
              <a:gd name="connsiteY9" fmla="*/ 1969229 h 4658665"/>
              <a:gd name="connsiteX10" fmla="*/ 426134 w 872852"/>
              <a:gd name="connsiteY10" fmla="*/ 1137603 h 4658665"/>
              <a:gd name="connsiteX11" fmla="*/ 352619 w 872852"/>
              <a:gd name="connsiteY11" fmla="*/ 0 h 4658665"/>
              <a:gd name="connsiteX0" fmla="*/ 352619 w 872852"/>
              <a:gd name="connsiteY0" fmla="*/ 0 h 4658665"/>
              <a:gd name="connsiteX1" fmla="*/ 508306 w 872852"/>
              <a:gd name="connsiteY1" fmla="*/ 25888 h 4658665"/>
              <a:gd name="connsiteX2" fmla="*/ 646058 w 872852"/>
              <a:gd name="connsiteY2" fmla="*/ 1259549 h 4658665"/>
              <a:gd name="connsiteX3" fmla="*/ 673077 w 872852"/>
              <a:gd name="connsiteY3" fmla="*/ 2079802 h 4658665"/>
              <a:gd name="connsiteX4" fmla="*/ 446523 w 872852"/>
              <a:gd name="connsiteY4" fmla="*/ 2938493 h 4658665"/>
              <a:gd name="connsiteX5" fmla="*/ 872852 w 872852"/>
              <a:gd name="connsiteY5" fmla="*/ 4658665 h 4658665"/>
              <a:gd name="connsiteX6" fmla="*/ 405573 w 872852"/>
              <a:gd name="connsiteY6" fmla="*/ 4467839 h 4658665"/>
              <a:gd name="connsiteX7" fmla="*/ 313779 w 872852"/>
              <a:gd name="connsiteY7" fmla="*/ 3797635 h 4658665"/>
              <a:gd name="connsiteX8" fmla="*/ 124241 w 872852"/>
              <a:gd name="connsiteY8" fmla="*/ 2986272 h 4658665"/>
              <a:gd name="connsiteX9" fmla="*/ 485 w 872852"/>
              <a:gd name="connsiteY9" fmla="*/ 1969229 h 4658665"/>
              <a:gd name="connsiteX10" fmla="*/ 426134 w 872852"/>
              <a:gd name="connsiteY10" fmla="*/ 1137603 h 4658665"/>
              <a:gd name="connsiteX11" fmla="*/ 352619 w 872852"/>
              <a:gd name="connsiteY11" fmla="*/ 0 h 4658665"/>
              <a:gd name="connsiteX0" fmla="*/ 233663 w 753896"/>
              <a:gd name="connsiteY0" fmla="*/ 0 h 4658665"/>
              <a:gd name="connsiteX1" fmla="*/ 389350 w 753896"/>
              <a:gd name="connsiteY1" fmla="*/ 25888 h 4658665"/>
              <a:gd name="connsiteX2" fmla="*/ 527102 w 753896"/>
              <a:gd name="connsiteY2" fmla="*/ 1259549 h 4658665"/>
              <a:gd name="connsiteX3" fmla="*/ 554121 w 753896"/>
              <a:gd name="connsiteY3" fmla="*/ 2079802 h 4658665"/>
              <a:gd name="connsiteX4" fmla="*/ 327567 w 753896"/>
              <a:gd name="connsiteY4" fmla="*/ 2938493 h 4658665"/>
              <a:gd name="connsiteX5" fmla="*/ 753896 w 753896"/>
              <a:gd name="connsiteY5" fmla="*/ 4658665 h 4658665"/>
              <a:gd name="connsiteX6" fmla="*/ 286617 w 753896"/>
              <a:gd name="connsiteY6" fmla="*/ 4467839 h 4658665"/>
              <a:gd name="connsiteX7" fmla="*/ 194823 w 753896"/>
              <a:gd name="connsiteY7" fmla="*/ 3797635 h 4658665"/>
              <a:gd name="connsiteX8" fmla="*/ 5285 w 753896"/>
              <a:gd name="connsiteY8" fmla="*/ 2986272 h 4658665"/>
              <a:gd name="connsiteX9" fmla="*/ 269315 w 753896"/>
              <a:gd name="connsiteY9" fmla="*/ 1975923 h 4658665"/>
              <a:gd name="connsiteX10" fmla="*/ 307178 w 753896"/>
              <a:gd name="connsiteY10" fmla="*/ 1137603 h 4658665"/>
              <a:gd name="connsiteX11" fmla="*/ 233663 w 753896"/>
              <a:gd name="connsiteY11" fmla="*/ 0 h 4658665"/>
              <a:gd name="connsiteX0" fmla="*/ 233663 w 753896"/>
              <a:gd name="connsiteY0" fmla="*/ 0 h 4658665"/>
              <a:gd name="connsiteX1" fmla="*/ 389350 w 753896"/>
              <a:gd name="connsiteY1" fmla="*/ 25888 h 4658665"/>
              <a:gd name="connsiteX2" fmla="*/ 527102 w 753896"/>
              <a:gd name="connsiteY2" fmla="*/ 1259549 h 4658665"/>
              <a:gd name="connsiteX3" fmla="*/ 554121 w 753896"/>
              <a:gd name="connsiteY3" fmla="*/ 2079802 h 4658665"/>
              <a:gd name="connsiteX4" fmla="*/ 653847 w 753896"/>
              <a:gd name="connsiteY4" fmla="*/ 3065783 h 4658665"/>
              <a:gd name="connsiteX5" fmla="*/ 753896 w 753896"/>
              <a:gd name="connsiteY5" fmla="*/ 4658665 h 4658665"/>
              <a:gd name="connsiteX6" fmla="*/ 286617 w 753896"/>
              <a:gd name="connsiteY6" fmla="*/ 4467839 h 4658665"/>
              <a:gd name="connsiteX7" fmla="*/ 194823 w 753896"/>
              <a:gd name="connsiteY7" fmla="*/ 3797635 h 4658665"/>
              <a:gd name="connsiteX8" fmla="*/ 5285 w 753896"/>
              <a:gd name="connsiteY8" fmla="*/ 2986272 h 4658665"/>
              <a:gd name="connsiteX9" fmla="*/ 269315 w 753896"/>
              <a:gd name="connsiteY9" fmla="*/ 1975923 h 4658665"/>
              <a:gd name="connsiteX10" fmla="*/ 307178 w 753896"/>
              <a:gd name="connsiteY10" fmla="*/ 1137603 h 4658665"/>
              <a:gd name="connsiteX11" fmla="*/ 233663 w 753896"/>
              <a:gd name="connsiteY11" fmla="*/ 0 h 4658665"/>
              <a:gd name="connsiteX0" fmla="*/ 233663 w 753896"/>
              <a:gd name="connsiteY0" fmla="*/ 0 h 4658665"/>
              <a:gd name="connsiteX1" fmla="*/ 389350 w 753896"/>
              <a:gd name="connsiteY1" fmla="*/ 25888 h 4658665"/>
              <a:gd name="connsiteX2" fmla="*/ 527102 w 753896"/>
              <a:gd name="connsiteY2" fmla="*/ 1259549 h 4658665"/>
              <a:gd name="connsiteX3" fmla="*/ 554121 w 753896"/>
              <a:gd name="connsiteY3" fmla="*/ 2079802 h 4658665"/>
              <a:gd name="connsiteX4" fmla="*/ 653847 w 753896"/>
              <a:gd name="connsiteY4" fmla="*/ 3065783 h 4658665"/>
              <a:gd name="connsiteX5" fmla="*/ 753896 w 753896"/>
              <a:gd name="connsiteY5" fmla="*/ 4658665 h 4658665"/>
              <a:gd name="connsiteX6" fmla="*/ 286617 w 753896"/>
              <a:gd name="connsiteY6" fmla="*/ 4467839 h 4658665"/>
              <a:gd name="connsiteX7" fmla="*/ 194823 w 753896"/>
              <a:gd name="connsiteY7" fmla="*/ 3797635 h 4658665"/>
              <a:gd name="connsiteX8" fmla="*/ 5285 w 753896"/>
              <a:gd name="connsiteY8" fmla="*/ 2986272 h 4658665"/>
              <a:gd name="connsiteX9" fmla="*/ 269315 w 753896"/>
              <a:gd name="connsiteY9" fmla="*/ 1975923 h 4658665"/>
              <a:gd name="connsiteX10" fmla="*/ 307178 w 753896"/>
              <a:gd name="connsiteY10" fmla="*/ 1137603 h 4658665"/>
              <a:gd name="connsiteX11" fmla="*/ 233663 w 753896"/>
              <a:gd name="connsiteY11" fmla="*/ 0 h 4658665"/>
              <a:gd name="connsiteX0" fmla="*/ 233663 w 753896"/>
              <a:gd name="connsiteY0" fmla="*/ 0 h 4658665"/>
              <a:gd name="connsiteX1" fmla="*/ 389350 w 753896"/>
              <a:gd name="connsiteY1" fmla="*/ 25888 h 4658665"/>
              <a:gd name="connsiteX2" fmla="*/ 527102 w 753896"/>
              <a:gd name="connsiteY2" fmla="*/ 1259549 h 4658665"/>
              <a:gd name="connsiteX3" fmla="*/ 554121 w 753896"/>
              <a:gd name="connsiteY3" fmla="*/ 2079802 h 4658665"/>
              <a:gd name="connsiteX4" fmla="*/ 653847 w 753896"/>
              <a:gd name="connsiteY4" fmla="*/ 3065783 h 4658665"/>
              <a:gd name="connsiteX5" fmla="*/ 753896 w 753896"/>
              <a:gd name="connsiteY5" fmla="*/ 4658665 h 4658665"/>
              <a:gd name="connsiteX6" fmla="*/ 286617 w 753896"/>
              <a:gd name="connsiteY6" fmla="*/ 4467839 h 4658665"/>
              <a:gd name="connsiteX7" fmla="*/ 194823 w 753896"/>
              <a:gd name="connsiteY7" fmla="*/ 3797635 h 4658665"/>
              <a:gd name="connsiteX8" fmla="*/ 5285 w 753896"/>
              <a:gd name="connsiteY8" fmla="*/ 2986272 h 4658665"/>
              <a:gd name="connsiteX9" fmla="*/ 269315 w 753896"/>
              <a:gd name="connsiteY9" fmla="*/ 1975923 h 4658665"/>
              <a:gd name="connsiteX10" fmla="*/ 307178 w 753896"/>
              <a:gd name="connsiteY10" fmla="*/ 1137603 h 4658665"/>
              <a:gd name="connsiteX11" fmla="*/ 233663 w 753896"/>
              <a:gd name="connsiteY11" fmla="*/ 0 h 4658665"/>
              <a:gd name="connsiteX0" fmla="*/ 233663 w 753896"/>
              <a:gd name="connsiteY0" fmla="*/ 0 h 4658665"/>
              <a:gd name="connsiteX1" fmla="*/ 389350 w 753896"/>
              <a:gd name="connsiteY1" fmla="*/ 25888 h 4658665"/>
              <a:gd name="connsiteX2" fmla="*/ 527102 w 753896"/>
              <a:gd name="connsiteY2" fmla="*/ 1259549 h 4658665"/>
              <a:gd name="connsiteX3" fmla="*/ 664925 w 753896"/>
              <a:gd name="connsiteY3" fmla="*/ 2166408 h 4658665"/>
              <a:gd name="connsiteX4" fmla="*/ 653847 w 753896"/>
              <a:gd name="connsiteY4" fmla="*/ 3065783 h 4658665"/>
              <a:gd name="connsiteX5" fmla="*/ 753896 w 753896"/>
              <a:gd name="connsiteY5" fmla="*/ 4658665 h 4658665"/>
              <a:gd name="connsiteX6" fmla="*/ 286617 w 753896"/>
              <a:gd name="connsiteY6" fmla="*/ 4467839 h 4658665"/>
              <a:gd name="connsiteX7" fmla="*/ 194823 w 753896"/>
              <a:gd name="connsiteY7" fmla="*/ 3797635 h 4658665"/>
              <a:gd name="connsiteX8" fmla="*/ 5285 w 753896"/>
              <a:gd name="connsiteY8" fmla="*/ 2986272 h 4658665"/>
              <a:gd name="connsiteX9" fmla="*/ 269315 w 753896"/>
              <a:gd name="connsiteY9" fmla="*/ 1975923 h 4658665"/>
              <a:gd name="connsiteX10" fmla="*/ 307178 w 753896"/>
              <a:gd name="connsiteY10" fmla="*/ 1137603 h 4658665"/>
              <a:gd name="connsiteX11" fmla="*/ 233663 w 753896"/>
              <a:gd name="connsiteY11" fmla="*/ 0 h 4658665"/>
              <a:gd name="connsiteX0" fmla="*/ 232457 w 752690"/>
              <a:gd name="connsiteY0" fmla="*/ 0 h 4658665"/>
              <a:gd name="connsiteX1" fmla="*/ 388144 w 752690"/>
              <a:gd name="connsiteY1" fmla="*/ 25888 h 4658665"/>
              <a:gd name="connsiteX2" fmla="*/ 525896 w 752690"/>
              <a:gd name="connsiteY2" fmla="*/ 1259549 h 4658665"/>
              <a:gd name="connsiteX3" fmla="*/ 663719 w 752690"/>
              <a:gd name="connsiteY3" fmla="*/ 2166408 h 4658665"/>
              <a:gd name="connsiteX4" fmla="*/ 652641 w 752690"/>
              <a:gd name="connsiteY4" fmla="*/ 3065783 h 4658665"/>
              <a:gd name="connsiteX5" fmla="*/ 752690 w 752690"/>
              <a:gd name="connsiteY5" fmla="*/ 4658665 h 4658665"/>
              <a:gd name="connsiteX6" fmla="*/ 285411 w 752690"/>
              <a:gd name="connsiteY6" fmla="*/ 4467839 h 4658665"/>
              <a:gd name="connsiteX7" fmla="*/ 193617 w 752690"/>
              <a:gd name="connsiteY7" fmla="*/ 3797635 h 4658665"/>
              <a:gd name="connsiteX8" fmla="*/ 4079 w 752690"/>
              <a:gd name="connsiteY8" fmla="*/ 2986272 h 4658665"/>
              <a:gd name="connsiteX9" fmla="*/ 375707 w 752690"/>
              <a:gd name="connsiteY9" fmla="*/ 2126343 h 4658665"/>
              <a:gd name="connsiteX10" fmla="*/ 305972 w 752690"/>
              <a:gd name="connsiteY10" fmla="*/ 1137603 h 4658665"/>
              <a:gd name="connsiteX11" fmla="*/ 232457 w 752690"/>
              <a:gd name="connsiteY11" fmla="*/ 0 h 4658665"/>
              <a:gd name="connsiteX0" fmla="*/ 232649 w 752882"/>
              <a:gd name="connsiteY0" fmla="*/ 0 h 4658665"/>
              <a:gd name="connsiteX1" fmla="*/ 388336 w 752882"/>
              <a:gd name="connsiteY1" fmla="*/ 25888 h 4658665"/>
              <a:gd name="connsiteX2" fmla="*/ 526088 w 752882"/>
              <a:gd name="connsiteY2" fmla="*/ 1259549 h 4658665"/>
              <a:gd name="connsiteX3" fmla="*/ 663911 w 752882"/>
              <a:gd name="connsiteY3" fmla="*/ 2166408 h 4658665"/>
              <a:gd name="connsiteX4" fmla="*/ 652833 w 752882"/>
              <a:gd name="connsiteY4" fmla="*/ 3065783 h 4658665"/>
              <a:gd name="connsiteX5" fmla="*/ 752882 w 752882"/>
              <a:gd name="connsiteY5" fmla="*/ 4658665 h 4658665"/>
              <a:gd name="connsiteX6" fmla="*/ 285603 w 752882"/>
              <a:gd name="connsiteY6" fmla="*/ 4467839 h 4658665"/>
              <a:gd name="connsiteX7" fmla="*/ 193809 w 752882"/>
              <a:gd name="connsiteY7" fmla="*/ 3797635 h 4658665"/>
              <a:gd name="connsiteX8" fmla="*/ 4271 w 752882"/>
              <a:gd name="connsiteY8" fmla="*/ 2986272 h 4658665"/>
              <a:gd name="connsiteX9" fmla="*/ 354627 w 752882"/>
              <a:gd name="connsiteY9" fmla="*/ 2125273 h 4658665"/>
              <a:gd name="connsiteX10" fmla="*/ 306164 w 752882"/>
              <a:gd name="connsiteY10" fmla="*/ 1137603 h 4658665"/>
              <a:gd name="connsiteX11" fmla="*/ 232649 w 752882"/>
              <a:gd name="connsiteY11" fmla="*/ 0 h 4658665"/>
              <a:gd name="connsiteX0" fmla="*/ 232649 w 752882"/>
              <a:gd name="connsiteY0" fmla="*/ 0 h 4658665"/>
              <a:gd name="connsiteX1" fmla="*/ 388336 w 752882"/>
              <a:gd name="connsiteY1" fmla="*/ 25888 h 4658665"/>
              <a:gd name="connsiteX2" fmla="*/ 577353 w 752882"/>
              <a:gd name="connsiteY2" fmla="*/ 1257860 h 4658665"/>
              <a:gd name="connsiteX3" fmla="*/ 663911 w 752882"/>
              <a:gd name="connsiteY3" fmla="*/ 2166408 h 4658665"/>
              <a:gd name="connsiteX4" fmla="*/ 652833 w 752882"/>
              <a:gd name="connsiteY4" fmla="*/ 3065783 h 4658665"/>
              <a:gd name="connsiteX5" fmla="*/ 752882 w 752882"/>
              <a:gd name="connsiteY5" fmla="*/ 4658665 h 4658665"/>
              <a:gd name="connsiteX6" fmla="*/ 285603 w 752882"/>
              <a:gd name="connsiteY6" fmla="*/ 4467839 h 4658665"/>
              <a:gd name="connsiteX7" fmla="*/ 193809 w 752882"/>
              <a:gd name="connsiteY7" fmla="*/ 3797635 h 4658665"/>
              <a:gd name="connsiteX8" fmla="*/ 4271 w 752882"/>
              <a:gd name="connsiteY8" fmla="*/ 2986272 h 4658665"/>
              <a:gd name="connsiteX9" fmla="*/ 354627 w 752882"/>
              <a:gd name="connsiteY9" fmla="*/ 2125273 h 4658665"/>
              <a:gd name="connsiteX10" fmla="*/ 306164 w 752882"/>
              <a:gd name="connsiteY10" fmla="*/ 1137603 h 4658665"/>
              <a:gd name="connsiteX11" fmla="*/ 232649 w 752882"/>
              <a:gd name="connsiteY11" fmla="*/ 0 h 4658665"/>
              <a:gd name="connsiteX0" fmla="*/ 42094 w 562327"/>
              <a:gd name="connsiteY0" fmla="*/ 0 h 4658665"/>
              <a:gd name="connsiteX1" fmla="*/ 197781 w 562327"/>
              <a:gd name="connsiteY1" fmla="*/ 25888 h 4658665"/>
              <a:gd name="connsiteX2" fmla="*/ 386798 w 562327"/>
              <a:gd name="connsiteY2" fmla="*/ 1257860 h 4658665"/>
              <a:gd name="connsiteX3" fmla="*/ 473356 w 562327"/>
              <a:gd name="connsiteY3" fmla="*/ 2166408 h 4658665"/>
              <a:gd name="connsiteX4" fmla="*/ 462278 w 562327"/>
              <a:gd name="connsiteY4" fmla="*/ 3065783 h 4658665"/>
              <a:gd name="connsiteX5" fmla="*/ 562327 w 562327"/>
              <a:gd name="connsiteY5" fmla="*/ 4658665 h 4658665"/>
              <a:gd name="connsiteX6" fmla="*/ 95048 w 562327"/>
              <a:gd name="connsiteY6" fmla="*/ 4467839 h 4658665"/>
              <a:gd name="connsiteX7" fmla="*/ 3254 w 562327"/>
              <a:gd name="connsiteY7" fmla="*/ 3797635 h 4658665"/>
              <a:gd name="connsiteX8" fmla="*/ 172128 w 562327"/>
              <a:gd name="connsiteY8" fmla="*/ 3068260 h 4658665"/>
              <a:gd name="connsiteX9" fmla="*/ 164072 w 562327"/>
              <a:gd name="connsiteY9" fmla="*/ 2125273 h 4658665"/>
              <a:gd name="connsiteX10" fmla="*/ 115609 w 562327"/>
              <a:gd name="connsiteY10" fmla="*/ 1137603 h 4658665"/>
              <a:gd name="connsiteX11" fmla="*/ 42094 w 562327"/>
              <a:gd name="connsiteY11" fmla="*/ 0 h 4658665"/>
              <a:gd name="connsiteX0" fmla="*/ 42094 w 562327"/>
              <a:gd name="connsiteY0" fmla="*/ 0 h 4658665"/>
              <a:gd name="connsiteX1" fmla="*/ 197781 w 562327"/>
              <a:gd name="connsiteY1" fmla="*/ 25888 h 4658665"/>
              <a:gd name="connsiteX2" fmla="*/ 386798 w 562327"/>
              <a:gd name="connsiteY2" fmla="*/ 1257860 h 4658665"/>
              <a:gd name="connsiteX3" fmla="*/ 473356 w 562327"/>
              <a:gd name="connsiteY3" fmla="*/ 2166408 h 4658665"/>
              <a:gd name="connsiteX4" fmla="*/ 462278 w 562327"/>
              <a:gd name="connsiteY4" fmla="*/ 3065783 h 4658665"/>
              <a:gd name="connsiteX5" fmla="*/ 562327 w 562327"/>
              <a:gd name="connsiteY5" fmla="*/ 4658665 h 4658665"/>
              <a:gd name="connsiteX6" fmla="*/ 95048 w 562327"/>
              <a:gd name="connsiteY6" fmla="*/ 4467839 h 4658665"/>
              <a:gd name="connsiteX7" fmla="*/ 3254 w 562327"/>
              <a:gd name="connsiteY7" fmla="*/ 3797635 h 4658665"/>
              <a:gd name="connsiteX8" fmla="*/ 172128 w 562327"/>
              <a:gd name="connsiteY8" fmla="*/ 3068260 h 4658665"/>
              <a:gd name="connsiteX9" fmla="*/ 164072 w 562327"/>
              <a:gd name="connsiteY9" fmla="*/ 2125273 h 4658665"/>
              <a:gd name="connsiteX10" fmla="*/ 115609 w 562327"/>
              <a:gd name="connsiteY10" fmla="*/ 1137603 h 4658665"/>
              <a:gd name="connsiteX11" fmla="*/ 42094 w 562327"/>
              <a:gd name="connsiteY11" fmla="*/ 0 h 4658665"/>
              <a:gd name="connsiteX0" fmla="*/ 40086 w 560319"/>
              <a:gd name="connsiteY0" fmla="*/ 0 h 4658665"/>
              <a:gd name="connsiteX1" fmla="*/ 195773 w 560319"/>
              <a:gd name="connsiteY1" fmla="*/ 25888 h 4658665"/>
              <a:gd name="connsiteX2" fmla="*/ 384790 w 560319"/>
              <a:gd name="connsiteY2" fmla="*/ 1257860 h 4658665"/>
              <a:gd name="connsiteX3" fmla="*/ 471348 w 560319"/>
              <a:gd name="connsiteY3" fmla="*/ 2166408 h 4658665"/>
              <a:gd name="connsiteX4" fmla="*/ 460270 w 560319"/>
              <a:gd name="connsiteY4" fmla="*/ 3065783 h 4658665"/>
              <a:gd name="connsiteX5" fmla="*/ 560319 w 560319"/>
              <a:gd name="connsiteY5" fmla="*/ 4658665 h 4658665"/>
              <a:gd name="connsiteX6" fmla="*/ 93040 w 560319"/>
              <a:gd name="connsiteY6" fmla="*/ 4467839 h 4658665"/>
              <a:gd name="connsiteX7" fmla="*/ 1246 w 560319"/>
              <a:gd name="connsiteY7" fmla="*/ 3797635 h 4658665"/>
              <a:gd name="connsiteX8" fmla="*/ 132473 w 560319"/>
              <a:gd name="connsiteY8" fmla="*/ 3053573 h 4658665"/>
              <a:gd name="connsiteX9" fmla="*/ 162064 w 560319"/>
              <a:gd name="connsiteY9" fmla="*/ 2125273 h 4658665"/>
              <a:gd name="connsiteX10" fmla="*/ 113601 w 560319"/>
              <a:gd name="connsiteY10" fmla="*/ 1137603 h 4658665"/>
              <a:gd name="connsiteX11" fmla="*/ 40086 w 560319"/>
              <a:gd name="connsiteY11" fmla="*/ 0 h 4658665"/>
              <a:gd name="connsiteX0" fmla="*/ 40086 w 560319"/>
              <a:gd name="connsiteY0" fmla="*/ 0 h 4658665"/>
              <a:gd name="connsiteX1" fmla="*/ 195773 w 560319"/>
              <a:gd name="connsiteY1" fmla="*/ 25888 h 4658665"/>
              <a:gd name="connsiteX2" fmla="*/ 384790 w 560319"/>
              <a:gd name="connsiteY2" fmla="*/ 1257860 h 4658665"/>
              <a:gd name="connsiteX3" fmla="*/ 471348 w 560319"/>
              <a:gd name="connsiteY3" fmla="*/ 2166408 h 4658665"/>
              <a:gd name="connsiteX4" fmla="*/ 460270 w 560319"/>
              <a:gd name="connsiteY4" fmla="*/ 3065783 h 4658665"/>
              <a:gd name="connsiteX5" fmla="*/ 560319 w 560319"/>
              <a:gd name="connsiteY5" fmla="*/ 4658665 h 4658665"/>
              <a:gd name="connsiteX6" fmla="*/ 93040 w 560319"/>
              <a:gd name="connsiteY6" fmla="*/ 4467839 h 4658665"/>
              <a:gd name="connsiteX7" fmla="*/ 1246 w 560319"/>
              <a:gd name="connsiteY7" fmla="*/ 3797635 h 4658665"/>
              <a:gd name="connsiteX8" fmla="*/ 132473 w 560319"/>
              <a:gd name="connsiteY8" fmla="*/ 3053573 h 4658665"/>
              <a:gd name="connsiteX9" fmla="*/ 162064 w 560319"/>
              <a:gd name="connsiteY9" fmla="*/ 2125273 h 4658665"/>
              <a:gd name="connsiteX10" fmla="*/ 113601 w 560319"/>
              <a:gd name="connsiteY10" fmla="*/ 1137603 h 4658665"/>
              <a:gd name="connsiteX11" fmla="*/ 40086 w 560319"/>
              <a:gd name="connsiteY11" fmla="*/ 0 h 4658665"/>
              <a:gd name="connsiteX0" fmla="*/ 40086 w 560319"/>
              <a:gd name="connsiteY0" fmla="*/ 0 h 4658665"/>
              <a:gd name="connsiteX1" fmla="*/ 195773 w 560319"/>
              <a:gd name="connsiteY1" fmla="*/ 25888 h 4658665"/>
              <a:gd name="connsiteX2" fmla="*/ 384790 w 560319"/>
              <a:gd name="connsiteY2" fmla="*/ 1257860 h 4658665"/>
              <a:gd name="connsiteX3" fmla="*/ 471348 w 560319"/>
              <a:gd name="connsiteY3" fmla="*/ 2166408 h 4658665"/>
              <a:gd name="connsiteX4" fmla="*/ 460270 w 560319"/>
              <a:gd name="connsiteY4" fmla="*/ 3065783 h 4658665"/>
              <a:gd name="connsiteX5" fmla="*/ 560319 w 560319"/>
              <a:gd name="connsiteY5" fmla="*/ 4658665 h 4658665"/>
              <a:gd name="connsiteX6" fmla="*/ 93040 w 560319"/>
              <a:gd name="connsiteY6" fmla="*/ 4467839 h 4658665"/>
              <a:gd name="connsiteX7" fmla="*/ 1246 w 560319"/>
              <a:gd name="connsiteY7" fmla="*/ 3797635 h 4658665"/>
              <a:gd name="connsiteX8" fmla="*/ 132473 w 560319"/>
              <a:gd name="connsiteY8" fmla="*/ 3053573 h 4658665"/>
              <a:gd name="connsiteX9" fmla="*/ 162064 w 560319"/>
              <a:gd name="connsiteY9" fmla="*/ 2125273 h 4658665"/>
              <a:gd name="connsiteX10" fmla="*/ 113601 w 560319"/>
              <a:gd name="connsiteY10" fmla="*/ 1137603 h 4658665"/>
              <a:gd name="connsiteX11" fmla="*/ 40086 w 560319"/>
              <a:gd name="connsiteY11" fmla="*/ 0 h 4658665"/>
              <a:gd name="connsiteX0" fmla="*/ 40086 w 1048066"/>
              <a:gd name="connsiteY0" fmla="*/ 0 h 4658665"/>
              <a:gd name="connsiteX1" fmla="*/ 195773 w 1048066"/>
              <a:gd name="connsiteY1" fmla="*/ 25888 h 4658665"/>
              <a:gd name="connsiteX2" fmla="*/ 384790 w 1048066"/>
              <a:gd name="connsiteY2" fmla="*/ 1257860 h 4658665"/>
              <a:gd name="connsiteX3" fmla="*/ 471348 w 1048066"/>
              <a:gd name="connsiteY3" fmla="*/ 2166408 h 4658665"/>
              <a:gd name="connsiteX4" fmla="*/ 1047836 w 1048066"/>
              <a:gd name="connsiteY4" fmla="*/ 3764930 h 4658665"/>
              <a:gd name="connsiteX5" fmla="*/ 560319 w 1048066"/>
              <a:gd name="connsiteY5" fmla="*/ 4658665 h 4658665"/>
              <a:gd name="connsiteX6" fmla="*/ 93040 w 1048066"/>
              <a:gd name="connsiteY6" fmla="*/ 4467839 h 4658665"/>
              <a:gd name="connsiteX7" fmla="*/ 1246 w 1048066"/>
              <a:gd name="connsiteY7" fmla="*/ 3797635 h 4658665"/>
              <a:gd name="connsiteX8" fmla="*/ 132473 w 1048066"/>
              <a:gd name="connsiteY8" fmla="*/ 3053573 h 4658665"/>
              <a:gd name="connsiteX9" fmla="*/ 162064 w 1048066"/>
              <a:gd name="connsiteY9" fmla="*/ 2125273 h 4658665"/>
              <a:gd name="connsiteX10" fmla="*/ 113601 w 1048066"/>
              <a:gd name="connsiteY10" fmla="*/ 1137603 h 4658665"/>
              <a:gd name="connsiteX11" fmla="*/ 40086 w 1048066"/>
              <a:gd name="connsiteY11" fmla="*/ 0 h 4658665"/>
              <a:gd name="connsiteX0" fmla="*/ 40086 w 905186"/>
              <a:gd name="connsiteY0" fmla="*/ 0 h 4658665"/>
              <a:gd name="connsiteX1" fmla="*/ 195773 w 905186"/>
              <a:gd name="connsiteY1" fmla="*/ 25888 h 4658665"/>
              <a:gd name="connsiteX2" fmla="*/ 384790 w 905186"/>
              <a:gd name="connsiteY2" fmla="*/ 1257860 h 4658665"/>
              <a:gd name="connsiteX3" fmla="*/ 471348 w 905186"/>
              <a:gd name="connsiteY3" fmla="*/ 2166408 h 4658665"/>
              <a:gd name="connsiteX4" fmla="*/ 904899 w 905186"/>
              <a:gd name="connsiteY4" fmla="*/ 3723626 h 4658665"/>
              <a:gd name="connsiteX5" fmla="*/ 560319 w 905186"/>
              <a:gd name="connsiteY5" fmla="*/ 4658665 h 4658665"/>
              <a:gd name="connsiteX6" fmla="*/ 93040 w 905186"/>
              <a:gd name="connsiteY6" fmla="*/ 4467839 h 4658665"/>
              <a:gd name="connsiteX7" fmla="*/ 1246 w 905186"/>
              <a:gd name="connsiteY7" fmla="*/ 3797635 h 4658665"/>
              <a:gd name="connsiteX8" fmla="*/ 132473 w 905186"/>
              <a:gd name="connsiteY8" fmla="*/ 3053573 h 4658665"/>
              <a:gd name="connsiteX9" fmla="*/ 162064 w 905186"/>
              <a:gd name="connsiteY9" fmla="*/ 2125273 h 4658665"/>
              <a:gd name="connsiteX10" fmla="*/ 113601 w 905186"/>
              <a:gd name="connsiteY10" fmla="*/ 1137603 h 4658665"/>
              <a:gd name="connsiteX11" fmla="*/ 40086 w 905186"/>
              <a:gd name="connsiteY11" fmla="*/ 0 h 4658665"/>
              <a:gd name="connsiteX0" fmla="*/ 40086 w 905645"/>
              <a:gd name="connsiteY0" fmla="*/ 0 h 4658665"/>
              <a:gd name="connsiteX1" fmla="*/ 195773 w 905645"/>
              <a:gd name="connsiteY1" fmla="*/ 25888 h 4658665"/>
              <a:gd name="connsiteX2" fmla="*/ 384790 w 905645"/>
              <a:gd name="connsiteY2" fmla="*/ 1257860 h 4658665"/>
              <a:gd name="connsiteX3" fmla="*/ 471348 w 905645"/>
              <a:gd name="connsiteY3" fmla="*/ 2166408 h 4658665"/>
              <a:gd name="connsiteX4" fmla="*/ 904899 w 905645"/>
              <a:gd name="connsiteY4" fmla="*/ 3723626 h 4658665"/>
              <a:gd name="connsiteX5" fmla="*/ 560319 w 905645"/>
              <a:gd name="connsiteY5" fmla="*/ 4658665 h 4658665"/>
              <a:gd name="connsiteX6" fmla="*/ 93040 w 905645"/>
              <a:gd name="connsiteY6" fmla="*/ 4467839 h 4658665"/>
              <a:gd name="connsiteX7" fmla="*/ 1246 w 905645"/>
              <a:gd name="connsiteY7" fmla="*/ 3797635 h 4658665"/>
              <a:gd name="connsiteX8" fmla="*/ 132473 w 905645"/>
              <a:gd name="connsiteY8" fmla="*/ 3053573 h 4658665"/>
              <a:gd name="connsiteX9" fmla="*/ 162064 w 905645"/>
              <a:gd name="connsiteY9" fmla="*/ 2125273 h 4658665"/>
              <a:gd name="connsiteX10" fmla="*/ 113601 w 905645"/>
              <a:gd name="connsiteY10" fmla="*/ 1137603 h 4658665"/>
              <a:gd name="connsiteX11" fmla="*/ 40086 w 905645"/>
              <a:gd name="connsiteY11" fmla="*/ 0 h 4658665"/>
              <a:gd name="connsiteX0" fmla="*/ 38974 w 904533"/>
              <a:gd name="connsiteY0" fmla="*/ 0 h 4658665"/>
              <a:gd name="connsiteX1" fmla="*/ 194661 w 904533"/>
              <a:gd name="connsiteY1" fmla="*/ 25888 h 4658665"/>
              <a:gd name="connsiteX2" fmla="*/ 383678 w 904533"/>
              <a:gd name="connsiteY2" fmla="*/ 1257860 h 4658665"/>
              <a:gd name="connsiteX3" fmla="*/ 470236 w 904533"/>
              <a:gd name="connsiteY3" fmla="*/ 2166408 h 4658665"/>
              <a:gd name="connsiteX4" fmla="*/ 903787 w 904533"/>
              <a:gd name="connsiteY4" fmla="*/ 3723626 h 4658665"/>
              <a:gd name="connsiteX5" fmla="*/ 559207 w 904533"/>
              <a:gd name="connsiteY5" fmla="*/ 4658665 h 4658665"/>
              <a:gd name="connsiteX6" fmla="*/ 91928 w 904533"/>
              <a:gd name="connsiteY6" fmla="*/ 4467839 h 4658665"/>
              <a:gd name="connsiteX7" fmla="*/ 134 w 904533"/>
              <a:gd name="connsiteY7" fmla="*/ 3797635 h 4658665"/>
              <a:gd name="connsiteX8" fmla="*/ 131361 w 904533"/>
              <a:gd name="connsiteY8" fmla="*/ 3053573 h 4658665"/>
              <a:gd name="connsiteX9" fmla="*/ 160952 w 904533"/>
              <a:gd name="connsiteY9" fmla="*/ 2125273 h 4658665"/>
              <a:gd name="connsiteX10" fmla="*/ 112489 w 904533"/>
              <a:gd name="connsiteY10" fmla="*/ 1137603 h 4658665"/>
              <a:gd name="connsiteX11" fmla="*/ 38974 w 904533"/>
              <a:gd name="connsiteY11" fmla="*/ 0 h 4658665"/>
              <a:gd name="connsiteX0" fmla="*/ 0 w 865559"/>
              <a:gd name="connsiteY0" fmla="*/ 0 h 4658665"/>
              <a:gd name="connsiteX1" fmla="*/ 155687 w 865559"/>
              <a:gd name="connsiteY1" fmla="*/ 25888 h 4658665"/>
              <a:gd name="connsiteX2" fmla="*/ 344704 w 865559"/>
              <a:gd name="connsiteY2" fmla="*/ 1257860 h 4658665"/>
              <a:gd name="connsiteX3" fmla="*/ 431262 w 865559"/>
              <a:gd name="connsiteY3" fmla="*/ 2166408 h 4658665"/>
              <a:gd name="connsiteX4" fmla="*/ 864813 w 865559"/>
              <a:gd name="connsiteY4" fmla="*/ 3723626 h 4658665"/>
              <a:gd name="connsiteX5" fmla="*/ 520233 w 865559"/>
              <a:gd name="connsiteY5" fmla="*/ 4658665 h 4658665"/>
              <a:gd name="connsiteX6" fmla="*/ 52954 w 865559"/>
              <a:gd name="connsiteY6" fmla="*/ 4467839 h 4658665"/>
              <a:gd name="connsiteX7" fmla="*/ 271063 w 865559"/>
              <a:gd name="connsiteY7" fmla="*/ 3911306 h 4658665"/>
              <a:gd name="connsiteX8" fmla="*/ 92387 w 865559"/>
              <a:gd name="connsiteY8" fmla="*/ 3053573 h 4658665"/>
              <a:gd name="connsiteX9" fmla="*/ 121978 w 865559"/>
              <a:gd name="connsiteY9" fmla="*/ 2125273 h 4658665"/>
              <a:gd name="connsiteX10" fmla="*/ 73515 w 865559"/>
              <a:gd name="connsiteY10" fmla="*/ 1137603 h 4658665"/>
              <a:gd name="connsiteX11" fmla="*/ 0 w 865559"/>
              <a:gd name="connsiteY11" fmla="*/ 0 h 4658665"/>
              <a:gd name="connsiteX0" fmla="*/ 0 w 865559"/>
              <a:gd name="connsiteY0" fmla="*/ 0 h 4658665"/>
              <a:gd name="connsiteX1" fmla="*/ 155687 w 865559"/>
              <a:gd name="connsiteY1" fmla="*/ 25888 h 4658665"/>
              <a:gd name="connsiteX2" fmla="*/ 344704 w 865559"/>
              <a:gd name="connsiteY2" fmla="*/ 1257860 h 4658665"/>
              <a:gd name="connsiteX3" fmla="*/ 431262 w 865559"/>
              <a:gd name="connsiteY3" fmla="*/ 2166408 h 4658665"/>
              <a:gd name="connsiteX4" fmla="*/ 864813 w 865559"/>
              <a:gd name="connsiteY4" fmla="*/ 3723626 h 4658665"/>
              <a:gd name="connsiteX5" fmla="*/ 520233 w 865559"/>
              <a:gd name="connsiteY5" fmla="*/ 4658665 h 4658665"/>
              <a:gd name="connsiteX6" fmla="*/ 52954 w 865559"/>
              <a:gd name="connsiteY6" fmla="*/ 4467839 h 4658665"/>
              <a:gd name="connsiteX7" fmla="*/ 271063 w 865559"/>
              <a:gd name="connsiteY7" fmla="*/ 3911306 h 4658665"/>
              <a:gd name="connsiteX8" fmla="*/ 360537 w 865559"/>
              <a:gd name="connsiteY8" fmla="*/ 3403990 h 4658665"/>
              <a:gd name="connsiteX9" fmla="*/ 121978 w 865559"/>
              <a:gd name="connsiteY9" fmla="*/ 2125273 h 4658665"/>
              <a:gd name="connsiteX10" fmla="*/ 73515 w 865559"/>
              <a:gd name="connsiteY10" fmla="*/ 1137603 h 4658665"/>
              <a:gd name="connsiteX11" fmla="*/ 0 w 865559"/>
              <a:gd name="connsiteY11" fmla="*/ 0 h 4658665"/>
              <a:gd name="connsiteX0" fmla="*/ 0 w 877373"/>
              <a:gd name="connsiteY0" fmla="*/ 0 h 4658665"/>
              <a:gd name="connsiteX1" fmla="*/ 155687 w 877373"/>
              <a:gd name="connsiteY1" fmla="*/ 25888 h 4658665"/>
              <a:gd name="connsiteX2" fmla="*/ 344704 w 877373"/>
              <a:gd name="connsiteY2" fmla="*/ 1257860 h 4658665"/>
              <a:gd name="connsiteX3" fmla="*/ 758332 w 877373"/>
              <a:gd name="connsiteY3" fmla="*/ 2532582 h 4658665"/>
              <a:gd name="connsiteX4" fmla="*/ 864813 w 877373"/>
              <a:gd name="connsiteY4" fmla="*/ 3723626 h 4658665"/>
              <a:gd name="connsiteX5" fmla="*/ 520233 w 877373"/>
              <a:gd name="connsiteY5" fmla="*/ 4658665 h 4658665"/>
              <a:gd name="connsiteX6" fmla="*/ 52954 w 877373"/>
              <a:gd name="connsiteY6" fmla="*/ 4467839 h 4658665"/>
              <a:gd name="connsiteX7" fmla="*/ 271063 w 877373"/>
              <a:gd name="connsiteY7" fmla="*/ 3911306 h 4658665"/>
              <a:gd name="connsiteX8" fmla="*/ 360537 w 877373"/>
              <a:gd name="connsiteY8" fmla="*/ 3403990 h 4658665"/>
              <a:gd name="connsiteX9" fmla="*/ 121978 w 877373"/>
              <a:gd name="connsiteY9" fmla="*/ 2125273 h 4658665"/>
              <a:gd name="connsiteX10" fmla="*/ 73515 w 877373"/>
              <a:gd name="connsiteY10" fmla="*/ 1137603 h 4658665"/>
              <a:gd name="connsiteX11" fmla="*/ 0 w 877373"/>
              <a:gd name="connsiteY11" fmla="*/ 0 h 4658665"/>
              <a:gd name="connsiteX0" fmla="*/ 0 w 875703"/>
              <a:gd name="connsiteY0" fmla="*/ 0 h 4658665"/>
              <a:gd name="connsiteX1" fmla="*/ 155687 w 875703"/>
              <a:gd name="connsiteY1" fmla="*/ 25888 h 4658665"/>
              <a:gd name="connsiteX2" fmla="*/ 446167 w 875703"/>
              <a:gd name="connsiteY2" fmla="*/ 1275754 h 4658665"/>
              <a:gd name="connsiteX3" fmla="*/ 758332 w 875703"/>
              <a:gd name="connsiteY3" fmla="*/ 2532582 h 4658665"/>
              <a:gd name="connsiteX4" fmla="*/ 864813 w 875703"/>
              <a:gd name="connsiteY4" fmla="*/ 3723626 h 4658665"/>
              <a:gd name="connsiteX5" fmla="*/ 520233 w 875703"/>
              <a:gd name="connsiteY5" fmla="*/ 4658665 h 4658665"/>
              <a:gd name="connsiteX6" fmla="*/ 52954 w 875703"/>
              <a:gd name="connsiteY6" fmla="*/ 4467839 h 4658665"/>
              <a:gd name="connsiteX7" fmla="*/ 271063 w 875703"/>
              <a:gd name="connsiteY7" fmla="*/ 3911306 h 4658665"/>
              <a:gd name="connsiteX8" fmla="*/ 360537 w 875703"/>
              <a:gd name="connsiteY8" fmla="*/ 3403990 h 4658665"/>
              <a:gd name="connsiteX9" fmla="*/ 121978 w 875703"/>
              <a:gd name="connsiteY9" fmla="*/ 2125273 h 4658665"/>
              <a:gd name="connsiteX10" fmla="*/ 73515 w 875703"/>
              <a:gd name="connsiteY10" fmla="*/ 1137603 h 4658665"/>
              <a:gd name="connsiteX11" fmla="*/ 0 w 875703"/>
              <a:gd name="connsiteY11" fmla="*/ 0 h 4658665"/>
              <a:gd name="connsiteX0" fmla="*/ 0 w 875703"/>
              <a:gd name="connsiteY0" fmla="*/ 0 h 4658665"/>
              <a:gd name="connsiteX1" fmla="*/ 155687 w 875703"/>
              <a:gd name="connsiteY1" fmla="*/ 25888 h 4658665"/>
              <a:gd name="connsiteX2" fmla="*/ 446167 w 875703"/>
              <a:gd name="connsiteY2" fmla="*/ 1275754 h 4658665"/>
              <a:gd name="connsiteX3" fmla="*/ 758332 w 875703"/>
              <a:gd name="connsiteY3" fmla="*/ 2532582 h 4658665"/>
              <a:gd name="connsiteX4" fmla="*/ 864813 w 875703"/>
              <a:gd name="connsiteY4" fmla="*/ 3723626 h 4658665"/>
              <a:gd name="connsiteX5" fmla="*/ 520233 w 875703"/>
              <a:gd name="connsiteY5" fmla="*/ 4658665 h 4658665"/>
              <a:gd name="connsiteX6" fmla="*/ 52954 w 875703"/>
              <a:gd name="connsiteY6" fmla="*/ 4467839 h 4658665"/>
              <a:gd name="connsiteX7" fmla="*/ 271063 w 875703"/>
              <a:gd name="connsiteY7" fmla="*/ 3911306 h 4658665"/>
              <a:gd name="connsiteX8" fmla="*/ 360537 w 875703"/>
              <a:gd name="connsiteY8" fmla="*/ 3403990 h 4658665"/>
              <a:gd name="connsiteX9" fmla="*/ 121978 w 875703"/>
              <a:gd name="connsiteY9" fmla="*/ 2125273 h 4658665"/>
              <a:gd name="connsiteX10" fmla="*/ 231759 w 875703"/>
              <a:gd name="connsiteY10" fmla="*/ 1213797 h 4658665"/>
              <a:gd name="connsiteX11" fmla="*/ 0 w 875703"/>
              <a:gd name="connsiteY11" fmla="*/ 0 h 4658665"/>
              <a:gd name="connsiteX0" fmla="*/ 0 w 875703"/>
              <a:gd name="connsiteY0" fmla="*/ 0 h 4658665"/>
              <a:gd name="connsiteX1" fmla="*/ 155687 w 875703"/>
              <a:gd name="connsiteY1" fmla="*/ 25888 h 4658665"/>
              <a:gd name="connsiteX2" fmla="*/ 446167 w 875703"/>
              <a:gd name="connsiteY2" fmla="*/ 1275754 h 4658665"/>
              <a:gd name="connsiteX3" fmla="*/ 758332 w 875703"/>
              <a:gd name="connsiteY3" fmla="*/ 2532582 h 4658665"/>
              <a:gd name="connsiteX4" fmla="*/ 864813 w 875703"/>
              <a:gd name="connsiteY4" fmla="*/ 3723626 h 4658665"/>
              <a:gd name="connsiteX5" fmla="*/ 520233 w 875703"/>
              <a:gd name="connsiteY5" fmla="*/ 4658665 h 4658665"/>
              <a:gd name="connsiteX6" fmla="*/ 52954 w 875703"/>
              <a:gd name="connsiteY6" fmla="*/ 4467839 h 4658665"/>
              <a:gd name="connsiteX7" fmla="*/ 271063 w 875703"/>
              <a:gd name="connsiteY7" fmla="*/ 3911306 h 4658665"/>
              <a:gd name="connsiteX8" fmla="*/ 360537 w 875703"/>
              <a:gd name="connsiteY8" fmla="*/ 3403990 h 4658665"/>
              <a:gd name="connsiteX9" fmla="*/ 121978 w 875703"/>
              <a:gd name="connsiteY9" fmla="*/ 2125273 h 4658665"/>
              <a:gd name="connsiteX10" fmla="*/ 231759 w 875703"/>
              <a:gd name="connsiteY10" fmla="*/ 1213797 h 4658665"/>
              <a:gd name="connsiteX11" fmla="*/ 0 w 875703"/>
              <a:gd name="connsiteY11" fmla="*/ 0 h 4658665"/>
              <a:gd name="connsiteX0" fmla="*/ 0 w 875703"/>
              <a:gd name="connsiteY0" fmla="*/ 0 h 4658665"/>
              <a:gd name="connsiteX1" fmla="*/ 155687 w 875703"/>
              <a:gd name="connsiteY1" fmla="*/ 25888 h 4658665"/>
              <a:gd name="connsiteX2" fmla="*/ 446167 w 875703"/>
              <a:gd name="connsiteY2" fmla="*/ 1275754 h 4658665"/>
              <a:gd name="connsiteX3" fmla="*/ 758332 w 875703"/>
              <a:gd name="connsiteY3" fmla="*/ 2532582 h 4658665"/>
              <a:gd name="connsiteX4" fmla="*/ 864813 w 875703"/>
              <a:gd name="connsiteY4" fmla="*/ 3723626 h 4658665"/>
              <a:gd name="connsiteX5" fmla="*/ 520233 w 875703"/>
              <a:gd name="connsiteY5" fmla="*/ 4658665 h 4658665"/>
              <a:gd name="connsiteX6" fmla="*/ 52954 w 875703"/>
              <a:gd name="connsiteY6" fmla="*/ 4467839 h 4658665"/>
              <a:gd name="connsiteX7" fmla="*/ 271063 w 875703"/>
              <a:gd name="connsiteY7" fmla="*/ 3911306 h 4658665"/>
              <a:gd name="connsiteX8" fmla="*/ 360537 w 875703"/>
              <a:gd name="connsiteY8" fmla="*/ 3403990 h 4658665"/>
              <a:gd name="connsiteX9" fmla="*/ 436947 w 875703"/>
              <a:gd name="connsiteY9" fmla="*/ 2392742 h 4658665"/>
              <a:gd name="connsiteX10" fmla="*/ 231759 w 875703"/>
              <a:gd name="connsiteY10" fmla="*/ 1213797 h 4658665"/>
              <a:gd name="connsiteX11" fmla="*/ 0 w 875703"/>
              <a:gd name="connsiteY11" fmla="*/ 0 h 4658665"/>
              <a:gd name="connsiteX0" fmla="*/ 0 w 843941"/>
              <a:gd name="connsiteY0" fmla="*/ 0 h 4658665"/>
              <a:gd name="connsiteX1" fmla="*/ 155687 w 843941"/>
              <a:gd name="connsiteY1" fmla="*/ 25888 h 4658665"/>
              <a:gd name="connsiteX2" fmla="*/ 446167 w 843941"/>
              <a:gd name="connsiteY2" fmla="*/ 1275754 h 4658665"/>
              <a:gd name="connsiteX3" fmla="*/ 758332 w 843941"/>
              <a:gd name="connsiteY3" fmla="*/ 2532582 h 4658665"/>
              <a:gd name="connsiteX4" fmla="*/ 829303 w 843941"/>
              <a:gd name="connsiteY4" fmla="*/ 3666395 h 4658665"/>
              <a:gd name="connsiteX5" fmla="*/ 520233 w 843941"/>
              <a:gd name="connsiteY5" fmla="*/ 4658665 h 4658665"/>
              <a:gd name="connsiteX6" fmla="*/ 52954 w 843941"/>
              <a:gd name="connsiteY6" fmla="*/ 4467839 h 4658665"/>
              <a:gd name="connsiteX7" fmla="*/ 271063 w 843941"/>
              <a:gd name="connsiteY7" fmla="*/ 3911306 h 4658665"/>
              <a:gd name="connsiteX8" fmla="*/ 360537 w 843941"/>
              <a:gd name="connsiteY8" fmla="*/ 3403990 h 4658665"/>
              <a:gd name="connsiteX9" fmla="*/ 436947 w 843941"/>
              <a:gd name="connsiteY9" fmla="*/ 2392742 h 4658665"/>
              <a:gd name="connsiteX10" fmla="*/ 231759 w 843941"/>
              <a:gd name="connsiteY10" fmla="*/ 1213797 h 4658665"/>
              <a:gd name="connsiteX11" fmla="*/ 0 w 843941"/>
              <a:gd name="connsiteY11" fmla="*/ 0 h 4658665"/>
              <a:gd name="connsiteX0" fmla="*/ 0 w 843941"/>
              <a:gd name="connsiteY0" fmla="*/ 0 h 4658665"/>
              <a:gd name="connsiteX1" fmla="*/ 155687 w 843941"/>
              <a:gd name="connsiteY1" fmla="*/ 25888 h 4658665"/>
              <a:gd name="connsiteX2" fmla="*/ 446167 w 843941"/>
              <a:gd name="connsiteY2" fmla="*/ 1275754 h 4658665"/>
              <a:gd name="connsiteX3" fmla="*/ 758332 w 843941"/>
              <a:gd name="connsiteY3" fmla="*/ 2532582 h 4658665"/>
              <a:gd name="connsiteX4" fmla="*/ 829303 w 843941"/>
              <a:gd name="connsiteY4" fmla="*/ 3666395 h 4658665"/>
              <a:gd name="connsiteX5" fmla="*/ 520233 w 843941"/>
              <a:gd name="connsiteY5" fmla="*/ 4658665 h 4658665"/>
              <a:gd name="connsiteX6" fmla="*/ 52954 w 843941"/>
              <a:gd name="connsiteY6" fmla="*/ 4467839 h 4658665"/>
              <a:gd name="connsiteX7" fmla="*/ 271063 w 843941"/>
              <a:gd name="connsiteY7" fmla="*/ 3911306 h 4658665"/>
              <a:gd name="connsiteX8" fmla="*/ 404150 w 843941"/>
              <a:gd name="connsiteY8" fmla="*/ 3384856 h 4658665"/>
              <a:gd name="connsiteX9" fmla="*/ 436947 w 843941"/>
              <a:gd name="connsiteY9" fmla="*/ 2392742 h 4658665"/>
              <a:gd name="connsiteX10" fmla="*/ 231759 w 843941"/>
              <a:gd name="connsiteY10" fmla="*/ 1213797 h 4658665"/>
              <a:gd name="connsiteX11" fmla="*/ 0 w 843941"/>
              <a:gd name="connsiteY11" fmla="*/ 0 h 4658665"/>
              <a:gd name="connsiteX0" fmla="*/ 0 w 841968"/>
              <a:gd name="connsiteY0" fmla="*/ 0 h 4658665"/>
              <a:gd name="connsiteX1" fmla="*/ 155687 w 841968"/>
              <a:gd name="connsiteY1" fmla="*/ 25888 h 4658665"/>
              <a:gd name="connsiteX2" fmla="*/ 536769 w 841968"/>
              <a:gd name="connsiteY2" fmla="*/ 1340018 h 4658665"/>
              <a:gd name="connsiteX3" fmla="*/ 758332 w 841968"/>
              <a:gd name="connsiteY3" fmla="*/ 2532582 h 4658665"/>
              <a:gd name="connsiteX4" fmla="*/ 829303 w 841968"/>
              <a:gd name="connsiteY4" fmla="*/ 3666395 h 4658665"/>
              <a:gd name="connsiteX5" fmla="*/ 520233 w 841968"/>
              <a:gd name="connsiteY5" fmla="*/ 4658665 h 4658665"/>
              <a:gd name="connsiteX6" fmla="*/ 52954 w 841968"/>
              <a:gd name="connsiteY6" fmla="*/ 4467839 h 4658665"/>
              <a:gd name="connsiteX7" fmla="*/ 271063 w 841968"/>
              <a:gd name="connsiteY7" fmla="*/ 3911306 h 4658665"/>
              <a:gd name="connsiteX8" fmla="*/ 404150 w 841968"/>
              <a:gd name="connsiteY8" fmla="*/ 3384856 h 4658665"/>
              <a:gd name="connsiteX9" fmla="*/ 436947 w 841968"/>
              <a:gd name="connsiteY9" fmla="*/ 2392742 h 4658665"/>
              <a:gd name="connsiteX10" fmla="*/ 231759 w 841968"/>
              <a:gd name="connsiteY10" fmla="*/ 1213797 h 4658665"/>
              <a:gd name="connsiteX11" fmla="*/ 0 w 841968"/>
              <a:gd name="connsiteY11" fmla="*/ 0 h 4658665"/>
              <a:gd name="connsiteX0" fmla="*/ 0 w 841968"/>
              <a:gd name="connsiteY0" fmla="*/ 0 h 4658665"/>
              <a:gd name="connsiteX1" fmla="*/ 155687 w 841968"/>
              <a:gd name="connsiteY1" fmla="*/ 25888 h 4658665"/>
              <a:gd name="connsiteX2" fmla="*/ 536769 w 841968"/>
              <a:gd name="connsiteY2" fmla="*/ 1340018 h 4658665"/>
              <a:gd name="connsiteX3" fmla="*/ 758332 w 841968"/>
              <a:gd name="connsiteY3" fmla="*/ 2532582 h 4658665"/>
              <a:gd name="connsiteX4" fmla="*/ 829303 w 841968"/>
              <a:gd name="connsiteY4" fmla="*/ 3666395 h 4658665"/>
              <a:gd name="connsiteX5" fmla="*/ 520233 w 841968"/>
              <a:gd name="connsiteY5" fmla="*/ 4658665 h 4658665"/>
              <a:gd name="connsiteX6" fmla="*/ 52954 w 841968"/>
              <a:gd name="connsiteY6" fmla="*/ 4467839 h 4658665"/>
              <a:gd name="connsiteX7" fmla="*/ 271063 w 841968"/>
              <a:gd name="connsiteY7" fmla="*/ 3911306 h 4658665"/>
              <a:gd name="connsiteX8" fmla="*/ 404150 w 841968"/>
              <a:gd name="connsiteY8" fmla="*/ 3384856 h 4658665"/>
              <a:gd name="connsiteX9" fmla="*/ 436947 w 841968"/>
              <a:gd name="connsiteY9" fmla="*/ 2392742 h 4658665"/>
              <a:gd name="connsiteX10" fmla="*/ 231759 w 841968"/>
              <a:gd name="connsiteY10" fmla="*/ 1213797 h 4658665"/>
              <a:gd name="connsiteX11" fmla="*/ 0 w 841968"/>
              <a:gd name="connsiteY11" fmla="*/ 0 h 4658665"/>
              <a:gd name="connsiteX0" fmla="*/ 0 w 841968"/>
              <a:gd name="connsiteY0" fmla="*/ 0 h 4658665"/>
              <a:gd name="connsiteX1" fmla="*/ 155687 w 841968"/>
              <a:gd name="connsiteY1" fmla="*/ 25888 h 4658665"/>
              <a:gd name="connsiteX2" fmla="*/ 536769 w 841968"/>
              <a:gd name="connsiteY2" fmla="*/ 1340018 h 4658665"/>
              <a:gd name="connsiteX3" fmla="*/ 758332 w 841968"/>
              <a:gd name="connsiteY3" fmla="*/ 2532582 h 4658665"/>
              <a:gd name="connsiteX4" fmla="*/ 829303 w 841968"/>
              <a:gd name="connsiteY4" fmla="*/ 3666395 h 4658665"/>
              <a:gd name="connsiteX5" fmla="*/ 520233 w 841968"/>
              <a:gd name="connsiteY5" fmla="*/ 4658665 h 4658665"/>
              <a:gd name="connsiteX6" fmla="*/ 52954 w 841968"/>
              <a:gd name="connsiteY6" fmla="*/ 4467839 h 4658665"/>
              <a:gd name="connsiteX7" fmla="*/ 271063 w 841968"/>
              <a:gd name="connsiteY7" fmla="*/ 3911306 h 4658665"/>
              <a:gd name="connsiteX8" fmla="*/ 404150 w 841968"/>
              <a:gd name="connsiteY8" fmla="*/ 3384856 h 4658665"/>
              <a:gd name="connsiteX9" fmla="*/ 436947 w 841968"/>
              <a:gd name="connsiteY9" fmla="*/ 2392742 h 4658665"/>
              <a:gd name="connsiteX10" fmla="*/ 340426 w 841968"/>
              <a:gd name="connsiteY10" fmla="*/ 1342946 h 4658665"/>
              <a:gd name="connsiteX11" fmla="*/ 0 w 841968"/>
              <a:gd name="connsiteY11" fmla="*/ 0 h 4658665"/>
              <a:gd name="connsiteX0" fmla="*/ 0 w 821765"/>
              <a:gd name="connsiteY0" fmla="*/ 0 h 4636324"/>
              <a:gd name="connsiteX1" fmla="*/ 135484 w 821765"/>
              <a:gd name="connsiteY1" fmla="*/ 3547 h 4636324"/>
              <a:gd name="connsiteX2" fmla="*/ 516566 w 821765"/>
              <a:gd name="connsiteY2" fmla="*/ 1317677 h 4636324"/>
              <a:gd name="connsiteX3" fmla="*/ 738129 w 821765"/>
              <a:gd name="connsiteY3" fmla="*/ 2510241 h 4636324"/>
              <a:gd name="connsiteX4" fmla="*/ 809100 w 821765"/>
              <a:gd name="connsiteY4" fmla="*/ 3644054 h 4636324"/>
              <a:gd name="connsiteX5" fmla="*/ 500030 w 821765"/>
              <a:gd name="connsiteY5" fmla="*/ 4636324 h 4636324"/>
              <a:gd name="connsiteX6" fmla="*/ 32751 w 821765"/>
              <a:gd name="connsiteY6" fmla="*/ 4445498 h 4636324"/>
              <a:gd name="connsiteX7" fmla="*/ 250860 w 821765"/>
              <a:gd name="connsiteY7" fmla="*/ 3888965 h 4636324"/>
              <a:gd name="connsiteX8" fmla="*/ 383947 w 821765"/>
              <a:gd name="connsiteY8" fmla="*/ 3362515 h 4636324"/>
              <a:gd name="connsiteX9" fmla="*/ 416744 w 821765"/>
              <a:gd name="connsiteY9" fmla="*/ 2370401 h 4636324"/>
              <a:gd name="connsiteX10" fmla="*/ 320223 w 821765"/>
              <a:gd name="connsiteY10" fmla="*/ 1320605 h 4636324"/>
              <a:gd name="connsiteX11" fmla="*/ 0 w 821765"/>
              <a:gd name="connsiteY11" fmla="*/ 0 h 4636324"/>
              <a:gd name="connsiteX0" fmla="*/ 0 w 821765"/>
              <a:gd name="connsiteY0" fmla="*/ 0 h 4636324"/>
              <a:gd name="connsiteX1" fmla="*/ 135484 w 821765"/>
              <a:gd name="connsiteY1" fmla="*/ 3547 h 4636324"/>
              <a:gd name="connsiteX2" fmla="*/ 516566 w 821765"/>
              <a:gd name="connsiteY2" fmla="*/ 1317677 h 4636324"/>
              <a:gd name="connsiteX3" fmla="*/ 738129 w 821765"/>
              <a:gd name="connsiteY3" fmla="*/ 2510241 h 4636324"/>
              <a:gd name="connsiteX4" fmla="*/ 809100 w 821765"/>
              <a:gd name="connsiteY4" fmla="*/ 3644054 h 4636324"/>
              <a:gd name="connsiteX5" fmla="*/ 500030 w 821765"/>
              <a:gd name="connsiteY5" fmla="*/ 4636324 h 4636324"/>
              <a:gd name="connsiteX6" fmla="*/ 32751 w 821765"/>
              <a:gd name="connsiteY6" fmla="*/ 4445498 h 4636324"/>
              <a:gd name="connsiteX7" fmla="*/ 250860 w 821765"/>
              <a:gd name="connsiteY7" fmla="*/ 3888965 h 4636324"/>
              <a:gd name="connsiteX8" fmla="*/ 383947 w 821765"/>
              <a:gd name="connsiteY8" fmla="*/ 3362515 h 4636324"/>
              <a:gd name="connsiteX9" fmla="*/ 416744 w 821765"/>
              <a:gd name="connsiteY9" fmla="*/ 2370401 h 4636324"/>
              <a:gd name="connsiteX10" fmla="*/ 320223 w 821765"/>
              <a:gd name="connsiteY10" fmla="*/ 1320605 h 4636324"/>
              <a:gd name="connsiteX11" fmla="*/ 0 w 821765"/>
              <a:gd name="connsiteY11" fmla="*/ 0 h 4636324"/>
              <a:gd name="connsiteX0" fmla="*/ 0 w 821765"/>
              <a:gd name="connsiteY0" fmla="*/ 0 h 4636324"/>
              <a:gd name="connsiteX1" fmla="*/ 135484 w 821765"/>
              <a:gd name="connsiteY1" fmla="*/ 3547 h 4636324"/>
              <a:gd name="connsiteX2" fmla="*/ 516566 w 821765"/>
              <a:gd name="connsiteY2" fmla="*/ 1317677 h 4636324"/>
              <a:gd name="connsiteX3" fmla="*/ 738129 w 821765"/>
              <a:gd name="connsiteY3" fmla="*/ 2510241 h 4636324"/>
              <a:gd name="connsiteX4" fmla="*/ 809100 w 821765"/>
              <a:gd name="connsiteY4" fmla="*/ 3644054 h 4636324"/>
              <a:gd name="connsiteX5" fmla="*/ 500030 w 821765"/>
              <a:gd name="connsiteY5" fmla="*/ 4636324 h 4636324"/>
              <a:gd name="connsiteX6" fmla="*/ 32751 w 821765"/>
              <a:gd name="connsiteY6" fmla="*/ 4445498 h 4636324"/>
              <a:gd name="connsiteX7" fmla="*/ 250860 w 821765"/>
              <a:gd name="connsiteY7" fmla="*/ 3888965 h 4636324"/>
              <a:gd name="connsiteX8" fmla="*/ 383947 w 821765"/>
              <a:gd name="connsiteY8" fmla="*/ 3362515 h 4636324"/>
              <a:gd name="connsiteX9" fmla="*/ 416744 w 821765"/>
              <a:gd name="connsiteY9" fmla="*/ 2370401 h 4636324"/>
              <a:gd name="connsiteX10" fmla="*/ 320223 w 821765"/>
              <a:gd name="connsiteY10" fmla="*/ 1320605 h 4636324"/>
              <a:gd name="connsiteX11" fmla="*/ 0 w 821765"/>
              <a:gd name="connsiteY11" fmla="*/ 0 h 4636324"/>
              <a:gd name="connsiteX0" fmla="*/ 0 w 821765"/>
              <a:gd name="connsiteY0" fmla="*/ 0 h 4636324"/>
              <a:gd name="connsiteX1" fmla="*/ 135484 w 821765"/>
              <a:gd name="connsiteY1" fmla="*/ 3547 h 4636324"/>
              <a:gd name="connsiteX2" fmla="*/ 516566 w 821765"/>
              <a:gd name="connsiteY2" fmla="*/ 1317677 h 4636324"/>
              <a:gd name="connsiteX3" fmla="*/ 738129 w 821765"/>
              <a:gd name="connsiteY3" fmla="*/ 2510241 h 4636324"/>
              <a:gd name="connsiteX4" fmla="*/ 809100 w 821765"/>
              <a:gd name="connsiteY4" fmla="*/ 3644054 h 4636324"/>
              <a:gd name="connsiteX5" fmla="*/ 500030 w 821765"/>
              <a:gd name="connsiteY5" fmla="*/ 4636324 h 4636324"/>
              <a:gd name="connsiteX6" fmla="*/ 32751 w 821765"/>
              <a:gd name="connsiteY6" fmla="*/ 4445498 h 4636324"/>
              <a:gd name="connsiteX7" fmla="*/ 250860 w 821765"/>
              <a:gd name="connsiteY7" fmla="*/ 3888965 h 4636324"/>
              <a:gd name="connsiteX8" fmla="*/ 383947 w 821765"/>
              <a:gd name="connsiteY8" fmla="*/ 3362515 h 4636324"/>
              <a:gd name="connsiteX9" fmla="*/ 416744 w 821765"/>
              <a:gd name="connsiteY9" fmla="*/ 2370401 h 4636324"/>
              <a:gd name="connsiteX10" fmla="*/ 320223 w 821765"/>
              <a:gd name="connsiteY10" fmla="*/ 1320605 h 4636324"/>
              <a:gd name="connsiteX11" fmla="*/ 0 w 821765"/>
              <a:gd name="connsiteY11" fmla="*/ 0 h 4636324"/>
              <a:gd name="connsiteX0" fmla="*/ 0 w 821765"/>
              <a:gd name="connsiteY0" fmla="*/ 0 h 4636324"/>
              <a:gd name="connsiteX1" fmla="*/ 135484 w 821765"/>
              <a:gd name="connsiteY1" fmla="*/ 3547 h 4636324"/>
              <a:gd name="connsiteX2" fmla="*/ 516566 w 821765"/>
              <a:gd name="connsiteY2" fmla="*/ 1317677 h 4636324"/>
              <a:gd name="connsiteX3" fmla="*/ 738129 w 821765"/>
              <a:gd name="connsiteY3" fmla="*/ 2510241 h 4636324"/>
              <a:gd name="connsiteX4" fmla="*/ 809100 w 821765"/>
              <a:gd name="connsiteY4" fmla="*/ 3644054 h 4636324"/>
              <a:gd name="connsiteX5" fmla="*/ 500030 w 821765"/>
              <a:gd name="connsiteY5" fmla="*/ 4636324 h 4636324"/>
              <a:gd name="connsiteX6" fmla="*/ 32751 w 821765"/>
              <a:gd name="connsiteY6" fmla="*/ 4445498 h 4636324"/>
              <a:gd name="connsiteX7" fmla="*/ 250860 w 821765"/>
              <a:gd name="connsiteY7" fmla="*/ 3888965 h 4636324"/>
              <a:gd name="connsiteX8" fmla="*/ 383947 w 821765"/>
              <a:gd name="connsiteY8" fmla="*/ 3362515 h 4636324"/>
              <a:gd name="connsiteX9" fmla="*/ 416744 w 821765"/>
              <a:gd name="connsiteY9" fmla="*/ 2370401 h 4636324"/>
              <a:gd name="connsiteX10" fmla="*/ 320223 w 821765"/>
              <a:gd name="connsiteY10" fmla="*/ 1320605 h 4636324"/>
              <a:gd name="connsiteX11" fmla="*/ 0 w 821765"/>
              <a:gd name="connsiteY11" fmla="*/ 0 h 4636324"/>
              <a:gd name="connsiteX0" fmla="*/ 0 w 821765"/>
              <a:gd name="connsiteY0" fmla="*/ 0 h 4636324"/>
              <a:gd name="connsiteX1" fmla="*/ 135484 w 821765"/>
              <a:gd name="connsiteY1" fmla="*/ 3547 h 4636324"/>
              <a:gd name="connsiteX2" fmla="*/ 516566 w 821765"/>
              <a:gd name="connsiteY2" fmla="*/ 1317677 h 4636324"/>
              <a:gd name="connsiteX3" fmla="*/ 738129 w 821765"/>
              <a:gd name="connsiteY3" fmla="*/ 2510241 h 4636324"/>
              <a:gd name="connsiteX4" fmla="*/ 809100 w 821765"/>
              <a:gd name="connsiteY4" fmla="*/ 3644054 h 4636324"/>
              <a:gd name="connsiteX5" fmla="*/ 500030 w 821765"/>
              <a:gd name="connsiteY5" fmla="*/ 4636324 h 4636324"/>
              <a:gd name="connsiteX6" fmla="*/ 32751 w 821765"/>
              <a:gd name="connsiteY6" fmla="*/ 4445498 h 4636324"/>
              <a:gd name="connsiteX7" fmla="*/ 250860 w 821765"/>
              <a:gd name="connsiteY7" fmla="*/ 3888965 h 4636324"/>
              <a:gd name="connsiteX8" fmla="*/ 383947 w 821765"/>
              <a:gd name="connsiteY8" fmla="*/ 3362515 h 4636324"/>
              <a:gd name="connsiteX9" fmla="*/ 416744 w 821765"/>
              <a:gd name="connsiteY9" fmla="*/ 2370401 h 4636324"/>
              <a:gd name="connsiteX10" fmla="*/ 290229 w 821765"/>
              <a:gd name="connsiteY10" fmla="*/ 1323363 h 4636324"/>
              <a:gd name="connsiteX11" fmla="*/ 0 w 821765"/>
              <a:gd name="connsiteY11" fmla="*/ 0 h 4636324"/>
              <a:gd name="connsiteX0" fmla="*/ 0 w 821204"/>
              <a:gd name="connsiteY0" fmla="*/ 0 h 4636324"/>
              <a:gd name="connsiteX1" fmla="*/ 135484 w 821204"/>
              <a:gd name="connsiteY1" fmla="*/ 3547 h 4636324"/>
              <a:gd name="connsiteX2" fmla="*/ 546561 w 821204"/>
              <a:gd name="connsiteY2" fmla="*/ 1314919 h 4636324"/>
              <a:gd name="connsiteX3" fmla="*/ 738129 w 821204"/>
              <a:gd name="connsiteY3" fmla="*/ 2510241 h 4636324"/>
              <a:gd name="connsiteX4" fmla="*/ 809100 w 821204"/>
              <a:gd name="connsiteY4" fmla="*/ 3644054 h 4636324"/>
              <a:gd name="connsiteX5" fmla="*/ 500030 w 821204"/>
              <a:gd name="connsiteY5" fmla="*/ 4636324 h 4636324"/>
              <a:gd name="connsiteX6" fmla="*/ 32751 w 821204"/>
              <a:gd name="connsiteY6" fmla="*/ 4445498 h 4636324"/>
              <a:gd name="connsiteX7" fmla="*/ 250860 w 821204"/>
              <a:gd name="connsiteY7" fmla="*/ 3888965 h 4636324"/>
              <a:gd name="connsiteX8" fmla="*/ 383947 w 821204"/>
              <a:gd name="connsiteY8" fmla="*/ 3362515 h 4636324"/>
              <a:gd name="connsiteX9" fmla="*/ 416744 w 821204"/>
              <a:gd name="connsiteY9" fmla="*/ 2370401 h 4636324"/>
              <a:gd name="connsiteX10" fmla="*/ 290229 w 821204"/>
              <a:gd name="connsiteY10" fmla="*/ 1323363 h 4636324"/>
              <a:gd name="connsiteX11" fmla="*/ 0 w 821204"/>
              <a:gd name="connsiteY11" fmla="*/ 0 h 4636324"/>
              <a:gd name="connsiteX0" fmla="*/ 0 w 842597"/>
              <a:gd name="connsiteY0" fmla="*/ 0 h 4636324"/>
              <a:gd name="connsiteX1" fmla="*/ 135484 w 842597"/>
              <a:gd name="connsiteY1" fmla="*/ 3547 h 4636324"/>
              <a:gd name="connsiteX2" fmla="*/ 546561 w 842597"/>
              <a:gd name="connsiteY2" fmla="*/ 1314919 h 4636324"/>
              <a:gd name="connsiteX3" fmla="*/ 804702 w 842597"/>
              <a:gd name="connsiteY3" fmla="*/ 2543442 h 4636324"/>
              <a:gd name="connsiteX4" fmla="*/ 809100 w 842597"/>
              <a:gd name="connsiteY4" fmla="*/ 3644054 h 4636324"/>
              <a:gd name="connsiteX5" fmla="*/ 500030 w 842597"/>
              <a:gd name="connsiteY5" fmla="*/ 4636324 h 4636324"/>
              <a:gd name="connsiteX6" fmla="*/ 32751 w 842597"/>
              <a:gd name="connsiteY6" fmla="*/ 4445498 h 4636324"/>
              <a:gd name="connsiteX7" fmla="*/ 250860 w 842597"/>
              <a:gd name="connsiteY7" fmla="*/ 3888965 h 4636324"/>
              <a:gd name="connsiteX8" fmla="*/ 383947 w 842597"/>
              <a:gd name="connsiteY8" fmla="*/ 3362515 h 4636324"/>
              <a:gd name="connsiteX9" fmla="*/ 416744 w 842597"/>
              <a:gd name="connsiteY9" fmla="*/ 2370401 h 4636324"/>
              <a:gd name="connsiteX10" fmla="*/ 290229 w 842597"/>
              <a:gd name="connsiteY10" fmla="*/ 1323363 h 4636324"/>
              <a:gd name="connsiteX11" fmla="*/ 0 w 842597"/>
              <a:gd name="connsiteY11" fmla="*/ 0 h 4636324"/>
              <a:gd name="connsiteX0" fmla="*/ 0 w 833429"/>
              <a:gd name="connsiteY0" fmla="*/ 0 h 4822704"/>
              <a:gd name="connsiteX1" fmla="*/ 135484 w 833429"/>
              <a:gd name="connsiteY1" fmla="*/ 3547 h 4822704"/>
              <a:gd name="connsiteX2" fmla="*/ 546561 w 833429"/>
              <a:gd name="connsiteY2" fmla="*/ 1314919 h 4822704"/>
              <a:gd name="connsiteX3" fmla="*/ 804702 w 833429"/>
              <a:gd name="connsiteY3" fmla="*/ 2543442 h 4822704"/>
              <a:gd name="connsiteX4" fmla="*/ 809100 w 833429"/>
              <a:gd name="connsiteY4" fmla="*/ 3644054 h 4822704"/>
              <a:gd name="connsiteX5" fmla="*/ 644207 w 833429"/>
              <a:gd name="connsiteY5" fmla="*/ 4822704 h 4822704"/>
              <a:gd name="connsiteX6" fmla="*/ 32751 w 833429"/>
              <a:gd name="connsiteY6" fmla="*/ 4445498 h 4822704"/>
              <a:gd name="connsiteX7" fmla="*/ 250860 w 833429"/>
              <a:gd name="connsiteY7" fmla="*/ 3888965 h 4822704"/>
              <a:gd name="connsiteX8" fmla="*/ 383947 w 833429"/>
              <a:gd name="connsiteY8" fmla="*/ 3362515 h 4822704"/>
              <a:gd name="connsiteX9" fmla="*/ 416744 w 833429"/>
              <a:gd name="connsiteY9" fmla="*/ 2370401 h 4822704"/>
              <a:gd name="connsiteX10" fmla="*/ 290229 w 833429"/>
              <a:gd name="connsiteY10" fmla="*/ 1323363 h 4822704"/>
              <a:gd name="connsiteX11" fmla="*/ 0 w 833429"/>
              <a:gd name="connsiteY11" fmla="*/ 0 h 4822704"/>
              <a:gd name="connsiteX0" fmla="*/ 0 w 930512"/>
              <a:gd name="connsiteY0" fmla="*/ 0 h 4822704"/>
              <a:gd name="connsiteX1" fmla="*/ 135484 w 930512"/>
              <a:gd name="connsiteY1" fmla="*/ 3547 h 4822704"/>
              <a:gd name="connsiteX2" fmla="*/ 546561 w 930512"/>
              <a:gd name="connsiteY2" fmla="*/ 1314919 h 4822704"/>
              <a:gd name="connsiteX3" fmla="*/ 804702 w 930512"/>
              <a:gd name="connsiteY3" fmla="*/ 2543442 h 4822704"/>
              <a:gd name="connsiteX4" fmla="*/ 925421 w 930512"/>
              <a:gd name="connsiteY4" fmla="*/ 3790648 h 4822704"/>
              <a:gd name="connsiteX5" fmla="*/ 644207 w 930512"/>
              <a:gd name="connsiteY5" fmla="*/ 4822704 h 4822704"/>
              <a:gd name="connsiteX6" fmla="*/ 32751 w 930512"/>
              <a:gd name="connsiteY6" fmla="*/ 4445498 h 4822704"/>
              <a:gd name="connsiteX7" fmla="*/ 250860 w 930512"/>
              <a:gd name="connsiteY7" fmla="*/ 3888965 h 4822704"/>
              <a:gd name="connsiteX8" fmla="*/ 383947 w 930512"/>
              <a:gd name="connsiteY8" fmla="*/ 3362515 h 4822704"/>
              <a:gd name="connsiteX9" fmla="*/ 416744 w 930512"/>
              <a:gd name="connsiteY9" fmla="*/ 2370401 h 4822704"/>
              <a:gd name="connsiteX10" fmla="*/ 290229 w 930512"/>
              <a:gd name="connsiteY10" fmla="*/ 1323363 h 4822704"/>
              <a:gd name="connsiteX11" fmla="*/ 0 w 930512"/>
              <a:gd name="connsiteY11" fmla="*/ 0 h 4822704"/>
              <a:gd name="connsiteX0" fmla="*/ 0 w 930512"/>
              <a:gd name="connsiteY0" fmla="*/ 0 h 4822704"/>
              <a:gd name="connsiteX1" fmla="*/ 135484 w 930512"/>
              <a:gd name="connsiteY1" fmla="*/ 3547 h 4822704"/>
              <a:gd name="connsiteX2" fmla="*/ 546561 w 930512"/>
              <a:gd name="connsiteY2" fmla="*/ 1314919 h 4822704"/>
              <a:gd name="connsiteX3" fmla="*/ 804702 w 930512"/>
              <a:gd name="connsiteY3" fmla="*/ 2543442 h 4822704"/>
              <a:gd name="connsiteX4" fmla="*/ 925421 w 930512"/>
              <a:gd name="connsiteY4" fmla="*/ 3790648 h 4822704"/>
              <a:gd name="connsiteX5" fmla="*/ 644207 w 930512"/>
              <a:gd name="connsiteY5" fmla="*/ 4822704 h 4822704"/>
              <a:gd name="connsiteX6" fmla="*/ 32751 w 930512"/>
              <a:gd name="connsiteY6" fmla="*/ 4445498 h 4822704"/>
              <a:gd name="connsiteX7" fmla="*/ 311468 w 930512"/>
              <a:gd name="connsiteY7" fmla="*/ 3955987 h 4822704"/>
              <a:gd name="connsiteX8" fmla="*/ 383947 w 930512"/>
              <a:gd name="connsiteY8" fmla="*/ 3362515 h 4822704"/>
              <a:gd name="connsiteX9" fmla="*/ 416744 w 930512"/>
              <a:gd name="connsiteY9" fmla="*/ 2370401 h 4822704"/>
              <a:gd name="connsiteX10" fmla="*/ 290229 w 930512"/>
              <a:gd name="connsiteY10" fmla="*/ 1323363 h 4822704"/>
              <a:gd name="connsiteX11" fmla="*/ 0 w 930512"/>
              <a:gd name="connsiteY11" fmla="*/ 0 h 4822704"/>
              <a:gd name="connsiteX0" fmla="*/ 0 w 930512"/>
              <a:gd name="connsiteY0" fmla="*/ 0 h 4822704"/>
              <a:gd name="connsiteX1" fmla="*/ 135484 w 930512"/>
              <a:gd name="connsiteY1" fmla="*/ 3547 h 4822704"/>
              <a:gd name="connsiteX2" fmla="*/ 546561 w 930512"/>
              <a:gd name="connsiteY2" fmla="*/ 1314919 h 4822704"/>
              <a:gd name="connsiteX3" fmla="*/ 804702 w 930512"/>
              <a:gd name="connsiteY3" fmla="*/ 2543442 h 4822704"/>
              <a:gd name="connsiteX4" fmla="*/ 925421 w 930512"/>
              <a:gd name="connsiteY4" fmla="*/ 3790648 h 4822704"/>
              <a:gd name="connsiteX5" fmla="*/ 644207 w 930512"/>
              <a:gd name="connsiteY5" fmla="*/ 4822704 h 4822704"/>
              <a:gd name="connsiteX6" fmla="*/ 32751 w 930512"/>
              <a:gd name="connsiteY6" fmla="*/ 4445498 h 4822704"/>
              <a:gd name="connsiteX7" fmla="*/ 311468 w 930512"/>
              <a:gd name="connsiteY7" fmla="*/ 3955987 h 4822704"/>
              <a:gd name="connsiteX8" fmla="*/ 383947 w 930512"/>
              <a:gd name="connsiteY8" fmla="*/ 3362515 h 4822704"/>
              <a:gd name="connsiteX9" fmla="*/ 416744 w 930512"/>
              <a:gd name="connsiteY9" fmla="*/ 2370401 h 4822704"/>
              <a:gd name="connsiteX10" fmla="*/ 290229 w 930512"/>
              <a:gd name="connsiteY10" fmla="*/ 1323363 h 4822704"/>
              <a:gd name="connsiteX11" fmla="*/ 0 w 930512"/>
              <a:gd name="connsiteY11" fmla="*/ 0 h 4822704"/>
              <a:gd name="connsiteX0" fmla="*/ 0 w 930512"/>
              <a:gd name="connsiteY0" fmla="*/ 0 h 4822704"/>
              <a:gd name="connsiteX1" fmla="*/ 135484 w 930512"/>
              <a:gd name="connsiteY1" fmla="*/ 3547 h 4822704"/>
              <a:gd name="connsiteX2" fmla="*/ 546561 w 930512"/>
              <a:gd name="connsiteY2" fmla="*/ 1314919 h 4822704"/>
              <a:gd name="connsiteX3" fmla="*/ 804702 w 930512"/>
              <a:gd name="connsiteY3" fmla="*/ 2543442 h 4822704"/>
              <a:gd name="connsiteX4" fmla="*/ 925421 w 930512"/>
              <a:gd name="connsiteY4" fmla="*/ 3790648 h 4822704"/>
              <a:gd name="connsiteX5" fmla="*/ 644207 w 930512"/>
              <a:gd name="connsiteY5" fmla="*/ 4822704 h 4822704"/>
              <a:gd name="connsiteX6" fmla="*/ 32751 w 930512"/>
              <a:gd name="connsiteY6" fmla="*/ 4445498 h 4822704"/>
              <a:gd name="connsiteX7" fmla="*/ 311468 w 930512"/>
              <a:gd name="connsiteY7" fmla="*/ 3955987 h 4822704"/>
              <a:gd name="connsiteX8" fmla="*/ 383947 w 930512"/>
              <a:gd name="connsiteY8" fmla="*/ 3362515 h 4822704"/>
              <a:gd name="connsiteX9" fmla="*/ 416744 w 930512"/>
              <a:gd name="connsiteY9" fmla="*/ 2370401 h 4822704"/>
              <a:gd name="connsiteX10" fmla="*/ 290229 w 930512"/>
              <a:gd name="connsiteY10" fmla="*/ 1323363 h 4822704"/>
              <a:gd name="connsiteX11" fmla="*/ 0 w 930512"/>
              <a:gd name="connsiteY11" fmla="*/ 0 h 4822704"/>
              <a:gd name="connsiteX0" fmla="*/ 0 w 930512"/>
              <a:gd name="connsiteY0" fmla="*/ 0 h 4822704"/>
              <a:gd name="connsiteX1" fmla="*/ 135484 w 930512"/>
              <a:gd name="connsiteY1" fmla="*/ 3547 h 4822704"/>
              <a:gd name="connsiteX2" fmla="*/ 546561 w 930512"/>
              <a:gd name="connsiteY2" fmla="*/ 1314919 h 4822704"/>
              <a:gd name="connsiteX3" fmla="*/ 804702 w 930512"/>
              <a:gd name="connsiteY3" fmla="*/ 2543442 h 4822704"/>
              <a:gd name="connsiteX4" fmla="*/ 925421 w 930512"/>
              <a:gd name="connsiteY4" fmla="*/ 3790648 h 4822704"/>
              <a:gd name="connsiteX5" fmla="*/ 644207 w 930512"/>
              <a:gd name="connsiteY5" fmla="*/ 4822704 h 4822704"/>
              <a:gd name="connsiteX6" fmla="*/ 32751 w 930512"/>
              <a:gd name="connsiteY6" fmla="*/ 4445498 h 4822704"/>
              <a:gd name="connsiteX7" fmla="*/ 311468 w 930512"/>
              <a:gd name="connsiteY7" fmla="*/ 3955987 h 4822704"/>
              <a:gd name="connsiteX8" fmla="*/ 383947 w 930512"/>
              <a:gd name="connsiteY8" fmla="*/ 3362515 h 4822704"/>
              <a:gd name="connsiteX9" fmla="*/ 416744 w 930512"/>
              <a:gd name="connsiteY9" fmla="*/ 2370401 h 4822704"/>
              <a:gd name="connsiteX10" fmla="*/ 290229 w 930512"/>
              <a:gd name="connsiteY10" fmla="*/ 1323363 h 4822704"/>
              <a:gd name="connsiteX11" fmla="*/ 0 w 930512"/>
              <a:gd name="connsiteY11" fmla="*/ 0 h 4822704"/>
              <a:gd name="connsiteX0" fmla="*/ 0 w 944463"/>
              <a:gd name="connsiteY0" fmla="*/ 0 h 4822704"/>
              <a:gd name="connsiteX1" fmla="*/ 135484 w 944463"/>
              <a:gd name="connsiteY1" fmla="*/ 3547 h 4822704"/>
              <a:gd name="connsiteX2" fmla="*/ 546561 w 944463"/>
              <a:gd name="connsiteY2" fmla="*/ 1314919 h 4822704"/>
              <a:gd name="connsiteX3" fmla="*/ 804702 w 944463"/>
              <a:gd name="connsiteY3" fmla="*/ 2543442 h 4822704"/>
              <a:gd name="connsiteX4" fmla="*/ 939884 w 944463"/>
              <a:gd name="connsiteY4" fmla="*/ 3799906 h 4822704"/>
              <a:gd name="connsiteX5" fmla="*/ 644207 w 944463"/>
              <a:gd name="connsiteY5" fmla="*/ 4822704 h 4822704"/>
              <a:gd name="connsiteX6" fmla="*/ 32751 w 944463"/>
              <a:gd name="connsiteY6" fmla="*/ 4445498 h 4822704"/>
              <a:gd name="connsiteX7" fmla="*/ 311468 w 944463"/>
              <a:gd name="connsiteY7" fmla="*/ 3955987 h 4822704"/>
              <a:gd name="connsiteX8" fmla="*/ 383947 w 944463"/>
              <a:gd name="connsiteY8" fmla="*/ 3362515 h 4822704"/>
              <a:gd name="connsiteX9" fmla="*/ 416744 w 944463"/>
              <a:gd name="connsiteY9" fmla="*/ 2370401 h 4822704"/>
              <a:gd name="connsiteX10" fmla="*/ 290229 w 944463"/>
              <a:gd name="connsiteY10" fmla="*/ 1323363 h 4822704"/>
              <a:gd name="connsiteX11" fmla="*/ 0 w 944463"/>
              <a:gd name="connsiteY11" fmla="*/ 0 h 4822704"/>
              <a:gd name="connsiteX0" fmla="*/ 0 w 944463"/>
              <a:gd name="connsiteY0" fmla="*/ 0 h 4822704"/>
              <a:gd name="connsiteX1" fmla="*/ 135484 w 944463"/>
              <a:gd name="connsiteY1" fmla="*/ 3547 h 4822704"/>
              <a:gd name="connsiteX2" fmla="*/ 546561 w 944463"/>
              <a:gd name="connsiteY2" fmla="*/ 1314919 h 4822704"/>
              <a:gd name="connsiteX3" fmla="*/ 804702 w 944463"/>
              <a:gd name="connsiteY3" fmla="*/ 2543442 h 4822704"/>
              <a:gd name="connsiteX4" fmla="*/ 939884 w 944463"/>
              <a:gd name="connsiteY4" fmla="*/ 3799906 h 4822704"/>
              <a:gd name="connsiteX5" fmla="*/ 644207 w 944463"/>
              <a:gd name="connsiteY5" fmla="*/ 4822704 h 4822704"/>
              <a:gd name="connsiteX6" fmla="*/ 89448 w 944463"/>
              <a:gd name="connsiteY6" fmla="*/ 4420624 h 4822704"/>
              <a:gd name="connsiteX7" fmla="*/ 311468 w 944463"/>
              <a:gd name="connsiteY7" fmla="*/ 3955987 h 4822704"/>
              <a:gd name="connsiteX8" fmla="*/ 383947 w 944463"/>
              <a:gd name="connsiteY8" fmla="*/ 3362515 h 4822704"/>
              <a:gd name="connsiteX9" fmla="*/ 416744 w 944463"/>
              <a:gd name="connsiteY9" fmla="*/ 2370401 h 4822704"/>
              <a:gd name="connsiteX10" fmla="*/ 290229 w 944463"/>
              <a:gd name="connsiteY10" fmla="*/ 1323363 h 4822704"/>
              <a:gd name="connsiteX11" fmla="*/ 0 w 944463"/>
              <a:gd name="connsiteY11" fmla="*/ 0 h 4822704"/>
              <a:gd name="connsiteX0" fmla="*/ 0 w 943373"/>
              <a:gd name="connsiteY0" fmla="*/ 0 h 4796227"/>
              <a:gd name="connsiteX1" fmla="*/ 135484 w 943373"/>
              <a:gd name="connsiteY1" fmla="*/ 3547 h 4796227"/>
              <a:gd name="connsiteX2" fmla="*/ 546561 w 943373"/>
              <a:gd name="connsiteY2" fmla="*/ 1314919 h 4796227"/>
              <a:gd name="connsiteX3" fmla="*/ 804702 w 943373"/>
              <a:gd name="connsiteY3" fmla="*/ 2543442 h 4796227"/>
              <a:gd name="connsiteX4" fmla="*/ 939884 w 943373"/>
              <a:gd name="connsiteY4" fmla="*/ 3799906 h 4796227"/>
              <a:gd name="connsiteX5" fmla="*/ 668997 w 943373"/>
              <a:gd name="connsiteY5" fmla="*/ 4796227 h 4796227"/>
              <a:gd name="connsiteX6" fmla="*/ 89448 w 943373"/>
              <a:gd name="connsiteY6" fmla="*/ 4420624 h 4796227"/>
              <a:gd name="connsiteX7" fmla="*/ 311468 w 943373"/>
              <a:gd name="connsiteY7" fmla="*/ 3955987 h 4796227"/>
              <a:gd name="connsiteX8" fmla="*/ 383947 w 943373"/>
              <a:gd name="connsiteY8" fmla="*/ 3362515 h 4796227"/>
              <a:gd name="connsiteX9" fmla="*/ 416744 w 943373"/>
              <a:gd name="connsiteY9" fmla="*/ 2370401 h 4796227"/>
              <a:gd name="connsiteX10" fmla="*/ 290229 w 943373"/>
              <a:gd name="connsiteY10" fmla="*/ 1323363 h 4796227"/>
              <a:gd name="connsiteX11" fmla="*/ 0 w 943373"/>
              <a:gd name="connsiteY11" fmla="*/ 0 h 4796227"/>
              <a:gd name="connsiteX0" fmla="*/ 0 w 943373"/>
              <a:gd name="connsiteY0" fmla="*/ 0 h 4796227"/>
              <a:gd name="connsiteX1" fmla="*/ 135484 w 943373"/>
              <a:gd name="connsiteY1" fmla="*/ 3547 h 4796227"/>
              <a:gd name="connsiteX2" fmla="*/ 546561 w 943373"/>
              <a:gd name="connsiteY2" fmla="*/ 1314919 h 4796227"/>
              <a:gd name="connsiteX3" fmla="*/ 804702 w 943373"/>
              <a:gd name="connsiteY3" fmla="*/ 2543442 h 4796227"/>
              <a:gd name="connsiteX4" fmla="*/ 939884 w 943373"/>
              <a:gd name="connsiteY4" fmla="*/ 3799906 h 4796227"/>
              <a:gd name="connsiteX5" fmla="*/ 668997 w 943373"/>
              <a:gd name="connsiteY5" fmla="*/ 4796227 h 4796227"/>
              <a:gd name="connsiteX6" fmla="*/ 7988 w 943373"/>
              <a:gd name="connsiteY6" fmla="*/ 4520787 h 4796227"/>
              <a:gd name="connsiteX7" fmla="*/ 89448 w 943373"/>
              <a:gd name="connsiteY7" fmla="*/ 4420624 h 4796227"/>
              <a:gd name="connsiteX8" fmla="*/ 311468 w 943373"/>
              <a:gd name="connsiteY8" fmla="*/ 3955987 h 4796227"/>
              <a:gd name="connsiteX9" fmla="*/ 383947 w 943373"/>
              <a:gd name="connsiteY9" fmla="*/ 3362515 h 4796227"/>
              <a:gd name="connsiteX10" fmla="*/ 416744 w 943373"/>
              <a:gd name="connsiteY10" fmla="*/ 2370401 h 4796227"/>
              <a:gd name="connsiteX11" fmla="*/ 290229 w 943373"/>
              <a:gd name="connsiteY11" fmla="*/ 1323363 h 4796227"/>
              <a:gd name="connsiteX12" fmla="*/ 0 w 943373"/>
              <a:gd name="connsiteY12" fmla="*/ 0 h 4796227"/>
              <a:gd name="connsiteX0" fmla="*/ 0 w 943373"/>
              <a:gd name="connsiteY0" fmla="*/ 0 h 4796227"/>
              <a:gd name="connsiteX1" fmla="*/ 135484 w 943373"/>
              <a:gd name="connsiteY1" fmla="*/ 3547 h 4796227"/>
              <a:gd name="connsiteX2" fmla="*/ 546561 w 943373"/>
              <a:gd name="connsiteY2" fmla="*/ 1314919 h 4796227"/>
              <a:gd name="connsiteX3" fmla="*/ 804702 w 943373"/>
              <a:gd name="connsiteY3" fmla="*/ 2543442 h 4796227"/>
              <a:gd name="connsiteX4" fmla="*/ 939884 w 943373"/>
              <a:gd name="connsiteY4" fmla="*/ 3799906 h 4796227"/>
              <a:gd name="connsiteX5" fmla="*/ 668997 w 943373"/>
              <a:gd name="connsiteY5" fmla="*/ 4796227 h 4796227"/>
              <a:gd name="connsiteX6" fmla="*/ 7988 w 943373"/>
              <a:gd name="connsiteY6" fmla="*/ 4520787 h 4796227"/>
              <a:gd name="connsiteX7" fmla="*/ 89448 w 943373"/>
              <a:gd name="connsiteY7" fmla="*/ 4420624 h 4796227"/>
              <a:gd name="connsiteX8" fmla="*/ 311468 w 943373"/>
              <a:gd name="connsiteY8" fmla="*/ 3955987 h 4796227"/>
              <a:gd name="connsiteX9" fmla="*/ 383947 w 943373"/>
              <a:gd name="connsiteY9" fmla="*/ 3362515 h 4796227"/>
              <a:gd name="connsiteX10" fmla="*/ 416744 w 943373"/>
              <a:gd name="connsiteY10" fmla="*/ 2370401 h 4796227"/>
              <a:gd name="connsiteX11" fmla="*/ 290229 w 943373"/>
              <a:gd name="connsiteY11" fmla="*/ 1323363 h 4796227"/>
              <a:gd name="connsiteX12" fmla="*/ 0 w 943373"/>
              <a:gd name="connsiteY12" fmla="*/ 0 h 4796227"/>
              <a:gd name="connsiteX0" fmla="*/ 0 w 943822"/>
              <a:gd name="connsiteY0" fmla="*/ 0 h 4962040"/>
              <a:gd name="connsiteX1" fmla="*/ 135484 w 943822"/>
              <a:gd name="connsiteY1" fmla="*/ 3547 h 4962040"/>
              <a:gd name="connsiteX2" fmla="*/ 546561 w 943822"/>
              <a:gd name="connsiteY2" fmla="*/ 1314919 h 4962040"/>
              <a:gd name="connsiteX3" fmla="*/ 804702 w 943822"/>
              <a:gd name="connsiteY3" fmla="*/ 2543442 h 4962040"/>
              <a:gd name="connsiteX4" fmla="*/ 939884 w 943822"/>
              <a:gd name="connsiteY4" fmla="*/ 3799906 h 4962040"/>
              <a:gd name="connsiteX5" fmla="*/ 658531 w 943822"/>
              <a:gd name="connsiteY5" fmla="*/ 4962040 h 4962040"/>
              <a:gd name="connsiteX6" fmla="*/ 7988 w 943822"/>
              <a:gd name="connsiteY6" fmla="*/ 4520787 h 4962040"/>
              <a:gd name="connsiteX7" fmla="*/ 89448 w 943822"/>
              <a:gd name="connsiteY7" fmla="*/ 4420624 h 4962040"/>
              <a:gd name="connsiteX8" fmla="*/ 311468 w 943822"/>
              <a:gd name="connsiteY8" fmla="*/ 3955987 h 4962040"/>
              <a:gd name="connsiteX9" fmla="*/ 383947 w 943822"/>
              <a:gd name="connsiteY9" fmla="*/ 3362515 h 4962040"/>
              <a:gd name="connsiteX10" fmla="*/ 416744 w 943822"/>
              <a:gd name="connsiteY10" fmla="*/ 2370401 h 4962040"/>
              <a:gd name="connsiteX11" fmla="*/ 290229 w 943822"/>
              <a:gd name="connsiteY11" fmla="*/ 1323363 h 4962040"/>
              <a:gd name="connsiteX12" fmla="*/ 0 w 943822"/>
              <a:gd name="connsiteY12" fmla="*/ 0 h 4962040"/>
              <a:gd name="connsiteX0" fmla="*/ 0 w 940526"/>
              <a:gd name="connsiteY0" fmla="*/ 0 h 4978020"/>
              <a:gd name="connsiteX1" fmla="*/ 135484 w 940526"/>
              <a:gd name="connsiteY1" fmla="*/ 3547 h 4978020"/>
              <a:gd name="connsiteX2" fmla="*/ 546561 w 940526"/>
              <a:gd name="connsiteY2" fmla="*/ 1314919 h 4978020"/>
              <a:gd name="connsiteX3" fmla="*/ 804702 w 940526"/>
              <a:gd name="connsiteY3" fmla="*/ 2543442 h 4978020"/>
              <a:gd name="connsiteX4" fmla="*/ 939884 w 940526"/>
              <a:gd name="connsiteY4" fmla="*/ 3799906 h 4978020"/>
              <a:gd name="connsiteX5" fmla="*/ 753512 w 940526"/>
              <a:gd name="connsiteY5" fmla="*/ 4750181 h 4978020"/>
              <a:gd name="connsiteX6" fmla="*/ 658531 w 940526"/>
              <a:gd name="connsiteY6" fmla="*/ 4962040 h 4978020"/>
              <a:gd name="connsiteX7" fmla="*/ 7988 w 940526"/>
              <a:gd name="connsiteY7" fmla="*/ 4520787 h 4978020"/>
              <a:gd name="connsiteX8" fmla="*/ 89448 w 940526"/>
              <a:gd name="connsiteY8" fmla="*/ 4420624 h 4978020"/>
              <a:gd name="connsiteX9" fmla="*/ 311468 w 940526"/>
              <a:gd name="connsiteY9" fmla="*/ 3955987 h 4978020"/>
              <a:gd name="connsiteX10" fmla="*/ 383947 w 940526"/>
              <a:gd name="connsiteY10" fmla="*/ 3362515 h 4978020"/>
              <a:gd name="connsiteX11" fmla="*/ 416744 w 940526"/>
              <a:gd name="connsiteY11" fmla="*/ 2370401 h 4978020"/>
              <a:gd name="connsiteX12" fmla="*/ 290229 w 940526"/>
              <a:gd name="connsiteY12" fmla="*/ 1323363 h 4978020"/>
              <a:gd name="connsiteX13" fmla="*/ 0 w 940526"/>
              <a:gd name="connsiteY13" fmla="*/ 0 h 4978020"/>
              <a:gd name="connsiteX0" fmla="*/ 0 w 940526"/>
              <a:gd name="connsiteY0" fmla="*/ 0 h 4972967"/>
              <a:gd name="connsiteX1" fmla="*/ 135484 w 940526"/>
              <a:gd name="connsiteY1" fmla="*/ 3547 h 4972967"/>
              <a:gd name="connsiteX2" fmla="*/ 546561 w 940526"/>
              <a:gd name="connsiteY2" fmla="*/ 1314919 h 4972967"/>
              <a:gd name="connsiteX3" fmla="*/ 804702 w 940526"/>
              <a:gd name="connsiteY3" fmla="*/ 2543442 h 4972967"/>
              <a:gd name="connsiteX4" fmla="*/ 939884 w 940526"/>
              <a:gd name="connsiteY4" fmla="*/ 3799906 h 4972967"/>
              <a:gd name="connsiteX5" fmla="*/ 753512 w 940526"/>
              <a:gd name="connsiteY5" fmla="*/ 4750181 h 4972967"/>
              <a:gd name="connsiteX6" fmla="*/ 658531 w 940526"/>
              <a:gd name="connsiteY6" fmla="*/ 4962040 h 4972967"/>
              <a:gd name="connsiteX7" fmla="*/ 7988 w 940526"/>
              <a:gd name="connsiteY7" fmla="*/ 4520787 h 4972967"/>
              <a:gd name="connsiteX8" fmla="*/ 89448 w 940526"/>
              <a:gd name="connsiteY8" fmla="*/ 4420624 h 4972967"/>
              <a:gd name="connsiteX9" fmla="*/ 311468 w 940526"/>
              <a:gd name="connsiteY9" fmla="*/ 3955987 h 4972967"/>
              <a:gd name="connsiteX10" fmla="*/ 383947 w 940526"/>
              <a:gd name="connsiteY10" fmla="*/ 3362515 h 4972967"/>
              <a:gd name="connsiteX11" fmla="*/ 416744 w 940526"/>
              <a:gd name="connsiteY11" fmla="*/ 2370401 h 4972967"/>
              <a:gd name="connsiteX12" fmla="*/ 290229 w 940526"/>
              <a:gd name="connsiteY12" fmla="*/ 1323363 h 4972967"/>
              <a:gd name="connsiteX13" fmla="*/ 0 w 940526"/>
              <a:gd name="connsiteY13" fmla="*/ 0 h 4972967"/>
              <a:gd name="connsiteX0" fmla="*/ 0 w 940526"/>
              <a:gd name="connsiteY0" fmla="*/ 0 h 4962040"/>
              <a:gd name="connsiteX1" fmla="*/ 135484 w 940526"/>
              <a:gd name="connsiteY1" fmla="*/ 3547 h 4962040"/>
              <a:gd name="connsiteX2" fmla="*/ 546561 w 940526"/>
              <a:gd name="connsiteY2" fmla="*/ 1314919 h 4962040"/>
              <a:gd name="connsiteX3" fmla="*/ 804702 w 940526"/>
              <a:gd name="connsiteY3" fmla="*/ 2543442 h 4962040"/>
              <a:gd name="connsiteX4" fmla="*/ 939884 w 940526"/>
              <a:gd name="connsiteY4" fmla="*/ 3799906 h 4962040"/>
              <a:gd name="connsiteX5" fmla="*/ 753512 w 940526"/>
              <a:gd name="connsiteY5" fmla="*/ 4750181 h 4962040"/>
              <a:gd name="connsiteX6" fmla="*/ 658531 w 940526"/>
              <a:gd name="connsiteY6" fmla="*/ 4962040 h 4962040"/>
              <a:gd name="connsiteX7" fmla="*/ 7988 w 940526"/>
              <a:gd name="connsiteY7" fmla="*/ 4520787 h 4962040"/>
              <a:gd name="connsiteX8" fmla="*/ 89448 w 940526"/>
              <a:gd name="connsiteY8" fmla="*/ 4420624 h 4962040"/>
              <a:gd name="connsiteX9" fmla="*/ 311468 w 940526"/>
              <a:gd name="connsiteY9" fmla="*/ 3955987 h 4962040"/>
              <a:gd name="connsiteX10" fmla="*/ 383947 w 940526"/>
              <a:gd name="connsiteY10" fmla="*/ 3362515 h 4962040"/>
              <a:gd name="connsiteX11" fmla="*/ 416744 w 940526"/>
              <a:gd name="connsiteY11" fmla="*/ 2370401 h 4962040"/>
              <a:gd name="connsiteX12" fmla="*/ 290229 w 940526"/>
              <a:gd name="connsiteY12" fmla="*/ 1323363 h 4962040"/>
              <a:gd name="connsiteX13" fmla="*/ 0 w 940526"/>
              <a:gd name="connsiteY13" fmla="*/ 0 h 4962040"/>
              <a:gd name="connsiteX0" fmla="*/ 0 w 940526"/>
              <a:gd name="connsiteY0" fmla="*/ 0 h 4962067"/>
              <a:gd name="connsiteX1" fmla="*/ 135484 w 940526"/>
              <a:gd name="connsiteY1" fmla="*/ 3547 h 4962067"/>
              <a:gd name="connsiteX2" fmla="*/ 546561 w 940526"/>
              <a:gd name="connsiteY2" fmla="*/ 1314919 h 4962067"/>
              <a:gd name="connsiteX3" fmla="*/ 804702 w 940526"/>
              <a:gd name="connsiteY3" fmla="*/ 2543442 h 4962067"/>
              <a:gd name="connsiteX4" fmla="*/ 939884 w 940526"/>
              <a:gd name="connsiteY4" fmla="*/ 3799906 h 4962067"/>
              <a:gd name="connsiteX5" fmla="*/ 753512 w 940526"/>
              <a:gd name="connsiteY5" fmla="*/ 4750181 h 4962067"/>
              <a:gd name="connsiteX6" fmla="*/ 658531 w 940526"/>
              <a:gd name="connsiteY6" fmla="*/ 4962040 h 4962067"/>
              <a:gd name="connsiteX7" fmla="*/ 481565 w 940526"/>
              <a:gd name="connsiteY7" fmla="*/ 4687466 h 4962067"/>
              <a:gd name="connsiteX8" fmla="*/ 7988 w 940526"/>
              <a:gd name="connsiteY8" fmla="*/ 4520787 h 4962067"/>
              <a:gd name="connsiteX9" fmla="*/ 89448 w 940526"/>
              <a:gd name="connsiteY9" fmla="*/ 4420624 h 4962067"/>
              <a:gd name="connsiteX10" fmla="*/ 311468 w 940526"/>
              <a:gd name="connsiteY10" fmla="*/ 3955987 h 4962067"/>
              <a:gd name="connsiteX11" fmla="*/ 383947 w 940526"/>
              <a:gd name="connsiteY11" fmla="*/ 3362515 h 4962067"/>
              <a:gd name="connsiteX12" fmla="*/ 416744 w 940526"/>
              <a:gd name="connsiteY12" fmla="*/ 2370401 h 4962067"/>
              <a:gd name="connsiteX13" fmla="*/ 290229 w 940526"/>
              <a:gd name="connsiteY13" fmla="*/ 1323363 h 4962067"/>
              <a:gd name="connsiteX14" fmla="*/ 0 w 940526"/>
              <a:gd name="connsiteY14" fmla="*/ 0 h 4962067"/>
              <a:gd name="connsiteX0" fmla="*/ 0 w 940526"/>
              <a:gd name="connsiteY0" fmla="*/ 0 h 4962067"/>
              <a:gd name="connsiteX1" fmla="*/ 135484 w 940526"/>
              <a:gd name="connsiteY1" fmla="*/ 3547 h 4962067"/>
              <a:gd name="connsiteX2" fmla="*/ 546561 w 940526"/>
              <a:gd name="connsiteY2" fmla="*/ 1314919 h 4962067"/>
              <a:gd name="connsiteX3" fmla="*/ 804702 w 940526"/>
              <a:gd name="connsiteY3" fmla="*/ 2543442 h 4962067"/>
              <a:gd name="connsiteX4" fmla="*/ 939884 w 940526"/>
              <a:gd name="connsiteY4" fmla="*/ 3799906 h 4962067"/>
              <a:gd name="connsiteX5" fmla="*/ 753512 w 940526"/>
              <a:gd name="connsiteY5" fmla="*/ 4750181 h 4962067"/>
              <a:gd name="connsiteX6" fmla="*/ 658531 w 940526"/>
              <a:gd name="connsiteY6" fmla="*/ 4962040 h 4962067"/>
              <a:gd name="connsiteX7" fmla="*/ 481565 w 940526"/>
              <a:gd name="connsiteY7" fmla="*/ 4687466 h 4962067"/>
              <a:gd name="connsiteX8" fmla="*/ 7988 w 940526"/>
              <a:gd name="connsiteY8" fmla="*/ 4520787 h 4962067"/>
              <a:gd name="connsiteX9" fmla="*/ 89448 w 940526"/>
              <a:gd name="connsiteY9" fmla="*/ 4420624 h 4962067"/>
              <a:gd name="connsiteX10" fmla="*/ 311468 w 940526"/>
              <a:gd name="connsiteY10" fmla="*/ 3955987 h 4962067"/>
              <a:gd name="connsiteX11" fmla="*/ 383947 w 940526"/>
              <a:gd name="connsiteY11" fmla="*/ 3362515 h 4962067"/>
              <a:gd name="connsiteX12" fmla="*/ 416744 w 940526"/>
              <a:gd name="connsiteY12" fmla="*/ 2370401 h 4962067"/>
              <a:gd name="connsiteX13" fmla="*/ 290229 w 940526"/>
              <a:gd name="connsiteY13" fmla="*/ 1323363 h 4962067"/>
              <a:gd name="connsiteX14" fmla="*/ 0 w 940526"/>
              <a:gd name="connsiteY14" fmla="*/ 0 h 4962067"/>
              <a:gd name="connsiteX0" fmla="*/ 0 w 940526"/>
              <a:gd name="connsiteY0" fmla="*/ 0 h 4962063"/>
              <a:gd name="connsiteX1" fmla="*/ 135484 w 940526"/>
              <a:gd name="connsiteY1" fmla="*/ 3547 h 4962063"/>
              <a:gd name="connsiteX2" fmla="*/ 546561 w 940526"/>
              <a:gd name="connsiteY2" fmla="*/ 1314919 h 4962063"/>
              <a:gd name="connsiteX3" fmla="*/ 804702 w 940526"/>
              <a:gd name="connsiteY3" fmla="*/ 2543442 h 4962063"/>
              <a:gd name="connsiteX4" fmla="*/ 939884 w 940526"/>
              <a:gd name="connsiteY4" fmla="*/ 3799906 h 4962063"/>
              <a:gd name="connsiteX5" fmla="*/ 753512 w 940526"/>
              <a:gd name="connsiteY5" fmla="*/ 4750181 h 4962063"/>
              <a:gd name="connsiteX6" fmla="*/ 658531 w 940526"/>
              <a:gd name="connsiteY6" fmla="*/ 4962040 h 4962063"/>
              <a:gd name="connsiteX7" fmla="*/ 481565 w 940526"/>
              <a:gd name="connsiteY7" fmla="*/ 4687466 h 4962063"/>
              <a:gd name="connsiteX8" fmla="*/ 7988 w 940526"/>
              <a:gd name="connsiteY8" fmla="*/ 4520787 h 4962063"/>
              <a:gd name="connsiteX9" fmla="*/ 89448 w 940526"/>
              <a:gd name="connsiteY9" fmla="*/ 4420624 h 4962063"/>
              <a:gd name="connsiteX10" fmla="*/ 311468 w 940526"/>
              <a:gd name="connsiteY10" fmla="*/ 3955987 h 4962063"/>
              <a:gd name="connsiteX11" fmla="*/ 383947 w 940526"/>
              <a:gd name="connsiteY11" fmla="*/ 3362515 h 4962063"/>
              <a:gd name="connsiteX12" fmla="*/ 416744 w 940526"/>
              <a:gd name="connsiteY12" fmla="*/ 2370401 h 4962063"/>
              <a:gd name="connsiteX13" fmla="*/ 290229 w 940526"/>
              <a:gd name="connsiteY13" fmla="*/ 1323363 h 4962063"/>
              <a:gd name="connsiteX14" fmla="*/ 0 w 940526"/>
              <a:gd name="connsiteY14" fmla="*/ 0 h 4962063"/>
              <a:gd name="connsiteX0" fmla="*/ 0 w 940526"/>
              <a:gd name="connsiteY0" fmla="*/ 0 h 4962060"/>
              <a:gd name="connsiteX1" fmla="*/ 135484 w 940526"/>
              <a:gd name="connsiteY1" fmla="*/ 3547 h 4962060"/>
              <a:gd name="connsiteX2" fmla="*/ 546561 w 940526"/>
              <a:gd name="connsiteY2" fmla="*/ 1314919 h 4962060"/>
              <a:gd name="connsiteX3" fmla="*/ 804702 w 940526"/>
              <a:gd name="connsiteY3" fmla="*/ 2543442 h 4962060"/>
              <a:gd name="connsiteX4" fmla="*/ 939884 w 940526"/>
              <a:gd name="connsiteY4" fmla="*/ 3799906 h 4962060"/>
              <a:gd name="connsiteX5" fmla="*/ 753512 w 940526"/>
              <a:gd name="connsiteY5" fmla="*/ 4750181 h 4962060"/>
              <a:gd name="connsiteX6" fmla="*/ 658531 w 940526"/>
              <a:gd name="connsiteY6" fmla="*/ 4962040 h 4962060"/>
              <a:gd name="connsiteX7" fmla="*/ 517524 w 940526"/>
              <a:gd name="connsiteY7" fmla="*/ 4650888 h 4962060"/>
              <a:gd name="connsiteX8" fmla="*/ 7988 w 940526"/>
              <a:gd name="connsiteY8" fmla="*/ 4520787 h 4962060"/>
              <a:gd name="connsiteX9" fmla="*/ 89448 w 940526"/>
              <a:gd name="connsiteY9" fmla="*/ 4420624 h 4962060"/>
              <a:gd name="connsiteX10" fmla="*/ 311468 w 940526"/>
              <a:gd name="connsiteY10" fmla="*/ 3955987 h 4962060"/>
              <a:gd name="connsiteX11" fmla="*/ 383947 w 940526"/>
              <a:gd name="connsiteY11" fmla="*/ 3362515 h 4962060"/>
              <a:gd name="connsiteX12" fmla="*/ 416744 w 940526"/>
              <a:gd name="connsiteY12" fmla="*/ 2370401 h 4962060"/>
              <a:gd name="connsiteX13" fmla="*/ 290229 w 940526"/>
              <a:gd name="connsiteY13" fmla="*/ 1323363 h 4962060"/>
              <a:gd name="connsiteX14" fmla="*/ 0 w 940526"/>
              <a:gd name="connsiteY14" fmla="*/ 0 h 4962060"/>
              <a:gd name="connsiteX0" fmla="*/ 0 w 940526"/>
              <a:gd name="connsiteY0" fmla="*/ 0 h 4962063"/>
              <a:gd name="connsiteX1" fmla="*/ 135484 w 940526"/>
              <a:gd name="connsiteY1" fmla="*/ 3547 h 4962063"/>
              <a:gd name="connsiteX2" fmla="*/ 546561 w 940526"/>
              <a:gd name="connsiteY2" fmla="*/ 1314919 h 4962063"/>
              <a:gd name="connsiteX3" fmla="*/ 804702 w 940526"/>
              <a:gd name="connsiteY3" fmla="*/ 2543442 h 4962063"/>
              <a:gd name="connsiteX4" fmla="*/ 939884 w 940526"/>
              <a:gd name="connsiteY4" fmla="*/ 3799906 h 4962063"/>
              <a:gd name="connsiteX5" fmla="*/ 753512 w 940526"/>
              <a:gd name="connsiteY5" fmla="*/ 4750181 h 4962063"/>
              <a:gd name="connsiteX6" fmla="*/ 658531 w 940526"/>
              <a:gd name="connsiteY6" fmla="*/ 4962040 h 4962063"/>
              <a:gd name="connsiteX7" fmla="*/ 517524 w 940526"/>
              <a:gd name="connsiteY7" fmla="*/ 4650888 h 4962063"/>
              <a:gd name="connsiteX8" fmla="*/ 274417 w 940526"/>
              <a:gd name="connsiteY8" fmla="*/ 4523513 h 4962063"/>
              <a:gd name="connsiteX9" fmla="*/ 7988 w 940526"/>
              <a:gd name="connsiteY9" fmla="*/ 4520787 h 4962063"/>
              <a:gd name="connsiteX10" fmla="*/ 89448 w 940526"/>
              <a:gd name="connsiteY10" fmla="*/ 4420624 h 4962063"/>
              <a:gd name="connsiteX11" fmla="*/ 311468 w 940526"/>
              <a:gd name="connsiteY11" fmla="*/ 3955987 h 4962063"/>
              <a:gd name="connsiteX12" fmla="*/ 383947 w 940526"/>
              <a:gd name="connsiteY12" fmla="*/ 3362515 h 4962063"/>
              <a:gd name="connsiteX13" fmla="*/ 416744 w 940526"/>
              <a:gd name="connsiteY13" fmla="*/ 2370401 h 4962063"/>
              <a:gd name="connsiteX14" fmla="*/ 290229 w 940526"/>
              <a:gd name="connsiteY14" fmla="*/ 1323363 h 4962063"/>
              <a:gd name="connsiteX15" fmla="*/ 0 w 940526"/>
              <a:gd name="connsiteY15" fmla="*/ 0 h 4962063"/>
              <a:gd name="connsiteX0" fmla="*/ 0 w 940526"/>
              <a:gd name="connsiteY0" fmla="*/ 0 h 4962069"/>
              <a:gd name="connsiteX1" fmla="*/ 135484 w 940526"/>
              <a:gd name="connsiteY1" fmla="*/ 3547 h 4962069"/>
              <a:gd name="connsiteX2" fmla="*/ 546561 w 940526"/>
              <a:gd name="connsiteY2" fmla="*/ 1314919 h 4962069"/>
              <a:gd name="connsiteX3" fmla="*/ 804702 w 940526"/>
              <a:gd name="connsiteY3" fmla="*/ 2543442 h 4962069"/>
              <a:gd name="connsiteX4" fmla="*/ 939884 w 940526"/>
              <a:gd name="connsiteY4" fmla="*/ 3799906 h 4962069"/>
              <a:gd name="connsiteX5" fmla="*/ 753512 w 940526"/>
              <a:gd name="connsiteY5" fmla="*/ 4750181 h 4962069"/>
              <a:gd name="connsiteX6" fmla="*/ 658531 w 940526"/>
              <a:gd name="connsiteY6" fmla="*/ 4962040 h 4962069"/>
              <a:gd name="connsiteX7" fmla="*/ 536123 w 940526"/>
              <a:gd name="connsiteY7" fmla="*/ 4705136 h 4962069"/>
              <a:gd name="connsiteX8" fmla="*/ 274417 w 940526"/>
              <a:gd name="connsiteY8" fmla="*/ 4523513 h 4962069"/>
              <a:gd name="connsiteX9" fmla="*/ 7988 w 940526"/>
              <a:gd name="connsiteY9" fmla="*/ 4520787 h 4962069"/>
              <a:gd name="connsiteX10" fmla="*/ 89448 w 940526"/>
              <a:gd name="connsiteY10" fmla="*/ 4420624 h 4962069"/>
              <a:gd name="connsiteX11" fmla="*/ 311468 w 940526"/>
              <a:gd name="connsiteY11" fmla="*/ 3955987 h 4962069"/>
              <a:gd name="connsiteX12" fmla="*/ 383947 w 940526"/>
              <a:gd name="connsiteY12" fmla="*/ 3362515 h 4962069"/>
              <a:gd name="connsiteX13" fmla="*/ 416744 w 940526"/>
              <a:gd name="connsiteY13" fmla="*/ 2370401 h 4962069"/>
              <a:gd name="connsiteX14" fmla="*/ 290229 w 940526"/>
              <a:gd name="connsiteY14" fmla="*/ 1323363 h 4962069"/>
              <a:gd name="connsiteX15" fmla="*/ 0 w 940526"/>
              <a:gd name="connsiteY15" fmla="*/ 0 h 4962069"/>
              <a:gd name="connsiteX0" fmla="*/ 0 w 940526"/>
              <a:gd name="connsiteY0" fmla="*/ 0 h 4962040"/>
              <a:gd name="connsiteX1" fmla="*/ 135484 w 940526"/>
              <a:gd name="connsiteY1" fmla="*/ 3547 h 4962040"/>
              <a:gd name="connsiteX2" fmla="*/ 546561 w 940526"/>
              <a:gd name="connsiteY2" fmla="*/ 1314919 h 4962040"/>
              <a:gd name="connsiteX3" fmla="*/ 804702 w 940526"/>
              <a:gd name="connsiteY3" fmla="*/ 2543442 h 4962040"/>
              <a:gd name="connsiteX4" fmla="*/ 939884 w 940526"/>
              <a:gd name="connsiteY4" fmla="*/ 3799906 h 4962040"/>
              <a:gd name="connsiteX5" fmla="*/ 753512 w 940526"/>
              <a:gd name="connsiteY5" fmla="*/ 4750181 h 4962040"/>
              <a:gd name="connsiteX6" fmla="*/ 658531 w 940526"/>
              <a:gd name="connsiteY6" fmla="*/ 4962040 h 4962040"/>
              <a:gd name="connsiteX7" fmla="*/ 536123 w 940526"/>
              <a:gd name="connsiteY7" fmla="*/ 4705136 h 4962040"/>
              <a:gd name="connsiteX8" fmla="*/ 274417 w 940526"/>
              <a:gd name="connsiteY8" fmla="*/ 4523513 h 4962040"/>
              <a:gd name="connsiteX9" fmla="*/ 7988 w 940526"/>
              <a:gd name="connsiteY9" fmla="*/ 4520787 h 4962040"/>
              <a:gd name="connsiteX10" fmla="*/ 89448 w 940526"/>
              <a:gd name="connsiteY10" fmla="*/ 4420624 h 4962040"/>
              <a:gd name="connsiteX11" fmla="*/ 311468 w 940526"/>
              <a:gd name="connsiteY11" fmla="*/ 3955987 h 4962040"/>
              <a:gd name="connsiteX12" fmla="*/ 383947 w 940526"/>
              <a:gd name="connsiteY12" fmla="*/ 3362515 h 4962040"/>
              <a:gd name="connsiteX13" fmla="*/ 416744 w 940526"/>
              <a:gd name="connsiteY13" fmla="*/ 2370401 h 4962040"/>
              <a:gd name="connsiteX14" fmla="*/ 290229 w 940526"/>
              <a:gd name="connsiteY14" fmla="*/ 1323363 h 4962040"/>
              <a:gd name="connsiteX15" fmla="*/ 0 w 940526"/>
              <a:gd name="connsiteY15" fmla="*/ 0 h 4962040"/>
              <a:gd name="connsiteX0" fmla="*/ 0 w 940526"/>
              <a:gd name="connsiteY0" fmla="*/ 0 h 4974055"/>
              <a:gd name="connsiteX1" fmla="*/ 135484 w 940526"/>
              <a:gd name="connsiteY1" fmla="*/ 3547 h 4974055"/>
              <a:gd name="connsiteX2" fmla="*/ 546561 w 940526"/>
              <a:gd name="connsiteY2" fmla="*/ 1314919 h 4974055"/>
              <a:gd name="connsiteX3" fmla="*/ 804702 w 940526"/>
              <a:gd name="connsiteY3" fmla="*/ 2543442 h 4974055"/>
              <a:gd name="connsiteX4" fmla="*/ 939884 w 940526"/>
              <a:gd name="connsiteY4" fmla="*/ 3799906 h 4974055"/>
              <a:gd name="connsiteX5" fmla="*/ 753512 w 940526"/>
              <a:gd name="connsiteY5" fmla="*/ 4750181 h 4974055"/>
              <a:gd name="connsiteX6" fmla="*/ 642999 w 940526"/>
              <a:gd name="connsiteY6" fmla="*/ 4974055 h 4974055"/>
              <a:gd name="connsiteX7" fmla="*/ 536123 w 940526"/>
              <a:gd name="connsiteY7" fmla="*/ 4705136 h 4974055"/>
              <a:gd name="connsiteX8" fmla="*/ 274417 w 940526"/>
              <a:gd name="connsiteY8" fmla="*/ 4523513 h 4974055"/>
              <a:gd name="connsiteX9" fmla="*/ 7988 w 940526"/>
              <a:gd name="connsiteY9" fmla="*/ 4520787 h 4974055"/>
              <a:gd name="connsiteX10" fmla="*/ 89448 w 940526"/>
              <a:gd name="connsiteY10" fmla="*/ 4420624 h 4974055"/>
              <a:gd name="connsiteX11" fmla="*/ 311468 w 940526"/>
              <a:gd name="connsiteY11" fmla="*/ 3955987 h 4974055"/>
              <a:gd name="connsiteX12" fmla="*/ 383947 w 940526"/>
              <a:gd name="connsiteY12" fmla="*/ 3362515 h 4974055"/>
              <a:gd name="connsiteX13" fmla="*/ 416744 w 940526"/>
              <a:gd name="connsiteY13" fmla="*/ 2370401 h 4974055"/>
              <a:gd name="connsiteX14" fmla="*/ 290229 w 940526"/>
              <a:gd name="connsiteY14" fmla="*/ 1323363 h 4974055"/>
              <a:gd name="connsiteX15" fmla="*/ 0 w 940526"/>
              <a:gd name="connsiteY15" fmla="*/ 0 h 4974055"/>
              <a:gd name="connsiteX0" fmla="*/ 0 w 940526"/>
              <a:gd name="connsiteY0" fmla="*/ 0 h 4974055"/>
              <a:gd name="connsiteX1" fmla="*/ 135484 w 940526"/>
              <a:gd name="connsiteY1" fmla="*/ 3547 h 4974055"/>
              <a:gd name="connsiteX2" fmla="*/ 546561 w 940526"/>
              <a:gd name="connsiteY2" fmla="*/ 1314919 h 4974055"/>
              <a:gd name="connsiteX3" fmla="*/ 804702 w 940526"/>
              <a:gd name="connsiteY3" fmla="*/ 2543442 h 4974055"/>
              <a:gd name="connsiteX4" fmla="*/ 939884 w 940526"/>
              <a:gd name="connsiteY4" fmla="*/ 3799906 h 4974055"/>
              <a:gd name="connsiteX5" fmla="*/ 753512 w 940526"/>
              <a:gd name="connsiteY5" fmla="*/ 4750181 h 4974055"/>
              <a:gd name="connsiteX6" fmla="*/ 642999 w 940526"/>
              <a:gd name="connsiteY6" fmla="*/ 4974055 h 4974055"/>
              <a:gd name="connsiteX7" fmla="*/ 536123 w 940526"/>
              <a:gd name="connsiteY7" fmla="*/ 4705136 h 4974055"/>
              <a:gd name="connsiteX8" fmla="*/ 274417 w 940526"/>
              <a:gd name="connsiteY8" fmla="*/ 4523513 h 4974055"/>
              <a:gd name="connsiteX9" fmla="*/ 7988 w 940526"/>
              <a:gd name="connsiteY9" fmla="*/ 4520787 h 4974055"/>
              <a:gd name="connsiteX10" fmla="*/ 89448 w 940526"/>
              <a:gd name="connsiteY10" fmla="*/ 4420624 h 4974055"/>
              <a:gd name="connsiteX11" fmla="*/ 311468 w 940526"/>
              <a:gd name="connsiteY11" fmla="*/ 3955987 h 4974055"/>
              <a:gd name="connsiteX12" fmla="*/ 383947 w 940526"/>
              <a:gd name="connsiteY12" fmla="*/ 3362515 h 4974055"/>
              <a:gd name="connsiteX13" fmla="*/ 416744 w 940526"/>
              <a:gd name="connsiteY13" fmla="*/ 2370401 h 4974055"/>
              <a:gd name="connsiteX14" fmla="*/ 290229 w 940526"/>
              <a:gd name="connsiteY14" fmla="*/ 1323363 h 4974055"/>
              <a:gd name="connsiteX15" fmla="*/ 0 w 940526"/>
              <a:gd name="connsiteY15" fmla="*/ 0 h 4974055"/>
              <a:gd name="connsiteX0" fmla="*/ 0 w 940526"/>
              <a:gd name="connsiteY0" fmla="*/ 0 h 4974055"/>
              <a:gd name="connsiteX1" fmla="*/ 135484 w 940526"/>
              <a:gd name="connsiteY1" fmla="*/ 3547 h 4974055"/>
              <a:gd name="connsiteX2" fmla="*/ 546561 w 940526"/>
              <a:gd name="connsiteY2" fmla="*/ 1314919 h 4974055"/>
              <a:gd name="connsiteX3" fmla="*/ 804702 w 940526"/>
              <a:gd name="connsiteY3" fmla="*/ 2543442 h 4974055"/>
              <a:gd name="connsiteX4" fmla="*/ 939884 w 940526"/>
              <a:gd name="connsiteY4" fmla="*/ 3799906 h 4974055"/>
              <a:gd name="connsiteX5" fmla="*/ 753512 w 940526"/>
              <a:gd name="connsiteY5" fmla="*/ 4750181 h 4974055"/>
              <a:gd name="connsiteX6" fmla="*/ 642999 w 940526"/>
              <a:gd name="connsiteY6" fmla="*/ 4974055 h 4974055"/>
              <a:gd name="connsiteX7" fmla="*/ 536123 w 940526"/>
              <a:gd name="connsiteY7" fmla="*/ 4705136 h 4974055"/>
              <a:gd name="connsiteX8" fmla="*/ 274417 w 940526"/>
              <a:gd name="connsiteY8" fmla="*/ 4523513 h 4974055"/>
              <a:gd name="connsiteX9" fmla="*/ 7988 w 940526"/>
              <a:gd name="connsiteY9" fmla="*/ 4520787 h 4974055"/>
              <a:gd name="connsiteX10" fmla="*/ 89448 w 940526"/>
              <a:gd name="connsiteY10" fmla="*/ 4420624 h 4974055"/>
              <a:gd name="connsiteX11" fmla="*/ 311468 w 940526"/>
              <a:gd name="connsiteY11" fmla="*/ 3955987 h 4974055"/>
              <a:gd name="connsiteX12" fmla="*/ 383947 w 940526"/>
              <a:gd name="connsiteY12" fmla="*/ 3362515 h 4974055"/>
              <a:gd name="connsiteX13" fmla="*/ 416744 w 940526"/>
              <a:gd name="connsiteY13" fmla="*/ 2370401 h 4974055"/>
              <a:gd name="connsiteX14" fmla="*/ 290229 w 940526"/>
              <a:gd name="connsiteY14" fmla="*/ 1323363 h 4974055"/>
              <a:gd name="connsiteX15" fmla="*/ 0 w 940526"/>
              <a:gd name="connsiteY15" fmla="*/ 0 h 4974055"/>
              <a:gd name="connsiteX0" fmla="*/ 0 w 940526"/>
              <a:gd name="connsiteY0" fmla="*/ 0 h 4974055"/>
              <a:gd name="connsiteX1" fmla="*/ 135484 w 940526"/>
              <a:gd name="connsiteY1" fmla="*/ 3547 h 4974055"/>
              <a:gd name="connsiteX2" fmla="*/ 546561 w 940526"/>
              <a:gd name="connsiteY2" fmla="*/ 1314919 h 4974055"/>
              <a:gd name="connsiteX3" fmla="*/ 804702 w 940526"/>
              <a:gd name="connsiteY3" fmla="*/ 2543442 h 4974055"/>
              <a:gd name="connsiteX4" fmla="*/ 939884 w 940526"/>
              <a:gd name="connsiteY4" fmla="*/ 3799906 h 4974055"/>
              <a:gd name="connsiteX5" fmla="*/ 753512 w 940526"/>
              <a:gd name="connsiteY5" fmla="*/ 4750181 h 4974055"/>
              <a:gd name="connsiteX6" fmla="*/ 642999 w 940526"/>
              <a:gd name="connsiteY6" fmla="*/ 4974055 h 4974055"/>
              <a:gd name="connsiteX7" fmla="*/ 536123 w 940526"/>
              <a:gd name="connsiteY7" fmla="*/ 4705136 h 4974055"/>
              <a:gd name="connsiteX8" fmla="*/ 274417 w 940526"/>
              <a:gd name="connsiteY8" fmla="*/ 4523513 h 4974055"/>
              <a:gd name="connsiteX9" fmla="*/ 7988 w 940526"/>
              <a:gd name="connsiteY9" fmla="*/ 4520787 h 4974055"/>
              <a:gd name="connsiteX10" fmla="*/ 89448 w 940526"/>
              <a:gd name="connsiteY10" fmla="*/ 4420624 h 4974055"/>
              <a:gd name="connsiteX11" fmla="*/ 311468 w 940526"/>
              <a:gd name="connsiteY11" fmla="*/ 3955987 h 4974055"/>
              <a:gd name="connsiteX12" fmla="*/ 383947 w 940526"/>
              <a:gd name="connsiteY12" fmla="*/ 3362515 h 4974055"/>
              <a:gd name="connsiteX13" fmla="*/ 416744 w 940526"/>
              <a:gd name="connsiteY13" fmla="*/ 2370401 h 4974055"/>
              <a:gd name="connsiteX14" fmla="*/ 290229 w 940526"/>
              <a:gd name="connsiteY14" fmla="*/ 1323363 h 4974055"/>
              <a:gd name="connsiteX15" fmla="*/ 0 w 940526"/>
              <a:gd name="connsiteY15" fmla="*/ 0 h 4974055"/>
              <a:gd name="connsiteX0" fmla="*/ 0 w 940155"/>
              <a:gd name="connsiteY0" fmla="*/ 0 h 4974055"/>
              <a:gd name="connsiteX1" fmla="*/ 135484 w 940155"/>
              <a:gd name="connsiteY1" fmla="*/ 3547 h 4974055"/>
              <a:gd name="connsiteX2" fmla="*/ 546561 w 940155"/>
              <a:gd name="connsiteY2" fmla="*/ 1314919 h 4974055"/>
              <a:gd name="connsiteX3" fmla="*/ 804702 w 940155"/>
              <a:gd name="connsiteY3" fmla="*/ 2543442 h 4974055"/>
              <a:gd name="connsiteX4" fmla="*/ 939884 w 940155"/>
              <a:gd name="connsiteY4" fmla="*/ 3799906 h 4974055"/>
              <a:gd name="connsiteX5" fmla="*/ 772560 w 940155"/>
              <a:gd name="connsiteY5" fmla="*/ 4710620 h 4974055"/>
              <a:gd name="connsiteX6" fmla="*/ 642999 w 940155"/>
              <a:gd name="connsiteY6" fmla="*/ 4974055 h 4974055"/>
              <a:gd name="connsiteX7" fmla="*/ 536123 w 940155"/>
              <a:gd name="connsiteY7" fmla="*/ 4705136 h 4974055"/>
              <a:gd name="connsiteX8" fmla="*/ 274417 w 940155"/>
              <a:gd name="connsiteY8" fmla="*/ 4523513 h 4974055"/>
              <a:gd name="connsiteX9" fmla="*/ 7988 w 940155"/>
              <a:gd name="connsiteY9" fmla="*/ 4520787 h 4974055"/>
              <a:gd name="connsiteX10" fmla="*/ 89448 w 940155"/>
              <a:gd name="connsiteY10" fmla="*/ 4420624 h 4974055"/>
              <a:gd name="connsiteX11" fmla="*/ 311468 w 940155"/>
              <a:gd name="connsiteY11" fmla="*/ 3955987 h 4974055"/>
              <a:gd name="connsiteX12" fmla="*/ 383947 w 940155"/>
              <a:gd name="connsiteY12" fmla="*/ 3362515 h 4974055"/>
              <a:gd name="connsiteX13" fmla="*/ 416744 w 940155"/>
              <a:gd name="connsiteY13" fmla="*/ 2370401 h 4974055"/>
              <a:gd name="connsiteX14" fmla="*/ 290229 w 940155"/>
              <a:gd name="connsiteY14" fmla="*/ 1323363 h 4974055"/>
              <a:gd name="connsiteX15" fmla="*/ 0 w 940155"/>
              <a:gd name="connsiteY15" fmla="*/ 0 h 4974055"/>
              <a:gd name="connsiteX0" fmla="*/ 0 w 940155"/>
              <a:gd name="connsiteY0" fmla="*/ 0 h 4993568"/>
              <a:gd name="connsiteX1" fmla="*/ 135484 w 940155"/>
              <a:gd name="connsiteY1" fmla="*/ 3547 h 4993568"/>
              <a:gd name="connsiteX2" fmla="*/ 546561 w 940155"/>
              <a:gd name="connsiteY2" fmla="*/ 1314919 h 4993568"/>
              <a:gd name="connsiteX3" fmla="*/ 804702 w 940155"/>
              <a:gd name="connsiteY3" fmla="*/ 2543442 h 4993568"/>
              <a:gd name="connsiteX4" fmla="*/ 939884 w 940155"/>
              <a:gd name="connsiteY4" fmla="*/ 3799906 h 4993568"/>
              <a:gd name="connsiteX5" fmla="*/ 772560 w 940155"/>
              <a:gd name="connsiteY5" fmla="*/ 4710620 h 4993568"/>
              <a:gd name="connsiteX6" fmla="*/ 628156 w 940155"/>
              <a:gd name="connsiteY6" fmla="*/ 4993568 h 4993568"/>
              <a:gd name="connsiteX7" fmla="*/ 536123 w 940155"/>
              <a:gd name="connsiteY7" fmla="*/ 4705136 h 4993568"/>
              <a:gd name="connsiteX8" fmla="*/ 274417 w 940155"/>
              <a:gd name="connsiteY8" fmla="*/ 4523513 h 4993568"/>
              <a:gd name="connsiteX9" fmla="*/ 7988 w 940155"/>
              <a:gd name="connsiteY9" fmla="*/ 4520787 h 4993568"/>
              <a:gd name="connsiteX10" fmla="*/ 89448 w 940155"/>
              <a:gd name="connsiteY10" fmla="*/ 4420624 h 4993568"/>
              <a:gd name="connsiteX11" fmla="*/ 311468 w 940155"/>
              <a:gd name="connsiteY11" fmla="*/ 3955987 h 4993568"/>
              <a:gd name="connsiteX12" fmla="*/ 383947 w 940155"/>
              <a:gd name="connsiteY12" fmla="*/ 3362515 h 4993568"/>
              <a:gd name="connsiteX13" fmla="*/ 416744 w 940155"/>
              <a:gd name="connsiteY13" fmla="*/ 2370401 h 4993568"/>
              <a:gd name="connsiteX14" fmla="*/ 290229 w 940155"/>
              <a:gd name="connsiteY14" fmla="*/ 1323363 h 4993568"/>
              <a:gd name="connsiteX15" fmla="*/ 0 w 940155"/>
              <a:gd name="connsiteY15" fmla="*/ 0 h 4993568"/>
              <a:gd name="connsiteX0" fmla="*/ 0 w 940155"/>
              <a:gd name="connsiteY0" fmla="*/ 0 h 4993568"/>
              <a:gd name="connsiteX1" fmla="*/ 135484 w 940155"/>
              <a:gd name="connsiteY1" fmla="*/ 3547 h 4993568"/>
              <a:gd name="connsiteX2" fmla="*/ 546561 w 940155"/>
              <a:gd name="connsiteY2" fmla="*/ 1314919 h 4993568"/>
              <a:gd name="connsiteX3" fmla="*/ 804702 w 940155"/>
              <a:gd name="connsiteY3" fmla="*/ 2543442 h 4993568"/>
              <a:gd name="connsiteX4" fmla="*/ 939884 w 940155"/>
              <a:gd name="connsiteY4" fmla="*/ 3799906 h 4993568"/>
              <a:gd name="connsiteX5" fmla="*/ 772560 w 940155"/>
              <a:gd name="connsiteY5" fmla="*/ 4710620 h 4993568"/>
              <a:gd name="connsiteX6" fmla="*/ 628156 w 940155"/>
              <a:gd name="connsiteY6" fmla="*/ 4993568 h 4993568"/>
              <a:gd name="connsiteX7" fmla="*/ 536123 w 940155"/>
              <a:gd name="connsiteY7" fmla="*/ 4705136 h 4993568"/>
              <a:gd name="connsiteX8" fmla="*/ 274417 w 940155"/>
              <a:gd name="connsiteY8" fmla="*/ 4523513 h 4993568"/>
              <a:gd name="connsiteX9" fmla="*/ 7988 w 940155"/>
              <a:gd name="connsiteY9" fmla="*/ 4520787 h 4993568"/>
              <a:gd name="connsiteX10" fmla="*/ 89448 w 940155"/>
              <a:gd name="connsiteY10" fmla="*/ 4420624 h 4993568"/>
              <a:gd name="connsiteX11" fmla="*/ 311468 w 940155"/>
              <a:gd name="connsiteY11" fmla="*/ 3955987 h 4993568"/>
              <a:gd name="connsiteX12" fmla="*/ 383947 w 940155"/>
              <a:gd name="connsiteY12" fmla="*/ 3362515 h 4993568"/>
              <a:gd name="connsiteX13" fmla="*/ 416744 w 940155"/>
              <a:gd name="connsiteY13" fmla="*/ 2370401 h 4993568"/>
              <a:gd name="connsiteX14" fmla="*/ 290229 w 940155"/>
              <a:gd name="connsiteY14" fmla="*/ 1323363 h 4993568"/>
              <a:gd name="connsiteX15" fmla="*/ 0 w 940155"/>
              <a:gd name="connsiteY15" fmla="*/ 0 h 4993568"/>
              <a:gd name="connsiteX0" fmla="*/ 0 w 940155"/>
              <a:gd name="connsiteY0" fmla="*/ 0 h 4993568"/>
              <a:gd name="connsiteX1" fmla="*/ 135484 w 940155"/>
              <a:gd name="connsiteY1" fmla="*/ 3547 h 4993568"/>
              <a:gd name="connsiteX2" fmla="*/ 546561 w 940155"/>
              <a:gd name="connsiteY2" fmla="*/ 1314919 h 4993568"/>
              <a:gd name="connsiteX3" fmla="*/ 804702 w 940155"/>
              <a:gd name="connsiteY3" fmla="*/ 2543442 h 4993568"/>
              <a:gd name="connsiteX4" fmla="*/ 939884 w 940155"/>
              <a:gd name="connsiteY4" fmla="*/ 3799906 h 4993568"/>
              <a:gd name="connsiteX5" fmla="*/ 772560 w 940155"/>
              <a:gd name="connsiteY5" fmla="*/ 4710620 h 4993568"/>
              <a:gd name="connsiteX6" fmla="*/ 628156 w 940155"/>
              <a:gd name="connsiteY6" fmla="*/ 4993568 h 4993568"/>
              <a:gd name="connsiteX7" fmla="*/ 536123 w 940155"/>
              <a:gd name="connsiteY7" fmla="*/ 4705136 h 4993568"/>
              <a:gd name="connsiteX8" fmla="*/ 274417 w 940155"/>
              <a:gd name="connsiteY8" fmla="*/ 4523513 h 4993568"/>
              <a:gd name="connsiteX9" fmla="*/ 7988 w 940155"/>
              <a:gd name="connsiteY9" fmla="*/ 4520787 h 4993568"/>
              <a:gd name="connsiteX10" fmla="*/ 89448 w 940155"/>
              <a:gd name="connsiteY10" fmla="*/ 4420624 h 4993568"/>
              <a:gd name="connsiteX11" fmla="*/ 311468 w 940155"/>
              <a:gd name="connsiteY11" fmla="*/ 3955987 h 4993568"/>
              <a:gd name="connsiteX12" fmla="*/ 383947 w 940155"/>
              <a:gd name="connsiteY12" fmla="*/ 3362515 h 4993568"/>
              <a:gd name="connsiteX13" fmla="*/ 416744 w 940155"/>
              <a:gd name="connsiteY13" fmla="*/ 2370401 h 4993568"/>
              <a:gd name="connsiteX14" fmla="*/ 290229 w 940155"/>
              <a:gd name="connsiteY14" fmla="*/ 1323363 h 4993568"/>
              <a:gd name="connsiteX15" fmla="*/ 0 w 940155"/>
              <a:gd name="connsiteY15" fmla="*/ 0 h 4993568"/>
              <a:gd name="connsiteX0" fmla="*/ 0 w 940155"/>
              <a:gd name="connsiteY0" fmla="*/ 0 h 4993568"/>
              <a:gd name="connsiteX1" fmla="*/ 135484 w 940155"/>
              <a:gd name="connsiteY1" fmla="*/ 3547 h 4993568"/>
              <a:gd name="connsiteX2" fmla="*/ 546561 w 940155"/>
              <a:gd name="connsiteY2" fmla="*/ 1314919 h 4993568"/>
              <a:gd name="connsiteX3" fmla="*/ 804702 w 940155"/>
              <a:gd name="connsiteY3" fmla="*/ 2543442 h 4993568"/>
              <a:gd name="connsiteX4" fmla="*/ 939884 w 940155"/>
              <a:gd name="connsiteY4" fmla="*/ 3799906 h 4993568"/>
              <a:gd name="connsiteX5" fmla="*/ 772560 w 940155"/>
              <a:gd name="connsiteY5" fmla="*/ 4710620 h 4993568"/>
              <a:gd name="connsiteX6" fmla="*/ 628156 w 940155"/>
              <a:gd name="connsiteY6" fmla="*/ 4993568 h 4993568"/>
              <a:gd name="connsiteX7" fmla="*/ 536123 w 940155"/>
              <a:gd name="connsiteY7" fmla="*/ 4705136 h 4993568"/>
              <a:gd name="connsiteX8" fmla="*/ 274417 w 940155"/>
              <a:gd name="connsiteY8" fmla="*/ 4523513 h 4993568"/>
              <a:gd name="connsiteX9" fmla="*/ 7988 w 940155"/>
              <a:gd name="connsiteY9" fmla="*/ 4520787 h 4993568"/>
              <a:gd name="connsiteX10" fmla="*/ 89448 w 940155"/>
              <a:gd name="connsiteY10" fmla="*/ 4420624 h 4993568"/>
              <a:gd name="connsiteX11" fmla="*/ 311468 w 940155"/>
              <a:gd name="connsiteY11" fmla="*/ 3955987 h 4993568"/>
              <a:gd name="connsiteX12" fmla="*/ 383947 w 940155"/>
              <a:gd name="connsiteY12" fmla="*/ 3362515 h 4993568"/>
              <a:gd name="connsiteX13" fmla="*/ 416744 w 940155"/>
              <a:gd name="connsiteY13" fmla="*/ 2370401 h 4993568"/>
              <a:gd name="connsiteX14" fmla="*/ 290229 w 940155"/>
              <a:gd name="connsiteY14" fmla="*/ 1323363 h 4993568"/>
              <a:gd name="connsiteX15" fmla="*/ 0 w 940155"/>
              <a:gd name="connsiteY15" fmla="*/ 0 h 4993568"/>
              <a:gd name="connsiteX0" fmla="*/ 0 w 940155"/>
              <a:gd name="connsiteY0" fmla="*/ 0 h 5068286"/>
              <a:gd name="connsiteX1" fmla="*/ 135484 w 940155"/>
              <a:gd name="connsiteY1" fmla="*/ 3547 h 5068286"/>
              <a:gd name="connsiteX2" fmla="*/ 546561 w 940155"/>
              <a:gd name="connsiteY2" fmla="*/ 1314919 h 5068286"/>
              <a:gd name="connsiteX3" fmla="*/ 804702 w 940155"/>
              <a:gd name="connsiteY3" fmla="*/ 2543442 h 5068286"/>
              <a:gd name="connsiteX4" fmla="*/ 939884 w 940155"/>
              <a:gd name="connsiteY4" fmla="*/ 3799906 h 5068286"/>
              <a:gd name="connsiteX5" fmla="*/ 772560 w 940155"/>
              <a:gd name="connsiteY5" fmla="*/ 4710620 h 5068286"/>
              <a:gd name="connsiteX6" fmla="*/ 629733 w 940155"/>
              <a:gd name="connsiteY6" fmla="*/ 5068286 h 5068286"/>
              <a:gd name="connsiteX7" fmla="*/ 536123 w 940155"/>
              <a:gd name="connsiteY7" fmla="*/ 4705136 h 5068286"/>
              <a:gd name="connsiteX8" fmla="*/ 274417 w 940155"/>
              <a:gd name="connsiteY8" fmla="*/ 4523513 h 5068286"/>
              <a:gd name="connsiteX9" fmla="*/ 7988 w 940155"/>
              <a:gd name="connsiteY9" fmla="*/ 4520787 h 5068286"/>
              <a:gd name="connsiteX10" fmla="*/ 89448 w 940155"/>
              <a:gd name="connsiteY10" fmla="*/ 4420624 h 5068286"/>
              <a:gd name="connsiteX11" fmla="*/ 311468 w 940155"/>
              <a:gd name="connsiteY11" fmla="*/ 3955987 h 5068286"/>
              <a:gd name="connsiteX12" fmla="*/ 383947 w 940155"/>
              <a:gd name="connsiteY12" fmla="*/ 3362515 h 5068286"/>
              <a:gd name="connsiteX13" fmla="*/ 416744 w 940155"/>
              <a:gd name="connsiteY13" fmla="*/ 2370401 h 5068286"/>
              <a:gd name="connsiteX14" fmla="*/ 290229 w 940155"/>
              <a:gd name="connsiteY14" fmla="*/ 1323363 h 5068286"/>
              <a:gd name="connsiteX15" fmla="*/ 0 w 940155"/>
              <a:gd name="connsiteY15" fmla="*/ 0 h 5068286"/>
              <a:gd name="connsiteX0" fmla="*/ 0 w 940155"/>
              <a:gd name="connsiteY0" fmla="*/ 0 h 5068286"/>
              <a:gd name="connsiteX1" fmla="*/ 135484 w 940155"/>
              <a:gd name="connsiteY1" fmla="*/ 3547 h 5068286"/>
              <a:gd name="connsiteX2" fmla="*/ 546561 w 940155"/>
              <a:gd name="connsiteY2" fmla="*/ 1314919 h 5068286"/>
              <a:gd name="connsiteX3" fmla="*/ 804702 w 940155"/>
              <a:gd name="connsiteY3" fmla="*/ 2543442 h 5068286"/>
              <a:gd name="connsiteX4" fmla="*/ 939884 w 940155"/>
              <a:gd name="connsiteY4" fmla="*/ 3799906 h 5068286"/>
              <a:gd name="connsiteX5" fmla="*/ 772560 w 940155"/>
              <a:gd name="connsiteY5" fmla="*/ 4710620 h 5068286"/>
              <a:gd name="connsiteX6" fmla="*/ 629733 w 940155"/>
              <a:gd name="connsiteY6" fmla="*/ 5068286 h 5068286"/>
              <a:gd name="connsiteX7" fmla="*/ 536123 w 940155"/>
              <a:gd name="connsiteY7" fmla="*/ 4705136 h 5068286"/>
              <a:gd name="connsiteX8" fmla="*/ 274417 w 940155"/>
              <a:gd name="connsiteY8" fmla="*/ 4523513 h 5068286"/>
              <a:gd name="connsiteX9" fmla="*/ 7988 w 940155"/>
              <a:gd name="connsiteY9" fmla="*/ 4520787 h 5068286"/>
              <a:gd name="connsiteX10" fmla="*/ 89448 w 940155"/>
              <a:gd name="connsiteY10" fmla="*/ 4420624 h 5068286"/>
              <a:gd name="connsiteX11" fmla="*/ 311468 w 940155"/>
              <a:gd name="connsiteY11" fmla="*/ 3955987 h 5068286"/>
              <a:gd name="connsiteX12" fmla="*/ 383947 w 940155"/>
              <a:gd name="connsiteY12" fmla="*/ 3362515 h 5068286"/>
              <a:gd name="connsiteX13" fmla="*/ 416744 w 940155"/>
              <a:gd name="connsiteY13" fmla="*/ 2370401 h 5068286"/>
              <a:gd name="connsiteX14" fmla="*/ 290229 w 940155"/>
              <a:gd name="connsiteY14" fmla="*/ 1323363 h 5068286"/>
              <a:gd name="connsiteX15" fmla="*/ 0 w 940155"/>
              <a:gd name="connsiteY15" fmla="*/ 0 h 5068286"/>
              <a:gd name="connsiteX0" fmla="*/ 0 w 939905"/>
              <a:gd name="connsiteY0" fmla="*/ 0 h 5068286"/>
              <a:gd name="connsiteX1" fmla="*/ 135484 w 939905"/>
              <a:gd name="connsiteY1" fmla="*/ 3547 h 5068286"/>
              <a:gd name="connsiteX2" fmla="*/ 546561 w 939905"/>
              <a:gd name="connsiteY2" fmla="*/ 1314919 h 5068286"/>
              <a:gd name="connsiteX3" fmla="*/ 804702 w 939905"/>
              <a:gd name="connsiteY3" fmla="*/ 2543442 h 5068286"/>
              <a:gd name="connsiteX4" fmla="*/ 939884 w 939905"/>
              <a:gd name="connsiteY4" fmla="*/ 3799906 h 5068286"/>
              <a:gd name="connsiteX5" fmla="*/ 796125 w 939905"/>
              <a:gd name="connsiteY5" fmla="*/ 4687281 h 5068286"/>
              <a:gd name="connsiteX6" fmla="*/ 629733 w 939905"/>
              <a:gd name="connsiteY6" fmla="*/ 5068286 h 5068286"/>
              <a:gd name="connsiteX7" fmla="*/ 536123 w 939905"/>
              <a:gd name="connsiteY7" fmla="*/ 4705136 h 5068286"/>
              <a:gd name="connsiteX8" fmla="*/ 274417 w 939905"/>
              <a:gd name="connsiteY8" fmla="*/ 4523513 h 5068286"/>
              <a:gd name="connsiteX9" fmla="*/ 7988 w 939905"/>
              <a:gd name="connsiteY9" fmla="*/ 4520787 h 5068286"/>
              <a:gd name="connsiteX10" fmla="*/ 89448 w 939905"/>
              <a:gd name="connsiteY10" fmla="*/ 4420624 h 5068286"/>
              <a:gd name="connsiteX11" fmla="*/ 311468 w 939905"/>
              <a:gd name="connsiteY11" fmla="*/ 3955987 h 5068286"/>
              <a:gd name="connsiteX12" fmla="*/ 383947 w 939905"/>
              <a:gd name="connsiteY12" fmla="*/ 3362515 h 5068286"/>
              <a:gd name="connsiteX13" fmla="*/ 416744 w 939905"/>
              <a:gd name="connsiteY13" fmla="*/ 2370401 h 5068286"/>
              <a:gd name="connsiteX14" fmla="*/ 290229 w 939905"/>
              <a:gd name="connsiteY14" fmla="*/ 1323363 h 5068286"/>
              <a:gd name="connsiteX15" fmla="*/ 0 w 939905"/>
              <a:gd name="connsiteY15" fmla="*/ 0 h 5068286"/>
              <a:gd name="connsiteX0" fmla="*/ 0 w 939905"/>
              <a:gd name="connsiteY0" fmla="*/ 0 h 5068286"/>
              <a:gd name="connsiteX1" fmla="*/ 135484 w 939905"/>
              <a:gd name="connsiteY1" fmla="*/ 3547 h 5068286"/>
              <a:gd name="connsiteX2" fmla="*/ 546561 w 939905"/>
              <a:gd name="connsiteY2" fmla="*/ 1314919 h 5068286"/>
              <a:gd name="connsiteX3" fmla="*/ 804702 w 939905"/>
              <a:gd name="connsiteY3" fmla="*/ 2543442 h 5068286"/>
              <a:gd name="connsiteX4" fmla="*/ 939884 w 939905"/>
              <a:gd name="connsiteY4" fmla="*/ 3799906 h 5068286"/>
              <a:gd name="connsiteX5" fmla="*/ 796125 w 939905"/>
              <a:gd name="connsiteY5" fmla="*/ 4687281 h 5068286"/>
              <a:gd name="connsiteX6" fmla="*/ 629733 w 939905"/>
              <a:gd name="connsiteY6" fmla="*/ 5068286 h 5068286"/>
              <a:gd name="connsiteX7" fmla="*/ 536123 w 939905"/>
              <a:gd name="connsiteY7" fmla="*/ 4705136 h 5068286"/>
              <a:gd name="connsiteX8" fmla="*/ 274417 w 939905"/>
              <a:gd name="connsiteY8" fmla="*/ 4523513 h 5068286"/>
              <a:gd name="connsiteX9" fmla="*/ 7988 w 939905"/>
              <a:gd name="connsiteY9" fmla="*/ 4520787 h 5068286"/>
              <a:gd name="connsiteX10" fmla="*/ 89448 w 939905"/>
              <a:gd name="connsiteY10" fmla="*/ 4420624 h 5068286"/>
              <a:gd name="connsiteX11" fmla="*/ 311468 w 939905"/>
              <a:gd name="connsiteY11" fmla="*/ 3955987 h 5068286"/>
              <a:gd name="connsiteX12" fmla="*/ 383947 w 939905"/>
              <a:gd name="connsiteY12" fmla="*/ 3362515 h 5068286"/>
              <a:gd name="connsiteX13" fmla="*/ 416744 w 939905"/>
              <a:gd name="connsiteY13" fmla="*/ 2370401 h 5068286"/>
              <a:gd name="connsiteX14" fmla="*/ 290229 w 939905"/>
              <a:gd name="connsiteY14" fmla="*/ 1323363 h 5068286"/>
              <a:gd name="connsiteX15" fmla="*/ 0 w 939905"/>
              <a:gd name="connsiteY15" fmla="*/ 0 h 5068286"/>
              <a:gd name="connsiteX0" fmla="*/ 0 w 939905"/>
              <a:gd name="connsiteY0" fmla="*/ 0 h 5045678"/>
              <a:gd name="connsiteX1" fmla="*/ 135484 w 939905"/>
              <a:gd name="connsiteY1" fmla="*/ 3547 h 5045678"/>
              <a:gd name="connsiteX2" fmla="*/ 546561 w 939905"/>
              <a:gd name="connsiteY2" fmla="*/ 1314919 h 5045678"/>
              <a:gd name="connsiteX3" fmla="*/ 804702 w 939905"/>
              <a:gd name="connsiteY3" fmla="*/ 2543442 h 5045678"/>
              <a:gd name="connsiteX4" fmla="*/ 939884 w 939905"/>
              <a:gd name="connsiteY4" fmla="*/ 3799906 h 5045678"/>
              <a:gd name="connsiteX5" fmla="*/ 796125 w 939905"/>
              <a:gd name="connsiteY5" fmla="*/ 4687281 h 5045678"/>
              <a:gd name="connsiteX6" fmla="*/ 604212 w 939905"/>
              <a:gd name="connsiteY6" fmla="*/ 5045678 h 5045678"/>
              <a:gd name="connsiteX7" fmla="*/ 536123 w 939905"/>
              <a:gd name="connsiteY7" fmla="*/ 4705136 h 5045678"/>
              <a:gd name="connsiteX8" fmla="*/ 274417 w 939905"/>
              <a:gd name="connsiteY8" fmla="*/ 4523513 h 5045678"/>
              <a:gd name="connsiteX9" fmla="*/ 7988 w 939905"/>
              <a:gd name="connsiteY9" fmla="*/ 4520787 h 5045678"/>
              <a:gd name="connsiteX10" fmla="*/ 89448 w 939905"/>
              <a:gd name="connsiteY10" fmla="*/ 4420624 h 5045678"/>
              <a:gd name="connsiteX11" fmla="*/ 311468 w 939905"/>
              <a:gd name="connsiteY11" fmla="*/ 3955987 h 5045678"/>
              <a:gd name="connsiteX12" fmla="*/ 383947 w 939905"/>
              <a:gd name="connsiteY12" fmla="*/ 3362515 h 5045678"/>
              <a:gd name="connsiteX13" fmla="*/ 416744 w 939905"/>
              <a:gd name="connsiteY13" fmla="*/ 2370401 h 5045678"/>
              <a:gd name="connsiteX14" fmla="*/ 290229 w 939905"/>
              <a:gd name="connsiteY14" fmla="*/ 1323363 h 5045678"/>
              <a:gd name="connsiteX15" fmla="*/ 0 w 939905"/>
              <a:gd name="connsiteY15" fmla="*/ 0 h 5045678"/>
              <a:gd name="connsiteX0" fmla="*/ 0 w 939905"/>
              <a:gd name="connsiteY0" fmla="*/ 0 h 5045678"/>
              <a:gd name="connsiteX1" fmla="*/ 135484 w 939905"/>
              <a:gd name="connsiteY1" fmla="*/ 3547 h 5045678"/>
              <a:gd name="connsiteX2" fmla="*/ 546561 w 939905"/>
              <a:gd name="connsiteY2" fmla="*/ 1314919 h 5045678"/>
              <a:gd name="connsiteX3" fmla="*/ 804702 w 939905"/>
              <a:gd name="connsiteY3" fmla="*/ 2543442 h 5045678"/>
              <a:gd name="connsiteX4" fmla="*/ 939884 w 939905"/>
              <a:gd name="connsiteY4" fmla="*/ 3799906 h 5045678"/>
              <a:gd name="connsiteX5" fmla="*/ 796125 w 939905"/>
              <a:gd name="connsiteY5" fmla="*/ 4687281 h 5045678"/>
              <a:gd name="connsiteX6" fmla="*/ 604212 w 939905"/>
              <a:gd name="connsiteY6" fmla="*/ 5045678 h 5045678"/>
              <a:gd name="connsiteX7" fmla="*/ 536123 w 939905"/>
              <a:gd name="connsiteY7" fmla="*/ 4705136 h 5045678"/>
              <a:gd name="connsiteX8" fmla="*/ 274417 w 939905"/>
              <a:gd name="connsiteY8" fmla="*/ 4523513 h 5045678"/>
              <a:gd name="connsiteX9" fmla="*/ 7988 w 939905"/>
              <a:gd name="connsiteY9" fmla="*/ 4520787 h 5045678"/>
              <a:gd name="connsiteX10" fmla="*/ 89448 w 939905"/>
              <a:gd name="connsiteY10" fmla="*/ 4420624 h 5045678"/>
              <a:gd name="connsiteX11" fmla="*/ 311468 w 939905"/>
              <a:gd name="connsiteY11" fmla="*/ 3955987 h 5045678"/>
              <a:gd name="connsiteX12" fmla="*/ 383947 w 939905"/>
              <a:gd name="connsiteY12" fmla="*/ 3362515 h 5045678"/>
              <a:gd name="connsiteX13" fmla="*/ 416744 w 939905"/>
              <a:gd name="connsiteY13" fmla="*/ 2370401 h 5045678"/>
              <a:gd name="connsiteX14" fmla="*/ 290229 w 939905"/>
              <a:gd name="connsiteY14" fmla="*/ 1323363 h 5045678"/>
              <a:gd name="connsiteX15" fmla="*/ 0 w 939905"/>
              <a:gd name="connsiteY15" fmla="*/ 0 h 5045678"/>
              <a:gd name="connsiteX0" fmla="*/ 0 w 939905"/>
              <a:gd name="connsiteY0" fmla="*/ 0 h 5045678"/>
              <a:gd name="connsiteX1" fmla="*/ 135484 w 939905"/>
              <a:gd name="connsiteY1" fmla="*/ 3547 h 5045678"/>
              <a:gd name="connsiteX2" fmla="*/ 546561 w 939905"/>
              <a:gd name="connsiteY2" fmla="*/ 1314919 h 5045678"/>
              <a:gd name="connsiteX3" fmla="*/ 804702 w 939905"/>
              <a:gd name="connsiteY3" fmla="*/ 2543442 h 5045678"/>
              <a:gd name="connsiteX4" fmla="*/ 939884 w 939905"/>
              <a:gd name="connsiteY4" fmla="*/ 3799906 h 5045678"/>
              <a:gd name="connsiteX5" fmla="*/ 796125 w 939905"/>
              <a:gd name="connsiteY5" fmla="*/ 4687281 h 5045678"/>
              <a:gd name="connsiteX6" fmla="*/ 604212 w 939905"/>
              <a:gd name="connsiteY6" fmla="*/ 5045678 h 5045678"/>
              <a:gd name="connsiteX7" fmla="*/ 536123 w 939905"/>
              <a:gd name="connsiteY7" fmla="*/ 4705136 h 5045678"/>
              <a:gd name="connsiteX8" fmla="*/ 274417 w 939905"/>
              <a:gd name="connsiteY8" fmla="*/ 4523513 h 5045678"/>
              <a:gd name="connsiteX9" fmla="*/ 7988 w 939905"/>
              <a:gd name="connsiteY9" fmla="*/ 4520787 h 5045678"/>
              <a:gd name="connsiteX10" fmla="*/ 89448 w 939905"/>
              <a:gd name="connsiteY10" fmla="*/ 4420624 h 5045678"/>
              <a:gd name="connsiteX11" fmla="*/ 311468 w 939905"/>
              <a:gd name="connsiteY11" fmla="*/ 3955987 h 5045678"/>
              <a:gd name="connsiteX12" fmla="*/ 383947 w 939905"/>
              <a:gd name="connsiteY12" fmla="*/ 3362515 h 5045678"/>
              <a:gd name="connsiteX13" fmla="*/ 416744 w 939905"/>
              <a:gd name="connsiteY13" fmla="*/ 2370401 h 5045678"/>
              <a:gd name="connsiteX14" fmla="*/ 290229 w 939905"/>
              <a:gd name="connsiteY14" fmla="*/ 1323363 h 5045678"/>
              <a:gd name="connsiteX15" fmla="*/ 0 w 939905"/>
              <a:gd name="connsiteY15" fmla="*/ 0 h 504567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36123 w 939905"/>
              <a:gd name="connsiteY7" fmla="*/ 4705136 h 5139418"/>
              <a:gd name="connsiteX8" fmla="*/ 274417 w 939905"/>
              <a:gd name="connsiteY8" fmla="*/ 4523513 h 5139418"/>
              <a:gd name="connsiteX9" fmla="*/ 7988 w 939905"/>
              <a:gd name="connsiteY9" fmla="*/ 4520787 h 5139418"/>
              <a:gd name="connsiteX10" fmla="*/ 89448 w 939905"/>
              <a:gd name="connsiteY10" fmla="*/ 4420624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21056 w 939905"/>
              <a:gd name="connsiteY7" fmla="*/ 4771554 h 5139418"/>
              <a:gd name="connsiteX8" fmla="*/ 274417 w 939905"/>
              <a:gd name="connsiteY8" fmla="*/ 4523513 h 5139418"/>
              <a:gd name="connsiteX9" fmla="*/ 7988 w 939905"/>
              <a:gd name="connsiteY9" fmla="*/ 4520787 h 5139418"/>
              <a:gd name="connsiteX10" fmla="*/ 89448 w 939905"/>
              <a:gd name="connsiteY10" fmla="*/ 4420624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21056 w 939905"/>
              <a:gd name="connsiteY7" fmla="*/ 4771554 h 5139418"/>
              <a:gd name="connsiteX8" fmla="*/ 265047 w 939905"/>
              <a:gd name="connsiteY8" fmla="*/ 4561429 h 5139418"/>
              <a:gd name="connsiteX9" fmla="*/ 7988 w 939905"/>
              <a:gd name="connsiteY9" fmla="*/ 4520787 h 5139418"/>
              <a:gd name="connsiteX10" fmla="*/ 89448 w 939905"/>
              <a:gd name="connsiteY10" fmla="*/ 4420624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21056 w 939905"/>
              <a:gd name="connsiteY7" fmla="*/ 4771554 h 5139418"/>
              <a:gd name="connsiteX8" fmla="*/ 265047 w 939905"/>
              <a:gd name="connsiteY8" fmla="*/ 4561429 h 5139418"/>
              <a:gd name="connsiteX9" fmla="*/ 8453 w 939905"/>
              <a:gd name="connsiteY9" fmla="*/ 4575190 h 5139418"/>
              <a:gd name="connsiteX10" fmla="*/ 89448 w 939905"/>
              <a:gd name="connsiteY10" fmla="*/ 4420624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21056 w 939905"/>
              <a:gd name="connsiteY7" fmla="*/ 4771554 h 5139418"/>
              <a:gd name="connsiteX8" fmla="*/ 265047 w 939905"/>
              <a:gd name="connsiteY8" fmla="*/ 4561429 h 5139418"/>
              <a:gd name="connsiteX9" fmla="*/ 8453 w 939905"/>
              <a:gd name="connsiteY9" fmla="*/ 4575190 h 5139418"/>
              <a:gd name="connsiteX10" fmla="*/ 89448 w 939905"/>
              <a:gd name="connsiteY10" fmla="*/ 4420624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21056 w 939905"/>
              <a:gd name="connsiteY7" fmla="*/ 4771554 h 5139418"/>
              <a:gd name="connsiteX8" fmla="*/ 265047 w 939905"/>
              <a:gd name="connsiteY8" fmla="*/ 4561429 h 5139418"/>
              <a:gd name="connsiteX9" fmla="*/ 8453 w 939905"/>
              <a:gd name="connsiteY9" fmla="*/ 4575190 h 5139418"/>
              <a:gd name="connsiteX10" fmla="*/ 108539 w 939905"/>
              <a:gd name="connsiteY10" fmla="*/ 4422649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  <a:gd name="connsiteX0" fmla="*/ 0 w 939905"/>
              <a:gd name="connsiteY0" fmla="*/ 0 h 5139418"/>
              <a:gd name="connsiteX1" fmla="*/ 135484 w 939905"/>
              <a:gd name="connsiteY1" fmla="*/ 3547 h 5139418"/>
              <a:gd name="connsiteX2" fmla="*/ 546561 w 939905"/>
              <a:gd name="connsiteY2" fmla="*/ 1314919 h 5139418"/>
              <a:gd name="connsiteX3" fmla="*/ 804702 w 939905"/>
              <a:gd name="connsiteY3" fmla="*/ 2543442 h 5139418"/>
              <a:gd name="connsiteX4" fmla="*/ 939884 w 939905"/>
              <a:gd name="connsiteY4" fmla="*/ 3799906 h 5139418"/>
              <a:gd name="connsiteX5" fmla="*/ 796125 w 939905"/>
              <a:gd name="connsiteY5" fmla="*/ 4687281 h 5139418"/>
              <a:gd name="connsiteX6" fmla="*/ 538724 w 939905"/>
              <a:gd name="connsiteY6" fmla="*/ 5139418 h 5139418"/>
              <a:gd name="connsiteX7" fmla="*/ 521056 w 939905"/>
              <a:gd name="connsiteY7" fmla="*/ 4771554 h 5139418"/>
              <a:gd name="connsiteX8" fmla="*/ 265047 w 939905"/>
              <a:gd name="connsiteY8" fmla="*/ 4561429 h 5139418"/>
              <a:gd name="connsiteX9" fmla="*/ 8453 w 939905"/>
              <a:gd name="connsiteY9" fmla="*/ 4575190 h 5139418"/>
              <a:gd name="connsiteX10" fmla="*/ 108539 w 939905"/>
              <a:gd name="connsiteY10" fmla="*/ 4422649 h 5139418"/>
              <a:gd name="connsiteX11" fmla="*/ 311468 w 939905"/>
              <a:gd name="connsiteY11" fmla="*/ 3955987 h 5139418"/>
              <a:gd name="connsiteX12" fmla="*/ 383947 w 939905"/>
              <a:gd name="connsiteY12" fmla="*/ 3362515 h 5139418"/>
              <a:gd name="connsiteX13" fmla="*/ 416744 w 939905"/>
              <a:gd name="connsiteY13" fmla="*/ 2370401 h 5139418"/>
              <a:gd name="connsiteX14" fmla="*/ 290229 w 939905"/>
              <a:gd name="connsiteY14" fmla="*/ 1323363 h 5139418"/>
              <a:gd name="connsiteX15" fmla="*/ 0 w 939905"/>
              <a:gd name="connsiteY15" fmla="*/ 0 h 5139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39905" h="5139418">
                <a:moveTo>
                  <a:pt x="0" y="0"/>
                </a:moveTo>
                <a:lnTo>
                  <a:pt x="135484" y="3547"/>
                </a:lnTo>
                <a:cubicBezTo>
                  <a:pt x="250974" y="345481"/>
                  <a:pt x="435025" y="891603"/>
                  <a:pt x="546561" y="1314919"/>
                </a:cubicBezTo>
                <a:cubicBezTo>
                  <a:pt x="658097" y="1738235"/>
                  <a:pt x="739148" y="2129278"/>
                  <a:pt x="804702" y="2543442"/>
                </a:cubicBezTo>
                <a:cubicBezTo>
                  <a:pt x="870256" y="2957606"/>
                  <a:pt x="941313" y="3442600"/>
                  <a:pt x="939884" y="3799906"/>
                </a:cubicBezTo>
                <a:cubicBezTo>
                  <a:pt x="938455" y="4157212"/>
                  <a:pt x="862985" y="4464029"/>
                  <a:pt x="796125" y="4687281"/>
                </a:cubicBezTo>
                <a:cubicBezTo>
                  <a:pt x="729265" y="4910533"/>
                  <a:pt x="622103" y="5029162"/>
                  <a:pt x="538724" y="5139418"/>
                </a:cubicBezTo>
                <a:cubicBezTo>
                  <a:pt x="549778" y="5018417"/>
                  <a:pt x="566669" y="4867886"/>
                  <a:pt x="521056" y="4771554"/>
                </a:cubicBezTo>
                <a:cubicBezTo>
                  <a:pt x="475443" y="4675222"/>
                  <a:pt x="349970" y="4583112"/>
                  <a:pt x="265047" y="4561429"/>
                </a:cubicBezTo>
                <a:cubicBezTo>
                  <a:pt x="180124" y="4539746"/>
                  <a:pt x="117196" y="4562489"/>
                  <a:pt x="8453" y="4575190"/>
                </a:cubicBezTo>
                <a:lnTo>
                  <a:pt x="108539" y="4422649"/>
                </a:lnTo>
                <a:cubicBezTo>
                  <a:pt x="212606" y="4272351"/>
                  <a:pt x="265567" y="4132676"/>
                  <a:pt x="311468" y="3955987"/>
                </a:cubicBezTo>
                <a:cubicBezTo>
                  <a:pt x="357369" y="3779298"/>
                  <a:pt x="366401" y="3626779"/>
                  <a:pt x="383947" y="3362515"/>
                </a:cubicBezTo>
                <a:cubicBezTo>
                  <a:pt x="401493" y="3098251"/>
                  <a:pt x="432720" y="2703169"/>
                  <a:pt x="416744" y="2370401"/>
                </a:cubicBezTo>
                <a:cubicBezTo>
                  <a:pt x="400768" y="2037633"/>
                  <a:pt x="359686" y="1718430"/>
                  <a:pt x="290229" y="1323363"/>
                </a:cubicBezTo>
                <a:cubicBezTo>
                  <a:pt x="220772" y="928296"/>
                  <a:pt x="120717" y="416736"/>
                  <a:pt x="0" y="0"/>
                </a:cubicBezTo>
                <a:close/>
              </a:path>
            </a:pathLst>
          </a:custGeom>
          <a:gradFill flip="none" rotWithShape="1">
            <a:gsLst>
              <a:gs pos="31000">
                <a:srgbClr val="C6C6C6"/>
              </a:gs>
              <a:gs pos="69000">
                <a:schemeClr val="bg1">
                  <a:lumMod val="50000"/>
                </a:schemeClr>
              </a:gs>
              <a:gs pos="100000">
                <a:schemeClr val="tx1">
                  <a:lumMod val="50000"/>
                  <a:lumOff val="50000"/>
                  <a:alpha val="0"/>
                </a:schemeClr>
              </a:gs>
              <a:gs pos="0">
                <a:schemeClr val="bg1">
                  <a:alpha val="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0" name="사각형: 둥근 모서리 159">
            <a:extLst>
              <a:ext uri="{FF2B5EF4-FFF2-40B4-BE49-F238E27FC236}">
                <a16:creationId xmlns:a16="http://schemas.microsoft.com/office/drawing/2014/main" id="{7A63295C-84FE-4158-8A89-E04402125728}"/>
              </a:ext>
            </a:extLst>
          </p:cNvPr>
          <p:cNvSpPr/>
          <p:nvPr/>
        </p:nvSpPr>
        <p:spPr>
          <a:xfrm>
            <a:off x="3285717" y="4021970"/>
            <a:ext cx="2626581" cy="2568575"/>
          </a:xfrm>
          <a:prstGeom prst="roundRect">
            <a:avLst>
              <a:gd name="adj" fmla="val 3189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5" name="사각형: 둥근 모서리 54">
            <a:extLst>
              <a:ext uri="{FF2B5EF4-FFF2-40B4-BE49-F238E27FC236}">
                <a16:creationId xmlns:a16="http://schemas.microsoft.com/office/drawing/2014/main" id="{2E221427-F9B5-4EC8-8F77-243F12529A5F}"/>
              </a:ext>
            </a:extLst>
          </p:cNvPr>
          <p:cNvSpPr/>
          <p:nvPr/>
        </p:nvSpPr>
        <p:spPr>
          <a:xfrm>
            <a:off x="568891" y="4021970"/>
            <a:ext cx="2626581" cy="2568575"/>
          </a:xfrm>
          <a:prstGeom prst="roundRect">
            <a:avLst>
              <a:gd name="adj" fmla="val 3189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695542" y="-3"/>
            <a:ext cx="2496457" cy="1083868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550367" y="402320"/>
            <a:ext cx="2980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국내 가속기의 구분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4950" y="6492875"/>
            <a:ext cx="2743200" cy="365125"/>
          </a:xfrm>
        </p:spPr>
        <p:txBody>
          <a:bodyPr/>
          <a:lstStyle/>
          <a:p>
            <a:fld id="{7E0A70FC-E35A-4944-A3ED-782D0D7ED2C3}" type="slidenum">
              <a:rPr lang="ko-KR" altLang="en-US" smtClean="0"/>
              <a:t>18</a:t>
            </a:fld>
            <a:endParaRPr lang="ko-KR" altLang="en-US" dirty="0"/>
          </a:p>
        </p:txBody>
      </p:sp>
      <p:cxnSp>
        <p:nvCxnSpPr>
          <p:cNvPr id="21" name="직선 연결선 20">
            <a:extLst>
              <a:ext uri="{FF2B5EF4-FFF2-40B4-BE49-F238E27FC236}">
                <a16:creationId xmlns:a16="http://schemas.microsoft.com/office/drawing/2014/main" id="{EDAD4C33-BF9F-45A2-A8DB-BE1E5677210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98F0ADBF-965F-4289-B2C3-83595781EC52}"/>
              </a:ext>
            </a:extLst>
          </p:cNvPr>
          <p:cNvSpPr/>
          <p:nvPr/>
        </p:nvSpPr>
        <p:spPr>
          <a:xfrm>
            <a:off x="385330" y="1148795"/>
            <a:ext cx="11568545" cy="5486955"/>
          </a:xfrm>
          <a:prstGeom prst="roundRect">
            <a:avLst>
              <a:gd name="adj" fmla="val 2538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AD494D0-3B2A-49B4-82C9-AAEC3D4EA2B3}"/>
              </a:ext>
            </a:extLst>
          </p:cNvPr>
          <p:cNvSpPr txBox="1"/>
          <p:nvPr/>
        </p:nvSpPr>
        <p:spPr>
          <a:xfrm>
            <a:off x="1227018" y="4230707"/>
            <a:ext cx="1858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600" dirty="0"/>
              <a:t>전자를 가속</a:t>
            </a:r>
            <a:endParaRPr lang="en-US" altLang="ko-KR" sz="1600" dirty="0"/>
          </a:p>
          <a:p>
            <a:pPr algn="ctr"/>
            <a:r>
              <a:rPr lang="en-US" altLang="ko-KR" sz="1600" dirty="0"/>
              <a:t>(</a:t>
            </a:r>
            <a:r>
              <a:rPr lang="ko-KR" altLang="en-US" sz="1600" dirty="0"/>
              <a:t>빛</a:t>
            </a:r>
            <a:r>
              <a:rPr lang="en-US" altLang="ko-KR" sz="1600" dirty="0"/>
              <a:t>(</a:t>
            </a:r>
            <a:r>
              <a:rPr lang="ko-KR" altLang="en-US" sz="1600" dirty="0"/>
              <a:t>光</a:t>
            </a:r>
            <a:r>
              <a:rPr lang="en-US" altLang="ko-KR" sz="1600" dirty="0"/>
              <a:t>), X-</a:t>
            </a:r>
            <a:r>
              <a:rPr lang="ko-KR" altLang="en-US" sz="1600" dirty="0"/>
              <a:t>선 발생</a:t>
            </a:r>
            <a:r>
              <a:rPr lang="en-US" altLang="ko-KR" sz="1600" dirty="0"/>
              <a:t>)</a:t>
            </a:r>
            <a:endParaRPr lang="ko-KR" altLang="en-US" sz="1600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D5AF6BA-F595-405F-B16E-E4E8342516B6}"/>
              </a:ext>
            </a:extLst>
          </p:cNvPr>
          <p:cNvSpPr txBox="1"/>
          <p:nvPr/>
        </p:nvSpPr>
        <p:spPr>
          <a:xfrm>
            <a:off x="9776336" y="4262657"/>
            <a:ext cx="2020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pc="-150" dirty="0"/>
              <a:t>양성자</a:t>
            </a:r>
            <a:r>
              <a:rPr lang="en-US" altLang="ko-KR" spc="-150" dirty="0"/>
              <a:t>~</a:t>
            </a:r>
            <a:r>
              <a:rPr lang="ko-KR" altLang="en-US" spc="-150" dirty="0"/>
              <a:t>우라늄까지</a:t>
            </a:r>
            <a:endParaRPr lang="en-US" altLang="ko-KR" spc="-150" dirty="0"/>
          </a:p>
          <a:p>
            <a:pPr algn="ctr"/>
            <a:r>
              <a:rPr lang="ko-KR" altLang="en-US" spc="-150" dirty="0"/>
              <a:t>모든 이온 가속</a:t>
            </a:r>
            <a:endParaRPr lang="en-US" altLang="ko-KR" spc="-150" dirty="0"/>
          </a:p>
        </p:txBody>
      </p:sp>
      <p:sp>
        <p:nvSpPr>
          <p:cNvPr id="97" name="사각형: 둥근 위쪽 모서리 96">
            <a:extLst>
              <a:ext uri="{FF2B5EF4-FFF2-40B4-BE49-F238E27FC236}">
                <a16:creationId xmlns:a16="http://schemas.microsoft.com/office/drawing/2014/main" id="{1125648C-6CF7-4048-9674-8B207DB1D70D}"/>
              </a:ext>
            </a:extLst>
          </p:cNvPr>
          <p:cNvSpPr/>
          <p:nvPr/>
        </p:nvSpPr>
        <p:spPr>
          <a:xfrm>
            <a:off x="9172074" y="6199818"/>
            <a:ext cx="2377373" cy="277688"/>
          </a:xfrm>
          <a:prstGeom prst="round2SameRect">
            <a:avLst>
              <a:gd name="adj1" fmla="val 0"/>
              <a:gd name="adj2" fmla="val 16293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600" b="1" dirty="0"/>
              <a:t>중</a:t>
            </a:r>
            <a:r>
              <a:rPr lang="en-US" altLang="ko-KR" sz="1600" b="1" dirty="0"/>
              <a:t>(</a:t>
            </a:r>
            <a:r>
              <a:rPr lang="ko-KR" altLang="en-US" sz="1600" b="1" dirty="0"/>
              <a:t>重</a:t>
            </a:r>
            <a:r>
              <a:rPr lang="en-US" altLang="ko-KR" sz="1600" b="1" dirty="0"/>
              <a:t>)</a:t>
            </a:r>
            <a:r>
              <a:rPr lang="ko-KR" altLang="en-US" sz="1600" b="1" dirty="0"/>
              <a:t>이온가속기</a:t>
            </a:r>
          </a:p>
        </p:txBody>
      </p:sp>
      <p:grpSp>
        <p:nvGrpSpPr>
          <p:cNvPr id="58" name="그룹 57">
            <a:extLst>
              <a:ext uri="{FF2B5EF4-FFF2-40B4-BE49-F238E27FC236}">
                <a16:creationId xmlns:a16="http://schemas.microsoft.com/office/drawing/2014/main" id="{402607F3-068F-44BF-A2CE-0516C38661FA}"/>
              </a:ext>
            </a:extLst>
          </p:cNvPr>
          <p:cNvGrpSpPr/>
          <p:nvPr/>
        </p:nvGrpSpPr>
        <p:grpSpPr>
          <a:xfrm>
            <a:off x="6109240" y="5077929"/>
            <a:ext cx="2380939" cy="1416931"/>
            <a:chOff x="5962448" y="5077929"/>
            <a:chExt cx="2380939" cy="1416931"/>
          </a:xfrm>
        </p:grpSpPr>
        <p:sp>
          <p:nvSpPr>
            <p:cNvPr id="96" name="사각형: 둥근 위쪽 모서리 95">
              <a:extLst>
                <a:ext uri="{FF2B5EF4-FFF2-40B4-BE49-F238E27FC236}">
                  <a16:creationId xmlns:a16="http://schemas.microsoft.com/office/drawing/2014/main" id="{39A38B4C-C071-4DDA-920D-9343A7FC259F}"/>
                </a:ext>
              </a:extLst>
            </p:cNvPr>
            <p:cNvSpPr/>
            <p:nvPr/>
          </p:nvSpPr>
          <p:spPr>
            <a:xfrm>
              <a:off x="5966014" y="6217172"/>
              <a:ext cx="2377373" cy="277688"/>
            </a:xfrm>
            <a:prstGeom prst="round2SameRect">
              <a:avLst>
                <a:gd name="adj1" fmla="val 0"/>
                <a:gd name="adj2" fmla="val 16293"/>
              </a:avLst>
            </a:prstGeom>
            <a:solidFill>
              <a:srgbClr val="FF99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1600" b="1" dirty="0"/>
                <a:t>중입자가속기</a:t>
              </a:r>
            </a:p>
          </p:txBody>
        </p:sp>
        <p:pic>
          <p:nvPicPr>
            <p:cNvPr id="1184" name="Picture 160" descr="'암치료 명사수' 중입자 가속기시대 열린다…연세의료원, 내년 3월부터 본격 가동 | 서울경제">
              <a:extLst>
                <a:ext uri="{FF2B5EF4-FFF2-40B4-BE49-F238E27FC236}">
                  <a16:creationId xmlns:a16="http://schemas.microsoft.com/office/drawing/2014/main" id="{A9382BDF-BDD2-40E2-A961-FC6BE7378A6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075"/>
            <a:stretch/>
          </p:blipFill>
          <p:spPr bwMode="auto">
            <a:xfrm>
              <a:off x="5962448" y="5077929"/>
              <a:ext cx="2377373" cy="11396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1" name="TextBox 130">
            <a:extLst>
              <a:ext uri="{FF2B5EF4-FFF2-40B4-BE49-F238E27FC236}">
                <a16:creationId xmlns:a16="http://schemas.microsoft.com/office/drawing/2014/main" id="{933250EF-B7E3-45F4-BEE9-E2E87F4428A8}"/>
              </a:ext>
            </a:extLst>
          </p:cNvPr>
          <p:cNvSpPr txBox="1"/>
          <p:nvPr/>
        </p:nvSpPr>
        <p:spPr>
          <a:xfrm>
            <a:off x="4496638" y="4336972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600" spc="-150" dirty="0"/>
              <a:t>수소 원자핵</a:t>
            </a:r>
            <a:endParaRPr lang="en-US" altLang="ko-KR" sz="1600" spc="-150" dirty="0"/>
          </a:p>
          <a:p>
            <a:pPr algn="ctr"/>
            <a:r>
              <a:rPr lang="ko-KR" altLang="en-US" sz="1600" spc="-150" dirty="0"/>
              <a:t>가속</a:t>
            </a:r>
          </a:p>
        </p:txBody>
      </p:sp>
      <p:grpSp>
        <p:nvGrpSpPr>
          <p:cNvPr id="56" name="그룹 55">
            <a:extLst>
              <a:ext uri="{FF2B5EF4-FFF2-40B4-BE49-F238E27FC236}">
                <a16:creationId xmlns:a16="http://schemas.microsoft.com/office/drawing/2014/main" id="{6F38B5EA-3406-4F1A-8D5C-4AD4990857DD}"/>
              </a:ext>
            </a:extLst>
          </p:cNvPr>
          <p:cNvGrpSpPr/>
          <p:nvPr/>
        </p:nvGrpSpPr>
        <p:grpSpPr>
          <a:xfrm>
            <a:off x="3419017" y="5070192"/>
            <a:ext cx="2377373" cy="1424668"/>
            <a:chOff x="3333185" y="5070192"/>
            <a:chExt cx="2377373" cy="1424668"/>
          </a:xfrm>
        </p:grpSpPr>
        <p:sp>
          <p:nvSpPr>
            <p:cNvPr id="61" name="사각형: 둥근 위쪽 모서리 60">
              <a:extLst>
                <a:ext uri="{FF2B5EF4-FFF2-40B4-BE49-F238E27FC236}">
                  <a16:creationId xmlns:a16="http://schemas.microsoft.com/office/drawing/2014/main" id="{49734080-6FAA-47A3-A10C-592EE997A044}"/>
                </a:ext>
              </a:extLst>
            </p:cNvPr>
            <p:cNvSpPr/>
            <p:nvPr/>
          </p:nvSpPr>
          <p:spPr>
            <a:xfrm>
              <a:off x="3333185" y="6217172"/>
              <a:ext cx="2377373" cy="277688"/>
            </a:xfrm>
            <a:prstGeom prst="round2SameRect">
              <a:avLst>
                <a:gd name="adj1" fmla="val 0"/>
                <a:gd name="adj2" fmla="val 16293"/>
              </a:avLst>
            </a:prstGeom>
            <a:solidFill>
              <a:srgbClr val="EE7FB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1600" b="1"/>
                <a:t>양성자가속기</a:t>
              </a:r>
              <a:endParaRPr lang="ko-KR" altLang="en-US" sz="1600" b="1" dirty="0"/>
            </a:p>
          </p:txBody>
        </p:sp>
        <p:pic>
          <p:nvPicPr>
            <p:cNvPr id="133" name="Picture 14" descr="경주 양성자가속기, 반도체·우주산업 협력 개시 | 경주시정뉴스 - 시정소식 &gt;최신기사">
              <a:extLst>
                <a:ext uri="{FF2B5EF4-FFF2-40B4-BE49-F238E27FC236}">
                  <a16:creationId xmlns:a16="http://schemas.microsoft.com/office/drawing/2014/main" id="{3D70D2DF-B37B-4A1B-A674-3F207C7F72A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520" b="17575"/>
            <a:stretch/>
          </p:blipFill>
          <p:spPr bwMode="auto">
            <a:xfrm>
              <a:off x="3334193" y="5070192"/>
              <a:ext cx="2370015" cy="11518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0" name="그룹 59">
            <a:extLst>
              <a:ext uri="{FF2B5EF4-FFF2-40B4-BE49-F238E27FC236}">
                <a16:creationId xmlns:a16="http://schemas.microsoft.com/office/drawing/2014/main" id="{D2DA9267-0E73-4598-A7F5-BE6EBD6F7977}"/>
              </a:ext>
            </a:extLst>
          </p:cNvPr>
          <p:cNvGrpSpPr/>
          <p:nvPr/>
        </p:nvGrpSpPr>
        <p:grpSpPr>
          <a:xfrm>
            <a:off x="6185708" y="4069396"/>
            <a:ext cx="977720" cy="967943"/>
            <a:chOff x="6308172" y="4164972"/>
            <a:chExt cx="977720" cy="967943"/>
          </a:xfrm>
        </p:grpSpPr>
        <p:pic>
          <p:nvPicPr>
            <p:cNvPr id="1189" name="Picture 165" descr="탄소[Carbon, 炭素 ] (기호 C) &gt; 과학상식나라 | A+과학나라">
              <a:extLst>
                <a:ext uri="{FF2B5EF4-FFF2-40B4-BE49-F238E27FC236}">
                  <a16:creationId xmlns:a16="http://schemas.microsoft.com/office/drawing/2014/main" id="{DA359321-739E-4A80-8276-EE8BD0CBF6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hqprint">
              <a:clrChange>
                <a:clrFrom>
                  <a:srgbClr val="FCFEFC"/>
                </a:clrFrom>
                <a:clrTo>
                  <a:srgbClr val="FCFEFC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8172" y="4164972"/>
              <a:ext cx="977720" cy="9679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4" name="타원 133">
              <a:extLst>
                <a:ext uri="{FF2B5EF4-FFF2-40B4-BE49-F238E27FC236}">
                  <a16:creationId xmlns:a16="http://schemas.microsoft.com/office/drawing/2014/main" id="{93F975E9-DC8D-4E48-8251-323AB1AB9A29}"/>
                </a:ext>
              </a:extLst>
            </p:cNvPr>
            <p:cNvSpPr/>
            <p:nvPr/>
          </p:nvSpPr>
          <p:spPr>
            <a:xfrm>
              <a:off x="6746424" y="4199394"/>
              <a:ext cx="85343" cy="85341"/>
            </a:xfrm>
            <a:prstGeom prst="ellipse">
              <a:avLst/>
            </a:prstGeom>
            <a:solidFill>
              <a:srgbClr val="92D050"/>
            </a:solidFill>
            <a:ln>
              <a:noFill/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 b="1" dirty="0"/>
            </a:p>
          </p:txBody>
        </p:sp>
        <p:sp>
          <p:nvSpPr>
            <p:cNvPr id="137" name="타원 136">
              <a:extLst>
                <a:ext uri="{FF2B5EF4-FFF2-40B4-BE49-F238E27FC236}">
                  <a16:creationId xmlns:a16="http://schemas.microsoft.com/office/drawing/2014/main" id="{DEF4A77E-C08F-4C0E-ABB2-0595C1FB94AA}"/>
                </a:ext>
              </a:extLst>
            </p:cNvPr>
            <p:cNvSpPr/>
            <p:nvPr/>
          </p:nvSpPr>
          <p:spPr>
            <a:xfrm>
              <a:off x="6738536" y="4979604"/>
              <a:ext cx="85343" cy="85341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00FF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 b="1" dirty="0"/>
            </a:p>
          </p:txBody>
        </p:sp>
      </p:grpSp>
      <p:sp>
        <p:nvSpPr>
          <p:cNvPr id="141" name="TextBox 140">
            <a:extLst>
              <a:ext uri="{FF2B5EF4-FFF2-40B4-BE49-F238E27FC236}">
                <a16:creationId xmlns:a16="http://schemas.microsoft.com/office/drawing/2014/main" id="{5049DF60-7EF9-42ED-BB6E-23EEAA6C56B2}"/>
              </a:ext>
            </a:extLst>
          </p:cNvPr>
          <p:cNvSpPr txBox="1"/>
          <p:nvPr/>
        </p:nvSpPr>
        <p:spPr>
          <a:xfrm>
            <a:off x="7057499" y="4369574"/>
            <a:ext cx="15039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600" dirty="0"/>
              <a:t>탄소</a:t>
            </a:r>
            <a:r>
              <a:rPr lang="en-US" altLang="ko-KR" sz="1600" dirty="0"/>
              <a:t>(C</a:t>
            </a:r>
            <a:r>
              <a:rPr lang="en-US" altLang="ko-KR" sz="1600" baseline="30000" dirty="0"/>
              <a:t>2+</a:t>
            </a:r>
            <a:r>
              <a:rPr lang="ko-KR" altLang="en-US" sz="1600" dirty="0"/>
              <a:t> 가속</a:t>
            </a:r>
            <a:r>
              <a:rPr lang="en-US" altLang="ko-KR" sz="1600" dirty="0"/>
              <a:t>)</a:t>
            </a:r>
            <a:endParaRPr lang="ko-KR" altLang="en-US" sz="1600" dirty="0"/>
          </a:p>
        </p:txBody>
      </p:sp>
      <p:sp>
        <p:nvSpPr>
          <p:cNvPr id="162" name="사각형: 둥근 모서리 161">
            <a:extLst>
              <a:ext uri="{FF2B5EF4-FFF2-40B4-BE49-F238E27FC236}">
                <a16:creationId xmlns:a16="http://schemas.microsoft.com/office/drawing/2014/main" id="{4F34C079-3690-4B65-BEF8-04683F93258F}"/>
              </a:ext>
            </a:extLst>
          </p:cNvPr>
          <p:cNvSpPr/>
          <p:nvPr/>
        </p:nvSpPr>
        <p:spPr>
          <a:xfrm>
            <a:off x="5991266" y="4021970"/>
            <a:ext cx="2626581" cy="2568575"/>
          </a:xfrm>
          <a:prstGeom prst="roundRect">
            <a:avLst>
              <a:gd name="adj" fmla="val 3189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63" name="사각형: 둥근 모서리 162">
            <a:extLst>
              <a:ext uri="{FF2B5EF4-FFF2-40B4-BE49-F238E27FC236}">
                <a16:creationId xmlns:a16="http://schemas.microsoft.com/office/drawing/2014/main" id="{D6A72CB2-6AF8-4A0A-B328-D68623B3FA80}"/>
              </a:ext>
            </a:extLst>
          </p:cNvPr>
          <p:cNvSpPr/>
          <p:nvPr/>
        </p:nvSpPr>
        <p:spPr>
          <a:xfrm>
            <a:off x="8717551" y="4021970"/>
            <a:ext cx="3097804" cy="2568575"/>
          </a:xfrm>
          <a:prstGeom prst="roundRect">
            <a:avLst>
              <a:gd name="adj" fmla="val 3189"/>
            </a:avLst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86" name="그룹 185">
            <a:extLst>
              <a:ext uri="{FF2B5EF4-FFF2-40B4-BE49-F238E27FC236}">
                <a16:creationId xmlns:a16="http://schemas.microsoft.com/office/drawing/2014/main" id="{B9A6696F-9473-4D22-BC37-4338C9046E38}"/>
              </a:ext>
            </a:extLst>
          </p:cNvPr>
          <p:cNvGrpSpPr/>
          <p:nvPr/>
        </p:nvGrpSpPr>
        <p:grpSpPr>
          <a:xfrm>
            <a:off x="8986848" y="4091778"/>
            <a:ext cx="773096" cy="773973"/>
            <a:chOff x="3983122" y="1269843"/>
            <a:chExt cx="4313423" cy="4318318"/>
          </a:xfrm>
        </p:grpSpPr>
        <p:sp>
          <p:nvSpPr>
            <p:cNvPr id="187" name="타원 186">
              <a:extLst>
                <a:ext uri="{FF2B5EF4-FFF2-40B4-BE49-F238E27FC236}">
                  <a16:creationId xmlns:a16="http://schemas.microsoft.com/office/drawing/2014/main" id="{F796024F-C286-47DD-A9FC-D3179A3CA4A4}"/>
                </a:ext>
              </a:extLst>
            </p:cNvPr>
            <p:cNvSpPr/>
            <p:nvPr/>
          </p:nvSpPr>
          <p:spPr>
            <a:xfrm rot="8100000">
              <a:off x="5242588" y="1367121"/>
              <a:ext cx="1816908" cy="4221040"/>
            </a:xfrm>
            <a:prstGeom prst="ellipse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grpSp>
          <p:nvGrpSpPr>
            <p:cNvPr id="188" name="그룹 187">
              <a:extLst>
                <a:ext uri="{FF2B5EF4-FFF2-40B4-BE49-F238E27FC236}">
                  <a16:creationId xmlns:a16="http://schemas.microsoft.com/office/drawing/2014/main" id="{E4B9FE49-1EB1-4E5F-87BB-9893F261F504}"/>
                </a:ext>
              </a:extLst>
            </p:cNvPr>
            <p:cNvGrpSpPr/>
            <p:nvPr/>
          </p:nvGrpSpPr>
          <p:grpSpPr>
            <a:xfrm>
              <a:off x="5697462" y="3052629"/>
              <a:ext cx="815475" cy="771941"/>
              <a:chOff x="-72516" y="4435381"/>
              <a:chExt cx="2813344" cy="2663157"/>
            </a:xfrm>
            <a:effectLst/>
          </p:grpSpPr>
          <p:sp>
            <p:nvSpPr>
              <p:cNvPr id="196" name="타원 195">
                <a:extLst>
                  <a:ext uri="{FF2B5EF4-FFF2-40B4-BE49-F238E27FC236}">
                    <a16:creationId xmlns:a16="http://schemas.microsoft.com/office/drawing/2014/main" id="{9BCE2656-7C82-4C58-AE3C-0357075629E3}"/>
                  </a:ext>
                </a:extLst>
              </p:cNvPr>
              <p:cNvSpPr/>
              <p:nvPr/>
            </p:nvSpPr>
            <p:spPr>
              <a:xfrm>
                <a:off x="1589544" y="5816012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100000">
                    <a:srgbClr val="C00000"/>
                  </a:gs>
                  <a:gs pos="86000">
                    <a:srgbClr val="FF0000"/>
                  </a:gs>
                  <a:gs pos="50000">
                    <a:srgbClr val="FF65A7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730250" h="279400"/>
                <a:bevelB w="114300" h="23495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7" name="타원 196">
                <a:extLst>
                  <a:ext uri="{FF2B5EF4-FFF2-40B4-BE49-F238E27FC236}">
                    <a16:creationId xmlns:a16="http://schemas.microsoft.com/office/drawing/2014/main" id="{7D2A39FB-DFF3-4F7B-BAD6-BEC99FE378CB}"/>
                  </a:ext>
                </a:extLst>
              </p:cNvPr>
              <p:cNvSpPr/>
              <p:nvPr/>
            </p:nvSpPr>
            <p:spPr>
              <a:xfrm>
                <a:off x="-72516" y="5359366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100000">
                    <a:srgbClr val="C00000"/>
                  </a:gs>
                  <a:gs pos="86000">
                    <a:srgbClr val="FF0000"/>
                  </a:gs>
                  <a:gs pos="50000">
                    <a:srgbClr val="FF65A7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730250" h="5588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8" name="타원 197">
                <a:extLst>
                  <a:ext uri="{FF2B5EF4-FFF2-40B4-BE49-F238E27FC236}">
                    <a16:creationId xmlns:a16="http://schemas.microsoft.com/office/drawing/2014/main" id="{7E4CF048-6298-48A1-825B-EFF9AC44DA64}"/>
                  </a:ext>
                </a:extLst>
              </p:cNvPr>
              <p:cNvSpPr/>
              <p:nvPr/>
            </p:nvSpPr>
            <p:spPr>
              <a:xfrm>
                <a:off x="291441" y="4637722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47000">
                    <a:srgbClr val="B9EDFF"/>
                  </a:gs>
                  <a:gs pos="90000">
                    <a:srgbClr val="33CCFF"/>
                  </a:gs>
                  <a:gs pos="100000">
                    <a:srgbClr val="01BCFF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730250" h="5588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9" name="타원 198">
                <a:extLst>
                  <a:ext uri="{FF2B5EF4-FFF2-40B4-BE49-F238E27FC236}">
                    <a16:creationId xmlns:a16="http://schemas.microsoft.com/office/drawing/2014/main" id="{F01D5399-A198-40AB-9E3F-127083D522BC}"/>
                  </a:ext>
                </a:extLst>
              </p:cNvPr>
              <p:cNvSpPr/>
              <p:nvPr/>
            </p:nvSpPr>
            <p:spPr>
              <a:xfrm>
                <a:off x="196330" y="5096283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52000">
                    <a:srgbClr val="33CCFF"/>
                  </a:gs>
                  <a:gs pos="76000">
                    <a:srgbClr val="00A1DA"/>
                  </a:gs>
                  <a:gs pos="0">
                    <a:schemeClr val="bg1"/>
                  </a:gs>
                </a:gsLst>
                <a:lin ang="9600000" scaled="0"/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58750" h="393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0" name="타원 199">
                <a:extLst>
                  <a:ext uri="{FF2B5EF4-FFF2-40B4-BE49-F238E27FC236}">
                    <a16:creationId xmlns:a16="http://schemas.microsoft.com/office/drawing/2014/main" id="{BC5D8633-BE53-461F-85C9-AD1AA2ED768C}"/>
                  </a:ext>
                </a:extLst>
              </p:cNvPr>
              <p:cNvSpPr/>
              <p:nvPr/>
            </p:nvSpPr>
            <p:spPr>
              <a:xfrm>
                <a:off x="1677095" y="5284951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47000">
                    <a:srgbClr val="B9EDFF"/>
                  </a:gs>
                  <a:gs pos="90000">
                    <a:srgbClr val="33CCFF"/>
                  </a:gs>
                  <a:gs pos="100000">
                    <a:srgbClr val="01BCFF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730250" h="5588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1" name="타원 200">
                <a:extLst>
                  <a:ext uri="{FF2B5EF4-FFF2-40B4-BE49-F238E27FC236}">
                    <a16:creationId xmlns:a16="http://schemas.microsoft.com/office/drawing/2014/main" id="{5BC5B0AD-CD5C-497A-94BB-2D56C8B0457F}"/>
                  </a:ext>
                </a:extLst>
              </p:cNvPr>
              <p:cNvSpPr/>
              <p:nvPr/>
            </p:nvSpPr>
            <p:spPr>
              <a:xfrm>
                <a:off x="1215929" y="4435381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100000">
                    <a:srgbClr val="C00000"/>
                  </a:gs>
                  <a:gs pos="86000">
                    <a:srgbClr val="FF0000"/>
                  </a:gs>
                  <a:gs pos="50000">
                    <a:srgbClr val="FF65A7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730250" h="5588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2" name="타원 201">
                <a:extLst>
                  <a:ext uri="{FF2B5EF4-FFF2-40B4-BE49-F238E27FC236}">
                    <a16:creationId xmlns:a16="http://schemas.microsoft.com/office/drawing/2014/main" id="{BD44B7C4-0226-462E-B6B6-3E933EDDEBE1}"/>
                  </a:ext>
                </a:extLst>
              </p:cNvPr>
              <p:cNvSpPr/>
              <p:nvPr/>
            </p:nvSpPr>
            <p:spPr>
              <a:xfrm>
                <a:off x="860452" y="6034805"/>
                <a:ext cx="1063734" cy="1063733"/>
              </a:xfrm>
              <a:prstGeom prst="ellipse">
                <a:avLst/>
              </a:prstGeom>
              <a:gradFill flip="none" rotWithShape="1">
                <a:gsLst>
                  <a:gs pos="78000">
                    <a:srgbClr val="FF0000"/>
                  </a:gs>
                  <a:gs pos="33000">
                    <a:srgbClr val="FF65A7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730250" h="342900"/>
                <a:bevelB w="330200" h="19685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3" name="타원 202">
                <a:extLst>
                  <a:ext uri="{FF2B5EF4-FFF2-40B4-BE49-F238E27FC236}">
                    <a16:creationId xmlns:a16="http://schemas.microsoft.com/office/drawing/2014/main" id="{842D36B0-66D3-4DCC-87CA-00818660F264}"/>
                  </a:ext>
                </a:extLst>
              </p:cNvPr>
              <p:cNvSpPr/>
              <p:nvPr/>
            </p:nvSpPr>
            <p:spPr>
              <a:xfrm>
                <a:off x="1355175" y="4898893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21000">
                    <a:srgbClr val="B9EDFF"/>
                  </a:gs>
                  <a:gs pos="88000">
                    <a:srgbClr val="33CCFF"/>
                  </a:gs>
                  <a:gs pos="100000">
                    <a:srgbClr val="00B0EE"/>
                  </a:gs>
                  <a:gs pos="0">
                    <a:schemeClr val="bg1"/>
                  </a:gs>
                </a:gsLst>
                <a:lin ang="20400000" scaled="0"/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58750" h="2794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4" name="타원 203">
                <a:extLst>
                  <a:ext uri="{FF2B5EF4-FFF2-40B4-BE49-F238E27FC236}">
                    <a16:creationId xmlns:a16="http://schemas.microsoft.com/office/drawing/2014/main" id="{A18A7AA6-66DC-4002-B0E5-0E00786DC788}"/>
                  </a:ext>
                </a:extLst>
              </p:cNvPr>
              <p:cNvSpPr/>
              <p:nvPr/>
            </p:nvSpPr>
            <p:spPr>
              <a:xfrm>
                <a:off x="1231476" y="5691929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21000">
                    <a:srgbClr val="B9EDFF"/>
                  </a:gs>
                  <a:gs pos="77000">
                    <a:srgbClr val="33CCFF"/>
                  </a:gs>
                  <a:gs pos="100000">
                    <a:srgbClr val="00A1DA"/>
                  </a:gs>
                  <a:gs pos="0">
                    <a:schemeClr val="bg1"/>
                  </a:gs>
                </a:gsLst>
                <a:lin ang="18000000" scaled="0"/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58750" h="234950"/>
                <a:bevelB w="165100" h="127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5" name="타원 204">
                <a:extLst>
                  <a:ext uri="{FF2B5EF4-FFF2-40B4-BE49-F238E27FC236}">
                    <a16:creationId xmlns:a16="http://schemas.microsoft.com/office/drawing/2014/main" id="{CD0AA97F-589D-48D7-8AA4-C44D93041FE5}"/>
                  </a:ext>
                </a:extLst>
              </p:cNvPr>
              <p:cNvSpPr/>
              <p:nvPr/>
            </p:nvSpPr>
            <p:spPr>
              <a:xfrm>
                <a:off x="823309" y="4637723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73000">
                    <a:srgbClr val="71DAFF"/>
                  </a:gs>
                  <a:gs pos="100000">
                    <a:srgbClr val="01BCFF"/>
                  </a:gs>
                  <a:gs pos="0">
                    <a:schemeClr val="bg1"/>
                  </a:gs>
                </a:gsLst>
                <a:lin ang="16200000" scaled="0"/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58750" h="5588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6" name="타원 205">
                <a:extLst>
                  <a:ext uri="{FF2B5EF4-FFF2-40B4-BE49-F238E27FC236}">
                    <a16:creationId xmlns:a16="http://schemas.microsoft.com/office/drawing/2014/main" id="{470ACB04-B8AD-42FD-93C5-01E76EC28B46}"/>
                  </a:ext>
                </a:extLst>
              </p:cNvPr>
              <p:cNvSpPr/>
              <p:nvPr/>
            </p:nvSpPr>
            <p:spPr>
              <a:xfrm>
                <a:off x="373887" y="5747657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21000">
                    <a:srgbClr val="B9EDFF"/>
                  </a:gs>
                  <a:gs pos="90000">
                    <a:srgbClr val="33CCFF"/>
                  </a:gs>
                  <a:gs pos="100000">
                    <a:srgbClr val="01BCFF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65100" h="177800"/>
                <a:bevelB w="444500" h="4318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7" name="타원 206">
                <a:extLst>
                  <a:ext uri="{FF2B5EF4-FFF2-40B4-BE49-F238E27FC236}">
                    <a16:creationId xmlns:a16="http://schemas.microsoft.com/office/drawing/2014/main" id="{9CCA7403-12B8-4672-9D97-46FDD65472B4}"/>
                  </a:ext>
                </a:extLst>
              </p:cNvPr>
              <p:cNvSpPr/>
              <p:nvPr/>
            </p:nvSpPr>
            <p:spPr>
              <a:xfrm>
                <a:off x="823310" y="5215791"/>
                <a:ext cx="1063733" cy="1063733"/>
              </a:xfrm>
              <a:prstGeom prst="ellipse">
                <a:avLst/>
              </a:prstGeom>
              <a:gradFill flip="none" rotWithShape="1">
                <a:gsLst>
                  <a:gs pos="100000">
                    <a:srgbClr val="C00000"/>
                  </a:gs>
                  <a:gs pos="28294">
                    <a:srgbClr val="FF5757"/>
                  </a:gs>
                  <a:gs pos="46000">
                    <a:srgbClr val="FF0000"/>
                  </a:gs>
                  <a:gs pos="0">
                    <a:schemeClr val="bg1"/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546100" h="120650"/>
                <a:bevelB w="177800" h="20955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  <p:sp>
          <p:nvSpPr>
            <p:cNvPr id="189" name="타원 188">
              <a:extLst>
                <a:ext uri="{FF2B5EF4-FFF2-40B4-BE49-F238E27FC236}">
                  <a16:creationId xmlns:a16="http://schemas.microsoft.com/office/drawing/2014/main" id="{8A901560-BF4D-4AB1-89FA-885A9B1B4030}"/>
                </a:ext>
              </a:extLst>
            </p:cNvPr>
            <p:cNvSpPr/>
            <p:nvPr/>
          </p:nvSpPr>
          <p:spPr>
            <a:xfrm>
              <a:off x="5197442" y="1269843"/>
              <a:ext cx="1816908" cy="4221040"/>
            </a:xfrm>
            <a:prstGeom prst="ellipse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90" name="타원 189">
              <a:extLst>
                <a:ext uri="{FF2B5EF4-FFF2-40B4-BE49-F238E27FC236}">
                  <a16:creationId xmlns:a16="http://schemas.microsoft.com/office/drawing/2014/main" id="{DB57E5C5-5159-4B1F-9D73-BBCCEA1F89FA}"/>
                </a:ext>
              </a:extLst>
            </p:cNvPr>
            <p:cNvSpPr/>
            <p:nvPr/>
          </p:nvSpPr>
          <p:spPr>
            <a:xfrm rot="5400000">
              <a:off x="5185188" y="1317576"/>
              <a:ext cx="1816908" cy="4221039"/>
            </a:xfrm>
            <a:prstGeom prst="ellipse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91" name="타원 190">
              <a:extLst>
                <a:ext uri="{FF2B5EF4-FFF2-40B4-BE49-F238E27FC236}">
                  <a16:creationId xmlns:a16="http://schemas.microsoft.com/office/drawing/2014/main" id="{394212B5-C61B-49A2-97D6-4A12C1240938}"/>
                </a:ext>
              </a:extLst>
            </p:cNvPr>
            <p:cNvSpPr/>
            <p:nvPr/>
          </p:nvSpPr>
          <p:spPr>
            <a:xfrm rot="2713917">
              <a:off x="5201906" y="1360134"/>
              <a:ext cx="1816908" cy="4221039"/>
            </a:xfrm>
            <a:prstGeom prst="ellipse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92" name="타원 191">
              <a:extLst>
                <a:ext uri="{FF2B5EF4-FFF2-40B4-BE49-F238E27FC236}">
                  <a16:creationId xmlns:a16="http://schemas.microsoft.com/office/drawing/2014/main" id="{99D6F1AF-868D-43AD-8A61-460B1C7DCA0E}"/>
                </a:ext>
              </a:extLst>
            </p:cNvPr>
            <p:cNvSpPr/>
            <p:nvPr/>
          </p:nvSpPr>
          <p:spPr>
            <a:xfrm>
              <a:off x="5499994" y="1519596"/>
              <a:ext cx="197467" cy="197467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00FF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93" name="타원 192">
              <a:extLst>
                <a:ext uri="{FF2B5EF4-FFF2-40B4-BE49-F238E27FC236}">
                  <a16:creationId xmlns:a16="http://schemas.microsoft.com/office/drawing/2014/main" id="{DB41AF4B-E9DF-49B1-A00C-1F7D0BF1D2D5}"/>
                </a:ext>
              </a:extLst>
            </p:cNvPr>
            <p:cNvSpPr/>
            <p:nvPr/>
          </p:nvSpPr>
          <p:spPr>
            <a:xfrm>
              <a:off x="6569555" y="2611782"/>
              <a:ext cx="197467" cy="197467"/>
            </a:xfrm>
            <a:prstGeom prst="ellipse">
              <a:avLst/>
            </a:prstGeom>
            <a:gradFill flip="none" rotWithShape="1">
              <a:gsLst>
                <a:gs pos="29000">
                  <a:srgbClr val="BDF08A"/>
                </a:gs>
                <a:gs pos="100000">
                  <a:srgbClr val="98E747"/>
                </a:gs>
                <a:gs pos="0">
                  <a:schemeClr val="bg1"/>
                </a:gs>
              </a:gsLst>
              <a:path path="shape">
                <a:fillToRect l="50000" t="50000" r="50000" b="50000"/>
              </a:path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20650" h="57150"/>
              <a:bevelB w="44450" h="127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94" name="타원 193">
              <a:extLst>
                <a:ext uri="{FF2B5EF4-FFF2-40B4-BE49-F238E27FC236}">
                  <a16:creationId xmlns:a16="http://schemas.microsoft.com/office/drawing/2014/main" id="{066745A6-91A2-40EC-B625-6A2AA5B91F4C}"/>
                </a:ext>
              </a:extLst>
            </p:cNvPr>
            <p:cNvSpPr/>
            <p:nvPr/>
          </p:nvSpPr>
          <p:spPr>
            <a:xfrm>
              <a:off x="8099078" y="3342216"/>
              <a:ext cx="197467" cy="197467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00FF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95" name="타원 194">
              <a:extLst>
                <a:ext uri="{FF2B5EF4-FFF2-40B4-BE49-F238E27FC236}">
                  <a16:creationId xmlns:a16="http://schemas.microsoft.com/office/drawing/2014/main" id="{825D9D16-E95B-4FC8-A307-93C834A07D25}"/>
                </a:ext>
              </a:extLst>
            </p:cNvPr>
            <p:cNvSpPr/>
            <p:nvPr/>
          </p:nvSpPr>
          <p:spPr>
            <a:xfrm>
              <a:off x="5728116" y="4730714"/>
              <a:ext cx="197467" cy="197467"/>
            </a:xfrm>
            <a:prstGeom prst="ellipse">
              <a:avLst/>
            </a:prstGeom>
            <a:gradFill flip="none" rotWithShape="1">
              <a:gsLst>
                <a:gs pos="29000">
                  <a:srgbClr val="BDF08A"/>
                </a:gs>
                <a:gs pos="100000">
                  <a:srgbClr val="98E747"/>
                </a:gs>
                <a:gs pos="0">
                  <a:schemeClr val="bg1"/>
                </a:gs>
              </a:gsLst>
              <a:path path="shape">
                <a:fillToRect l="50000" t="50000" r="50000" b="50000"/>
              </a:path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20650" h="57150"/>
              <a:bevelB w="44450" h="127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01" name="TextBox 100">
            <a:extLst>
              <a:ext uri="{FF2B5EF4-FFF2-40B4-BE49-F238E27FC236}">
                <a16:creationId xmlns:a16="http://schemas.microsoft.com/office/drawing/2014/main" id="{A915196F-72A4-47C0-80BB-78DF6753C52A}"/>
              </a:ext>
            </a:extLst>
          </p:cNvPr>
          <p:cNvSpPr txBox="1"/>
          <p:nvPr/>
        </p:nvSpPr>
        <p:spPr>
          <a:xfrm>
            <a:off x="8967921" y="4734746"/>
            <a:ext cx="800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600" dirty="0"/>
              <a:t>重이온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F37E44F7-D1A5-4254-B98E-279D130F6D18}"/>
              </a:ext>
            </a:extLst>
          </p:cNvPr>
          <p:cNvSpPr txBox="1"/>
          <p:nvPr/>
        </p:nvSpPr>
        <p:spPr>
          <a:xfrm>
            <a:off x="6546245" y="4001279"/>
            <a:ext cx="24077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1050" b="1" dirty="0">
                <a:solidFill>
                  <a:schemeClr val="bg1"/>
                </a:solidFill>
              </a:rPr>
              <a:t>-</a:t>
            </a:r>
            <a:endParaRPr lang="ko-KR" altLang="en-US" sz="1050" b="1" dirty="0">
              <a:solidFill>
                <a:schemeClr val="bg1"/>
              </a:solidFill>
            </a:endParaRPr>
          </a:p>
        </p:txBody>
      </p:sp>
      <p:pic>
        <p:nvPicPr>
          <p:cNvPr id="114" name="Picture 9" descr="화살표,동그라미 일러스트 : 네이버 블로그">
            <a:extLst>
              <a:ext uri="{FF2B5EF4-FFF2-40B4-BE49-F238E27FC236}">
                <a16:creationId xmlns:a16="http://schemas.microsoft.com/office/drawing/2014/main" id="{323B345E-0D5E-4527-94D1-6B39EE0A79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4" t="18310" r="11603" b="18662"/>
          <a:stretch/>
        </p:blipFill>
        <p:spPr bwMode="auto">
          <a:xfrm rot="1796441" flipV="1">
            <a:off x="6724983" y="3956082"/>
            <a:ext cx="211716" cy="23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5" name="TextBox 144">
            <a:extLst>
              <a:ext uri="{FF2B5EF4-FFF2-40B4-BE49-F238E27FC236}">
                <a16:creationId xmlns:a16="http://schemas.microsoft.com/office/drawing/2014/main" id="{10C350B5-CFDD-42BB-AB3A-522FF6173994}"/>
              </a:ext>
            </a:extLst>
          </p:cNvPr>
          <p:cNvSpPr txBox="1"/>
          <p:nvPr/>
        </p:nvSpPr>
        <p:spPr>
          <a:xfrm>
            <a:off x="6682761" y="4091834"/>
            <a:ext cx="6319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800" dirty="0"/>
              <a:t>전자 제거</a:t>
            </a: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EE56E736-B78C-4B91-86C6-DC9AAC6A9FC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2074" y="5081614"/>
            <a:ext cx="2377646" cy="1133954"/>
          </a:xfrm>
          <a:prstGeom prst="rect">
            <a:avLst/>
          </a:prstGeom>
        </p:spPr>
      </p:pic>
      <p:sp>
        <p:nvSpPr>
          <p:cNvPr id="8" name="직사각형 7">
            <a:extLst>
              <a:ext uri="{FF2B5EF4-FFF2-40B4-BE49-F238E27FC236}">
                <a16:creationId xmlns:a16="http://schemas.microsoft.com/office/drawing/2014/main" id="{8D9F54BF-CAD2-47EE-874A-83C11BE9CD25}"/>
              </a:ext>
            </a:extLst>
          </p:cNvPr>
          <p:cNvSpPr/>
          <p:nvPr/>
        </p:nvSpPr>
        <p:spPr>
          <a:xfrm rot="2539709">
            <a:off x="138944" y="1928221"/>
            <a:ext cx="1904406" cy="2249010"/>
          </a:xfrm>
          <a:custGeom>
            <a:avLst/>
            <a:gdLst>
              <a:gd name="connsiteX0" fmla="*/ 0 w 146159"/>
              <a:gd name="connsiteY0" fmla="*/ 0 h 1475319"/>
              <a:gd name="connsiteX1" fmla="*/ 146159 w 146159"/>
              <a:gd name="connsiteY1" fmla="*/ 0 h 1475319"/>
              <a:gd name="connsiteX2" fmla="*/ 146159 w 146159"/>
              <a:gd name="connsiteY2" fmla="*/ 1475319 h 1475319"/>
              <a:gd name="connsiteX3" fmla="*/ 0 w 146159"/>
              <a:gd name="connsiteY3" fmla="*/ 1475319 h 1475319"/>
              <a:gd name="connsiteX4" fmla="*/ 0 w 146159"/>
              <a:gd name="connsiteY4" fmla="*/ 0 h 1475319"/>
              <a:gd name="connsiteX0" fmla="*/ 32664 w 146159"/>
              <a:gd name="connsiteY0" fmla="*/ 0 h 1488966"/>
              <a:gd name="connsiteX1" fmla="*/ 146159 w 146159"/>
              <a:gd name="connsiteY1" fmla="*/ 13647 h 1488966"/>
              <a:gd name="connsiteX2" fmla="*/ 146159 w 146159"/>
              <a:gd name="connsiteY2" fmla="*/ 1488966 h 1488966"/>
              <a:gd name="connsiteX3" fmla="*/ 0 w 146159"/>
              <a:gd name="connsiteY3" fmla="*/ 1488966 h 1488966"/>
              <a:gd name="connsiteX4" fmla="*/ 32664 w 146159"/>
              <a:gd name="connsiteY4" fmla="*/ 0 h 1488966"/>
              <a:gd name="connsiteX0" fmla="*/ 32664 w 146159"/>
              <a:gd name="connsiteY0" fmla="*/ 2825 h 1491791"/>
              <a:gd name="connsiteX1" fmla="*/ 118273 w 146159"/>
              <a:gd name="connsiteY1" fmla="*/ 0 h 1491791"/>
              <a:gd name="connsiteX2" fmla="*/ 146159 w 146159"/>
              <a:gd name="connsiteY2" fmla="*/ 1491791 h 1491791"/>
              <a:gd name="connsiteX3" fmla="*/ 0 w 146159"/>
              <a:gd name="connsiteY3" fmla="*/ 1491791 h 1491791"/>
              <a:gd name="connsiteX4" fmla="*/ 32664 w 146159"/>
              <a:gd name="connsiteY4" fmla="*/ 2825 h 1491791"/>
              <a:gd name="connsiteX0" fmla="*/ 0 w 113495"/>
              <a:gd name="connsiteY0" fmla="*/ 2825 h 1702138"/>
              <a:gd name="connsiteX1" fmla="*/ 85609 w 113495"/>
              <a:gd name="connsiteY1" fmla="*/ 0 h 1702138"/>
              <a:gd name="connsiteX2" fmla="*/ 113495 w 113495"/>
              <a:gd name="connsiteY2" fmla="*/ 1491791 h 1702138"/>
              <a:gd name="connsiteX3" fmla="*/ 104171 w 113495"/>
              <a:gd name="connsiteY3" fmla="*/ 1702138 h 1702138"/>
              <a:gd name="connsiteX4" fmla="*/ 0 w 113495"/>
              <a:gd name="connsiteY4" fmla="*/ 2825 h 1702138"/>
              <a:gd name="connsiteX0" fmla="*/ 0 w 226524"/>
              <a:gd name="connsiteY0" fmla="*/ 2825 h 1702138"/>
              <a:gd name="connsiteX1" fmla="*/ 85609 w 226524"/>
              <a:gd name="connsiteY1" fmla="*/ 0 h 1702138"/>
              <a:gd name="connsiteX2" fmla="*/ 226524 w 226524"/>
              <a:gd name="connsiteY2" fmla="*/ 1598204 h 1702138"/>
              <a:gd name="connsiteX3" fmla="*/ 104171 w 226524"/>
              <a:gd name="connsiteY3" fmla="*/ 1702138 h 1702138"/>
              <a:gd name="connsiteX4" fmla="*/ 0 w 226524"/>
              <a:gd name="connsiteY4" fmla="*/ 2825 h 1702138"/>
              <a:gd name="connsiteX0" fmla="*/ 342040 w 568564"/>
              <a:gd name="connsiteY0" fmla="*/ 2825 h 1702138"/>
              <a:gd name="connsiteX1" fmla="*/ 427649 w 568564"/>
              <a:gd name="connsiteY1" fmla="*/ 0 h 1702138"/>
              <a:gd name="connsiteX2" fmla="*/ 568564 w 568564"/>
              <a:gd name="connsiteY2" fmla="*/ 1598204 h 1702138"/>
              <a:gd name="connsiteX3" fmla="*/ 446211 w 568564"/>
              <a:gd name="connsiteY3" fmla="*/ 1702138 h 1702138"/>
              <a:gd name="connsiteX4" fmla="*/ 0 w 568564"/>
              <a:gd name="connsiteY4" fmla="*/ 819940 h 1702138"/>
              <a:gd name="connsiteX5" fmla="*/ 342040 w 568564"/>
              <a:gd name="connsiteY5" fmla="*/ 2825 h 1702138"/>
              <a:gd name="connsiteX0" fmla="*/ 342040 w 568564"/>
              <a:gd name="connsiteY0" fmla="*/ 2825 h 1702138"/>
              <a:gd name="connsiteX1" fmla="*/ 427649 w 568564"/>
              <a:gd name="connsiteY1" fmla="*/ 0 h 1702138"/>
              <a:gd name="connsiteX2" fmla="*/ 174700 w 568564"/>
              <a:gd name="connsiteY2" fmla="*/ 760666 h 1702138"/>
              <a:gd name="connsiteX3" fmla="*/ 568564 w 568564"/>
              <a:gd name="connsiteY3" fmla="*/ 1598204 h 1702138"/>
              <a:gd name="connsiteX4" fmla="*/ 446211 w 568564"/>
              <a:gd name="connsiteY4" fmla="*/ 1702138 h 1702138"/>
              <a:gd name="connsiteX5" fmla="*/ 0 w 568564"/>
              <a:gd name="connsiteY5" fmla="*/ 819940 h 1702138"/>
              <a:gd name="connsiteX6" fmla="*/ 342040 w 568564"/>
              <a:gd name="connsiteY6" fmla="*/ 2825 h 1702138"/>
              <a:gd name="connsiteX0" fmla="*/ 342040 w 568564"/>
              <a:gd name="connsiteY0" fmla="*/ 2825 h 1702138"/>
              <a:gd name="connsiteX1" fmla="*/ 427649 w 568564"/>
              <a:gd name="connsiteY1" fmla="*/ 0 h 1702138"/>
              <a:gd name="connsiteX2" fmla="*/ 174700 w 568564"/>
              <a:gd name="connsiteY2" fmla="*/ 760666 h 1702138"/>
              <a:gd name="connsiteX3" fmla="*/ 568564 w 568564"/>
              <a:gd name="connsiteY3" fmla="*/ 1598204 h 1702138"/>
              <a:gd name="connsiteX4" fmla="*/ 446211 w 568564"/>
              <a:gd name="connsiteY4" fmla="*/ 1702138 h 1702138"/>
              <a:gd name="connsiteX5" fmla="*/ 0 w 568564"/>
              <a:gd name="connsiteY5" fmla="*/ 819940 h 1702138"/>
              <a:gd name="connsiteX6" fmla="*/ 342040 w 568564"/>
              <a:gd name="connsiteY6" fmla="*/ 2825 h 1702138"/>
              <a:gd name="connsiteX0" fmla="*/ 359900 w 586424"/>
              <a:gd name="connsiteY0" fmla="*/ 2825 h 1702138"/>
              <a:gd name="connsiteX1" fmla="*/ 445509 w 586424"/>
              <a:gd name="connsiteY1" fmla="*/ 0 h 1702138"/>
              <a:gd name="connsiteX2" fmla="*/ 192560 w 586424"/>
              <a:gd name="connsiteY2" fmla="*/ 760666 h 1702138"/>
              <a:gd name="connsiteX3" fmla="*/ 586424 w 586424"/>
              <a:gd name="connsiteY3" fmla="*/ 1598204 h 1702138"/>
              <a:gd name="connsiteX4" fmla="*/ 464071 w 586424"/>
              <a:gd name="connsiteY4" fmla="*/ 1702138 h 1702138"/>
              <a:gd name="connsiteX5" fmla="*/ 17860 w 586424"/>
              <a:gd name="connsiteY5" fmla="*/ 819940 h 1702138"/>
              <a:gd name="connsiteX6" fmla="*/ 359900 w 586424"/>
              <a:gd name="connsiteY6" fmla="*/ 2825 h 1702138"/>
              <a:gd name="connsiteX0" fmla="*/ 359900 w 586424"/>
              <a:gd name="connsiteY0" fmla="*/ 2825 h 1702138"/>
              <a:gd name="connsiteX1" fmla="*/ 445509 w 586424"/>
              <a:gd name="connsiteY1" fmla="*/ 0 h 1702138"/>
              <a:gd name="connsiteX2" fmla="*/ 192560 w 586424"/>
              <a:gd name="connsiteY2" fmla="*/ 760666 h 1702138"/>
              <a:gd name="connsiteX3" fmla="*/ 586424 w 586424"/>
              <a:gd name="connsiteY3" fmla="*/ 1598204 h 1702138"/>
              <a:gd name="connsiteX4" fmla="*/ 464071 w 586424"/>
              <a:gd name="connsiteY4" fmla="*/ 1702138 h 1702138"/>
              <a:gd name="connsiteX5" fmla="*/ 17860 w 586424"/>
              <a:gd name="connsiteY5" fmla="*/ 819940 h 1702138"/>
              <a:gd name="connsiteX6" fmla="*/ 359900 w 586424"/>
              <a:gd name="connsiteY6" fmla="*/ 2825 h 1702138"/>
              <a:gd name="connsiteX0" fmla="*/ 359900 w 586424"/>
              <a:gd name="connsiteY0" fmla="*/ 2825 h 1702138"/>
              <a:gd name="connsiteX1" fmla="*/ 445509 w 586424"/>
              <a:gd name="connsiteY1" fmla="*/ 0 h 1702138"/>
              <a:gd name="connsiteX2" fmla="*/ 192560 w 586424"/>
              <a:gd name="connsiteY2" fmla="*/ 760666 h 1702138"/>
              <a:gd name="connsiteX3" fmla="*/ 586424 w 586424"/>
              <a:gd name="connsiteY3" fmla="*/ 1598204 h 1702138"/>
              <a:gd name="connsiteX4" fmla="*/ 464071 w 586424"/>
              <a:gd name="connsiteY4" fmla="*/ 1702138 h 1702138"/>
              <a:gd name="connsiteX5" fmla="*/ 17860 w 586424"/>
              <a:gd name="connsiteY5" fmla="*/ 819940 h 1702138"/>
              <a:gd name="connsiteX6" fmla="*/ 359900 w 586424"/>
              <a:gd name="connsiteY6" fmla="*/ 2825 h 1702138"/>
              <a:gd name="connsiteX0" fmla="*/ 283558 w 510082"/>
              <a:gd name="connsiteY0" fmla="*/ 2825 h 1702138"/>
              <a:gd name="connsiteX1" fmla="*/ 369167 w 510082"/>
              <a:gd name="connsiteY1" fmla="*/ 0 h 1702138"/>
              <a:gd name="connsiteX2" fmla="*/ 116218 w 510082"/>
              <a:gd name="connsiteY2" fmla="*/ 760666 h 1702138"/>
              <a:gd name="connsiteX3" fmla="*/ 510082 w 510082"/>
              <a:gd name="connsiteY3" fmla="*/ 1598204 h 1702138"/>
              <a:gd name="connsiteX4" fmla="*/ 387729 w 510082"/>
              <a:gd name="connsiteY4" fmla="*/ 1702138 h 1702138"/>
              <a:gd name="connsiteX5" fmla="*/ 20861 w 510082"/>
              <a:gd name="connsiteY5" fmla="*/ 709019 h 1702138"/>
              <a:gd name="connsiteX6" fmla="*/ 283558 w 510082"/>
              <a:gd name="connsiteY6" fmla="*/ 2825 h 1702138"/>
              <a:gd name="connsiteX0" fmla="*/ 269279 w 495803"/>
              <a:gd name="connsiteY0" fmla="*/ 2825 h 1702138"/>
              <a:gd name="connsiteX1" fmla="*/ 354888 w 495803"/>
              <a:gd name="connsiteY1" fmla="*/ 0 h 1702138"/>
              <a:gd name="connsiteX2" fmla="*/ 101939 w 495803"/>
              <a:gd name="connsiteY2" fmla="*/ 760666 h 1702138"/>
              <a:gd name="connsiteX3" fmla="*/ 495803 w 495803"/>
              <a:gd name="connsiteY3" fmla="*/ 1598204 h 1702138"/>
              <a:gd name="connsiteX4" fmla="*/ 373450 w 495803"/>
              <a:gd name="connsiteY4" fmla="*/ 1702138 h 1702138"/>
              <a:gd name="connsiteX5" fmla="*/ 6582 w 495803"/>
              <a:gd name="connsiteY5" fmla="*/ 709019 h 1702138"/>
              <a:gd name="connsiteX6" fmla="*/ 269279 w 495803"/>
              <a:gd name="connsiteY6" fmla="*/ 2825 h 1702138"/>
              <a:gd name="connsiteX0" fmla="*/ 266475 w 492999"/>
              <a:gd name="connsiteY0" fmla="*/ 2825 h 1702138"/>
              <a:gd name="connsiteX1" fmla="*/ 352084 w 492999"/>
              <a:gd name="connsiteY1" fmla="*/ 0 h 1702138"/>
              <a:gd name="connsiteX2" fmla="*/ 99135 w 492999"/>
              <a:gd name="connsiteY2" fmla="*/ 760666 h 1702138"/>
              <a:gd name="connsiteX3" fmla="*/ 492999 w 492999"/>
              <a:gd name="connsiteY3" fmla="*/ 1598204 h 1702138"/>
              <a:gd name="connsiteX4" fmla="*/ 370646 w 492999"/>
              <a:gd name="connsiteY4" fmla="*/ 1702138 h 1702138"/>
              <a:gd name="connsiteX5" fmla="*/ 3778 w 492999"/>
              <a:gd name="connsiteY5" fmla="*/ 709019 h 1702138"/>
              <a:gd name="connsiteX6" fmla="*/ 266475 w 492999"/>
              <a:gd name="connsiteY6" fmla="*/ 2825 h 1702138"/>
              <a:gd name="connsiteX0" fmla="*/ 266475 w 492999"/>
              <a:gd name="connsiteY0" fmla="*/ 2825 h 1702138"/>
              <a:gd name="connsiteX1" fmla="*/ 352084 w 492999"/>
              <a:gd name="connsiteY1" fmla="*/ 0 h 1702138"/>
              <a:gd name="connsiteX2" fmla="*/ 99135 w 492999"/>
              <a:gd name="connsiteY2" fmla="*/ 760666 h 1702138"/>
              <a:gd name="connsiteX3" fmla="*/ 492999 w 492999"/>
              <a:gd name="connsiteY3" fmla="*/ 1598204 h 1702138"/>
              <a:gd name="connsiteX4" fmla="*/ 370646 w 492999"/>
              <a:gd name="connsiteY4" fmla="*/ 1702138 h 1702138"/>
              <a:gd name="connsiteX5" fmla="*/ 3778 w 492999"/>
              <a:gd name="connsiteY5" fmla="*/ 709019 h 1702138"/>
              <a:gd name="connsiteX6" fmla="*/ 266475 w 492999"/>
              <a:gd name="connsiteY6" fmla="*/ 2825 h 1702138"/>
              <a:gd name="connsiteX0" fmla="*/ 266475 w 492999"/>
              <a:gd name="connsiteY0" fmla="*/ 2825 h 1702138"/>
              <a:gd name="connsiteX1" fmla="*/ 352084 w 492999"/>
              <a:gd name="connsiteY1" fmla="*/ 0 h 1702138"/>
              <a:gd name="connsiteX2" fmla="*/ 99135 w 492999"/>
              <a:gd name="connsiteY2" fmla="*/ 760666 h 1702138"/>
              <a:gd name="connsiteX3" fmla="*/ 492999 w 492999"/>
              <a:gd name="connsiteY3" fmla="*/ 1598204 h 1702138"/>
              <a:gd name="connsiteX4" fmla="*/ 370646 w 492999"/>
              <a:gd name="connsiteY4" fmla="*/ 1702138 h 1702138"/>
              <a:gd name="connsiteX5" fmla="*/ 3778 w 492999"/>
              <a:gd name="connsiteY5" fmla="*/ 709019 h 1702138"/>
              <a:gd name="connsiteX6" fmla="*/ 266475 w 492999"/>
              <a:gd name="connsiteY6" fmla="*/ 2825 h 1702138"/>
              <a:gd name="connsiteX0" fmla="*/ 266475 w 492999"/>
              <a:gd name="connsiteY0" fmla="*/ 2825 h 1702138"/>
              <a:gd name="connsiteX1" fmla="*/ 352084 w 492999"/>
              <a:gd name="connsiteY1" fmla="*/ 0 h 1702138"/>
              <a:gd name="connsiteX2" fmla="*/ 188728 w 492999"/>
              <a:gd name="connsiteY2" fmla="*/ 646853 h 1702138"/>
              <a:gd name="connsiteX3" fmla="*/ 492999 w 492999"/>
              <a:gd name="connsiteY3" fmla="*/ 1598204 h 1702138"/>
              <a:gd name="connsiteX4" fmla="*/ 370646 w 492999"/>
              <a:gd name="connsiteY4" fmla="*/ 1702138 h 1702138"/>
              <a:gd name="connsiteX5" fmla="*/ 3778 w 492999"/>
              <a:gd name="connsiteY5" fmla="*/ 709019 h 1702138"/>
              <a:gd name="connsiteX6" fmla="*/ 266475 w 492999"/>
              <a:gd name="connsiteY6" fmla="*/ 2825 h 1702138"/>
              <a:gd name="connsiteX0" fmla="*/ 163236 w 389760"/>
              <a:gd name="connsiteY0" fmla="*/ 2825 h 1702138"/>
              <a:gd name="connsiteX1" fmla="*/ 248845 w 389760"/>
              <a:gd name="connsiteY1" fmla="*/ 0 h 1702138"/>
              <a:gd name="connsiteX2" fmla="*/ 85489 w 389760"/>
              <a:gd name="connsiteY2" fmla="*/ 646853 h 1702138"/>
              <a:gd name="connsiteX3" fmla="*/ 389760 w 389760"/>
              <a:gd name="connsiteY3" fmla="*/ 1598204 h 1702138"/>
              <a:gd name="connsiteX4" fmla="*/ 267407 w 389760"/>
              <a:gd name="connsiteY4" fmla="*/ 1702138 h 1702138"/>
              <a:gd name="connsiteX5" fmla="*/ 5414 w 389760"/>
              <a:gd name="connsiteY5" fmla="*/ 665029 h 1702138"/>
              <a:gd name="connsiteX6" fmla="*/ 163236 w 389760"/>
              <a:gd name="connsiteY6" fmla="*/ 2825 h 1702138"/>
              <a:gd name="connsiteX0" fmla="*/ 163236 w 389760"/>
              <a:gd name="connsiteY0" fmla="*/ 0 h 1699313"/>
              <a:gd name="connsiteX1" fmla="*/ 207850 w 389760"/>
              <a:gd name="connsiteY1" fmla="*/ 8747 h 1699313"/>
              <a:gd name="connsiteX2" fmla="*/ 85489 w 389760"/>
              <a:gd name="connsiteY2" fmla="*/ 644028 h 1699313"/>
              <a:gd name="connsiteX3" fmla="*/ 389760 w 389760"/>
              <a:gd name="connsiteY3" fmla="*/ 1595379 h 1699313"/>
              <a:gd name="connsiteX4" fmla="*/ 267407 w 389760"/>
              <a:gd name="connsiteY4" fmla="*/ 1699313 h 1699313"/>
              <a:gd name="connsiteX5" fmla="*/ 5414 w 389760"/>
              <a:gd name="connsiteY5" fmla="*/ 662204 h 1699313"/>
              <a:gd name="connsiteX6" fmla="*/ 163236 w 389760"/>
              <a:gd name="connsiteY6" fmla="*/ 0 h 1699313"/>
              <a:gd name="connsiteX0" fmla="*/ 163236 w 389760"/>
              <a:gd name="connsiteY0" fmla="*/ 0 h 1699313"/>
              <a:gd name="connsiteX1" fmla="*/ 207850 w 389760"/>
              <a:gd name="connsiteY1" fmla="*/ 8747 h 1699313"/>
              <a:gd name="connsiteX2" fmla="*/ 85489 w 389760"/>
              <a:gd name="connsiteY2" fmla="*/ 644028 h 1699313"/>
              <a:gd name="connsiteX3" fmla="*/ 389760 w 389760"/>
              <a:gd name="connsiteY3" fmla="*/ 1595379 h 1699313"/>
              <a:gd name="connsiteX4" fmla="*/ 267407 w 389760"/>
              <a:gd name="connsiteY4" fmla="*/ 1699313 h 1699313"/>
              <a:gd name="connsiteX5" fmla="*/ 5414 w 389760"/>
              <a:gd name="connsiteY5" fmla="*/ 662204 h 1699313"/>
              <a:gd name="connsiteX6" fmla="*/ 163236 w 389760"/>
              <a:gd name="connsiteY6" fmla="*/ 0 h 1699313"/>
              <a:gd name="connsiteX0" fmla="*/ 163236 w 389760"/>
              <a:gd name="connsiteY0" fmla="*/ 0 h 1699313"/>
              <a:gd name="connsiteX1" fmla="*/ 207850 w 389760"/>
              <a:gd name="connsiteY1" fmla="*/ 8747 h 1699313"/>
              <a:gd name="connsiteX2" fmla="*/ 85489 w 389760"/>
              <a:gd name="connsiteY2" fmla="*/ 644028 h 1699313"/>
              <a:gd name="connsiteX3" fmla="*/ 389760 w 389760"/>
              <a:gd name="connsiteY3" fmla="*/ 1595379 h 1699313"/>
              <a:gd name="connsiteX4" fmla="*/ 267407 w 389760"/>
              <a:gd name="connsiteY4" fmla="*/ 1699313 h 1699313"/>
              <a:gd name="connsiteX5" fmla="*/ 5414 w 389760"/>
              <a:gd name="connsiteY5" fmla="*/ 662204 h 1699313"/>
              <a:gd name="connsiteX6" fmla="*/ 163236 w 389760"/>
              <a:gd name="connsiteY6" fmla="*/ 0 h 1699313"/>
              <a:gd name="connsiteX0" fmla="*/ 160322 w 386846"/>
              <a:gd name="connsiteY0" fmla="*/ 0 h 1699313"/>
              <a:gd name="connsiteX1" fmla="*/ 204936 w 386846"/>
              <a:gd name="connsiteY1" fmla="*/ 8747 h 1699313"/>
              <a:gd name="connsiteX2" fmla="*/ 82575 w 386846"/>
              <a:gd name="connsiteY2" fmla="*/ 644028 h 1699313"/>
              <a:gd name="connsiteX3" fmla="*/ 386846 w 386846"/>
              <a:gd name="connsiteY3" fmla="*/ 1595379 h 1699313"/>
              <a:gd name="connsiteX4" fmla="*/ 264493 w 386846"/>
              <a:gd name="connsiteY4" fmla="*/ 1699313 h 1699313"/>
              <a:gd name="connsiteX5" fmla="*/ 2500 w 386846"/>
              <a:gd name="connsiteY5" fmla="*/ 662204 h 1699313"/>
              <a:gd name="connsiteX6" fmla="*/ 160322 w 386846"/>
              <a:gd name="connsiteY6" fmla="*/ 0 h 1699313"/>
              <a:gd name="connsiteX0" fmla="*/ 159260 w 385784"/>
              <a:gd name="connsiteY0" fmla="*/ 0 h 1699313"/>
              <a:gd name="connsiteX1" fmla="*/ 203874 w 385784"/>
              <a:gd name="connsiteY1" fmla="*/ 8747 h 1699313"/>
              <a:gd name="connsiteX2" fmla="*/ 81513 w 385784"/>
              <a:gd name="connsiteY2" fmla="*/ 644028 h 1699313"/>
              <a:gd name="connsiteX3" fmla="*/ 385784 w 385784"/>
              <a:gd name="connsiteY3" fmla="*/ 1595379 h 1699313"/>
              <a:gd name="connsiteX4" fmla="*/ 263431 w 385784"/>
              <a:gd name="connsiteY4" fmla="*/ 1699313 h 1699313"/>
              <a:gd name="connsiteX5" fmla="*/ 1438 w 385784"/>
              <a:gd name="connsiteY5" fmla="*/ 662204 h 1699313"/>
              <a:gd name="connsiteX6" fmla="*/ 159260 w 385784"/>
              <a:gd name="connsiteY6" fmla="*/ 0 h 1699313"/>
              <a:gd name="connsiteX0" fmla="*/ 157875 w 384399"/>
              <a:gd name="connsiteY0" fmla="*/ 0 h 1699313"/>
              <a:gd name="connsiteX1" fmla="*/ 202489 w 384399"/>
              <a:gd name="connsiteY1" fmla="*/ 8747 h 1699313"/>
              <a:gd name="connsiteX2" fmla="*/ 80128 w 384399"/>
              <a:gd name="connsiteY2" fmla="*/ 644028 h 1699313"/>
              <a:gd name="connsiteX3" fmla="*/ 384399 w 384399"/>
              <a:gd name="connsiteY3" fmla="*/ 1595379 h 1699313"/>
              <a:gd name="connsiteX4" fmla="*/ 262046 w 384399"/>
              <a:gd name="connsiteY4" fmla="*/ 1699313 h 1699313"/>
              <a:gd name="connsiteX5" fmla="*/ 53 w 384399"/>
              <a:gd name="connsiteY5" fmla="*/ 662204 h 1699313"/>
              <a:gd name="connsiteX6" fmla="*/ 157875 w 384399"/>
              <a:gd name="connsiteY6" fmla="*/ 0 h 1699313"/>
              <a:gd name="connsiteX0" fmla="*/ 157875 w 384399"/>
              <a:gd name="connsiteY0" fmla="*/ 0 h 1699313"/>
              <a:gd name="connsiteX1" fmla="*/ 202489 w 384399"/>
              <a:gd name="connsiteY1" fmla="*/ 8747 h 1699313"/>
              <a:gd name="connsiteX2" fmla="*/ 111188 w 384399"/>
              <a:gd name="connsiteY2" fmla="*/ 628622 h 1699313"/>
              <a:gd name="connsiteX3" fmla="*/ 384399 w 384399"/>
              <a:gd name="connsiteY3" fmla="*/ 1595379 h 1699313"/>
              <a:gd name="connsiteX4" fmla="*/ 262046 w 384399"/>
              <a:gd name="connsiteY4" fmla="*/ 1699313 h 1699313"/>
              <a:gd name="connsiteX5" fmla="*/ 53 w 384399"/>
              <a:gd name="connsiteY5" fmla="*/ 662204 h 1699313"/>
              <a:gd name="connsiteX6" fmla="*/ 157875 w 384399"/>
              <a:gd name="connsiteY6" fmla="*/ 0 h 1699313"/>
              <a:gd name="connsiteX0" fmla="*/ 161770 w 388294"/>
              <a:gd name="connsiteY0" fmla="*/ 0 h 1699313"/>
              <a:gd name="connsiteX1" fmla="*/ 206384 w 388294"/>
              <a:gd name="connsiteY1" fmla="*/ 8747 h 1699313"/>
              <a:gd name="connsiteX2" fmla="*/ 115083 w 388294"/>
              <a:gd name="connsiteY2" fmla="*/ 628622 h 1699313"/>
              <a:gd name="connsiteX3" fmla="*/ 388294 w 388294"/>
              <a:gd name="connsiteY3" fmla="*/ 1595379 h 1699313"/>
              <a:gd name="connsiteX4" fmla="*/ 265941 w 388294"/>
              <a:gd name="connsiteY4" fmla="*/ 1699313 h 1699313"/>
              <a:gd name="connsiteX5" fmla="*/ 66230 w 388294"/>
              <a:gd name="connsiteY5" fmla="*/ 1133714 h 1699313"/>
              <a:gd name="connsiteX6" fmla="*/ 3948 w 388294"/>
              <a:gd name="connsiteY6" fmla="*/ 662204 h 1699313"/>
              <a:gd name="connsiteX7" fmla="*/ 161770 w 388294"/>
              <a:gd name="connsiteY7" fmla="*/ 0 h 1699313"/>
              <a:gd name="connsiteX0" fmla="*/ 161770 w 388294"/>
              <a:gd name="connsiteY0" fmla="*/ 0 h 1699313"/>
              <a:gd name="connsiteX1" fmla="*/ 206384 w 388294"/>
              <a:gd name="connsiteY1" fmla="*/ 8747 h 1699313"/>
              <a:gd name="connsiteX2" fmla="*/ 115083 w 388294"/>
              <a:gd name="connsiteY2" fmla="*/ 628622 h 1699313"/>
              <a:gd name="connsiteX3" fmla="*/ 388294 w 388294"/>
              <a:gd name="connsiteY3" fmla="*/ 1595379 h 1699313"/>
              <a:gd name="connsiteX4" fmla="*/ 265941 w 388294"/>
              <a:gd name="connsiteY4" fmla="*/ 1699313 h 1699313"/>
              <a:gd name="connsiteX5" fmla="*/ 66230 w 388294"/>
              <a:gd name="connsiteY5" fmla="*/ 1133714 h 1699313"/>
              <a:gd name="connsiteX6" fmla="*/ 3948 w 388294"/>
              <a:gd name="connsiteY6" fmla="*/ 662204 h 1699313"/>
              <a:gd name="connsiteX7" fmla="*/ 161770 w 388294"/>
              <a:gd name="connsiteY7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13992 w 387203"/>
              <a:gd name="connsiteY2" fmla="*/ 628622 h 1699313"/>
              <a:gd name="connsiteX3" fmla="*/ 387203 w 387203"/>
              <a:gd name="connsiteY3" fmla="*/ 1595379 h 1699313"/>
              <a:gd name="connsiteX4" fmla="*/ 264850 w 387203"/>
              <a:gd name="connsiteY4" fmla="*/ 1699313 h 1699313"/>
              <a:gd name="connsiteX5" fmla="*/ 65139 w 387203"/>
              <a:gd name="connsiteY5" fmla="*/ 1133714 h 1699313"/>
              <a:gd name="connsiteX6" fmla="*/ 2857 w 387203"/>
              <a:gd name="connsiteY6" fmla="*/ 662204 h 1699313"/>
              <a:gd name="connsiteX7" fmla="*/ 160679 w 387203"/>
              <a:gd name="connsiteY7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13992 w 387203"/>
              <a:gd name="connsiteY3" fmla="*/ 628622 h 1699313"/>
              <a:gd name="connsiteX4" fmla="*/ 387203 w 387203"/>
              <a:gd name="connsiteY4" fmla="*/ 1595379 h 1699313"/>
              <a:gd name="connsiteX5" fmla="*/ 264850 w 387203"/>
              <a:gd name="connsiteY5" fmla="*/ 1699313 h 1699313"/>
              <a:gd name="connsiteX6" fmla="*/ 65139 w 387203"/>
              <a:gd name="connsiteY6" fmla="*/ 1133714 h 1699313"/>
              <a:gd name="connsiteX7" fmla="*/ 2857 w 387203"/>
              <a:gd name="connsiteY7" fmla="*/ 662204 h 1699313"/>
              <a:gd name="connsiteX8" fmla="*/ 160679 w 387203"/>
              <a:gd name="connsiteY8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387203 w 387203"/>
              <a:gd name="connsiteY4" fmla="*/ 1595379 h 1699313"/>
              <a:gd name="connsiteX5" fmla="*/ 264850 w 387203"/>
              <a:gd name="connsiteY5" fmla="*/ 1699313 h 1699313"/>
              <a:gd name="connsiteX6" fmla="*/ 65139 w 387203"/>
              <a:gd name="connsiteY6" fmla="*/ 1133714 h 1699313"/>
              <a:gd name="connsiteX7" fmla="*/ 2857 w 387203"/>
              <a:gd name="connsiteY7" fmla="*/ 662204 h 1699313"/>
              <a:gd name="connsiteX8" fmla="*/ 160679 w 387203"/>
              <a:gd name="connsiteY8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387203 w 387203"/>
              <a:gd name="connsiteY4" fmla="*/ 1595379 h 1699313"/>
              <a:gd name="connsiteX5" fmla="*/ 264850 w 387203"/>
              <a:gd name="connsiteY5" fmla="*/ 1699313 h 1699313"/>
              <a:gd name="connsiteX6" fmla="*/ 65139 w 387203"/>
              <a:gd name="connsiteY6" fmla="*/ 1133714 h 1699313"/>
              <a:gd name="connsiteX7" fmla="*/ 2857 w 387203"/>
              <a:gd name="connsiteY7" fmla="*/ 662204 h 1699313"/>
              <a:gd name="connsiteX8" fmla="*/ 160679 w 387203"/>
              <a:gd name="connsiteY8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387203 w 387203"/>
              <a:gd name="connsiteY4" fmla="*/ 1595379 h 1699313"/>
              <a:gd name="connsiteX5" fmla="*/ 264850 w 387203"/>
              <a:gd name="connsiteY5" fmla="*/ 1699313 h 1699313"/>
              <a:gd name="connsiteX6" fmla="*/ 65139 w 387203"/>
              <a:gd name="connsiteY6" fmla="*/ 1133714 h 1699313"/>
              <a:gd name="connsiteX7" fmla="*/ 2857 w 387203"/>
              <a:gd name="connsiteY7" fmla="*/ 662204 h 1699313"/>
              <a:gd name="connsiteX8" fmla="*/ 160679 w 387203"/>
              <a:gd name="connsiteY8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30655 w 387203"/>
              <a:gd name="connsiteY3" fmla="*/ 632771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06794 w 387203"/>
              <a:gd name="connsiteY3" fmla="*/ 638400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93025 w 387203"/>
              <a:gd name="connsiteY3" fmla="*/ 644499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93025 w 387203"/>
              <a:gd name="connsiteY3" fmla="*/ 644499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93025 w 387203"/>
              <a:gd name="connsiteY3" fmla="*/ 644499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93025 w 387203"/>
              <a:gd name="connsiteY3" fmla="*/ 644499 h 1699313"/>
              <a:gd name="connsiteX4" fmla="*/ 151647 w 387203"/>
              <a:gd name="connsiteY4" fmla="*/ 977616 h 1699313"/>
              <a:gd name="connsiteX5" fmla="*/ 387203 w 387203"/>
              <a:gd name="connsiteY5" fmla="*/ 1595379 h 1699313"/>
              <a:gd name="connsiteX6" fmla="*/ 264850 w 387203"/>
              <a:gd name="connsiteY6" fmla="*/ 1699313 h 1699313"/>
              <a:gd name="connsiteX7" fmla="*/ 65139 w 387203"/>
              <a:gd name="connsiteY7" fmla="*/ 1133714 h 1699313"/>
              <a:gd name="connsiteX8" fmla="*/ 2857 w 387203"/>
              <a:gd name="connsiteY8" fmla="*/ 662204 h 1699313"/>
              <a:gd name="connsiteX9" fmla="*/ 160679 w 387203"/>
              <a:gd name="connsiteY9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05177 w 387203"/>
              <a:gd name="connsiteY3" fmla="*/ 456274 h 1699313"/>
              <a:gd name="connsiteX4" fmla="*/ 93025 w 387203"/>
              <a:gd name="connsiteY4" fmla="*/ 644499 h 1699313"/>
              <a:gd name="connsiteX5" fmla="*/ 151647 w 387203"/>
              <a:gd name="connsiteY5" fmla="*/ 977616 h 1699313"/>
              <a:gd name="connsiteX6" fmla="*/ 387203 w 387203"/>
              <a:gd name="connsiteY6" fmla="*/ 1595379 h 1699313"/>
              <a:gd name="connsiteX7" fmla="*/ 264850 w 387203"/>
              <a:gd name="connsiteY7" fmla="*/ 1699313 h 1699313"/>
              <a:gd name="connsiteX8" fmla="*/ 65139 w 387203"/>
              <a:gd name="connsiteY8" fmla="*/ 1133714 h 1699313"/>
              <a:gd name="connsiteX9" fmla="*/ 2857 w 387203"/>
              <a:gd name="connsiteY9" fmla="*/ 662204 h 1699313"/>
              <a:gd name="connsiteX10" fmla="*/ 160679 w 387203"/>
              <a:gd name="connsiteY10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47572 w 387203"/>
              <a:gd name="connsiteY2" fmla="*/ 234063 h 1699313"/>
              <a:gd name="connsiteX3" fmla="*/ 101970 w 387203"/>
              <a:gd name="connsiteY3" fmla="*/ 452752 h 1699313"/>
              <a:gd name="connsiteX4" fmla="*/ 93025 w 387203"/>
              <a:gd name="connsiteY4" fmla="*/ 644499 h 1699313"/>
              <a:gd name="connsiteX5" fmla="*/ 151647 w 387203"/>
              <a:gd name="connsiteY5" fmla="*/ 977616 h 1699313"/>
              <a:gd name="connsiteX6" fmla="*/ 387203 w 387203"/>
              <a:gd name="connsiteY6" fmla="*/ 1595379 h 1699313"/>
              <a:gd name="connsiteX7" fmla="*/ 264850 w 387203"/>
              <a:gd name="connsiteY7" fmla="*/ 1699313 h 1699313"/>
              <a:gd name="connsiteX8" fmla="*/ 65139 w 387203"/>
              <a:gd name="connsiteY8" fmla="*/ 1133714 h 1699313"/>
              <a:gd name="connsiteX9" fmla="*/ 2857 w 387203"/>
              <a:gd name="connsiteY9" fmla="*/ 662204 h 1699313"/>
              <a:gd name="connsiteX10" fmla="*/ 160679 w 387203"/>
              <a:gd name="connsiteY10" fmla="*/ 0 h 1699313"/>
              <a:gd name="connsiteX0" fmla="*/ 160679 w 387203"/>
              <a:gd name="connsiteY0" fmla="*/ 0 h 1699313"/>
              <a:gd name="connsiteX1" fmla="*/ 205293 w 387203"/>
              <a:gd name="connsiteY1" fmla="*/ 8747 h 1699313"/>
              <a:gd name="connsiteX2" fmla="*/ 137637 w 387203"/>
              <a:gd name="connsiteY2" fmla="*/ 230228 h 1699313"/>
              <a:gd name="connsiteX3" fmla="*/ 101970 w 387203"/>
              <a:gd name="connsiteY3" fmla="*/ 452752 h 1699313"/>
              <a:gd name="connsiteX4" fmla="*/ 93025 w 387203"/>
              <a:gd name="connsiteY4" fmla="*/ 644499 h 1699313"/>
              <a:gd name="connsiteX5" fmla="*/ 151647 w 387203"/>
              <a:gd name="connsiteY5" fmla="*/ 977616 h 1699313"/>
              <a:gd name="connsiteX6" fmla="*/ 387203 w 387203"/>
              <a:gd name="connsiteY6" fmla="*/ 1595379 h 1699313"/>
              <a:gd name="connsiteX7" fmla="*/ 264850 w 387203"/>
              <a:gd name="connsiteY7" fmla="*/ 1699313 h 1699313"/>
              <a:gd name="connsiteX8" fmla="*/ 65139 w 387203"/>
              <a:gd name="connsiteY8" fmla="*/ 1133714 h 1699313"/>
              <a:gd name="connsiteX9" fmla="*/ 2857 w 387203"/>
              <a:gd name="connsiteY9" fmla="*/ 662204 h 1699313"/>
              <a:gd name="connsiteX10" fmla="*/ 160679 w 387203"/>
              <a:gd name="connsiteY10" fmla="*/ 0 h 1699313"/>
              <a:gd name="connsiteX0" fmla="*/ 160679 w 387203"/>
              <a:gd name="connsiteY0" fmla="*/ 0 h 1699313"/>
              <a:gd name="connsiteX1" fmla="*/ 194888 w 387203"/>
              <a:gd name="connsiteY1" fmla="*/ 15004 h 1699313"/>
              <a:gd name="connsiteX2" fmla="*/ 137637 w 387203"/>
              <a:gd name="connsiteY2" fmla="*/ 230228 h 1699313"/>
              <a:gd name="connsiteX3" fmla="*/ 101970 w 387203"/>
              <a:gd name="connsiteY3" fmla="*/ 452752 h 1699313"/>
              <a:gd name="connsiteX4" fmla="*/ 93025 w 387203"/>
              <a:gd name="connsiteY4" fmla="*/ 644499 h 1699313"/>
              <a:gd name="connsiteX5" fmla="*/ 151647 w 387203"/>
              <a:gd name="connsiteY5" fmla="*/ 977616 h 1699313"/>
              <a:gd name="connsiteX6" fmla="*/ 387203 w 387203"/>
              <a:gd name="connsiteY6" fmla="*/ 1595379 h 1699313"/>
              <a:gd name="connsiteX7" fmla="*/ 264850 w 387203"/>
              <a:gd name="connsiteY7" fmla="*/ 1699313 h 1699313"/>
              <a:gd name="connsiteX8" fmla="*/ 65139 w 387203"/>
              <a:gd name="connsiteY8" fmla="*/ 1133714 h 1699313"/>
              <a:gd name="connsiteX9" fmla="*/ 2857 w 387203"/>
              <a:gd name="connsiteY9" fmla="*/ 662204 h 1699313"/>
              <a:gd name="connsiteX10" fmla="*/ 160679 w 387203"/>
              <a:gd name="connsiteY10" fmla="*/ 0 h 1699313"/>
              <a:gd name="connsiteX0" fmla="*/ 161016 w 387540"/>
              <a:gd name="connsiteY0" fmla="*/ 0 h 1595379"/>
              <a:gd name="connsiteX1" fmla="*/ 195225 w 387540"/>
              <a:gd name="connsiteY1" fmla="*/ 15004 h 1595379"/>
              <a:gd name="connsiteX2" fmla="*/ 137974 w 387540"/>
              <a:gd name="connsiteY2" fmla="*/ 230228 h 1595379"/>
              <a:gd name="connsiteX3" fmla="*/ 102307 w 387540"/>
              <a:gd name="connsiteY3" fmla="*/ 452752 h 1595379"/>
              <a:gd name="connsiteX4" fmla="*/ 93362 w 387540"/>
              <a:gd name="connsiteY4" fmla="*/ 644499 h 1595379"/>
              <a:gd name="connsiteX5" fmla="*/ 151984 w 387540"/>
              <a:gd name="connsiteY5" fmla="*/ 977616 h 1595379"/>
              <a:gd name="connsiteX6" fmla="*/ 387540 w 387540"/>
              <a:gd name="connsiteY6" fmla="*/ 1595379 h 1595379"/>
              <a:gd name="connsiteX7" fmla="*/ 189217 w 387540"/>
              <a:gd name="connsiteY7" fmla="*/ 1485064 h 1595379"/>
              <a:gd name="connsiteX8" fmla="*/ 65476 w 387540"/>
              <a:gd name="connsiteY8" fmla="*/ 1133714 h 1595379"/>
              <a:gd name="connsiteX9" fmla="*/ 3194 w 387540"/>
              <a:gd name="connsiteY9" fmla="*/ 662204 h 1595379"/>
              <a:gd name="connsiteX10" fmla="*/ 161016 w 387540"/>
              <a:gd name="connsiteY10" fmla="*/ 0 h 1595379"/>
              <a:gd name="connsiteX0" fmla="*/ 161016 w 304091"/>
              <a:gd name="connsiteY0" fmla="*/ 0 h 1485064"/>
              <a:gd name="connsiteX1" fmla="*/ 195225 w 304091"/>
              <a:gd name="connsiteY1" fmla="*/ 15004 h 1485064"/>
              <a:gd name="connsiteX2" fmla="*/ 137974 w 304091"/>
              <a:gd name="connsiteY2" fmla="*/ 230228 h 1485064"/>
              <a:gd name="connsiteX3" fmla="*/ 102307 w 304091"/>
              <a:gd name="connsiteY3" fmla="*/ 452752 h 1485064"/>
              <a:gd name="connsiteX4" fmla="*/ 93362 w 304091"/>
              <a:gd name="connsiteY4" fmla="*/ 644499 h 1485064"/>
              <a:gd name="connsiteX5" fmla="*/ 151984 w 304091"/>
              <a:gd name="connsiteY5" fmla="*/ 977616 h 1485064"/>
              <a:gd name="connsiteX6" fmla="*/ 304091 w 304091"/>
              <a:gd name="connsiteY6" fmla="*/ 1433036 h 1485064"/>
              <a:gd name="connsiteX7" fmla="*/ 189217 w 304091"/>
              <a:gd name="connsiteY7" fmla="*/ 1485064 h 1485064"/>
              <a:gd name="connsiteX8" fmla="*/ 65476 w 304091"/>
              <a:gd name="connsiteY8" fmla="*/ 1133714 h 1485064"/>
              <a:gd name="connsiteX9" fmla="*/ 3194 w 304091"/>
              <a:gd name="connsiteY9" fmla="*/ 662204 h 1485064"/>
              <a:gd name="connsiteX10" fmla="*/ 161016 w 304091"/>
              <a:gd name="connsiteY10" fmla="*/ 0 h 1485064"/>
              <a:gd name="connsiteX0" fmla="*/ 161016 w 302802"/>
              <a:gd name="connsiteY0" fmla="*/ 0 h 1485064"/>
              <a:gd name="connsiteX1" fmla="*/ 195225 w 302802"/>
              <a:gd name="connsiteY1" fmla="*/ 15004 h 1485064"/>
              <a:gd name="connsiteX2" fmla="*/ 137974 w 302802"/>
              <a:gd name="connsiteY2" fmla="*/ 230228 h 1485064"/>
              <a:gd name="connsiteX3" fmla="*/ 102307 w 302802"/>
              <a:gd name="connsiteY3" fmla="*/ 452752 h 1485064"/>
              <a:gd name="connsiteX4" fmla="*/ 93362 w 302802"/>
              <a:gd name="connsiteY4" fmla="*/ 644499 h 1485064"/>
              <a:gd name="connsiteX5" fmla="*/ 151984 w 302802"/>
              <a:gd name="connsiteY5" fmla="*/ 977616 h 1485064"/>
              <a:gd name="connsiteX6" fmla="*/ 302802 w 302802"/>
              <a:gd name="connsiteY6" fmla="*/ 1424547 h 1485064"/>
              <a:gd name="connsiteX7" fmla="*/ 189217 w 302802"/>
              <a:gd name="connsiteY7" fmla="*/ 1485064 h 1485064"/>
              <a:gd name="connsiteX8" fmla="*/ 65476 w 302802"/>
              <a:gd name="connsiteY8" fmla="*/ 1133714 h 1485064"/>
              <a:gd name="connsiteX9" fmla="*/ 3194 w 302802"/>
              <a:gd name="connsiteY9" fmla="*/ 662204 h 1485064"/>
              <a:gd name="connsiteX10" fmla="*/ 161016 w 302802"/>
              <a:gd name="connsiteY10" fmla="*/ 0 h 1485064"/>
              <a:gd name="connsiteX0" fmla="*/ 160900 w 302686"/>
              <a:gd name="connsiteY0" fmla="*/ 0 h 1511347"/>
              <a:gd name="connsiteX1" fmla="*/ 195109 w 302686"/>
              <a:gd name="connsiteY1" fmla="*/ 15004 h 1511347"/>
              <a:gd name="connsiteX2" fmla="*/ 137858 w 302686"/>
              <a:gd name="connsiteY2" fmla="*/ 230228 h 1511347"/>
              <a:gd name="connsiteX3" fmla="*/ 102191 w 302686"/>
              <a:gd name="connsiteY3" fmla="*/ 452752 h 1511347"/>
              <a:gd name="connsiteX4" fmla="*/ 93246 w 302686"/>
              <a:gd name="connsiteY4" fmla="*/ 644499 h 1511347"/>
              <a:gd name="connsiteX5" fmla="*/ 151868 w 302686"/>
              <a:gd name="connsiteY5" fmla="*/ 977616 h 1511347"/>
              <a:gd name="connsiteX6" fmla="*/ 302686 w 302686"/>
              <a:gd name="connsiteY6" fmla="*/ 1424547 h 1511347"/>
              <a:gd name="connsiteX7" fmla="*/ 174390 w 302686"/>
              <a:gd name="connsiteY7" fmla="*/ 1511347 h 1511347"/>
              <a:gd name="connsiteX8" fmla="*/ 65360 w 302686"/>
              <a:gd name="connsiteY8" fmla="*/ 1133714 h 1511347"/>
              <a:gd name="connsiteX9" fmla="*/ 3078 w 302686"/>
              <a:gd name="connsiteY9" fmla="*/ 662204 h 1511347"/>
              <a:gd name="connsiteX10" fmla="*/ 160900 w 302686"/>
              <a:gd name="connsiteY10" fmla="*/ 0 h 1511347"/>
              <a:gd name="connsiteX0" fmla="*/ 160900 w 302686"/>
              <a:gd name="connsiteY0" fmla="*/ 0 h 1511347"/>
              <a:gd name="connsiteX1" fmla="*/ 195109 w 302686"/>
              <a:gd name="connsiteY1" fmla="*/ 15004 h 1511347"/>
              <a:gd name="connsiteX2" fmla="*/ 137858 w 302686"/>
              <a:gd name="connsiteY2" fmla="*/ 230228 h 1511347"/>
              <a:gd name="connsiteX3" fmla="*/ 102191 w 302686"/>
              <a:gd name="connsiteY3" fmla="*/ 452752 h 1511347"/>
              <a:gd name="connsiteX4" fmla="*/ 93246 w 302686"/>
              <a:gd name="connsiteY4" fmla="*/ 644499 h 1511347"/>
              <a:gd name="connsiteX5" fmla="*/ 151868 w 302686"/>
              <a:gd name="connsiteY5" fmla="*/ 977616 h 1511347"/>
              <a:gd name="connsiteX6" fmla="*/ 302686 w 302686"/>
              <a:gd name="connsiteY6" fmla="*/ 1424547 h 1511347"/>
              <a:gd name="connsiteX7" fmla="*/ 174390 w 302686"/>
              <a:gd name="connsiteY7" fmla="*/ 1511347 h 1511347"/>
              <a:gd name="connsiteX8" fmla="*/ 65360 w 302686"/>
              <a:gd name="connsiteY8" fmla="*/ 1133714 h 1511347"/>
              <a:gd name="connsiteX9" fmla="*/ 3078 w 302686"/>
              <a:gd name="connsiteY9" fmla="*/ 662204 h 1511347"/>
              <a:gd name="connsiteX10" fmla="*/ 160900 w 302686"/>
              <a:gd name="connsiteY10" fmla="*/ 0 h 1511347"/>
              <a:gd name="connsiteX0" fmla="*/ 160900 w 302686"/>
              <a:gd name="connsiteY0" fmla="*/ 0 h 1511347"/>
              <a:gd name="connsiteX1" fmla="*/ 195109 w 302686"/>
              <a:gd name="connsiteY1" fmla="*/ 15004 h 1511347"/>
              <a:gd name="connsiteX2" fmla="*/ 137858 w 302686"/>
              <a:gd name="connsiteY2" fmla="*/ 230228 h 1511347"/>
              <a:gd name="connsiteX3" fmla="*/ 102191 w 302686"/>
              <a:gd name="connsiteY3" fmla="*/ 452752 h 1511347"/>
              <a:gd name="connsiteX4" fmla="*/ 93246 w 302686"/>
              <a:gd name="connsiteY4" fmla="*/ 644499 h 1511347"/>
              <a:gd name="connsiteX5" fmla="*/ 151868 w 302686"/>
              <a:gd name="connsiteY5" fmla="*/ 977616 h 1511347"/>
              <a:gd name="connsiteX6" fmla="*/ 302686 w 302686"/>
              <a:gd name="connsiteY6" fmla="*/ 1424547 h 1511347"/>
              <a:gd name="connsiteX7" fmla="*/ 174390 w 302686"/>
              <a:gd name="connsiteY7" fmla="*/ 1511347 h 1511347"/>
              <a:gd name="connsiteX8" fmla="*/ 65360 w 302686"/>
              <a:gd name="connsiteY8" fmla="*/ 1133714 h 1511347"/>
              <a:gd name="connsiteX9" fmla="*/ 3078 w 302686"/>
              <a:gd name="connsiteY9" fmla="*/ 662204 h 1511347"/>
              <a:gd name="connsiteX10" fmla="*/ 160900 w 302686"/>
              <a:gd name="connsiteY10" fmla="*/ 0 h 1511347"/>
              <a:gd name="connsiteX0" fmla="*/ 160900 w 302686"/>
              <a:gd name="connsiteY0" fmla="*/ 0 h 1511347"/>
              <a:gd name="connsiteX1" fmla="*/ 195109 w 302686"/>
              <a:gd name="connsiteY1" fmla="*/ 15004 h 1511347"/>
              <a:gd name="connsiteX2" fmla="*/ 137858 w 302686"/>
              <a:gd name="connsiteY2" fmla="*/ 230228 h 1511347"/>
              <a:gd name="connsiteX3" fmla="*/ 102191 w 302686"/>
              <a:gd name="connsiteY3" fmla="*/ 452752 h 1511347"/>
              <a:gd name="connsiteX4" fmla="*/ 93246 w 302686"/>
              <a:gd name="connsiteY4" fmla="*/ 644499 h 1511347"/>
              <a:gd name="connsiteX5" fmla="*/ 151868 w 302686"/>
              <a:gd name="connsiteY5" fmla="*/ 977616 h 1511347"/>
              <a:gd name="connsiteX6" fmla="*/ 302686 w 302686"/>
              <a:gd name="connsiteY6" fmla="*/ 1424547 h 1511347"/>
              <a:gd name="connsiteX7" fmla="*/ 174390 w 302686"/>
              <a:gd name="connsiteY7" fmla="*/ 1511347 h 1511347"/>
              <a:gd name="connsiteX8" fmla="*/ 65360 w 302686"/>
              <a:gd name="connsiteY8" fmla="*/ 1133714 h 1511347"/>
              <a:gd name="connsiteX9" fmla="*/ 3078 w 302686"/>
              <a:gd name="connsiteY9" fmla="*/ 662204 h 1511347"/>
              <a:gd name="connsiteX10" fmla="*/ 160900 w 302686"/>
              <a:gd name="connsiteY10" fmla="*/ 0 h 1511347"/>
              <a:gd name="connsiteX0" fmla="*/ 160900 w 302686"/>
              <a:gd name="connsiteY0" fmla="*/ 0 h 1511347"/>
              <a:gd name="connsiteX1" fmla="*/ 195109 w 302686"/>
              <a:gd name="connsiteY1" fmla="*/ 15004 h 1511347"/>
              <a:gd name="connsiteX2" fmla="*/ 137858 w 302686"/>
              <a:gd name="connsiteY2" fmla="*/ 230228 h 1511347"/>
              <a:gd name="connsiteX3" fmla="*/ 102191 w 302686"/>
              <a:gd name="connsiteY3" fmla="*/ 452752 h 1511347"/>
              <a:gd name="connsiteX4" fmla="*/ 93246 w 302686"/>
              <a:gd name="connsiteY4" fmla="*/ 644499 h 1511347"/>
              <a:gd name="connsiteX5" fmla="*/ 151868 w 302686"/>
              <a:gd name="connsiteY5" fmla="*/ 977616 h 1511347"/>
              <a:gd name="connsiteX6" fmla="*/ 302686 w 302686"/>
              <a:gd name="connsiteY6" fmla="*/ 1424547 h 1511347"/>
              <a:gd name="connsiteX7" fmla="*/ 174390 w 302686"/>
              <a:gd name="connsiteY7" fmla="*/ 1511347 h 1511347"/>
              <a:gd name="connsiteX8" fmla="*/ 65360 w 302686"/>
              <a:gd name="connsiteY8" fmla="*/ 1133714 h 1511347"/>
              <a:gd name="connsiteX9" fmla="*/ 3078 w 302686"/>
              <a:gd name="connsiteY9" fmla="*/ 662204 h 1511347"/>
              <a:gd name="connsiteX10" fmla="*/ 160900 w 302686"/>
              <a:gd name="connsiteY10" fmla="*/ 0 h 1511347"/>
              <a:gd name="connsiteX0" fmla="*/ 161069 w 302855"/>
              <a:gd name="connsiteY0" fmla="*/ 0 h 1601668"/>
              <a:gd name="connsiteX1" fmla="*/ 195278 w 302855"/>
              <a:gd name="connsiteY1" fmla="*/ 15004 h 1601668"/>
              <a:gd name="connsiteX2" fmla="*/ 138027 w 302855"/>
              <a:gd name="connsiteY2" fmla="*/ 230228 h 1601668"/>
              <a:gd name="connsiteX3" fmla="*/ 102360 w 302855"/>
              <a:gd name="connsiteY3" fmla="*/ 452752 h 1601668"/>
              <a:gd name="connsiteX4" fmla="*/ 93415 w 302855"/>
              <a:gd name="connsiteY4" fmla="*/ 644499 h 1601668"/>
              <a:gd name="connsiteX5" fmla="*/ 152037 w 302855"/>
              <a:gd name="connsiteY5" fmla="*/ 977616 h 1601668"/>
              <a:gd name="connsiteX6" fmla="*/ 302855 w 302855"/>
              <a:gd name="connsiteY6" fmla="*/ 1424547 h 1601668"/>
              <a:gd name="connsiteX7" fmla="*/ 195629 w 302855"/>
              <a:gd name="connsiteY7" fmla="*/ 1601668 h 1601668"/>
              <a:gd name="connsiteX8" fmla="*/ 65529 w 302855"/>
              <a:gd name="connsiteY8" fmla="*/ 1133714 h 1601668"/>
              <a:gd name="connsiteX9" fmla="*/ 3247 w 302855"/>
              <a:gd name="connsiteY9" fmla="*/ 662204 h 1601668"/>
              <a:gd name="connsiteX10" fmla="*/ 161069 w 302855"/>
              <a:gd name="connsiteY10" fmla="*/ 0 h 1601668"/>
              <a:gd name="connsiteX0" fmla="*/ 161069 w 314304"/>
              <a:gd name="connsiteY0" fmla="*/ 0 h 1601668"/>
              <a:gd name="connsiteX1" fmla="*/ 195278 w 314304"/>
              <a:gd name="connsiteY1" fmla="*/ 15004 h 1601668"/>
              <a:gd name="connsiteX2" fmla="*/ 138027 w 314304"/>
              <a:gd name="connsiteY2" fmla="*/ 230228 h 1601668"/>
              <a:gd name="connsiteX3" fmla="*/ 102360 w 314304"/>
              <a:gd name="connsiteY3" fmla="*/ 452752 h 1601668"/>
              <a:gd name="connsiteX4" fmla="*/ 93415 w 314304"/>
              <a:gd name="connsiteY4" fmla="*/ 644499 h 1601668"/>
              <a:gd name="connsiteX5" fmla="*/ 152037 w 314304"/>
              <a:gd name="connsiteY5" fmla="*/ 977616 h 1601668"/>
              <a:gd name="connsiteX6" fmla="*/ 314304 w 314304"/>
              <a:gd name="connsiteY6" fmla="*/ 1504306 h 1601668"/>
              <a:gd name="connsiteX7" fmla="*/ 195629 w 314304"/>
              <a:gd name="connsiteY7" fmla="*/ 1601668 h 1601668"/>
              <a:gd name="connsiteX8" fmla="*/ 65529 w 314304"/>
              <a:gd name="connsiteY8" fmla="*/ 1133714 h 1601668"/>
              <a:gd name="connsiteX9" fmla="*/ 3247 w 314304"/>
              <a:gd name="connsiteY9" fmla="*/ 662204 h 1601668"/>
              <a:gd name="connsiteX10" fmla="*/ 161069 w 314304"/>
              <a:gd name="connsiteY10" fmla="*/ 0 h 1601668"/>
              <a:gd name="connsiteX0" fmla="*/ 164731 w 317966"/>
              <a:gd name="connsiteY0" fmla="*/ 0 h 1601668"/>
              <a:gd name="connsiteX1" fmla="*/ 198940 w 317966"/>
              <a:gd name="connsiteY1" fmla="*/ 15004 h 1601668"/>
              <a:gd name="connsiteX2" fmla="*/ 141689 w 317966"/>
              <a:gd name="connsiteY2" fmla="*/ 230228 h 1601668"/>
              <a:gd name="connsiteX3" fmla="*/ 106022 w 317966"/>
              <a:gd name="connsiteY3" fmla="*/ 452752 h 1601668"/>
              <a:gd name="connsiteX4" fmla="*/ 97077 w 317966"/>
              <a:gd name="connsiteY4" fmla="*/ 644499 h 1601668"/>
              <a:gd name="connsiteX5" fmla="*/ 155699 w 317966"/>
              <a:gd name="connsiteY5" fmla="*/ 977616 h 1601668"/>
              <a:gd name="connsiteX6" fmla="*/ 317966 w 317966"/>
              <a:gd name="connsiteY6" fmla="*/ 1504306 h 1601668"/>
              <a:gd name="connsiteX7" fmla="*/ 199291 w 317966"/>
              <a:gd name="connsiteY7" fmla="*/ 1601668 h 1601668"/>
              <a:gd name="connsiteX8" fmla="*/ 45330 w 317966"/>
              <a:gd name="connsiteY8" fmla="*/ 1139343 h 1601668"/>
              <a:gd name="connsiteX9" fmla="*/ 6909 w 317966"/>
              <a:gd name="connsiteY9" fmla="*/ 662204 h 1601668"/>
              <a:gd name="connsiteX10" fmla="*/ 164731 w 317966"/>
              <a:gd name="connsiteY10" fmla="*/ 0 h 1601668"/>
              <a:gd name="connsiteX0" fmla="*/ 163104 w 316339"/>
              <a:gd name="connsiteY0" fmla="*/ 0 h 1601668"/>
              <a:gd name="connsiteX1" fmla="*/ 197313 w 316339"/>
              <a:gd name="connsiteY1" fmla="*/ 15004 h 1601668"/>
              <a:gd name="connsiteX2" fmla="*/ 140062 w 316339"/>
              <a:gd name="connsiteY2" fmla="*/ 230228 h 1601668"/>
              <a:gd name="connsiteX3" fmla="*/ 104395 w 316339"/>
              <a:gd name="connsiteY3" fmla="*/ 452752 h 1601668"/>
              <a:gd name="connsiteX4" fmla="*/ 95450 w 316339"/>
              <a:gd name="connsiteY4" fmla="*/ 644499 h 1601668"/>
              <a:gd name="connsiteX5" fmla="*/ 154072 w 316339"/>
              <a:gd name="connsiteY5" fmla="*/ 977616 h 1601668"/>
              <a:gd name="connsiteX6" fmla="*/ 316339 w 316339"/>
              <a:gd name="connsiteY6" fmla="*/ 1504306 h 1601668"/>
              <a:gd name="connsiteX7" fmla="*/ 197664 w 316339"/>
              <a:gd name="connsiteY7" fmla="*/ 1601668 h 1601668"/>
              <a:gd name="connsiteX8" fmla="*/ 43703 w 316339"/>
              <a:gd name="connsiteY8" fmla="*/ 1139343 h 1601668"/>
              <a:gd name="connsiteX9" fmla="*/ 5282 w 316339"/>
              <a:gd name="connsiteY9" fmla="*/ 662204 h 1601668"/>
              <a:gd name="connsiteX10" fmla="*/ 163104 w 316339"/>
              <a:gd name="connsiteY10" fmla="*/ 0 h 1601668"/>
              <a:gd name="connsiteX0" fmla="*/ 163104 w 316339"/>
              <a:gd name="connsiteY0" fmla="*/ 0 h 1601668"/>
              <a:gd name="connsiteX1" fmla="*/ 197313 w 316339"/>
              <a:gd name="connsiteY1" fmla="*/ 15004 h 1601668"/>
              <a:gd name="connsiteX2" fmla="*/ 140062 w 316339"/>
              <a:gd name="connsiteY2" fmla="*/ 230228 h 1601668"/>
              <a:gd name="connsiteX3" fmla="*/ 104395 w 316339"/>
              <a:gd name="connsiteY3" fmla="*/ 452752 h 1601668"/>
              <a:gd name="connsiteX4" fmla="*/ 95450 w 316339"/>
              <a:gd name="connsiteY4" fmla="*/ 644499 h 1601668"/>
              <a:gd name="connsiteX5" fmla="*/ 150080 w 316339"/>
              <a:gd name="connsiteY5" fmla="*/ 990914 h 1601668"/>
              <a:gd name="connsiteX6" fmla="*/ 316339 w 316339"/>
              <a:gd name="connsiteY6" fmla="*/ 1504306 h 1601668"/>
              <a:gd name="connsiteX7" fmla="*/ 197664 w 316339"/>
              <a:gd name="connsiteY7" fmla="*/ 1601668 h 1601668"/>
              <a:gd name="connsiteX8" fmla="*/ 43703 w 316339"/>
              <a:gd name="connsiteY8" fmla="*/ 1139343 h 1601668"/>
              <a:gd name="connsiteX9" fmla="*/ 5282 w 316339"/>
              <a:gd name="connsiteY9" fmla="*/ 662204 h 1601668"/>
              <a:gd name="connsiteX10" fmla="*/ 163104 w 316339"/>
              <a:gd name="connsiteY10" fmla="*/ 0 h 1601668"/>
              <a:gd name="connsiteX0" fmla="*/ 163104 w 316339"/>
              <a:gd name="connsiteY0" fmla="*/ 0 h 1601668"/>
              <a:gd name="connsiteX1" fmla="*/ 197313 w 316339"/>
              <a:gd name="connsiteY1" fmla="*/ 15004 h 1601668"/>
              <a:gd name="connsiteX2" fmla="*/ 140062 w 316339"/>
              <a:gd name="connsiteY2" fmla="*/ 230228 h 1601668"/>
              <a:gd name="connsiteX3" fmla="*/ 104395 w 316339"/>
              <a:gd name="connsiteY3" fmla="*/ 452752 h 1601668"/>
              <a:gd name="connsiteX4" fmla="*/ 95450 w 316339"/>
              <a:gd name="connsiteY4" fmla="*/ 644499 h 1601668"/>
              <a:gd name="connsiteX5" fmla="*/ 150080 w 316339"/>
              <a:gd name="connsiteY5" fmla="*/ 990914 h 1601668"/>
              <a:gd name="connsiteX6" fmla="*/ 316339 w 316339"/>
              <a:gd name="connsiteY6" fmla="*/ 1504306 h 1601668"/>
              <a:gd name="connsiteX7" fmla="*/ 197664 w 316339"/>
              <a:gd name="connsiteY7" fmla="*/ 1601668 h 1601668"/>
              <a:gd name="connsiteX8" fmla="*/ 43703 w 316339"/>
              <a:gd name="connsiteY8" fmla="*/ 1139343 h 1601668"/>
              <a:gd name="connsiteX9" fmla="*/ 5282 w 316339"/>
              <a:gd name="connsiteY9" fmla="*/ 662204 h 1601668"/>
              <a:gd name="connsiteX10" fmla="*/ 163104 w 316339"/>
              <a:gd name="connsiteY10" fmla="*/ 0 h 1601668"/>
              <a:gd name="connsiteX0" fmla="*/ 163104 w 316339"/>
              <a:gd name="connsiteY0" fmla="*/ 0 h 1601668"/>
              <a:gd name="connsiteX1" fmla="*/ 197313 w 316339"/>
              <a:gd name="connsiteY1" fmla="*/ 15004 h 1601668"/>
              <a:gd name="connsiteX2" fmla="*/ 140062 w 316339"/>
              <a:gd name="connsiteY2" fmla="*/ 230228 h 1601668"/>
              <a:gd name="connsiteX3" fmla="*/ 104395 w 316339"/>
              <a:gd name="connsiteY3" fmla="*/ 452752 h 1601668"/>
              <a:gd name="connsiteX4" fmla="*/ 95450 w 316339"/>
              <a:gd name="connsiteY4" fmla="*/ 644499 h 1601668"/>
              <a:gd name="connsiteX5" fmla="*/ 125904 w 316339"/>
              <a:gd name="connsiteY5" fmla="*/ 1003271 h 1601668"/>
              <a:gd name="connsiteX6" fmla="*/ 316339 w 316339"/>
              <a:gd name="connsiteY6" fmla="*/ 1504306 h 1601668"/>
              <a:gd name="connsiteX7" fmla="*/ 197664 w 316339"/>
              <a:gd name="connsiteY7" fmla="*/ 1601668 h 1601668"/>
              <a:gd name="connsiteX8" fmla="*/ 43703 w 316339"/>
              <a:gd name="connsiteY8" fmla="*/ 1139343 h 1601668"/>
              <a:gd name="connsiteX9" fmla="*/ 5282 w 316339"/>
              <a:gd name="connsiteY9" fmla="*/ 662204 h 1601668"/>
              <a:gd name="connsiteX10" fmla="*/ 163104 w 316339"/>
              <a:gd name="connsiteY10" fmla="*/ 0 h 1601668"/>
              <a:gd name="connsiteX0" fmla="*/ 158950 w 312185"/>
              <a:gd name="connsiteY0" fmla="*/ 0 h 1601668"/>
              <a:gd name="connsiteX1" fmla="*/ 193159 w 312185"/>
              <a:gd name="connsiteY1" fmla="*/ 15004 h 1601668"/>
              <a:gd name="connsiteX2" fmla="*/ 135908 w 312185"/>
              <a:gd name="connsiteY2" fmla="*/ 230228 h 1601668"/>
              <a:gd name="connsiteX3" fmla="*/ 100241 w 312185"/>
              <a:gd name="connsiteY3" fmla="*/ 452752 h 1601668"/>
              <a:gd name="connsiteX4" fmla="*/ 91296 w 312185"/>
              <a:gd name="connsiteY4" fmla="*/ 644499 h 1601668"/>
              <a:gd name="connsiteX5" fmla="*/ 121750 w 312185"/>
              <a:gd name="connsiteY5" fmla="*/ 1003271 h 1601668"/>
              <a:gd name="connsiteX6" fmla="*/ 312185 w 312185"/>
              <a:gd name="connsiteY6" fmla="*/ 1504306 h 1601668"/>
              <a:gd name="connsiteX7" fmla="*/ 193510 w 312185"/>
              <a:gd name="connsiteY7" fmla="*/ 1601668 h 1601668"/>
              <a:gd name="connsiteX8" fmla="*/ 39549 w 312185"/>
              <a:gd name="connsiteY8" fmla="*/ 1139343 h 1601668"/>
              <a:gd name="connsiteX9" fmla="*/ 1128 w 312185"/>
              <a:gd name="connsiteY9" fmla="*/ 662204 h 1601668"/>
              <a:gd name="connsiteX10" fmla="*/ 158950 w 312185"/>
              <a:gd name="connsiteY10" fmla="*/ 0 h 1601668"/>
              <a:gd name="connsiteX0" fmla="*/ 158048 w 311283"/>
              <a:gd name="connsiteY0" fmla="*/ 0 h 1601668"/>
              <a:gd name="connsiteX1" fmla="*/ 192257 w 311283"/>
              <a:gd name="connsiteY1" fmla="*/ 15004 h 1601668"/>
              <a:gd name="connsiteX2" fmla="*/ 135006 w 311283"/>
              <a:gd name="connsiteY2" fmla="*/ 230228 h 1601668"/>
              <a:gd name="connsiteX3" fmla="*/ 99339 w 311283"/>
              <a:gd name="connsiteY3" fmla="*/ 452752 h 1601668"/>
              <a:gd name="connsiteX4" fmla="*/ 90394 w 311283"/>
              <a:gd name="connsiteY4" fmla="*/ 644499 h 1601668"/>
              <a:gd name="connsiteX5" fmla="*/ 120848 w 311283"/>
              <a:gd name="connsiteY5" fmla="*/ 1003271 h 1601668"/>
              <a:gd name="connsiteX6" fmla="*/ 311283 w 311283"/>
              <a:gd name="connsiteY6" fmla="*/ 1504306 h 1601668"/>
              <a:gd name="connsiteX7" fmla="*/ 192608 w 311283"/>
              <a:gd name="connsiteY7" fmla="*/ 1601668 h 1601668"/>
              <a:gd name="connsiteX8" fmla="*/ 38647 w 311283"/>
              <a:gd name="connsiteY8" fmla="*/ 1139343 h 1601668"/>
              <a:gd name="connsiteX9" fmla="*/ 226 w 311283"/>
              <a:gd name="connsiteY9" fmla="*/ 662204 h 1601668"/>
              <a:gd name="connsiteX10" fmla="*/ 158048 w 311283"/>
              <a:gd name="connsiteY10" fmla="*/ 0 h 1601668"/>
              <a:gd name="connsiteX0" fmla="*/ 171566 w 324801"/>
              <a:gd name="connsiteY0" fmla="*/ 0 h 1601668"/>
              <a:gd name="connsiteX1" fmla="*/ 205775 w 324801"/>
              <a:gd name="connsiteY1" fmla="*/ 15004 h 1601668"/>
              <a:gd name="connsiteX2" fmla="*/ 148524 w 324801"/>
              <a:gd name="connsiteY2" fmla="*/ 230228 h 1601668"/>
              <a:gd name="connsiteX3" fmla="*/ 112857 w 324801"/>
              <a:gd name="connsiteY3" fmla="*/ 452752 h 1601668"/>
              <a:gd name="connsiteX4" fmla="*/ 103912 w 324801"/>
              <a:gd name="connsiteY4" fmla="*/ 644499 h 1601668"/>
              <a:gd name="connsiteX5" fmla="*/ 134366 w 324801"/>
              <a:gd name="connsiteY5" fmla="*/ 1003271 h 1601668"/>
              <a:gd name="connsiteX6" fmla="*/ 324801 w 324801"/>
              <a:gd name="connsiteY6" fmla="*/ 1504306 h 1601668"/>
              <a:gd name="connsiteX7" fmla="*/ 206126 w 324801"/>
              <a:gd name="connsiteY7" fmla="*/ 1601668 h 1601668"/>
              <a:gd name="connsiteX8" fmla="*/ 52165 w 324801"/>
              <a:gd name="connsiteY8" fmla="*/ 1139343 h 1601668"/>
              <a:gd name="connsiteX9" fmla="*/ 12500 w 324801"/>
              <a:gd name="connsiteY9" fmla="*/ 869477 h 1601668"/>
              <a:gd name="connsiteX10" fmla="*/ 13744 w 324801"/>
              <a:gd name="connsiteY10" fmla="*/ 662204 h 1601668"/>
              <a:gd name="connsiteX11" fmla="*/ 171566 w 324801"/>
              <a:gd name="connsiteY11" fmla="*/ 0 h 1601668"/>
              <a:gd name="connsiteX0" fmla="*/ 170232 w 323467"/>
              <a:gd name="connsiteY0" fmla="*/ 0 h 1601668"/>
              <a:gd name="connsiteX1" fmla="*/ 204441 w 323467"/>
              <a:gd name="connsiteY1" fmla="*/ 15004 h 1601668"/>
              <a:gd name="connsiteX2" fmla="*/ 147190 w 323467"/>
              <a:gd name="connsiteY2" fmla="*/ 230228 h 1601668"/>
              <a:gd name="connsiteX3" fmla="*/ 111523 w 323467"/>
              <a:gd name="connsiteY3" fmla="*/ 452752 h 1601668"/>
              <a:gd name="connsiteX4" fmla="*/ 102578 w 323467"/>
              <a:gd name="connsiteY4" fmla="*/ 644499 h 1601668"/>
              <a:gd name="connsiteX5" fmla="*/ 133032 w 323467"/>
              <a:gd name="connsiteY5" fmla="*/ 1003271 h 1601668"/>
              <a:gd name="connsiteX6" fmla="*/ 323467 w 323467"/>
              <a:gd name="connsiteY6" fmla="*/ 1504306 h 1601668"/>
              <a:gd name="connsiteX7" fmla="*/ 204792 w 323467"/>
              <a:gd name="connsiteY7" fmla="*/ 1601668 h 1601668"/>
              <a:gd name="connsiteX8" fmla="*/ 50831 w 323467"/>
              <a:gd name="connsiteY8" fmla="*/ 1139343 h 1601668"/>
              <a:gd name="connsiteX9" fmla="*/ 11166 w 323467"/>
              <a:gd name="connsiteY9" fmla="*/ 869477 h 1601668"/>
              <a:gd name="connsiteX10" fmla="*/ 12410 w 323467"/>
              <a:gd name="connsiteY10" fmla="*/ 662204 h 1601668"/>
              <a:gd name="connsiteX11" fmla="*/ 170232 w 323467"/>
              <a:gd name="connsiteY11" fmla="*/ 0 h 1601668"/>
              <a:gd name="connsiteX0" fmla="*/ 172312 w 325547"/>
              <a:gd name="connsiteY0" fmla="*/ 0 h 1601668"/>
              <a:gd name="connsiteX1" fmla="*/ 206521 w 325547"/>
              <a:gd name="connsiteY1" fmla="*/ 15004 h 1601668"/>
              <a:gd name="connsiteX2" fmla="*/ 149270 w 325547"/>
              <a:gd name="connsiteY2" fmla="*/ 230228 h 1601668"/>
              <a:gd name="connsiteX3" fmla="*/ 113603 w 325547"/>
              <a:gd name="connsiteY3" fmla="*/ 452752 h 1601668"/>
              <a:gd name="connsiteX4" fmla="*/ 104658 w 325547"/>
              <a:gd name="connsiteY4" fmla="*/ 644499 h 1601668"/>
              <a:gd name="connsiteX5" fmla="*/ 135112 w 325547"/>
              <a:gd name="connsiteY5" fmla="*/ 1003271 h 1601668"/>
              <a:gd name="connsiteX6" fmla="*/ 325547 w 325547"/>
              <a:gd name="connsiteY6" fmla="*/ 1504306 h 1601668"/>
              <a:gd name="connsiteX7" fmla="*/ 206872 w 325547"/>
              <a:gd name="connsiteY7" fmla="*/ 1601668 h 1601668"/>
              <a:gd name="connsiteX8" fmla="*/ 52911 w 325547"/>
              <a:gd name="connsiteY8" fmla="*/ 1139343 h 1601668"/>
              <a:gd name="connsiteX9" fmla="*/ 7965 w 325547"/>
              <a:gd name="connsiteY9" fmla="*/ 874288 h 1601668"/>
              <a:gd name="connsiteX10" fmla="*/ 14490 w 325547"/>
              <a:gd name="connsiteY10" fmla="*/ 662204 h 1601668"/>
              <a:gd name="connsiteX11" fmla="*/ 172312 w 325547"/>
              <a:gd name="connsiteY11" fmla="*/ 0 h 1601668"/>
              <a:gd name="connsiteX0" fmla="*/ 172312 w 325547"/>
              <a:gd name="connsiteY0" fmla="*/ 0 h 1687302"/>
              <a:gd name="connsiteX1" fmla="*/ 206521 w 325547"/>
              <a:gd name="connsiteY1" fmla="*/ 15004 h 1687302"/>
              <a:gd name="connsiteX2" fmla="*/ 149270 w 325547"/>
              <a:gd name="connsiteY2" fmla="*/ 230228 h 1687302"/>
              <a:gd name="connsiteX3" fmla="*/ 113603 w 325547"/>
              <a:gd name="connsiteY3" fmla="*/ 452752 h 1687302"/>
              <a:gd name="connsiteX4" fmla="*/ 104658 w 325547"/>
              <a:gd name="connsiteY4" fmla="*/ 644499 h 1687302"/>
              <a:gd name="connsiteX5" fmla="*/ 135112 w 325547"/>
              <a:gd name="connsiteY5" fmla="*/ 1003271 h 1687302"/>
              <a:gd name="connsiteX6" fmla="*/ 325547 w 325547"/>
              <a:gd name="connsiteY6" fmla="*/ 1504306 h 1687302"/>
              <a:gd name="connsiteX7" fmla="*/ 271987 w 325547"/>
              <a:gd name="connsiteY7" fmla="*/ 1687302 h 1687302"/>
              <a:gd name="connsiteX8" fmla="*/ 52911 w 325547"/>
              <a:gd name="connsiteY8" fmla="*/ 1139343 h 1687302"/>
              <a:gd name="connsiteX9" fmla="*/ 7965 w 325547"/>
              <a:gd name="connsiteY9" fmla="*/ 874288 h 1687302"/>
              <a:gd name="connsiteX10" fmla="*/ 14490 w 325547"/>
              <a:gd name="connsiteY10" fmla="*/ 662204 h 1687302"/>
              <a:gd name="connsiteX11" fmla="*/ 172312 w 325547"/>
              <a:gd name="connsiteY11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135112 w 378810"/>
              <a:gd name="connsiteY5" fmla="*/ 1003271 h 1687302"/>
              <a:gd name="connsiteX6" fmla="*/ 378810 w 378810"/>
              <a:gd name="connsiteY6" fmla="*/ 1591072 h 1687302"/>
              <a:gd name="connsiteX7" fmla="*/ 271987 w 378810"/>
              <a:gd name="connsiteY7" fmla="*/ 1687302 h 1687302"/>
              <a:gd name="connsiteX8" fmla="*/ 52911 w 378810"/>
              <a:gd name="connsiteY8" fmla="*/ 1139343 h 1687302"/>
              <a:gd name="connsiteX9" fmla="*/ 7965 w 378810"/>
              <a:gd name="connsiteY9" fmla="*/ 874288 h 1687302"/>
              <a:gd name="connsiteX10" fmla="*/ 14490 w 378810"/>
              <a:gd name="connsiteY10" fmla="*/ 662204 h 1687302"/>
              <a:gd name="connsiteX11" fmla="*/ 172312 w 378810"/>
              <a:gd name="connsiteY11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135112 w 378810"/>
              <a:gd name="connsiteY5" fmla="*/ 1003271 h 1687302"/>
              <a:gd name="connsiteX6" fmla="*/ 378810 w 378810"/>
              <a:gd name="connsiteY6" fmla="*/ 1591072 h 1687302"/>
              <a:gd name="connsiteX7" fmla="*/ 271987 w 378810"/>
              <a:gd name="connsiteY7" fmla="*/ 1687302 h 1687302"/>
              <a:gd name="connsiteX8" fmla="*/ 90521 w 378810"/>
              <a:gd name="connsiteY8" fmla="*/ 1272576 h 1687302"/>
              <a:gd name="connsiteX9" fmla="*/ 7965 w 378810"/>
              <a:gd name="connsiteY9" fmla="*/ 874288 h 1687302"/>
              <a:gd name="connsiteX10" fmla="*/ 14490 w 378810"/>
              <a:gd name="connsiteY10" fmla="*/ 662204 h 1687302"/>
              <a:gd name="connsiteX11" fmla="*/ 172312 w 378810"/>
              <a:gd name="connsiteY11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135112 w 378810"/>
              <a:gd name="connsiteY5" fmla="*/ 1003271 h 1687302"/>
              <a:gd name="connsiteX6" fmla="*/ 223785 w 378810"/>
              <a:gd name="connsiteY6" fmla="*/ 1270367 h 1687302"/>
              <a:gd name="connsiteX7" fmla="*/ 378810 w 378810"/>
              <a:gd name="connsiteY7" fmla="*/ 1591072 h 1687302"/>
              <a:gd name="connsiteX8" fmla="*/ 271987 w 378810"/>
              <a:gd name="connsiteY8" fmla="*/ 1687302 h 1687302"/>
              <a:gd name="connsiteX9" fmla="*/ 90521 w 378810"/>
              <a:gd name="connsiteY9" fmla="*/ 1272576 h 1687302"/>
              <a:gd name="connsiteX10" fmla="*/ 7965 w 378810"/>
              <a:gd name="connsiteY10" fmla="*/ 874288 h 1687302"/>
              <a:gd name="connsiteX11" fmla="*/ 14490 w 378810"/>
              <a:gd name="connsiteY11" fmla="*/ 662204 h 1687302"/>
              <a:gd name="connsiteX12" fmla="*/ 172312 w 378810"/>
              <a:gd name="connsiteY12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135112 w 378810"/>
              <a:gd name="connsiteY5" fmla="*/ 1003271 h 1687302"/>
              <a:gd name="connsiteX6" fmla="*/ 223785 w 378810"/>
              <a:gd name="connsiteY6" fmla="*/ 1270367 h 1687302"/>
              <a:gd name="connsiteX7" fmla="*/ 378810 w 378810"/>
              <a:gd name="connsiteY7" fmla="*/ 1591072 h 1687302"/>
              <a:gd name="connsiteX8" fmla="*/ 271987 w 378810"/>
              <a:gd name="connsiteY8" fmla="*/ 1687302 h 1687302"/>
              <a:gd name="connsiteX9" fmla="*/ 90521 w 378810"/>
              <a:gd name="connsiteY9" fmla="*/ 1272576 h 1687302"/>
              <a:gd name="connsiteX10" fmla="*/ 7965 w 378810"/>
              <a:gd name="connsiteY10" fmla="*/ 874288 h 1687302"/>
              <a:gd name="connsiteX11" fmla="*/ 14490 w 378810"/>
              <a:gd name="connsiteY11" fmla="*/ 662204 h 1687302"/>
              <a:gd name="connsiteX12" fmla="*/ 172312 w 378810"/>
              <a:gd name="connsiteY12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109791 w 378810"/>
              <a:gd name="connsiteY5" fmla="*/ 823414 h 1687302"/>
              <a:gd name="connsiteX6" fmla="*/ 135112 w 378810"/>
              <a:gd name="connsiteY6" fmla="*/ 1003271 h 1687302"/>
              <a:gd name="connsiteX7" fmla="*/ 223785 w 378810"/>
              <a:gd name="connsiteY7" fmla="*/ 1270367 h 1687302"/>
              <a:gd name="connsiteX8" fmla="*/ 378810 w 378810"/>
              <a:gd name="connsiteY8" fmla="*/ 1591072 h 1687302"/>
              <a:gd name="connsiteX9" fmla="*/ 271987 w 378810"/>
              <a:gd name="connsiteY9" fmla="*/ 1687302 h 1687302"/>
              <a:gd name="connsiteX10" fmla="*/ 90521 w 378810"/>
              <a:gd name="connsiteY10" fmla="*/ 1272576 h 1687302"/>
              <a:gd name="connsiteX11" fmla="*/ 7965 w 378810"/>
              <a:gd name="connsiteY11" fmla="*/ 874288 h 1687302"/>
              <a:gd name="connsiteX12" fmla="*/ 14490 w 378810"/>
              <a:gd name="connsiteY12" fmla="*/ 662204 h 1687302"/>
              <a:gd name="connsiteX13" fmla="*/ 172312 w 378810"/>
              <a:gd name="connsiteY13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97939 w 378810"/>
              <a:gd name="connsiteY5" fmla="*/ 824547 h 1687302"/>
              <a:gd name="connsiteX6" fmla="*/ 135112 w 378810"/>
              <a:gd name="connsiteY6" fmla="*/ 1003271 h 1687302"/>
              <a:gd name="connsiteX7" fmla="*/ 223785 w 378810"/>
              <a:gd name="connsiteY7" fmla="*/ 1270367 h 1687302"/>
              <a:gd name="connsiteX8" fmla="*/ 378810 w 378810"/>
              <a:gd name="connsiteY8" fmla="*/ 1591072 h 1687302"/>
              <a:gd name="connsiteX9" fmla="*/ 271987 w 378810"/>
              <a:gd name="connsiteY9" fmla="*/ 1687302 h 1687302"/>
              <a:gd name="connsiteX10" fmla="*/ 90521 w 378810"/>
              <a:gd name="connsiteY10" fmla="*/ 1272576 h 1687302"/>
              <a:gd name="connsiteX11" fmla="*/ 7965 w 378810"/>
              <a:gd name="connsiteY11" fmla="*/ 874288 h 1687302"/>
              <a:gd name="connsiteX12" fmla="*/ 14490 w 378810"/>
              <a:gd name="connsiteY12" fmla="*/ 662204 h 1687302"/>
              <a:gd name="connsiteX13" fmla="*/ 172312 w 378810"/>
              <a:gd name="connsiteY13" fmla="*/ 0 h 1687302"/>
              <a:gd name="connsiteX0" fmla="*/ 172312 w 378810"/>
              <a:gd name="connsiteY0" fmla="*/ 0 h 1687302"/>
              <a:gd name="connsiteX1" fmla="*/ 206521 w 378810"/>
              <a:gd name="connsiteY1" fmla="*/ 15004 h 1687302"/>
              <a:gd name="connsiteX2" fmla="*/ 149270 w 378810"/>
              <a:gd name="connsiteY2" fmla="*/ 230228 h 1687302"/>
              <a:gd name="connsiteX3" fmla="*/ 113603 w 378810"/>
              <a:gd name="connsiteY3" fmla="*/ 452752 h 1687302"/>
              <a:gd name="connsiteX4" fmla="*/ 104658 w 378810"/>
              <a:gd name="connsiteY4" fmla="*/ 644499 h 1687302"/>
              <a:gd name="connsiteX5" fmla="*/ 106427 w 378810"/>
              <a:gd name="connsiteY5" fmla="*/ 823257 h 1687302"/>
              <a:gd name="connsiteX6" fmla="*/ 135112 w 378810"/>
              <a:gd name="connsiteY6" fmla="*/ 1003271 h 1687302"/>
              <a:gd name="connsiteX7" fmla="*/ 223785 w 378810"/>
              <a:gd name="connsiteY7" fmla="*/ 1270367 h 1687302"/>
              <a:gd name="connsiteX8" fmla="*/ 378810 w 378810"/>
              <a:gd name="connsiteY8" fmla="*/ 1591072 h 1687302"/>
              <a:gd name="connsiteX9" fmla="*/ 271987 w 378810"/>
              <a:gd name="connsiteY9" fmla="*/ 1687302 h 1687302"/>
              <a:gd name="connsiteX10" fmla="*/ 90521 w 378810"/>
              <a:gd name="connsiteY10" fmla="*/ 1272576 h 1687302"/>
              <a:gd name="connsiteX11" fmla="*/ 7965 w 378810"/>
              <a:gd name="connsiteY11" fmla="*/ 874288 h 1687302"/>
              <a:gd name="connsiteX12" fmla="*/ 14490 w 378810"/>
              <a:gd name="connsiteY12" fmla="*/ 662204 h 1687302"/>
              <a:gd name="connsiteX13" fmla="*/ 172312 w 378810"/>
              <a:gd name="connsiteY13" fmla="*/ 0 h 1687302"/>
              <a:gd name="connsiteX0" fmla="*/ 168041 w 374539"/>
              <a:gd name="connsiteY0" fmla="*/ 0 h 1687302"/>
              <a:gd name="connsiteX1" fmla="*/ 202250 w 374539"/>
              <a:gd name="connsiteY1" fmla="*/ 15004 h 1687302"/>
              <a:gd name="connsiteX2" fmla="*/ 144999 w 374539"/>
              <a:gd name="connsiteY2" fmla="*/ 230228 h 1687302"/>
              <a:gd name="connsiteX3" fmla="*/ 109332 w 374539"/>
              <a:gd name="connsiteY3" fmla="*/ 452752 h 1687302"/>
              <a:gd name="connsiteX4" fmla="*/ 100387 w 374539"/>
              <a:gd name="connsiteY4" fmla="*/ 644499 h 1687302"/>
              <a:gd name="connsiteX5" fmla="*/ 102156 w 374539"/>
              <a:gd name="connsiteY5" fmla="*/ 823257 h 1687302"/>
              <a:gd name="connsiteX6" fmla="*/ 130841 w 374539"/>
              <a:gd name="connsiteY6" fmla="*/ 1003271 h 1687302"/>
              <a:gd name="connsiteX7" fmla="*/ 219514 w 374539"/>
              <a:gd name="connsiteY7" fmla="*/ 1270367 h 1687302"/>
              <a:gd name="connsiteX8" fmla="*/ 374539 w 374539"/>
              <a:gd name="connsiteY8" fmla="*/ 1591072 h 1687302"/>
              <a:gd name="connsiteX9" fmla="*/ 267716 w 374539"/>
              <a:gd name="connsiteY9" fmla="*/ 1687302 h 1687302"/>
              <a:gd name="connsiteX10" fmla="*/ 86250 w 374539"/>
              <a:gd name="connsiteY10" fmla="*/ 1272576 h 1687302"/>
              <a:gd name="connsiteX11" fmla="*/ 15806 w 374539"/>
              <a:gd name="connsiteY11" fmla="*/ 975990 h 1687302"/>
              <a:gd name="connsiteX12" fmla="*/ 10219 w 374539"/>
              <a:gd name="connsiteY12" fmla="*/ 662204 h 1687302"/>
              <a:gd name="connsiteX13" fmla="*/ 168041 w 374539"/>
              <a:gd name="connsiteY13" fmla="*/ 0 h 1687302"/>
              <a:gd name="connsiteX0" fmla="*/ 3900 w 1959936"/>
              <a:gd name="connsiteY0" fmla="*/ 0 h 2340702"/>
              <a:gd name="connsiteX1" fmla="*/ 1787647 w 1959936"/>
              <a:gd name="connsiteY1" fmla="*/ 668404 h 2340702"/>
              <a:gd name="connsiteX2" fmla="*/ 1730396 w 1959936"/>
              <a:gd name="connsiteY2" fmla="*/ 883628 h 2340702"/>
              <a:gd name="connsiteX3" fmla="*/ 1694729 w 1959936"/>
              <a:gd name="connsiteY3" fmla="*/ 1106152 h 2340702"/>
              <a:gd name="connsiteX4" fmla="*/ 1685784 w 1959936"/>
              <a:gd name="connsiteY4" fmla="*/ 1297899 h 2340702"/>
              <a:gd name="connsiteX5" fmla="*/ 1687553 w 1959936"/>
              <a:gd name="connsiteY5" fmla="*/ 1476657 h 2340702"/>
              <a:gd name="connsiteX6" fmla="*/ 1716238 w 1959936"/>
              <a:gd name="connsiteY6" fmla="*/ 1656671 h 2340702"/>
              <a:gd name="connsiteX7" fmla="*/ 1804911 w 1959936"/>
              <a:gd name="connsiteY7" fmla="*/ 1923767 h 2340702"/>
              <a:gd name="connsiteX8" fmla="*/ 1959936 w 1959936"/>
              <a:gd name="connsiteY8" fmla="*/ 2244472 h 2340702"/>
              <a:gd name="connsiteX9" fmla="*/ 1853113 w 1959936"/>
              <a:gd name="connsiteY9" fmla="*/ 2340702 h 2340702"/>
              <a:gd name="connsiteX10" fmla="*/ 1671647 w 1959936"/>
              <a:gd name="connsiteY10" fmla="*/ 1925976 h 2340702"/>
              <a:gd name="connsiteX11" fmla="*/ 1601203 w 1959936"/>
              <a:gd name="connsiteY11" fmla="*/ 1629390 h 2340702"/>
              <a:gd name="connsiteX12" fmla="*/ 1595616 w 1959936"/>
              <a:gd name="connsiteY12" fmla="*/ 1315604 h 2340702"/>
              <a:gd name="connsiteX13" fmla="*/ 3900 w 1959936"/>
              <a:gd name="connsiteY13" fmla="*/ 0 h 2340702"/>
              <a:gd name="connsiteX0" fmla="*/ 528 w 1956564"/>
              <a:gd name="connsiteY0" fmla="*/ 0 h 2340702"/>
              <a:gd name="connsiteX1" fmla="*/ 1784275 w 1956564"/>
              <a:gd name="connsiteY1" fmla="*/ 668404 h 2340702"/>
              <a:gd name="connsiteX2" fmla="*/ 1727024 w 1956564"/>
              <a:gd name="connsiteY2" fmla="*/ 883628 h 2340702"/>
              <a:gd name="connsiteX3" fmla="*/ 1691357 w 1956564"/>
              <a:gd name="connsiteY3" fmla="*/ 1106152 h 2340702"/>
              <a:gd name="connsiteX4" fmla="*/ 1682412 w 1956564"/>
              <a:gd name="connsiteY4" fmla="*/ 1297899 h 2340702"/>
              <a:gd name="connsiteX5" fmla="*/ 1684181 w 1956564"/>
              <a:gd name="connsiteY5" fmla="*/ 1476657 h 2340702"/>
              <a:gd name="connsiteX6" fmla="*/ 1712866 w 1956564"/>
              <a:gd name="connsiteY6" fmla="*/ 1656671 h 2340702"/>
              <a:gd name="connsiteX7" fmla="*/ 1801539 w 1956564"/>
              <a:gd name="connsiteY7" fmla="*/ 1923767 h 2340702"/>
              <a:gd name="connsiteX8" fmla="*/ 1956564 w 1956564"/>
              <a:gd name="connsiteY8" fmla="*/ 2244472 h 2340702"/>
              <a:gd name="connsiteX9" fmla="*/ 1849741 w 1956564"/>
              <a:gd name="connsiteY9" fmla="*/ 2340702 h 2340702"/>
              <a:gd name="connsiteX10" fmla="*/ 1668275 w 1956564"/>
              <a:gd name="connsiteY10" fmla="*/ 1925976 h 2340702"/>
              <a:gd name="connsiteX11" fmla="*/ 1597831 w 1956564"/>
              <a:gd name="connsiteY11" fmla="*/ 1629390 h 2340702"/>
              <a:gd name="connsiteX12" fmla="*/ 528 w 1956564"/>
              <a:gd name="connsiteY12" fmla="*/ 0 h 2340702"/>
              <a:gd name="connsiteX0" fmla="*/ 202 w 1956238"/>
              <a:gd name="connsiteY0" fmla="*/ 0 h 2340702"/>
              <a:gd name="connsiteX1" fmla="*/ 1783949 w 1956238"/>
              <a:gd name="connsiteY1" fmla="*/ 668404 h 2340702"/>
              <a:gd name="connsiteX2" fmla="*/ 1726698 w 1956238"/>
              <a:gd name="connsiteY2" fmla="*/ 883628 h 2340702"/>
              <a:gd name="connsiteX3" fmla="*/ 1691031 w 1956238"/>
              <a:gd name="connsiteY3" fmla="*/ 1106152 h 2340702"/>
              <a:gd name="connsiteX4" fmla="*/ 1682086 w 1956238"/>
              <a:gd name="connsiteY4" fmla="*/ 1297899 h 2340702"/>
              <a:gd name="connsiteX5" fmla="*/ 1683855 w 1956238"/>
              <a:gd name="connsiteY5" fmla="*/ 1476657 h 2340702"/>
              <a:gd name="connsiteX6" fmla="*/ 1712540 w 1956238"/>
              <a:gd name="connsiteY6" fmla="*/ 1656671 h 2340702"/>
              <a:gd name="connsiteX7" fmla="*/ 1801213 w 1956238"/>
              <a:gd name="connsiteY7" fmla="*/ 1923767 h 2340702"/>
              <a:gd name="connsiteX8" fmla="*/ 1956238 w 1956238"/>
              <a:gd name="connsiteY8" fmla="*/ 2244472 h 2340702"/>
              <a:gd name="connsiteX9" fmla="*/ 1849415 w 1956238"/>
              <a:gd name="connsiteY9" fmla="*/ 2340702 h 2340702"/>
              <a:gd name="connsiteX10" fmla="*/ 1667949 w 1956238"/>
              <a:gd name="connsiteY10" fmla="*/ 1925976 h 2340702"/>
              <a:gd name="connsiteX11" fmla="*/ 202 w 1956238"/>
              <a:gd name="connsiteY11" fmla="*/ 0 h 2340702"/>
              <a:gd name="connsiteX0" fmla="*/ 202 w 1956238"/>
              <a:gd name="connsiteY0" fmla="*/ 15448 h 2356150"/>
              <a:gd name="connsiteX1" fmla="*/ 89741 w 1956238"/>
              <a:gd name="connsiteY1" fmla="*/ 670 h 2356150"/>
              <a:gd name="connsiteX2" fmla="*/ 1726698 w 1956238"/>
              <a:gd name="connsiteY2" fmla="*/ 899076 h 2356150"/>
              <a:gd name="connsiteX3" fmla="*/ 1691031 w 1956238"/>
              <a:gd name="connsiteY3" fmla="*/ 1121600 h 2356150"/>
              <a:gd name="connsiteX4" fmla="*/ 1682086 w 1956238"/>
              <a:gd name="connsiteY4" fmla="*/ 1313347 h 2356150"/>
              <a:gd name="connsiteX5" fmla="*/ 1683855 w 1956238"/>
              <a:gd name="connsiteY5" fmla="*/ 1492105 h 2356150"/>
              <a:gd name="connsiteX6" fmla="*/ 1712540 w 1956238"/>
              <a:gd name="connsiteY6" fmla="*/ 1672119 h 2356150"/>
              <a:gd name="connsiteX7" fmla="*/ 1801213 w 1956238"/>
              <a:gd name="connsiteY7" fmla="*/ 1939215 h 2356150"/>
              <a:gd name="connsiteX8" fmla="*/ 1956238 w 1956238"/>
              <a:gd name="connsiteY8" fmla="*/ 2259920 h 2356150"/>
              <a:gd name="connsiteX9" fmla="*/ 1849415 w 1956238"/>
              <a:gd name="connsiteY9" fmla="*/ 2356150 h 2356150"/>
              <a:gd name="connsiteX10" fmla="*/ 1667949 w 1956238"/>
              <a:gd name="connsiteY10" fmla="*/ 1941424 h 2356150"/>
              <a:gd name="connsiteX11" fmla="*/ 202 w 1956238"/>
              <a:gd name="connsiteY11" fmla="*/ 15448 h 2356150"/>
              <a:gd name="connsiteX0" fmla="*/ 202 w 1956238"/>
              <a:gd name="connsiteY0" fmla="*/ 15448 h 2356150"/>
              <a:gd name="connsiteX1" fmla="*/ 89741 w 1956238"/>
              <a:gd name="connsiteY1" fmla="*/ 670 h 2356150"/>
              <a:gd name="connsiteX2" fmla="*/ 1691031 w 1956238"/>
              <a:gd name="connsiteY2" fmla="*/ 1121600 h 2356150"/>
              <a:gd name="connsiteX3" fmla="*/ 1682086 w 1956238"/>
              <a:gd name="connsiteY3" fmla="*/ 1313347 h 2356150"/>
              <a:gd name="connsiteX4" fmla="*/ 1683855 w 1956238"/>
              <a:gd name="connsiteY4" fmla="*/ 1492105 h 2356150"/>
              <a:gd name="connsiteX5" fmla="*/ 1712540 w 1956238"/>
              <a:gd name="connsiteY5" fmla="*/ 1672119 h 2356150"/>
              <a:gd name="connsiteX6" fmla="*/ 1801213 w 1956238"/>
              <a:gd name="connsiteY6" fmla="*/ 1939215 h 2356150"/>
              <a:gd name="connsiteX7" fmla="*/ 1956238 w 1956238"/>
              <a:gd name="connsiteY7" fmla="*/ 2259920 h 2356150"/>
              <a:gd name="connsiteX8" fmla="*/ 1849415 w 1956238"/>
              <a:gd name="connsiteY8" fmla="*/ 2356150 h 2356150"/>
              <a:gd name="connsiteX9" fmla="*/ 1667949 w 1956238"/>
              <a:gd name="connsiteY9" fmla="*/ 1941424 h 2356150"/>
              <a:gd name="connsiteX10" fmla="*/ 202 w 1956238"/>
              <a:gd name="connsiteY10" fmla="*/ 15448 h 2356150"/>
              <a:gd name="connsiteX0" fmla="*/ 202 w 1956238"/>
              <a:gd name="connsiteY0" fmla="*/ 15448 h 2356150"/>
              <a:gd name="connsiteX1" fmla="*/ 89741 w 1956238"/>
              <a:gd name="connsiteY1" fmla="*/ 670 h 2356150"/>
              <a:gd name="connsiteX2" fmla="*/ 1682086 w 1956238"/>
              <a:gd name="connsiteY2" fmla="*/ 1313347 h 2356150"/>
              <a:gd name="connsiteX3" fmla="*/ 1683855 w 1956238"/>
              <a:gd name="connsiteY3" fmla="*/ 1492105 h 2356150"/>
              <a:gd name="connsiteX4" fmla="*/ 1712540 w 1956238"/>
              <a:gd name="connsiteY4" fmla="*/ 1672119 h 2356150"/>
              <a:gd name="connsiteX5" fmla="*/ 1801213 w 1956238"/>
              <a:gd name="connsiteY5" fmla="*/ 1939215 h 2356150"/>
              <a:gd name="connsiteX6" fmla="*/ 1956238 w 1956238"/>
              <a:gd name="connsiteY6" fmla="*/ 2259920 h 2356150"/>
              <a:gd name="connsiteX7" fmla="*/ 1849415 w 1956238"/>
              <a:gd name="connsiteY7" fmla="*/ 2356150 h 2356150"/>
              <a:gd name="connsiteX8" fmla="*/ 1667949 w 1956238"/>
              <a:gd name="connsiteY8" fmla="*/ 1941424 h 2356150"/>
              <a:gd name="connsiteX9" fmla="*/ 202 w 1956238"/>
              <a:gd name="connsiteY9" fmla="*/ 15448 h 2356150"/>
              <a:gd name="connsiteX0" fmla="*/ 202 w 1956238"/>
              <a:gd name="connsiteY0" fmla="*/ 15448 h 2356150"/>
              <a:gd name="connsiteX1" fmla="*/ 89741 w 1956238"/>
              <a:gd name="connsiteY1" fmla="*/ 670 h 2356150"/>
              <a:gd name="connsiteX2" fmla="*/ 1683855 w 1956238"/>
              <a:gd name="connsiteY2" fmla="*/ 1492105 h 2356150"/>
              <a:gd name="connsiteX3" fmla="*/ 1712540 w 1956238"/>
              <a:gd name="connsiteY3" fmla="*/ 1672119 h 2356150"/>
              <a:gd name="connsiteX4" fmla="*/ 1801213 w 1956238"/>
              <a:gd name="connsiteY4" fmla="*/ 1939215 h 2356150"/>
              <a:gd name="connsiteX5" fmla="*/ 1956238 w 1956238"/>
              <a:gd name="connsiteY5" fmla="*/ 2259920 h 2356150"/>
              <a:gd name="connsiteX6" fmla="*/ 1849415 w 1956238"/>
              <a:gd name="connsiteY6" fmla="*/ 2356150 h 2356150"/>
              <a:gd name="connsiteX7" fmla="*/ 1667949 w 1956238"/>
              <a:gd name="connsiteY7" fmla="*/ 1941424 h 2356150"/>
              <a:gd name="connsiteX8" fmla="*/ 202 w 1956238"/>
              <a:gd name="connsiteY8" fmla="*/ 15448 h 2356150"/>
              <a:gd name="connsiteX0" fmla="*/ 202 w 1956238"/>
              <a:gd name="connsiteY0" fmla="*/ 15448 h 2356150"/>
              <a:gd name="connsiteX1" fmla="*/ 89741 w 1956238"/>
              <a:gd name="connsiteY1" fmla="*/ 670 h 2356150"/>
              <a:gd name="connsiteX2" fmla="*/ 1712540 w 1956238"/>
              <a:gd name="connsiteY2" fmla="*/ 1672119 h 2356150"/>
              <a:gd name="connsiteX3" fmla="*/ 1801213 w 1956238"/>
              <a:gd name="connsiteY3" fmla="*/ 1939215 h 2356150"/>
              <a:gd name="connsiteX4" fmla="*/ 1956238 w 1956238"/>
              <a:gd name="connsiteY4" fmla="*/ 2259920 h 2356150"/>
              <a:gd name="connsiteX5" fmla="*/ 1849415 w 1956238"/>
              <a:gd name="connsiteY5" fmla="*/ 2356150 h 2356150"/>
              <a:gd name="connsiteX6" fmla="*/ 1667949 w 1956238"/>
              <a:gd name="connsiteY6" fmla="*/ 1941424 h 2356150"/>
              <a:gd name="connsiteX7" fmla="*/ 202 w 1956238"/>
              <a:gd name="connsiteY7" fmla="*/ 15448 h 2356150"/>
              <a:gd name="connsiteX0" fmla="*/ 1466 w 1957502"/>
              <a:gd name="connsiteY0" fmla="*/ 15448 h 2356150"/>
              <a:gd name="connsiteX1" fmla="*/ 91005 w 1957502"/>
              <a:gd name="connsiteY1" fmla="*/ 670 h 2356150"/>
              <a:gd name="connsiteX2" fmla="*/ 1713804 w 1957502"/>
              <a:gd name="connsiteY2" fmla="*/ 1672119 h 2356150"/>
              <a:gd name="connsiteX3" fmla="*/ 1802477 w 1957502"/>
              <a:gd name="connsiteY3" fmla="*/ 1939215 h 2356150"/>
              <a:gd name="connsiteX4" fmla="*/ 1957502 w 1957502"/>
              <a:gd name="connsiteY4" fmla="*/ 2259920 h 2356150"/>
              <a:gd name="connsiteX5" fmla="*/ 1850679 w 1957502"/>
              <a:gd name="connsiteY5" fmla="*/ 2356150 h 2356150"/>
              <a:gd name="connsiteX6" fmla="*/ 463144 w 1957502"/>
              <a:gd name="connsiteY6" fmla="*/ 1432050 h 2356150"/>
              <a:gd name="connsiteX7" fmla="*/ 1466 w 1957502"/>
              <a:gd name="connsiteY7" fmla="*/ 15448 h 2356150"/>
              <a:gd name="connsiteX0" fmla="*/ 1466 w 1957502"/>
              <a:gd name="connsiteY0" fmla="*/ 15448 h 2356150"/>
              <a:gd name="connsiteX1" fmla="*/ 91005 w 1957502"/>
              <a:gd name="connsiteY1" fmla="*/ 670 h 2356150"/>
              <a:gd name="connsiteX2" fmla="*/ 1713804 w 1957502"/>
              <a:gd name="connsiteY2" fmla="*/ 1672119 h 2356150"/>
              <a:gd name="connsiteX3" fmla="*/ 1802477 w 1957502"/>
              <a:gd name="connsiteY3" fmla="*/ 1939215 h 2356150"/>
              <a:gd name="connsiteX4" fmla="*/ 1957502 w 1957502"/>
              <a:gd name="connsiteY4" fmla="*/ 2259920 h 2356150"/>
              <a:gd name="connsiteX5" fmla="*/ 1850679 w 1957502"/>
              <a:gd name="connsiteY5" fmla="*/ 2356150 h 2356150"/>
              <a:gd name="connsiteX6" fmla="*/ 463144 w 1957502"/>
              <a:gd name="connsiteY6" fmla="*/ 1432050 h 2356150"/>
              <a:gd name="connsiteX7" fmla="*/ 1466 w 1957502"/>
              <a:gd name="connsiteY7" fmla="*/ 15448 h 2356150"/>
              <a:gd name="connsiteX0" fmla="*/ 1466 w 1973060"/>
              <a:gd name="connsiteY0" fmla="*/ 15448 h 2356150"/>
              <a:gd name="connsiteX1" fmla="*/ 91005 w 1973060"/>
              <a:gd name="connsiteY1" fmla="*/ 670 h 2356150"/>
              <a:gd name="connsiteX2" fmla="*/ 264740 w 1973060"/>
              <a:gd name="connsiteY2" fmla="*/ 590430 h 2356150"/>
              <a:gd name="connsiteX3" fmla="*/ 1802477 w 1973060"/>
              <a:gd name="connsiteY3" fmla="*/ 1939215 h 2356150"/>
              <a:gd name="connsiteX4" fmla="*/ 1957502 w 1973060"/>
              <a:gd name="connsiteY4" fmla="*/ 2259920 h 2356150"/>
              <a:gd name="connsiteX5" fmla="*/ 1850679 w 1973060"/>
              <a:gd name="connsiteY5" fmla="*/ 2356150 h 2356150"/>
              <a:gd name="connsiteX6" fmla="*/ 463144 w 1973060"/>
              <a:gd name="connsiteY6" fmla="*/ 1432050 h 2356150"/>
              <a:gd name="connsiteX7" fmla="*/ 1466 w 1973060"/>
              <a:gd name="connsiteY7" fmla="*/ 15448 h 2356150"/>
              <a:gd name="connsiteX0" fmla="*/ 1466 w 1973060"/>
              <a:gd name="connsiteY0" fmla="*/ 15448 h 2356150"/>
              <a:gd name="connsiteX1" fmla="*/ 91005 w 1973060"/>
              <a:gd name="connsiteY1" fmla="*/ 670 h 2356150"/>
              <a:gd name="connsiteX2" fmla="*/ 264740 w 1973060"/>
              <a:gd name="connsiteY2" fmla="*/ 590430 h 2356150"/>
              <a:gd name="connsiteX3" fmla="*/ 1802477 w 1973060"/>
              <a:gd name="connsiteY3" fmla="*/ 1939215 h 2356150"/>
              <a:gd name="connsiteX4" fmla="*/ 1957502 w 1973060"/>
              <a:gd name="connsiteY4" fmla="*/ 2259920 h 2356150"/>
              <a:gd name="connsiteX5" fmla="*/ 1850679 w 1973060"/>
              <a:gd name="connsiteY5" fmla="*/ 2356150 h 2356150"/>
              <a:gd name="connsiteX6" fmla="*/ 463144 w 1973060"/>
              <a:gd name="connsiteY6" fmla="*/ 1432050 h 2356150"/>
              <a:gd name="connsiteX7" fmla="*/ 1466 w 1973060"/>
              <a:gd name="connsiteY7" fmla="*/ 15448 h 2356150"/>
              <a:gd name="connsiteX0" fmla="*/ 1466 w 1973060"/>
              <a:gd name="connsiteY0" fmla="*/ 15448 h 2356150"/>
              <a:gd name="connsiteX1" fmla="*/ 91005 w 1973060"/>
              <a:gd name="connsiteY1" fmla="*/ 670 h 2356150"/>
              <a:gd name="connsiteX2" fmla="*/ 264740 w 1973060"/>
              <a:gd name="connsiteY2" fmla="*/ 590430 h 2356150"/>
              <a:gd name="connsiteX3" fmla="*/ 1802477 w 1973060"/>
              <a:gd name="connsiteY3" fmla="*/ 1939215 h 2356150"/>
              <a:gd name="connsiteX4" fmla="*/ 1957502 w 1973060"/>
              <a:gd name="connsiteY4" fmla="*/ 2259920 h 2356150"/>
              <a:gd name="connsiteX5" fmla="*/ 1850679 w 1973060"/>
              <a:gd name="connsiteY5" fmla="*/ 2356150 h 2356150"/>
              <a:gd name="connsiteX6" fmla="*/ 463144 w 1973060"/>
              <a:gd name="connsiteY6" fmla="*/ 1432050 h 2356150"/>
              <a:gd name="connsiteX7" fmla="*/ 1466 w 1973060"/>
              <a:gd name="connsiteY7" fmla="*/ 15448 h 2356150"/>
              <a:gd name="connsiteX0" fmla="*/ 1466 w 1973060"/>
              <a:gd name="connsiteY0" fmla="*/ 9505 h 2350207"/>
              <a:gd name="connsiteX1" fmla="*/ 41836 w 1973060"/>
              <a:gd name="connsiteY1" fmla="*/ 861 h 2350207"/>
              <a:gd name="connsiteX2" fmla="*/ 264740 w 1973060"/>
              <a:gd name="connsiteY2" fmla="*/ 584487 h 2350207"/>
              <a:gd name="connsiteX3" fmla="*/ 1802477 w 1973060"/>
              <a:gd name="connsiteY3" fmla="*/ 1933272 h 2350207"/>
              <a:gd name="connsiteX4" fmla="*/ 1957502 w 1973060"/>
              <a:gd name="connsiteY4" fmla="*/ 2253977 h 2350207"/>
              <a:gd name="connsiteX5" fmla="*/ 1850679 w 1973060"/>
              <a:gd name="connsiteY5" fmla="*/ 2350207 h 2350207"/>
              <a:gd name="connsiteX6" fmla="*/ 463144 w 1973060"/>
              <a:gd name="connsiteY6" fmla="*/ 1426107 h 2350207"/>
              <a:gd name="connsiteX7" fmla="*/ 1466 w 1973060"/>
              <a:gd name="connsiteY7" fmla="*/ 9505 h 2350207"/>
              <a:gd name="connsiteX0" fmla="*/ 1466 w 1973060"/>
              <a:gd name="connsiteY0" fmla="*/ 9505 h 2350207"/>
              <a:gd name="connsiteX1" fmla="*/ 41836 w 1973060"/>
              <a:gd name="connsiteY1" fmla="*/ 861 h 2350207"/>
              <a:gd name="connsiteX2" fmla="*/ 264740 w 1973060"/>
              <a:gd name="connsiteY2" fmla="*/ 584487 h 2350207"/>
              <a:gd name="connsiteX3" fmla="*/ 1802477 w 1973060"/>
              <a:gd name="connsiteY3" fmla="*/ 1933272 h 2350207"/>
              <a:gd name="connsiteX4" fmla="*/ 1957502 w 1973060"/>
              <a:gd name="connsiteY4" fmla="*/ 2253977 h 2350207"/>
              <a:gd name="connsiteX5" fmla="*/ 1850679 w 1973060"/>
              <a:gd name="connsiteY5" fmla="*/ 2350207 h 2350207"/>
              <a:gd name="connsiteX6" fmla="*/ 463144 w 1973060"/>
              <a:gd name="connsiteY6" fmla="*/ 1426107 h 2350207"/>
              <a:gd name="connsiteX7" fmla="*/ 1466 w 1973060"/>
              <a:gd name="connsiteY7" fmla="*/ 9505 h 2350207"/>
              <a:gd name="connsiteX0" fmla="*/ 1466 w 1973060"/>
              <a:gd name="connsiteY0" fmla="*/ 9505 h 2350207"/>
              <a:gd name="connsiteX1" fmla="*/ 41836 w 1973060"/>
              <a:gd name="connsiteY1" fmla="*/ 861 h 2350207"/>
              <a:gd name="connsiteX2" fmla="*/ 264740 w 1973060"/>
              <a:gd name="connsiteY2" fmla="*/ 584487 h 2350207"/>
              <a:gd name="connsiteX3" fmla="*/ 1802477 w 1973060"/>
              <a:gd name="connsiteY3" fmla="*/ 1933272 h 2350207"/>
              <a:gd name="connsiteX4" fmla="*/ 1957502 w 1973060"/>
              <a:gd name="connsiteY4" fmla="*/ 2253977 h 2350207"/>
              <a:gd name="connsiteX5" fmla="*/ 1850679 w 1973060"/>
              <a:gd name="connsiteY5" fmla="*/ 2350207 h 2350207"/>
              <a:gd name="connsiteX6" fmla="*/ 463144 w 1973060"/>
              <a:gd name="connsiteY6" fmla="*/ 1426107 h 2350207"/>
              <a:gd name="connsiteX7" fmla="*/ 1466 w 1973060"/>
              <a:gd name="connsiteY7" fmla="*/ 9505 h 2350207"/>
              <a:gd name="connsiteX0" fmla="*/ 1466 w 1980670"/>
              <a:gd name="connsiteY0" fmla="*/ 9505 h 2350207"/>
              <a:gd name="connsiteX1" fmla="*/ 41836 w 1980670"/>
              <a:gd name="connsiteY1" fmla="*/ 861 h 2350207"/>
              <a:gd name="connsiteX2" fmla="*/ 146341 w 1980670"/>
              <a:gd name="connsiteY2" fmla="*/ 557049 h 2350207"/>
              <a:gd name="connsiteX3" fmla="*/ 1802477 w 1980670"/>
              <a:gd name="connsiteY3" fmla="*/ 1933272 h 2350207"/>
              <a:gd name="connsiteX4" fmla="*/ 1957502 w 1980670"/>
              <a:gd name="connsiteY4" fmla="*/ 2253977 h 2350207"/>
              <a:gd name="connsiteX5" fmla="*/ 1850679 w 1980670"/>
              <a:gd name="connsiteY5" fmla="*/ 2350207 h 2350207"/>
              <a:gd name="connsiteX6" fmla="*/ 463144 w 1980670"/>
              <a:gd name="connsiteY6" fmla="*/ 1426107 h 2350207"/>
              <a:gd name="connsiteX7" fmla="*/ 1466 w 1980670"/>
              <a:gd name="connsiteY7" fmla="*/ 9505 h 2350207"/>
              <a:gd name="connsiteX0" fmla="*/ 1466 w 1980670"/>
              <a:gd name="connsiteY0" fmla="*/ 9505 h 2350207"/>
              <a:gd name="connsiteX1" fmla="*/ 41836 w 1980670"/>
              <a:gd name="connsiteY1" fmla="*/ 861 h 2350207"/>
              <a:gd name="connsiteX2" fmla="*/ 146341 w 1980670"/>
              <a:gd name="connsiteY2" fmla="*/ 557049 h 2350207"/>
              <a:gd name="connsiteX3" fmla="*/ 1802477 w 1980670"/>
              <a:gd name="connsiteY3" fmla="*/ 1933272 h 2350207"/>
              <a:gd name="connsiteX4" fmla="*/ 1957502 w 1980670"/>
              <a:gd name="connsiteY4" fmla="*/ 2253977 h 2350207"/>
              <a:gd name="connsiteX5" fmla="*/ 1850679 w 1980670"/>
              <a:gd name="connsiteY5" fmla="*/ 2350207 h 2350207"/>
              <a:gd name="connsiteX6" fmla="*/ 463144 w 1980670"/>
              <a:gd name="connsiteY6" fmla="*/ 1426107 h 2350207"/>
              <a:gd name="connsiteX7" fmla="*/ 1466 w 1980670"/>
              <a:gd name="connsiteY7" fmla="*/ 9505 h 2350207"/>
              <a:gd name="connsiteX0" fmla="*/ 16100 w 1995304"/>
              <a:gd name="connsiteY0" fmla="*/ 0 h 2340702"/>
              <a:gd name="connsiteX1" fmla="*/ 43519 w 1995304"/>
              <a:gd name="connsiteY1" fmla="*/ 16036 h 2340702"/>
              <a:gd name="connsiteX2" fmla="*/ 160975 w 1995304"/>
              <a:gd name="connsiteY2" fmla="*/ 547544 h 2340702"/>
              <a:gd name="connsiteX3" fmla="*/ 1817111 w 1995304"/>
              <a:gd name="connsiteY3" fmla="*/ 1923767 h 2340702"/>
              <a:gd name="connsiteX4" fmla="*/ 1972136 w 1995304"/>
              <a:gd name="connsiteY4" fmla="*/ 2244472 h 2340702"/>
              <a:gd name="connsiteX5" fmla="*/ 1865313 w 1995304"/>
              <a:gd name="connsiteY5" fmla="*/ 2340702 h 2340702"/>
              <a:gd name="connsiteX6" fmla="*/ 477778 w 1995304"/>
              <a:gd name="connsiteY6" fmla="*/ 1416602 h 2340702"/>
              <a:gd name="connsiteX7" fmla="*/ 16100 w 1995304"/>
              <a:gd name="connsiteY7" fmla="*/ 0 h 2340702"/>
              <a:gd name="connsiteX0" fmla="*/ 1467 w 1980671"/>
              <a:gd name="connsiteY0" fmla="*/ 0 h 2340702"/>
              <a:gd name="connsiteX1" fmla="*/ 28886 w 1980671"/>
              <a:gd name="connsiteY1" fmla="*/ 16036 h 2340702"/>
              <a:gd name="connsiteX2" fmla="*/ 146342 w 1980671"/>
              <a:gd name="connsiteY2" fmla="*/ 547544 h 2340702"/>
              <a:gd name="connsiteX3" fmla="*/ 1802478 w 1980671"/>
              <a:gd name="connsiteY3" fmla="*/ 1923767 h 2340702"/>
              <a:gd name="connsiteX4" fmla="*/ 1957503 w 1980671"/>
              <a:gd name="connsiteY4" fmla="*/ 2244472 h 2340702"/>
              <a:gd name="connsiteX5" fmla="*/ 1850680 w 1980671"/>
              <a:gd name="connsiteY5" fmla="*/ 2340702 h 2340702"/>
              <a:gd name="connsiteX6" fmla="*/ 463145 w 1980671"/>
              <a:gd name="connsiteY6" fmla="*/ 1416602 h 2340702"/>
              <a:gd name="connsiteX7" fmla="*/ 1467 w 1980671"/>
              <a:gd name="connsiteY7" fmla="*/ 0 h 2340702"/>
              <a:gd name="connsiteX0" fmla="*/ 1467 w 1957503"/>
              <a:gd name="connsiteY0" fmla="*/ 0 h 2340702"/>
              <a:gd name="connsiteX1" fmla="*/ 28886 w 1957503"/>
              <a:gd name="connsiteY1" fmla="*/ 16036 h 2340702"/>
              <a:gd name="connsiteX2" fmla="*/ 146342 w 1957503"/>
              <a:gd name="connsiteY2" fmla="*/ 547544 h 2340702"/>
              <a:gd name="connsiteX3" fmla="*/ 564950 w 1957503"/>
              <a:gd name="connsiteY3" fmla="*/ 1279424 h 2340702"/>
              <a:gd name="connsiteX4" fmla="*/ 1957503 w 1957503"/>
              <a:gd name="connsiteY4" fmla="*/ 2244472 h 2340702"/>
              <a:gd name="connsiteX5" fmla="*/ 1850680 w 1957503"/>
              <a:gd name="connsiteY5" fmla="*/ 2340702 h 2340702"/>
              <a:gd name="connsiteX6" fmla="*/ 463145 w 1957503"/>
              <a:gd name="connsiteY6" fmla="*/ 1416602 h 2340702"/>
              <a:gd name="connsiteX7" fmla="*/ 1467 w 1957503"/>
              <a:gd name="connsiteY7" fmla="*/ 0 h 2340702"/>
              <a:gd name="connsiteX0" fmla="*/ 1467 w 1957503"/>
              <a:gd name="connsiteY0" fmla="*/ 0 h 2340702"/>
              <a:gd name="connsiteX1" fmla="*/ 28886 w 1957503"/>
              <a:gd name="connsiteY1" fmla="*/ 16036 h 2340702"/>
              <a:gd name="connsiteX2" fmla="*/ 146342 w 1957503"/>
              <a:gd name="connsiteY2" fmla="*/ 547544 h 2340702"/>
              <a:gd name="connsiteX3" fmla="*/ 564950 w 1957503"/>
              <a:gd name="connsiteY3" fmla="*/ 1279424 h 2340702"/>
              <a:gd name="connsiteX4" fmla="*/ 1957503 w 1957503"/>
              <a:gd name="connsiteY4" fmla="*/ 2244472 h 2340702"/>
              <a:gd name="connsiteX5" fmla="*/ 1850680 w 1957503"/>
              <a:gd name="connsiteY5" fmla="*/ 2340702 h 2340702"/>
              <a:gd name="connsiteX6" fmla="*/ 463145 w 1957503"/>
              <a:gd name="connsiteY6" fmla="*/ 1416602 h 2340702"/>
              <a:gd name="connsiteX7" fmla="*/ 1467 w 1957503"/>
              <a:gd name="connsiteY7" fmla="*/ 0 h 2340702"/>
              <a:gd name="connsiteX0" fmla="*/ 1467 w 1957503"/>
              <a:gd name="connsiteY0" fmla="*/ 0 h 2340702"/>
              <a:gd name="connsiteX1" fmla="*/ 28886 w 1957503"/>
              <a:gd name="connsiteY1" fmla="*/ 16036 h 2340702"/>
              <a:gd name="connsiteX2" fmla="*/ 146342 w 1957503"/>
              <a:gd name="connsiteY2" fmla="*/ 547544 h 2340702"/>
              <a:gd name="connsiteX3" fmla="*/ 564950 w 1957503"/>
              <a:gd name="connsiteY3" fmla="*/ 1279424 h 2340702"/>
              <a:gd name="connsiteX4" fmla="*/ 1957503 w 1957503"/>
              <a:gd name="connsiteY4" fmla="*/ 2244472 h 2340702"/>
              <a:gd name="connsiteX5" fmla="*/ 1850680 w 1957503"/>
              <a:gd name="connsiteY5" fmla="*/ 2340702 h 2340702"/>
              <a:gd name="connsiteX6" fmla="*/ 463145 w 1957503"/>
              <a:gd name="connsiteY6" fmla="*/ 1416602 h 2340702"/>
              <a:gd name="connsiteX7" fmla="*/ 1467 w 1957503"/>
              <a:gd name="connsiteY7" fmla="*/ 0 h 2340702"/>
              <a:gd name="connsiteX0" fmla="*/ 1467 w 1957503"/>
              <a:gd name="connsiteY0" fmla="*/ 0 h 2340702"/>
              <a:gd name="connsiteX1" fmla="*/ 28886 w 1957503"/>
              <a:gd name="connsiteY1" fmla="*/ 16036 h 2340702"/>
              <a:gd name="connsiteX2" fmla="*/ 146342 w 1957503"/>
              <a:gd name="connsiteY2" fmla="*/ 547544 h 2340702"/>
              <a:gd name="connsiteX3" fmla="*/ 608906 w 1957503"/>
              <a:gd name="connsiteY3" fmla="*/ 1348899 h 2340702"/>
              <a:gd name="connsiteX4" fmla="*/ 1957503 w 1957503"/>
              <a:gd name="connsiteY4" fmla="*/ 2244472 h 2340702"/>
              <a:gd name="connsiteX5" fmla="*/ 1850680 w 1957503"/>
              <a:gd name="connsiteY5" fmla="*/ 2340702 h 2340702"/>
              <a:gd name="connsiteX6" fmla="*/ 463145 w 1957503"/>
              <a:gd name="connsiteY6" fmla="*/ 1416602 h 2340702"/>
              <a:gd name="connsiteX7" fmla="*/ 1467 w 1957503"/>
              <a:gd name="connsiteY7" fmla="*/ 0 h 2340702"/>
              <a:gd name="connsiteX0" fmla="*/ 1467 w 1957503"/>
              <a:gd name="connsiteY0" fmla="*/ 0 h 2340702"/>
              <a:gd name="connsiteX1" fmla="*/ 28886 w 1957503"/>
              <a:gd name="connsiteY1" fmla="*/ 16036 h 2340702"/>
              <a:gd name="connsiteX2" fmla="*/ 146342 w 1957503"/>
              <a:gd name="connsiteY2" fmla="*/ 547544 h 2340702"/>
              <a:gd name="connsiteX3" fmla="*/ 608906 w 1957503"/>
              <a:gd name="connsiteY3" fmla="*/ 1348899 h 2340702"/>
              <a:gd name="connsiteX4" fmla="*/ 1957503 w 1957503"/>
              <a:gd name="connsiteY4" fmla="*/ 2244472 h 2340702"/>
              <a:gd name="connsiteX5" fmla="*/ 1850680 w 1957503"/>
              <a:gd name="connsiteY5" fmla="*/ 2340702 h 2340702"/>
              <a:gd name="connsiteX6" fmla="*/ 463145 w 1957503"/>
              <a:gd name="connsiteY6" fmla="*/ 1416602 h 2340702"/>
              <a:gd name="connsiteX7" fmla="*/ 1467 w 1957503"/>
              <a:gd name="connsiteY7" fmla="*/ 0 h 2340702"/>
              <a:gd name="connsiteX0" fmla="*/ 807 w 1956843"/>
              <a:gd name="connsiteY0" fmla="*/ 0 h 2340702"/>
              <a:gd name="connsiteX1" fmla="*/ 28226 w 1956843"/>
              <a:gd name="connsiteY1" fmla="*/ 16036 h 2340702"/>
              <a:gd name="connsiteX2" fmla="*/ 145682 w 1956843"/>
              <a:gd name="connsiteY2" fmla="*/ 547544 h 2340702"/>
              <a:gd name="connsiteX3" fmla="*/ 608246 w 1956843"/>
              <a:gd name="connsiteY3" fmla="*/ 1348899 h 2340702"/>
              <a:gd name="connsiteX4" fmla="*/ 1956843 w 1956843"/>
              <a:gd name="connsiteY4" fmla="*/ 2244472 h 2340702"/>
              <a:gd name="connsiteX5" fmla="*/ 1850020 w 1956843"/>
              <a:gd name="connsiteY5" fmla="*/ 2340702 h 2340702"/>
              <a:gd name="connsiteX6" fmla="*/ 462485 w 1956843"/>
              <a:gd name="connsiteY6" fmla="*/ 1416602 h 2340702"/>
              <a:gd name="connsiteX7" fmla="*/ 807 w 1956843"/>
              <a:gd name="connsiteY7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144875 w 1956036"/>
              <a:gd name="connsiteY2" fmla="*/ 547544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0 w 1956036"/>
              <a:gd name="connsiteY8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144875 w 1956036"/>
              <a:gd name="connsiteY2" fmla="*/ 547544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0 w 1956036"/>
              <a:gd name="connsiteY8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144875 w 1956036"/>
              <a:gd name="connsiteY2" fmla="*/ 547544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0 w 1956036"/>
              <a:gd name="connsiteY8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144875 w 1956036"/>
              <a:gd name="connsiteY2" fmla="*/ 547544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0 w 1956036"/>
              <a:gd name="connsiteY8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144875 w 1956036"/>
              <a:gd name="connsiteY2" fmla="*/ 547544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0 w 1956036"/>
              <a:gd name="connsiteY8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144875 w 1956036"/>
              <a:gd name="connsiteY2" fmla="*/ 547544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44783 w 1956036"/>
              <a:gd name="connsiteY8" fmla="*/ 402292 h 2340702"/>
              <a:gd name="connsiteX9" fmla="*/ 0 w 1956036"/>
              <a:gd name="connsiteY9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44783 w 1956036"/>
              <a:gd name="connsiteY8" fmla="*/ 402292 h 2340702"/>
              <a:gd name="connsiteX9" fmla="*/ 0 w 1956036"/>
              <a:gd name="connsiteY9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40500 w 1956036"/>
              <a:gd name="connsiteY7" fmla="*/ 1048592 h 2340702"/>
              <a:gd name="connsiteX8" fmla="*/ 87373 w 1956036"/>
              <a:gd name="connsiteY8" fmla="*/ 717807 h 2340702"/>
              <a:gd name="connsiteX9" fmla="*/ 44783 w 1956036"/>
              <a:gd name="connsiteY9" fmla="*/ 402292 h 2340702"/>
              <a:gd name="connsiteX10" fmla="*/ 0 w 1956036"/>
              <a:gd name="connsiteY10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22895 w 1956036"/>
              <a:gd name="connsiteY7" fmla="*/ 1064627 h 2340702"/>
              <a:gd name="connsiteX8" fmla="*/ 87373 w 1956036"/>
              <a:gd name="connsiteY8" fmla="*/ 717807 h 2340702"/>
              <a:gd name="connsiteX9" fmla="*/ 44783 w 1956036"/>
              <a:gd name="connsiteY9" fmla="*/ 402292 h 2340702"/>
              <a:gd name="connsiteX10" fmla="*/ 0 w 1956036"/>
              <a:gd name="connsiteY10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607439 w 1956036"/>
              <a:gd name="connsiteY3" fmla="*/ 1348899 h 2340702"/>
              <a:gd name="connsiteX4" fmla="*/ 1956036 w 1956036"/>
              <a:gd name="connsiteY4" fmla="*/ 2244472 h 2340702"/>
              <a:gd name="connsiteX5" fmla="*/ 1849213 w 1956036"/>
              <a:gd name="connsiteY5" fmla="*/ 2340702 h 2340702"/>
              <a:gd name="connsiteX6" fmla="*/ 461678 w 1956036"/>
              <a:gd name="connsiteY6" fmla="*/ 1416602 h 2340702"/>
              <a:gd name="connsiteX7" fmla="*/ 222895 w 1956036"/>
              <a:gd name="connsiteY7" fmla="*/ 1064627 h 2340702"/>
              <a:gd name="connsiteX8" fmla="*/ 87373 w 1956036"/>
              <a:gd name="connsiteY8" fmla="*/ 717807 h 2340702"/>
              <a:gd name="connsiteX9" fmla="*/ 44783 w 1956036"/>
              <a:gd name="connsiteY9" fmla="*/ 402292 h 2340702"/>
              <a:gd name="connsiteX10" fmla="*/ 0 w 1956036"/>
              <a:gd name="connsiteY10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956036 w 1956036"/>
              <a:gd name="connsiteY5" fmla="*/ 2244472 h 2340702"/>
              <a:gd name="connsiteX6" fmla="*/ 1849213 w 1956036"/>
              <a:gd name="connsiteY6" fmla="*/ 2340702 h 2340702"/>
              <a:gd name="connsiteX7" fmla="*/ 461678 w 1956036"/>
              <a:gd name="connsiteY7" fmla="*/ 1416602 h 2340702"/>
              <a:gd name="connsiteX8" fmla="*/ 222895 w 1956036"/>
              <a:gd name="connsiteY8" fmla="*/ 1064627 h 2340702"/>
              <a:gd name="connsiteX9" fmla="*/ 87373 w 1956036"/>
              <a:gd name="connsiteY9" fmla="*/ 717807 h 2340702"/>
              <a:gd name="connsiteX10" fmla="*/ 44783 w 1956036"/>
              <a:gd name="connsiteY10" fmla="*/ 402292 h 2340702"/>
              <a:gd name="connsiteX11" fmla="*/ 0 w 1956036"/>
              <a:gd name="connsiteY11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956036 w 1956036"/>
              <a:gd name="connsiteY5" fmla="*/ 2244472 h 2340702"/>
              <a:gd name="connsiteX6" fmla="*/ 1849213 w 1956036"/>
              <a:gd name="connsiteY6" fmla="*/ 2340702 h 2340702"/>
              <a:gd name="connsiteX7" fmla="*/ 461678 w 1956036"/>
              <a:gd name="connsiteY7" fmla="*/ 1416602 h 2340702"/>
              <a:gd name="connsiteX8" fmla="*/ 222895 w 1956036"/>
              <a:gd name="connsiteY8" fmla="*/ 1064627 h 2340702"/>
              <a:gd name="connsiteX9" fmla="*/ 87373 w 1956036"/>
              <a:gd name="connsiteY9" fmla="*/ 717807 h 2340702"/>
              <a:gd name="connsiteX10" fmla="*/ 44783 w 1956036"/>
              <a:gd name="connsiteY10" fmla="*/ 402292 h 2340702"/>
              <a:gd name="connsiteX11" fmla="*/ 0 w 1956036"/>
              <a:gd name="connsiteY11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956036 w 1956036"/>
              <a:gd name="connsiteY5" fmla="*/ 2244472 h 2340702"/>
              <a:gd name="connsiteX6" fmla="*/ 1849213 w 1956036"/>
              <a:gd name="connsiteY6" fmla="*/ 2340702 h 2340702"/>
              <a:gd name="connsiteX7" fmla="*/ 461678 w 1956036"/>
              <a:gd name="connsiteY7" fmla="*/ 1416602 h 2340702"/>
              <a:gd name="connsiteX8" fmla="*/ 222895 w 1956036"/>
              <a:gd name="connsiteY8" fmla="*/ 1064627 h 2340702"/>
              <a:gd name="connsiteX9" fmla="*/ 87373 w 1956036"/>
              <a:gd name="connsiteY9" fmla="*/ 717807 h 2340702"/>
              <a:gd name="connsiteX10" fmla="*/ 44783 w 1956036"/>
              <a:gd name="connsiteY10" fmla="*/ 402292 h 2340702"/>
              <a:gd name="connsiteX11" fmla="*/ 0 w 1956036"/>
              <a:gd name="connsiteY11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956036 w 1956036"/>
              <a:gd name="connsiteY5" fmla="*/ 2244472 h 2340702"/>
              <a:gd name="connsiteX6" fmla="*/ 1849213 w 1956036"/>
              <a:gd name="connsiteY6" fmla="*/ 2340702 h 2340702"/>
              <a:gd name="connsiteX7" fmla="*/ 1053120 w 1956036"/>
              <a:gd name="connsiteY7" fmla="*/ 1912470 h 2340702"/>
              <a:gd name="connsiteX8" fmla="*/ 461678 w 1956036"/>
              <a:gd name="connsiteY8" fmla="*/ 1416602 h 2340702"/>
              <a:gd name="connsiteX9" fmla="*/ 222895 w 1956036"/>
              <a:gd name="connsiteY9" fmla="*/ 1064627 h 2340702"/>
              <a:gd name="connsiteX10" fmla="*/ 87373 w 1956036"/>
              <a:gd name="connsiteY10" fmla="*/ 717807 h 2340702"/>
              <a:gd name="connsiteX11" fmla="*/ 44783 w 1956036"/>
              <a:gd name="connsiteY11" fmla="*/ 402292 h 2340702"/>
              <a:gd name="connsiteX12" fmla="*/ 0 w 1956036"/>
              <a:gd name="connsiteY12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111585 w 1956036"/>
              <a:gd name="connsiteY5" fmla="*/ 1743263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111585 w 1956036"/>
              <a:gd name="connsiteY5" fmla="*/ 1743263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111585 w 1956036"/>
              <a:gd name="connsiteY5" fmla="*/ 1743263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126992 w 1956036"/>
              <a:gd name="connsiteY5" fmla="*/ 1774324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607439 w 1956036"/>
              <a:gd name="connsiteY4" fmla="*/ 1348899 h 2340702"/>
              <a:gd name="connsiteX5" fmla="*/ 1134348 w 1956036"/>
              <a:gd name="connsiteY5" fmla="*/ 1761181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587256 w 1956036"/>
              <a:gd name="connsiteY4" fmla="*/ 1347958 h 2340702"/>
              <a:gd name="connsiteX5" fmla="*/ 1134348 w 1956036"/>
              <a:gd name="connsiteY5" fmla="*/ 1761181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587256 w 1956036"/>
              <a:gd name="connsiteY4" fmla="*/ 1347958 h 2340702"/>
              <a:gd name="connsiteX5" fmla="*/ 1134348 w 1956036"/>
              <a:gd name="connsiteY5" fmla="*/ 1761181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461678 w 1956036"/>
              <a:gd name="connsiteY9" fmla="*/ 1416602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587256 w 1956036"/>
              <a:gd name="connsiteY4" fmla="*/ 1347958 h 2340702"/>
              <a:gd name="connsiteX5" fmla="*/ 1134348 w 1956036"/>
              <a:gd name="connsiteY5" fmla="*/ 1761181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522611 w 1956036"/>
              <a:gd name="connsiteY9" fmla="*/ 1483498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0 w 1956036"/>
              <a:gd name="connsiteY0" fmla="*/ 0 h 2340702"/>
              <a:gd name="connsiteX1" fmla="*/ 27419 w 1956036"/>
              <a:gd name="connsiteY1" fmla="*/ 16036 h 2340702"/>
              <a:gd name="connsiteX2" fmla="*/ 94124 w 1956036"/>
              <a:gd name="connsiteY2" fmla="*/ 406955 h 2340702"/>
              <a:gd name="connsiteX3" fmla="*/ 270797 w 1956036"/>
              <a:gd name="connsiteY3" fmla="*/ 905042 h 2340702"/>
              <a:gd name="connsiteX4" fmla="*/ 587256 w 1956036"/>
              <a:gd name="connsiteY4" fmla="*/ 1347958 h 2340702"/>
              <a:gd name="connsiteX5" fmla="*/ 1126993 w 1956036"/>
              <a:gd name="connsiteY5" fmla="*/ 1774323 h 2340702"/>
              <a:gd name="connsiteX6" fmla="*/ 1956036 w 1956036"/>
              <a:gd name="connsiteY6" fmla="*/ 2244472 h 2340702"/>
              <a:gd name="connsiteX7" fmla="*/ 1849213 w 1956036"/>
              <a:gd name="connsiteY7" fmla="*/ 2340702 h 2340702"/>
              <a:gd name="connsiteX8" fmla="*/ 1053120 w 1956036"/>
              <a:gd name="connsiteY8" fmla="*/ 1912470 h 2340702"/>
              <a:gd name="connsiteX9" fmla="*/ 522611 w 1956036"/>
              <a:gd name="connsiteY9" fmla="*/ 1483498 h 2340702"/>
              <a:gd name="connsiteX10" fmla="*/ 222895 w 1956036"/>
              <a:gd name="connsiteY10" fmla="*/ 1064627 h 2340702"/>
              <a:gd name="connsiteX11" fmla="*/ 87373 w 1956036"/>
              <a:gd name="connsiteY11" fmla="*/ 717807 h 2340702"/>
              <a:gd name="connsiteX12" fmla="*/ 44783 w 1956036"/>
              <a:gd name="connsiteY12" fmla="*/ 402292 h 2340702"/>
              <a:gd name="connsiteX13" fmla="*/ 0 w 1956036"/>
              <a:gd name="connsiteY13" fmla="*/ 0 h 2340702"/>
              <a:gd name="connsiteX0" fmla="*/ 38233 w 1930076"/>
              <a:gd name="connsiteY0" fmla="*/ 111173 h 2324817"/>
              <a:gd name="connsiteX1" fmla="*/ 1459 w 1930076"/>
              <a:gd name="connsiteY1" fmla="*/ 151 h 2324817"/>
              <a:gd name="connsiteX2" fmla="*/ 68164 w 1930076"/>
              <a:gd name="connsiteY2" fmla="*/ 391070 h 2324817"/>
              <a:gd name="connsiteX3" fmla="*/ 244837 w 1930076"/>
              <a:gd name="connsiteY3" fmla="*/ 889157 h 2324817"/>
              <a:gd name="connsiteX4" fmla="*/ 561296 w 1930076"/>
              <a:gd name="connsiteY4" fmla="*/ 1332073 h 2324817"/>
              <a:gd name="connsiteX5" fmla="*/ 1101033 w 1930076"/>
              <a:gd name="connsiteY5" fmla="*/ 1758438 h 2324817"/>
              <a:gd name="connsiteX6" fmla="*/ 1930076 w 1930076"/>
              <a:gd name="connsiteY6" fmla="*/ 2228587 h 2324817"/>
              <a:gd name="connsiteX7" fmla="*/ 1823253 w 1930076"/>
              <a:gd name="connsiteY7" fmla="*/ 2324817 h 2324817"/>
              <a:gd name="connsiteX8" fmla="*/ 1027160 w 1930076"/>
              <a:gd name="connsiteY8" fmla="*/ 1896585 h 2324817"/>
              <a:gd name="connsiteX9" fmla="*/ 496651 w 1930076"/>
              <a:gd name="connsiteY9" fmla="*/ 1467613 h 2324817"/>
              <a:gd name="connsiteX10" fmla="*/ 196935 w 1930076"/>
              <a:gd name="connsiteY10" fmla="*/ 1048742 h 2324817"/>
              <a:gd name="connsiteX11" fmla="*/ 61413 w 1930076"/>
              <a:gd name="connsiteY11" fmla="*/ 701922 h 2324817"/>
              <a:gd name="connsiteX12" fmla="*/ 18823 w 1930076"/>
              <a:gd name="connsiteY12" fmla="*/ 386407 h 2324817"/>
              <a:gd name="connsiteX13" fmla="*/ 38233 w 1930076"/>
              <a:gd name="connsiteY13" fmla="*/ 111173 h 2324817"/>
              <a:gd name="connsiteX0" fmla="*/ 30828 w 1922671"/>
              <a:gd name="connsiteY0" fmla="*/ 13931 h 2227575"/>
              <a:gd name="connsiteX1" fmla="*/ 67029 w 1922671"/>
              <a:gd name="connsiteY1" fmla="*/ 711 h 2227575"/>
              <a:gd name="connsiteX2" fmla="*/ 60759 w 1922671"/>
              <a:gd name="connsiteY2" fmla="*/ 293828 h 2227575"/>
              <a:gd name="connsiteX3" fmla="*/ 237432 w 1922671"/>
              <a:gd name="connsiteY3" fmla="*/ 791915 h 2227575"/>
              <a:gd name="connsiteX4" fmla="*/ 553891 w 1922671"/>
              <a:gd name="connsiteY4" fmla="*/ 1234831 h 2227575"/>
              <a:gd name="connsiteX5" fmla="*/ 1093628 w 1922671"/>
              <a:gd name="connsiteY5" fmla="*/ 1661196 h 2227575"/>
              <a:gd name="connsiteX6" fmla="*/ 1922671 w 1922671"/>
              <a:gd name="connsiteY6" fmla="*/ 2131345 h 2227575"/>
              <a:gd name="connsiteX7" fmla="*/ 1815848 w 1922671"/>
              <a:gd name="connsiteY7" fmla="*/ 2227575 h 2227575"/>
              <a:gd name="connsiteX8" fmla="*/ 1019755 w 1922671"/>
              <a:gd name="connsiteY8" fmla="*/ 1799343 h 2227575"/>
              <a:gd name="connsiteX9" fmla="*/ 489246 w 1922671"/>
              <a:gd name="connsiteY9" fmla="*/ 1370371 h 2227575"/>
              <a:gd name="connsiteX10" fmla="*/ 189530 w 1922671"/>
              <a:gd name="connsiteY10" fmla="*/ 951500 h 2227575"/>
              <a:gd name="connsiteX11" fmla="*/ 54008 w 1922671"/>
              <a:gd name="connsiteY11" fmla="*/ 604680 h 2227575"/>
              <a:gd name="connsiteX12" fmla="*/ 11418 w 1922671"/>
              <a:gd name="connsiteY12" fmla="*/ 289165 h 2227575"/>
              <a:gd name="connsiteX13" fmla="*/ 30828 w 1922671"/>
              <a:gd name="connsiteY13" fmla="*/ 13931 h 2227575"/>
              <a:gd name="connsiteX0" fmla="*/ 30828 w 1922671"/>
              <a:gd name="connsiteY0" fmla="*/ 0 h 2213644"/>
              <a:gd name="connsiteX1" fmla="*/ 65773 w 1922671"/>
              <a:gd name="connsiteY1" fmla="*/ 13692 h 2213644"/>
              <a:gd name="connsiteX2" fmla="*/ 60759 w 1922671"/>
              <a:gd name="connsiteY2" fmla="*/ 279897 h 2213644"/>
              <a:gd name="connsiteX3" fmla="*/ 237432 w 1922671"/>
              <a:gd name="connsiteY3" fmla="*/ 777984 h 2213644"/>
              <a:gd name="connsiteX4" fmla="*/ 553891 w 1922671"/>
              <a:gd name="connsiteY4" fmla="*/ 1220900 h 2213644"/>
              <a:gd name="connsiteX5" fmla="*/ 1093628 w 1922671"/>
              <a:gd name="connsiteY5" fmla="*/ 1647265 h 2213644"/>
              <a:gd name="connsiteX6" fmla="*/ 1922671 w 1922671"/>
              <a:gd name="connsiteY6" fmla="*/ 2117414 h 2213644"/>
              <a:gd name="connsiteX7" fmla="*/ 1815848 w 1922671"/>
              <a:gd name="connsiteY7" fmla="*/ 2213644 h 2213644"/>
              <a:gd name="connsiteX8" fmla="*/ 1019755 w 1922671"/>
              <a:gd name="connsiteY8" fmla="*/ 1785412 h 2213644"/>
              <a:gd name="connsiteX9" fmla="*/ 489246 w 1922671"/>
              <a:gd name="connsiteY9" fmla="*/ 1356440 h 2213644"/>
              <a:gd name="connsiteX10" fmla="*/ 189530 w 1922671"/>
              <a:gd name="connsiteY10" fmla="*/ 937569 h 2213644"/>
              <a:gd name="connsiteX11" fmla="*/ 54008 w 1922671"/>
              <a:gd name="connsiteY11" fmla="*/ 590749 h 2213644"/>
              <a:gd name="connsiteX12" fmla="*/ 11418 w 1922671"/>
              <a:gd name="connsiteY12" fmla="*/ 275234 h 2213644"/>
              <a:gd name="connsiteX13" fmla="*/ 30828 w 1922671"/>
              <a:gd name="connsiteY13" fmla="*/ 0 h 2213644"/>
              <a:gd name="connsiteX0" fmla="*/ 30828 w 1922671"/>
              <a:gd name="connsiteY0" fmla="*/ 0 h 2213644"/>
              <a:gd name="connsiteX1" fmla="*/ 65773 w 1922671"/>
              <a:gd name="connsiteY1" fmla="*/ 13692 h 2213644"/>
              <a:gd name="connsiteX2" fmla="*/ 60759 w 1922671"/>
              <a:gd name="connsiteY2" fmla="*/ 279897 h 2213644"/>
              <a:gd name="connsiteX3" fmla="*/ 237432 w 1922671"/>
              <a:gd name="connsiteY3" fmla="*/ 777984 h 2213644"/>
              <a:gd name="connsiteX4" fmla="*/ 553891 w 1922671"/>
              <a:gd name="connsiteY4" fmla="*/ 1220900 h 2213644"/>
              <a:gd name="connsiteX5" fmla="*/ 1093628 w 1922671"/>
              <a:gd name="connsiteY5" fmla="*/ 1647265 h 2213644"/>
              <a:gd name="connsiteX6" fmla="*/ 1922671 w 1922671"/>
              <a:gd name="connsiteY6" fmla="*/ 2117414 h 2213644"/>
              <a:gd name="connsiteX7" fmla="*/ 1815848 w 1922671"/>
              <a:gd name="connsiteY7" fmla="*/ 2213644 h 2213644"/>
              <a:gd name="connsiteX8" fmla="*/ 1019755 w 1922671"/>
              <a:gd name="connsiteY8" fmla="*/ 1785412 h 2213644"/>
              <a:gd name="connsiteX9" fmla="*/ 489246 w 1922671"/>
              <a:gd name="connsiteY9" fmla="*/ 1356440 h 2213644"/>
              <a:gd name="connsiteX10" fmla="*/ 189530 w 1922671"/>
              <a:gd name="connsiteY10" fmla="*/ 937569 h 2213644"/>
              <a:gd name="connsiteX11" fmla="*/ 54008 w 1922671"/>
              <a:gd name="connsiteY11" fmla="*/ 590749 h 2213644"/>
              <a:gd name="connsiteX12" fmla="*/ 11418 w 1922671"/>
              <a:gd name="connsiteY12" fmla="*/ 275234 h 2213644"/>
              <a:gd name="connsiteX13" fmla="*/ 30828 w 1922671"/>
              <a:gd name="connsiteY13" fmla="*/ 0 h 2213644"/>
              <a:gd name="connsiteX0" fmla="*/ 35721 w 1927564"/>
              <a:gd name="connsiteY0" fmla="*/ 0 h 2213644"/>
              <a:gd name="connsiteX1" fmla="*/ 70666 w 1927564"/>
              <a:gd name="connsiteY1" fmla="*/ 13692 h 2213644"/>
              <a:gd name="connsiteX2" fmla="*/ 65652 w 1927564"/>
              <a:gd name="connsiteY2" fmla="*/ 279897 h 2213644"/>
              <a:gd name="connsiteX3" fmla="*/ 242325 w 1927564"/>
              <a:gd name="connsiteY3" fmla="*/ 777984 h 2213644"/>
              <a:gd name="connsiteX4" fmla="*/ 558784 w 1927564"/>
              <a:gd name="connsiteY4" fmla="*/ 1220900 h 2213644"/>
              <a:gd name="connsiteX5" fmla="*/ 1098521 w 1927564"/>
              <a:gd name="connsiteY5" fmla="*/ 1647265 h 2213644"/>
              <a:gd name="connsiteX6" fmla="*/ 1927564 w 1927564"/>
              <a:gd name="connsiteY6" fmla="*/ 2117414 h 2213644"/>
              <a:gd name="connsiteX7" fmla="*/ 1820741 w 1927564"/>
              <a:gd name="connsiteY7" fmla="*/ 2213644 h 2213644"/>
              <a:gd name="connsiteX8" fmla="*/ 1024648 w 1927564"/>
              <a:gd name="connsiteY8" fmla="*/ 1785412 h 2213644"/>
              <a:gd name="connsiteX9" fmla="*/ 494139 w 1927564"/>
              <a:gd name="connsiteY9" fmla="*/ 1356440 h 2213644"/>
              <a:gd name="connsiteX10" fmla="*/ 194423 w 1927564"/>
              <a:gd name="connsiteY10" fmla="*/ 937569 h 2213644"/>
              <a:gd name="connsiteX11" fmla="*/ 58901 w 1927564"/>
              <a:gd name="connsiteY11" fmla="*/ 590749 h 2213644"/>
              <a:gd name="connsiteX12" fmla="*/ 16311 w 1927564"/>
              <a:gd name="connsiteY12" fmla="*/ 275234 h 2213644"/>
              <a:gd name="connsiteX13" fmla="*/ 35721 w 1927564"/>
              <a:gd name="connsiteY13" fmla="*/ 0 h 2213644"/>
              <a:gd name="connsiteX0" fmla="*/ 36461 w 1928304"/>
              <a:gd name="connsiteY0" fmla="*/ 0 h 2213644"/>
              <a:gd name="connsiteX1" fmla="*/ 71406 w 1928304"/>
              <a:gd name="connsiteY1" fmla="*/ 13692 h 2213644"/>
              <a:gd name="connsiteX2" fmla="*/ 66392 w 1928304"/>
              <a:gd name="connsiteY2" fmla="*/ 279897 h 2213644"/>
              <a:gd name="connsiteX3" fmla="*/ 243065 w 1928304"/>
              <a:gd name="connsiteY3" fmla="*/ 777984 h 2213644"/>
              <a:gd name="connsiteX4" fmla="*/ 559524 w 1928304"/>
              <a:gd name="connsiteY4" fmla="*/ 1220900 h 2213644"/>
              <a:gd name="connsiteX5" fmla="*/ 1099261 w 1928304"/>
              <a:gd name="connsiteY5" fmla="*/ 1647265 h 2213644"/>
              <a:gd name="connsiteX6" fmla="*/ 1928304 w 1928304"/>
              <a:gd name="connsiteY6" fmla="*/ 2117414 h 2213644"/>
              <a:gd name="connsiteX7" fmla="*/ 1821481 w 1928304"/>
              <a:gd name="connsiteY7" fmla="*/ 2213644 h 2213644"/>
              <a:gd name="connsiteX8" fmla="*/ 1025388 w 1928304"/>
              <a:gd name="connsiteY8" fmla="*/ 1785412 h 2213644"/>
              <a:gd name="connsiteX9" fmla="*/ 494879 w 1928304"/>
              <a:gd name="connsiteY9" fmla="*/ 1356440 h 2213644"/>
              <a:gd name="connsiteX10" fmla="*/ 195163 w 1928304"/>
              <a:gd name="connsiteY10" fmla="*/ 937569 h 2213644"/>
              <a:gd name="connsiteX11" fmla="*/ 59641 w 1928304"/>
              <a:gd name="connsiteY11" fmla="*/ 590749 h 2213644"/>
              <a:gd name="connsiteX12" fmla="*/ 17051 w 1928304"/>
              <a:gd name="connsiteY12" fmla="*/ 275234 h 2213644"/>
              <a:gd name="connsiteX13" fmla="*/ 36461 w 1928304"/>
              <a:gd name="connsiteY13" fmla="*/ 0 h 2213644"/>
              <a:gd name="connsiteX0" fmla="*/ 24894 w 1916737"/>
              <a:gd name="connsiteY0" fmla="*/ 0 h 2213644"/>
              <a:gd name="connsiteX1" fmla="*/ 59839 w 1916737"/>
              <a:gd name="connsiteY1" fmla="*/ 13692 h 2213644"/>
              <a:gd name="connsiteX2" fmla="*/ 54825 w 1916737"/>
              <a:gd name="connsiteY2" fmla="*/ 279897 h 2213644"/>
              <a:gd name="connsiteX3" fmla="*/ 231498 w 1916737"/>
              <a:gd name="connsiteY3" fmla="*/ 777984 h 2213644"/>
              <a:gd name="connsiteX4" fmla="*/ 547957 w 1916737"/>
              <a:gd name="connsiteY4" fmla="*/ 1220900 h 2213644"/>
              <a:gd name="connsiteX5" fmla="*/ 1087694 w 1916737"/>
              <a:gd name="connsiteY5" fmla="*/ 1647265 h 2213644"/>
              <a:gd name="connsiteX6" fmla="*/ 1916737 w 1916737"/>
              <a:gd name="connsiteY6" fmla="*/ 2117414 h 2213644"/>
              <a:gd name="connsiteX7" fmla="*/ 1809914 w 1916737"/>
              <a:gd name="connsiteY7" fmla="*/ 2213644 h 2213644"/>
              <a:gd name="connsiteX8" fmla="*/ 1013821 w 1916737"/>
              <a:gd name="connsiteY8" fmla="*/ 1785412 h 2213644"/>
              <a:gd name="connsiteX9" fmla="*/ 483312 w 1916737"/>
              <a:gd name="connsiteY9" fmla="*/ 1356440 h 2213644"/>
              <a:gd name="connsiteX10" fmla="*/ 183596 w 1916737"/>
              <a:gd name="connsiteY10" fmla="*/ 937569 h 2213644"/>
              <a:gd name="connsiteX11" fmla="*/ 48074 w 1916737"/>
              <a:gd name="connsiteY11" fmla="*/ 590749 h 2213644"/>
              <a:gd name="connsiteX12" fmla="*/ 5484 w 1916737"/>
              <a:gd name="connsiteY12" fmla="*/ 275234 h 2213644"/>
              <a:gd name="connsiteX13" fmla="*/ 24894 w 1916737"/>
              <a:gd name="connsiteY13" fmla="*/ 0 h 2213644"/>
              <a:gd name="connsiteX0" fmla="*/ 19957 w 1911800"/>
              <a:gd name="connsiteY0" fmla="*/ 0 h 2213644"/>
              <a:gd name="connsiteX1" fmla="*/ 54902 w 1911800"/>
              <a:gd name="connsiteY1" fmla="*/ 13692 h 2213644"/>
              <a:gd name="connsiteX2" fmla="*/ 49888 w 1911800"/>
              <a:gd name="connsiteY2" fmla="*/ 279897 h 2213644"/>
              <a:gd name="connsiteX3" fmla="*/ 226561 w 1911800"/>
              <a:gd name="connsiteY3" fmla="*/ 777984 h 2213644"/>
              <a:gd name="connsiteX4" fmla="*/ 543020 w 1911800"/>
              <a:gd name="connsiteY4" fmla="*/ 1220900 h 2213644"/>
              <a:gd name="connsiteX5" fmla="*/ 1082757 w 1911800"/>
              <a:gd name="connsiteY5" fmla="*/ 1647265 h 2213644"/>
              <a:gd name="connsiteX6" fmla="*/ 1911800 w 1911800"/>
              <a:gd name="connsiteY6" fmla="*/ 2117414 h 2213644"/>
              <a:gd name="connsiteX7" fmla="*/ 1804977 w 1911800"/>
              <a:gd name="connsiteY7" fmla="*/ 2213644 h 2213644"/>
              <a:gd name="connsiteX8" fmla="*/ 1008884 w 1911800"/>
              <a:gd name="connsiteY8" fmla="*/ 1785412 h 2213644"/>
              <a:gd name="connsiteX9" fmla="*/ 478375 w 1911800"/>
              <a:gd name="connsiteY9" fmla="*/ 1356440 h 2213644"/>
              <a:gd name="connsiteX10" fmla="*/ 178659 w 1911800"/>
              <a:gd name="connsiteY10" fmla="*/ 937569 h 2213644"/>
              <a:gd name="connsiteX11" fmla="*/ 43137 w 1911800"/>
              <a:gd name="connsiteY11" fmla="*/ 590749 h 2213644"/>
              <a:gd name="connsiteX12" fmla="*/ 547 w 1911800"/>
              <a:gd name="connsiteY12" fmla="*/ 275234 h 2213644"/>
              <a:gd name="connsiteX13" fmla="*/ 19957 w 1911800"/>
              <a:gd name="connsiteY13" fmla="*/ 0 h 2213644"/>
              <a:gd name="connsiteX0" fmla="*/ 19957 w 1911800"/>
              <a:gd name="connsiteY0" fmla="*/ 0 h 2213644"/>
              <a:gd name="connsiteX1" fmla="*/ 54902 w 1911800"/>
              <a:gd name="connsiteY1" fmla="*/ 13692 h 2213644"/>
              <a:gd name="connsiteX2" fmla="*/ 49888 w 1911800"/>
              <a:gd name="connsiteY2" fmla="*/ 279897 h 2213644"/>
              <a:gd name="connsiteX3" fmla="*/ 226561 w 1911800"/>
              <a:gd name="connsiteY3" fmla="*/ 777984 h 2213644"/>
              <a:gd name="connsiteX4" fmla="*/ 543020 w 1911800"/>
              <a:gd name="connsiteY4" fmla="*/ 1220900 h 2213644"/>
              <a:gd name="connsiteX5" fmla="*/ 1082757 w 1911800"/>
              <a:gd name="connsiteY5" fmla="*/ 1647265 h 2213644"/>
              <a:gd name="connsiteX6" fmla="*/ 1911800 w 1911800"/>
              <a:gd name="connsiteY6" fmla="*/ 2117414 h 2213644"/>
              <a:gd name="connsiteX7" fmla="*/ 1804977 w 1911800"/>
              <a:gd name="connsiteY7" fmla="*/ 2213644 h 2213644"/>
              <a:gd name="connsiteX8" fmla="*/ 1008884 w 1911800"/>
              <a:gd name="connsiteY8" fmla="*/ 1785412 h 2213644"/>
              <a:gd name="connsiteX9" fmla="*/ 478375 w 1911800"/>
              <a:gd name="connsiteY9" fmla="*/ 1356440 h 2213644"/>
              <a:gd name="connsiteX10" fmla="*/ 178659 w 1911800"/>
              <a:gd name="connsiteY10" fmla="*/ 937569 h 2213644"/>
              <a:gd name="connsiteX11" fmla="*/ 43137 w 1911800"/>
              <a:gd name="connsiteY11" fmla="*/ 590749 h 2213644"/>
              <a:gd name="connsiteX12" fmla="*/ 547 w 1911800"/>
              <a:gd name="connsiteY12" fmla="*/ 275234 h 2213644"/>
              <a:gd name="connsiteX13" fmla="*/ 19957 w 1911800"/>
              <a:gd name="connsiteY13" fmla="*/ 0 h 2213644"/>
              <a:gd name="connsiteX0" fmla="*/ 19957 w 1911800"/>
              <a:gd name="connsiteY0" fmla="*/ 0 h 2213644"/>
              <a:gd name="connsiteX1" fmla="*/ 54902 w 1911800"/>
              <a:gd name="connsiteY1" fmla="*/ 13692 h 2213644"/>
              <a:gd name="connsiteX2" fmla="*/ 63343 w 1911800"/>
              <a:gd name="connsiteY2" fmla="*/ 280525 h 2213644"/>
              <a:gd name="connsiteX3" fmla="*/ 226561 w 1911800"/>
              <a:gd name="connsiteY3" fmla="*/ 777984 h 2213644"/>
              <a:gd name="connsiteX4" fmla="*/ 543020 w 1911800"/>
              <a:gd name="connsiteY4" fmla="*/ 1220900 h 2213644"/>
              <a:gd name="connsiteX5" fmla="*/ 1082757 w 1911800"/>
              <a:gd name="connsiteY5" fmla="*/ 1647265 h 2213644"/>
              <a:gd name="connsiteX6" fmla="*/ 1911800 w 1911800"/>
              <a:gd name="connsiteY6" fmla="*/ 2117414 h 2213644"/>
              <a:gd name="connsiteX7" fmla="*/ 1804977 w 1911800"/>
              <a:gd name="connsiteY7" fmla="*/ 2213644 h 2213644"/>
              <a:gd name="connsiteX8" fmla="*/ 1008884 w 1911800"/>
              <a:gd name="connsiteY8" fmla="*/ 1785412 h 2213644"/>
              <a:gd name="connsiteX9" fmla="*/ 478375 w 1911800"/>
              <a:gd name="connsiteY9" fmla="*/ 1356440 h 2213644"/>
              <a:gd name="connsiteX10" fmla="*/ 178659 w 1911800"/>
              <a:gd name="connsiteY10" fmla="*/ 937569 h 2213644"/>
              <a:gd name="connsiteX11" fmla="*/ 43137 w 1911800"/>
              <a:gd name="connsiteY11" fmla="*/ 590749 h 2213644"/>
              <a:gd name="connsiteX12" fmla="*/ 547 w 1911800"/>
              <a:gd name="connsiteY12" fmla="*/ 275234 h 2213644"/>
              <a:gd name="connsiteX13" fmla="*/ 19957 w 1911800"/>
              <a:gd name="connsiteY13" fmla="*/ 0 h 2213644"/>
              <a:gd name="connsiteX0" fmla="*/ 29853 w 1921696"/>
              <a:gd name="connsiteY0" fmla="*/ 0 h 2213644"/>
              <a:gd name="connsiteX1" fmla="*/ 64798 w 1921696"/>
              <a:gd name="connsiteY1" fmla="*/ 13692 h 2213644"/>
              <a:gd name="connsiteX2" fmla="*/ 73239 w 1921696"/>
              <a:gd name="connsiteY2" fmla="*/ 280525 h 2213644"/>
              <a:gd name="connsiteX3" fmla="*/ 236457 w 1921696"/>
              <a:gd name="connsiteY3" fmla="*/ 777984 h 2213644"/>
              <a:gd name="connsiteX4" fmla="*/ 552916 w 1921696"/>
              <a:gd name="connsiteY4" fmla="*/ 1220900 h 2213644"/>
              <a:gd name="connsiteX5" fmla="*/ 1092653 w 1921696"/>
              <a:gd name="connsiteY5" fmla="*/ 1647265 h 2213644"/>
              <a:gd name="connsiteX6" fmla="*/ 1921696 w 1921696"/>
              <a:gd name="connsiteY6" fmla="*/ 2117414 h 2213644"/>
              <a:gd name="connsiteX7" fmla="*/ 1814873 w 1921696"/>
              <a:gd name="connsiteY7" fmla="*/ 2213644 h 2213644"/>
              <a:gd name="connsiteX8" fmla="*/ 1018780 w 1921696"/>
              <a:gd name="connsiteY8" fmla="*/ 1785412 h 2213644"/>
              <a:gd name="connsiteX9" fmla="*/ 488271 w 1921696"/>
              <a:gd name="connsiteY9" fmla="*/ 1356440 h 2213644"/>
              <a:gd name="connsiteX10" fmla="*/ 188555 w 1921696"/>
              <a:gd name="connsiteY10" fmla="*/ 937569 h 2213644"/>
              <a:gd name="connsiteX11" fmla="*/ 53033 w 1921696"/>
              <a:gd name="connsiteY11" fmla="*/ 590749 h 2213644"/>
              <a:gd name="connsiteX12" fmla="*/ 195 w 1921696"/>
              <a:gd name="connsiteY12" fmla="*/ 278128 h 2213644"/>
              <a:gd name="connsiteX13" fmla="*/ 29853 w 1921696"/>
              <a:gd name="connsiteY13" fmla="*/ 0 h 2213644"/>
              <a:gd name="connsiteX0" fmla="*/ 29853 w 1921696"/>
              <a:gd name="connsiteY0" fmla="*/ 0 h 2249010"/>
              <a:gd name="connsiteX1" fmla="*/ 64798 w 1921696"/>
              <a:gd name="connsiteY1" fmla="*/ 13692 h 2249010"/>
              <a:gd name="connsiteX2" fmla="*/ 73239 w 1921696"/>
              <a:gd name="connsiteY2" fmla="*/ 280525 h 2249010"/>
              <a:gd name="connsiteX3" fmla="*/ 236457 w 1921696"/>
              <a:gd name="connsiteY3" fmla="*/ 777984 h 2249010"/>
              <a:gd name="connsiteX4" fmla="*/ 552916 w 1921696"/>
              <a:gd name="connsiteY4" fmla="*/ 1220900 h 2249010"/>
              <a:gd name="connsiteX5" fmla="*/ 1092653 w 1921696"/>
              <a:gd name="connsiteY5" fmla="*/ 1647265 h 2249010"/>
              <a:gd name="connsiteX6" fmla="*/ 1921696 w 1921696"/>
              <a:gd name="connsiteY6" fmla="*/ 2117414 h 2249010"/>
              <a:gd name="connsiteX7" fmla="*/ 1850307 w 1921696"/>
              <a:gd name="connsiteY7" fmla="*/ 2249010 h 2249010"/>
              <a:gd name="connsiteX8" fmla="*/ 1018780 w 1921696"/>
              <a:gd name="connsiteY8" fmla="*/ 1785412 h 2249010"/>
              <a:gd name="connsiteX9" fmla="*/ 488271 w 1921696"/>
              <a:gd name="connsiteY9" fmla="*/ 1356440 h 2249010"/>
              <a:gd name="connsiteX10" fmla="*/ 188555 w 1921696"/>
              <a:gd name="connsiteY10" fmla="*/ 937569 h 2249010"/>
              <a:gd name="connsiteX11" fmla="*/ 53033 w 1921696"/>
              <a:gd name="connsiteY11" fmla="*/ 590749 h 2249010"/>
              <a:gd name="connsiteX12" fmla="*/ 195 w 1921696"/>
              <a:gd name="connsiteY12" fmla="*/ 278128 h 2249010"/>
              <a:gd name="connsiteX13" fmla="*/ 29853 w 1921696"/>
              <a:gd name="connsiteY13" fmla="*/ 0 h 2249010"/>
              <a:gd name="connsiteX0" fmla="*/ 29853 w 1904406"/>
              <a:gd name="connsiteY0" fmla="*/ 0 h 2249010"/>
              <a:gd name="connsiteX1" fmla="*/ 64798 w 1904406"/>
              <a:gd name="connsiteY1" fmla="*/ 13692 h 2249010"/>
              <a:gd name="connsiteX2" fmla="*/ 73239 w 1904406"/>
              <a:gd name="connsiteY2" fmla="*/ 280525 h 2249010"/>
              <a:gd name="connsiteX3" fmla="*/ 236457 w 1904406"/>
              <a:gd name="connsiteY3" fmla="*/ 777984 h 2249010"/>
              <a:gd name="connsiteX4" fmla="*/ 552916 w 1904406"/>
              <a:gd name="connsiteY4" fmla="*/ 1220900 h 2249010"/>
              <a:gd name="connsiteX5" fmla="*/ 1092653 w 1904406"/>
              <a:gd name="connsiteY5" fmla="*/ 1647265 h 2249010"/>
              <a:gd name="connsiteX6" fmla="*/ 1904406 w 1904406"/>
              <a:gd name="connsiteY6" fmla="*/ 2126721 h 2249010"/>
              <a:gd name="connsiteX7" fmla="*/ 1850307 w 1904406"/>
              <a:gd name="connsiteY7" fmla="*/ 2249010 h 2249010"/>
              <a:gd name="connsiteX8" fmla="*/ 1018780 w 1904406"/>
              <a:gd name="connsiteY8" fmla="*/ 1785412 h 2249010"/>
              <a:gd name="connsiteX9" fmla="*/ 488271 w 1904406"/>
              <a:gd name="connsiteY9" fmla="*/ 1356440 h 2249010"/>
              <a:gd name="connsiteX10" fmla="*/ 188555 w 1904406"/>
              <a:gd name="connsiteY10" fmla="*/ 937569 h 2249010"/>
              <a:gd name="connsiteX11" fmla="*/ 53033 w 1904406"/>
              <a:gd name="connsiteY11" fmla="*/ 590749 h 2249010"/>
              <a:gd name="connsiteX12" fmla="*/ 195 w 1904406"/>
              <a:gd name="connsiteY12" fmla="*/ 278128 h 2249010"/>
              <a:gd name="connsiteX13" fmla="*/ 29853 w 1904406"/>
              <a:gd name="connsiteY13" fmla="*/ 0 h 2249010"/>
              <a:gd name="connsiteX0" fmla="*/ 29853 w 1904406"/>
              <a:gd name="connsiteY0" fmla="*/ 0 h 2249010"/>
              <a:gd name="connsiteX1" fmla="*/ 64798 w 1904406"/>
              <a:gd name="connsiteY1" fmla="*/ 13692 h 2249010"/>
              <a:gd name="connsiteX2" fmla="*/ 73239 w 1904406"/>
              <a:gd name="connsiteY2" fmla="*/ 280525 h 2249010"/>
              <a:gd name="connsiteX3" fmla="*/ 236457 w 1904406"/>
              <a:gd name="connsiteY3" fmla="*/ 777984 h 2249010"/>
              <a:gd name="connsiteX4" fmla="*/ 552916 w 1904406"/>
              <a:gd name="connsiteY4" fmla="*/ 1220900 h 2249010"/>
              <a:gd name="connsiteX5" fmla="*/ 1087959 w 1904406"/>
              <a:gd name="connsiteY5" fmla="*/ 1651541 h 2249010"/>
              <a:gd name="connsiteX6" fmla="*/ 1904406 w 1904406"/>
              <a:gd name="connsiteY6" fmla="*/ 2126721 h 2249010"/>
              <a:gd name="connsiteX7" fmla="*/ 1850307 w 1904406"/>
              <a:gd name="connsiteY7" fmla="*/ 2249010 h 2249010"/>
              <a:gd name="connsiteX8" fmla="*/ 1018780 w 1904406"/>
              <a:gd name="connsiteY8" fmla="*/ 1785412 h 2249010"/>
              <a:gd name="connsiteX9" fmla="*/ 488271 w 1904406"/>
              <a:gd name="connsiteY9" fmla="*/ 1356440 h 2249010"/>
              <a:gd name="connsiteX10" fmla="*/ 188555 w 1904406"/>
              <a:gd name="connsiteY10" fmla="*/ 937569 h 2249010"/>
              <a:gd name="connsiteX11" fmla="*/ 53033 w 1904406"/>
              <a:gd name="connsiteY11" fmla="*/ 590749 h 2249010"/>
              <a:gd name="connsiteX12" fmla="*/ 195 w 1904406"/>
              <a:gd name="connsiteY12" fmla="*/ 278128 h 2249010"/>
              <a:gd name="connsiteX13" fmla="*/ 29853 w 1904406"/>
              <a:gd name="connsiteY13" fmla="*/ 0 h 2249010"/>
              <a:gd name="connsiteX0" fmla="*/ 29853 w 1904406"/>
              <a:gd name="connsiteY0" fmla="*/ 0 h 2249010"/>
              <a:gd name="connsiteX1" fmla="*/ 64798 w 1904406"/>
              <a:gd name="connsiteY1" fmla="*/ 13692 h 2249010"/>
              <a:gd name="connsiteX2" fmla="*/ 73239 w 1904406"/>
              <a:gd name="connsiteY2" fmla="*/ 280525 h 2249010"/>
              <a:gd name="connsiteX3" fmla="*/ 236457 w 1904406"/>
              <a:gd name="connsiteY3" fmla="*/ 777984 h 2249010"/>
              <a:gd name="connsiteX4" fmla="*/ 546083 w 1904406"/>
              <a:gd name="connsiteY4" fmla="*/ 1222828 h 2249010"/>
              <a:gd name="connsiteX5" fmla="*/ 1087959 w 1904406"/>
              <a:gd name="connsiteY5" fmla="*/ 1651541 h 2249010"/>
              <a:gd name="connsiteX6" fmla="*/ 1904406 w 1904406"/>
              <a:gd name="connsiteY6" fmla="*/ 2126721 h 2249010"/>
              <a:gd name="connsiteX7" fmla="*/ 1850307 w 1904406"/>
              <a:gd name="connsiteY7" fmla="*/ 2249010 h 2249010"/>
              <a:gd name="connsiteX8" fmla="*/ 1018780 w 1904406"/>
              <a:gd name="connsiteY8" fmla="*/ 1785412 h 2249010"/>
              <a:gd name="connsiteX9" fmla="*/ 488271 w 1904406"/>
              <a:gd name="connsiteY9" fmla="*/ 1356440 h 2249010"/>
              <a:gd name="connsiteX10" fmla="*/ 188555 w 1904406"/>
              <a:gd name="connsiteY10" fmla="*/ 937569 h 2249010"/>
              <a:gd name="connsiteX11" fmla="*/ 53033 w 1904406"/>
              <a:gd name="connsiteY11" fmla="*/ 590749 h 2249010"/>
              <a:gd name="connsiteX12" fmla="*/ 195 w 1904406"/>
              <a:gd name="connsiteY12" fmla="*/ 278128 h 2249010"/>
              <a:gd name="connsiteX13" fmla="*/ 29853 w 1904406"/>
              <a:gd name="connsiteY13" fmla="*/ 0 h 2249010"/>
              <a:gd name="connsiteX0" fmla="*/ 29853 w 1904406"/>
              <a:gd name="connsiteY0" fmla="*/ 0 h 2249010"/>
              <a:gd name="connsiteX1" fmla="*/ 64798 w 1904406"/>
              <a:gd name="connsiteY1" fmla="*/ 13692 h 2249010"/>
              <a:gd name="connsiteX2" fmla="*/ 73239 w 1904406"/>
              <a:gd name="connsiteY2" fmla="*/ 280525 h 2249010"/>
              <a:gd name="connsiteX3" fmla="*/ 227278 w 1904406"/>
              <a:gd name="connsiteY3" fmla="*/ 782051 h 2249010"/>
              <a:gd name="connsiteX4" fmla="*/ 546083 w 1904406"/>
              <a:gd name="connsiteY4" fmla="*/ 1222828 h 2249010"/>
              <a:gd name="connsiteX5" fmla="*/ 1087959 w 1904406"/>
              <a:gd name="connsiteY5" fmla="*/ 1651541 h 2249010"/>
              <a:gd name="connsiteX6" fmla="*/ 1904406 w 1904406"/>
              <a:gd name="connsiteY6" fmla="*/ 2126721 h 2249010"/>
              <a:gd name="connsiteX7" fmla="*/ 1850307 w 1904406"/>
              <a:gd name="connsiteY7" fmla="*/ 2249010 h 2249010"/>
              <a:gd name="connsiteX8" fmla="*/ 1018780 w 1904406"/>
              <a:gd name="connsiteY8" fmla="*/ 1785412 h 2249010"/>
              <a:gd name="connsiteX9" fmla="*/ 488271 w 1904406"/>
              <a:gd name="connsiteY9" fmla="*/ 1356440 h 2249010"/>
              <a:gd name="connsiteX10" fmla="*/ 188555 w 1904406"/>
              <a:gd name="connsiteY10" fmla="*/ 937569 h 2249010"/>
              <a:gd name="connsiteX11" fmla="*/ 53033 w 1904406"/>
              <a:gd name="connsiteY11" fmla="*/ 590749 h 2249010"/>
              <a:gd name="connsiteX12" fmla="*/ 195 w 1904406"/>
              <a:gd name="connsiteY12" fmla="*/ 278128 h 2249010"/>
              <a:gd name="connsiteX13" fmla="*/ 29853 w 1904406"/>
              <a:gd name="connsiteY13" fmla="*/ 0 h 2249010"/>
              <a:gd name="connsiteX0" fmla="*/ 29853 w 1904406"/>
              <a:gd name="connsiteY0" fmla="*/ 0 h 2249010"/>
              <a:gd name="connsiteX1" fmla="*/ 64798 w 1904406"/>
              <a:gd name="connsiteY1" fmla="*/ 13692 h 2249010"/>
              <a:gd name="connsiteX2" fmla="*/ 73239 w 1904406"/>
              <a:gd name="connsiteY2" fmla="*/ 280525 h 2249010"/>
              <a:gd name="connsiteX3" fmla="*/ 227278 w 1904406"/>
              <a:gd name="connsiteY3" fmla="*/ 782051 h 2249010"/>
              <a:gd name="connsiteX4" fmla="*/ 546083 w 1904406"/>
              <a:gd name="connsiteY4" fmla="*/ 1222828 h 2249010"/>
              <a:gd name="connsiteX5" fmla="*/ 1087959 w 1904406"/>
              <a:gd name="connsiteY5" fmla="*/ 1651541 h 2249010"/>
              <a:gd name="connsiteX6" fmla="*/ 1904406 w 1904406"/>
              <a:gd name="connsiteY6" fmla="*/ 2126721 h 2249010"/>
              <a:gd name="connsiteX7" fmla="*/ 1850307 w 1904406"/>
              <a:gd name="connsiteY7" fmla="*/ 2249010 h 2249010"/>
              <a:gd name="connsiteX8" fmla="*/ 1018780 w 1904406"/>
              <a:gd name="connsiteY8" fmla="*/ 1785412 h 2249010"/>
              <a:gd name="connsiteX9" fmla="*/ 488271 w 1904406"/>
              <a:gd name="connsiteY9" fmla="*/ 1356440 h 2249010"/>
              <a:gd name="connsiteX10" fmla="*/ 188555 w 1904406"/>
              <a:gd name="connsiteY10" fmla="*/ 937569 h 2249010"/>
              <a:gd name="connsiteX11" fmla="*/ 53033 w 1904406"/>
              <a:gd name="connsiteY11" fmla="*/ 590749 h 2249010"/>
              <a:gd name="connsiteX12" fmla="*/ 195 w 1904406"/>
              <a:gd name="connsiteY12" fmla="*/ 278128 h 2249010"/>
              <a:gd name="connsiteX13" fmla="*/ 29853 w 1904406"/>
              <a:gd name="connsiteY13" fmla="*/ 0 h 2249010"/>
              <a:gd name="connsiteX0" fmla="*/ 29853 w 1904406"/>
              <a:gd name="connsiteY0" fmla="*/ 0 h 2249010"/>
              <a:gd name="connsiteX1" fmla="*/ 64798 w 1904406"/>
              <a:gd name="connsiteY1" fmla="*/ 13692 h 2249010"/>
              <a:gd name="connsiteX2" fmla="*/ 73239 w 1904406"/>
              <a:gd name="connsiteY2" fmla="*/ 280525 h 2249010"/>
              <a:gd name="connsiteX3" fmla="*/ 227278 w 1904406"/>
              <a:gd name="connsiteY3" fmla="*/ 782051 h 2249010"/>
              <a:gd name="connsiteX4" fmla="*/ 546083 w 1904406"/>
              <a:gd name="connsiteY4" fmla="*/ 1222828 h 2249010"/>
              <a:gd name="connsiteX5" fmla="*/ 1083265 w 1904406"/>
              <a:gd name="connsiteY5" fmla="*/ 1655817 h 2249010"/>
              <a:gd name="connsiteX6" fmla="*/ 1904406 w 1904406"/>
              <a:gd name="connsiteY6" fmla="*/ 2126721 h 2249010"/>
              <a:gd name="connsiteX7" fmla="*/ 1850307 w 1904406"/>
              <a:gd name="connsiteY7" fmla="*/ 2249010 h 2249010"/>
              <a:gd name="connsiteX8" fmla="*/ 1018780 w 1904406"/>
              <a:gd name="connsiteY8" fmla="*/ 1785412 h 2249010"/>
              <a:gd name="connsiteX9" fmla="*/ 488271 w 1904406"/>
              <a:gd name="connsiteY9" fmla="*/ 1356440 h 2249010"/>
              <a:gd name="connsiteX10" fmla="*/ 188555 w 1904406"/>
              <a:gd name="connsiteY10" fmla="*/ 937569 h 2249010"/>
              <a:gd name="connsiteX11" fmla="*/ 53033 w 1904406"/>
              <a:gd name="connsiteY11" fmla="*/ 590749 h 2249010"/>
              <a:gd name="connsiteX12" fmla="*/ 195 w 1904406"/>
              <a:gd name="connsiteY12" fmla="*/ 278128 h 2249010"/>
              <a:gd name="connsiteX13" fmla="*/ 29853 w 1904406"/>
              <a:gd name="connsiteY13" fmla="*/ 0 h 2249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04406" h="2249010">
                <a:moveTo>
                  <a:pt x="29853" y="0"/>
                </a:moveTo>
                <a:cubicBezTo>
                  <a:pt x="41256" y="5001"/>
                  <a:pt x="53395" y="8691"/>
                  <a:pt x="64798" y="13692"/>
                </a:cubicBezTo>
                <a:cubicBezTo>
                  <a:pt x="57746" y="170302"/>
                  <a:pt x="46159" y="152465"/>
                  <a:pt x="73239" y="280525"/>
                </a:cubicBezTo>
                <a:cubicBezTo>
                  <a:pt x="100319" y="408585"/>
                  <a:pt x="141726" y="625060"/>
                  <a:pt x="227278" y="782051"/>
                </a:cubicBezTo>
                <a:cubicBezTo>
                  <a:pt x="312830" y="939042"/>
                  <a:pt x="403419" y="1077200"/>
                  <a:pt x="546083" y="1222828"/>
                </a:cubicBezTo>
                <a:cubicBezTo>
                  <a:pt x="688747" y="1368456"/>
                  <a:pt x="858499" y="1506555"/>
                  <a:pt x="1083265" y="1655817"/>
                </a:cubicBezTo>
                <a:cubicBezTo>
                  <a:pt x="1308031" y="1805079"/>
                  <a:pt x="1699456" y="2026693"/>
                  <a:pt x="1904406" y="2126721"/>
                </a:cubicBezTo>
                <a:lnTo>
                  <a:pt x="1850307" y="2249010"/>
                </a:lnTo>
                <a:cubicBezTo>
                  <a:pt x="1684960" y="2175003"/>
                  <a:pt x="1250036" y="1939429"/>
                  <a:pt x="1018780" y="1785412"/>
                </a:cubicBezTo>
                <a:cubicBezTo>
                  <a:pt x="787524" y="1631395"/>
                  <a:pt x="594573" y="1462538"/>
                  <a:pt x="488271" y="1356440"/>
                </a:cubicBezTo>
                <a:cubicBezTo>
                  <a:pt x="381969" y="1250342"/>
                  <a:pt x="261095" y="1065184"/>
                  <a:pt x="188555" y="937569"/>
                </a:cubicBezTo>
                <a:cubicBezTo>
                  <a:pt x="116015" y="809954"/>
                  <a:pt x="85652" y="698466"/>
                  <a:pt x="53033" y="590749"/>
                </a:cubicBezTo>
                <a:cubicBezTo>
                  <a:pt x="20414" y="483032"/>
                  <a:pt x="20364" y="398024"/>
                  <a:pt x="195" y="278128"/>
                </a:cubicBezTo>
                <a:cubicBezTo>
                  <a:pt x="-1752" y="116942"/>
                  <a:pt x="11036" y="84152"/>
                  <a:pt x="29853" y="0"/>
                </a:cubicBezTo>
                <a:close/>
              </a:path>
            </a:pathLst>
          </a:custGeom>
          <a:gradFill flip="none" rotWithShape="1">
            <a:gsLst>
              <a:gs pos="95000">
                <a:srgbClr val="98E747"/>
              </a:gs>
              <a:gs pos="0">
                <a:schemeClr val="bg1">
                  <a:alpha val="68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2" name="타원 61">
            <a:extLst>
              <a:ext uri="{FF2B5EF4-FFF2-40B4-BE49-F238E27FC236}">
                <a16:creationId xmlns:a16="http://schemas.microsoft.com/office/drawing/2014/main" id="{980020BA-74E2-4CFA-9B84-576A884E772A}"/>
              </a:ext>
            </a:extLst>
          </p:cNvPr>
          <p:cNvSpPr/>
          <p:nvPr/>
        </p:nvSpPr>
        <p:spPr>
          <a:xfrm>
            <a:off x="991855" y="4394007"/>
            <a:ext cx="148484" cy="148484"/>
          </a:xfrm>
          <a:prstGeom prst="ellipse">
            <a:avLst/>
          </a:prstGeom>
          <a:gradFill flip="none" rotWithShape="1">
            <a:gsLst>
              <a:gs pos="72600">
                <a:srgbClr val="98E747"/>
              </a:gs>
              <a:gs pos="100000">
                <a:srgbClr val="71C81A"/>
              </a:gs>
              <a:gs pos="0">
                <a:schemeClr val="bg1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23" name="그룹 122">
            <a:extLst>
              <a:ext uri="{FF2B5EF4-FFF2-40B4-BE49-F238E27FC236}">
                <a16:creationId xmlns:a16="http://schemas.microsoft.com/office/drawing/2014/main" id="{90F5D28B-9438-4A4F-8C8E-0471B35D86F0}"/>
              </a:ext>
            </a:extLst>
          </p:cNvPr>
          <p:cNvGrpSpPr/>
          <p:nvPr/>
        </p:nvGrpSpPr>
        <p:grpSpPr>
          <a:xfrm>
            <a:off x="3744104" y="4325122"/>
            <a:ext cx="332142" cy="338554"/>
            <a:chOff x="2843810" y="2420440"/>
            <a:chExt cx="332142" cy="338554"/>
          </a:xfrm>
        </p:grpSpPr>
        <p:sp>
          <p:nvSpPr>
            <p:cNvPr id="129" name="타원 128">
              <a:extLst>
                <a:ext uri="{FF2B5EF4-FFF2-40B4-BE49-F238E27FC236}">
                  <a16:creationId xmlns:a16="http://schemas.microsoft.com/office/drawing/2014/main" id="{4A6E827D-9F0D-414B-973B-981D98638B02}"/>
                </a:ext>
              </a:extLst>
            </p:cNvPr>
            <p:cNvSpPr/>
            <p:nvPr/>
          </p:nvSpPr>
          <p:spPr>
            <a:xfrm>
              <a:off x="2930332" y="2528652"/>
              <a:ext cx="156755" cy="15675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 b="1" dirty="0"/>
            </a:p>
          </p:txBody>
        </p:sp>
        <p:sp>
          <p:nvSpPr>
            <p:cNvPr id="130" name="직사각형 129">
              <a:extLst>
                <a:ext uri="{FF2B5EF4-FFF2-40B4-BE49-F238E27FC236}">
                  <a16:creationId xmlns:a16="http://schemas.microsoft.com/office/drawing/2014/main" id="{EEB915F9-8AE4-4CC1-AC8E-3694C2CFFCBD}"/>
                </a:ext>
              </a:extLst>
            </p:cNvPr>
            <p:cNvSpPr/>
            <p:nvPr/>
          </p:nvSpPr>
          <p:spPr>
            <a:xfrm>
              <a:off x="2843810" y="2420440"/>
              <a:ext cx="332142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1600" b="1" dirty="0">
                  <a:solidFill>
                    <a:schemeClr val="bg1"/>
                  </a:solidFill>
                </a:rPr>
                <a:t>+</a:t>
              </a:r>
              <a:endParaRPr lang="ko-KR" altLang="en-US" sz="16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07" name="TextBox 106">
            <a:extLst>
              <a:ext uri="{FF2B5EF4-FFF2-40B4-BE49-F238E27FC236}">
                <a16:creationId xmlns:a16="http://schemas.microsoft.com/office/drawing/2014/main" id="{14326089-BF3B-4FF9-951A-5A89B817D35D}"/>
              </a:ext>
            </a:extLst>
          </p:cNvPr>
          <p:cNvSpPr txBox="1"/>
          <p:nvPr/>
        </p:nvSpPr>
        <p:spPr>
          <a:xfrm>
            <a:off x="3624309" y="4591826"/>
            <a:ext cx="5693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000" dirty="0"/>
              <a:t>양성자</a:t>
            </a:r>
          </a:p>
        </p:txBody>
      </p: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AA89D4BD-F259-4A9A-8D54-9FD73EB723B3}"/>
              </a:ext>
            </a:extLst>
          </p:cNvPr>
          <p:cNvGrpSpPr/>
          <p:nvPr/>
        </p:nvGrpSpPr>
        <p:grpSpPr>
          <a:xfrm>
            <a:off x="721256" y="5070192"/>
            <a:ext cx="2378701" cy="1423111"/>
            <a:chOff x="721256" y="5070192"/>
            <a:chExt cx="2378701" cy="1423111"/>
          </a:xfrm>
        </p:grpSpPr>
        <p:sp>
          <p:nvSpPr>
            <p:cNvPr id="39" name="사각형: 둥근 위쪽 모서리 38">
              <a:extLst>
                <a:ext uri="{FF2B5EF4-FFF2-40B4-BE49-F238E27FC236}">
                  <a16:creationId xmlns:a16="http://schemas.microsoft.com/office/drawing/2014/main" id="{0B4EA8D2-A38A-4D88-8FBD-7ACBF9DD19EA}"/>
                </a:ext>
              </a:extLst>
            </p:cNvPr>
            <p:cNvSpPr/>
            <p:nvPr/>
          </p:nvSpPr>
          <p:spPr>
            <a:xfrm>
              <a:off x="722584" y="6215615"/>
              <a:ext cx="2377373" cy="277688"/>
            </a:xfrm>
            <a:prstGeom prst="round2SameRect">
              <a:avLst>
                <a:gd name="adj1" fmla="val 0"/>
                <a:gd name="adj2" fmla="val 19723"/>
              </a:avLst>
            </a:prstGeom>
            <a:solidFill>
              <a:srgbClr val="71C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1600" b="1" dirty="0" err="1"/>
                <a:t>방사광</a:t>
              </a:r>
              <a:r>
                <a:rPr lang="en-US" altLang="ko-KR" sz="1600" b="1" dirty="0"/>
                <a:t>(</a:t>
              </a:r>
              <a:r>
                <a:rPr lang="ko-KR" altLang="en-US" sz="1600" b="1" dirty="0"/>
                <a:t>光</a:t>
              </a:r>
              <a:r>
                <a:rPr lang="en-US" altLang="ko-KR" sz="1600" b="1" dirty="0"/>
                <a:t>)</a:t>
              </a:r>
              <a:r>
                <a:rPr lang="ko-KR" altLang="en-US" sz="1600" b="1" dirty="0"/>
                <a:t>가속기</a:t>
              </a:r>
            </a:p>
          </p:txBody>
        </p:sp>
        <p:pic>
          <p:nvPicPr>
            <p:cNvPr id="1288" name="Picture 264" descr="https://biz.chosun.com/resizer/NTr4pztgOrkMVCfKbD94Dt6vMuo=/480x595/smart/cloudfront-ap-northeast-1.images.arcpublishing.com/chosunbiz/4R7MYM2UHSPJPK4S2M4ZJNIPBY.jpg">
              <a:extLst>
                <a:ext uri="{FF2B5EF4-FFF2-40B4-BE49-F238E27FC236}">
                  <a16:creationId xmlns:a16="http://schemas.microsoft.com/office/drawing/2014/main" id="{3F4A7919-5D67-45EC-B1F6-B38A71DA2F2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336" b="50575"/>
            <a:stretch/>
          </p:blipFill>
          <p:spPr bwMode="auto">
            <a:xfrm>
              <a:off x="721256" y="5070192"/>
              <a:ext cx="2377373" cy="1148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1" name="그림 10">
            <a:extLst>
              <a:ext uri="{FF2B5EF4-FFF2-40B4-BE49-F238E27FC236}">
                <a16:creationId xmlns:a16="http://schemas.microsoft.com/office/drawing/2014/main" id="{B83CBD69-B199-4062-8428-189AFE3EEE39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341" y="1070304"/>
            <a:ext cx="3101453" cy="3101453"/>
          </a:xfrm>
          <a:prstGeom prst="rect">
            <a:avLst/>
          </a:prstGeom>
        </p:spPr>
      </p:pic>
      <p:sp>
        <p:nvSpPr>
          <p:cNvPr id="78" name="타원 77">
            <a:extLst>
              <a:ext uri="{FF2B5EF4-FFF2-40B4-BE49-F238E27FC236}">
                <a16:creationId xmlns:a16="http://schemas.microsoft.com/office/drawing/2014/main" id="{A0152A01-4145-4609-931C-5514BA8522B5}"/>
              </a:ext>
            </a:extLst>
          </p:cNvPr>
          <p:cNvSpPr/>
          <p:nvPr/>
        </p:nvSpPr>
        <p:spPr>
          <a:xfrm>
            <a:off x="1066097" y="1610811"/>
            <a:ext cx="85343" cy="85341"/>
          </a:xfrm>
          <a:prstGeom prst="ellipse">
            <a:avLst/>
          </a:prstGeom>
          <a:solidFill>
            <a:schemeClr val="bg1"/>
          </a:solidFill>
          <a:ln>
            <a:solidFill>
              <a:srgbClr val="0000FF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200" b="1" dirty="0"/>
          </a:p>
        </p:txBody>
      </p:sp>
      <p:grpSp>
        <p:nvGrpSpPr>
          <p:cNvPr id="27" name="그룹 26">
            <a:extLst>
              <a:ext uri="{FF2B5EF4-FFF2-40B4-BE49-F238E27FC236}">
                <a16:creationId xmlns:a16="http://schemas.microsoft.com/office/drawing/2014/main" id="{B1693F42-29EC-43F4-9192-FAAC9D8BB30A}"/>
              </a:ext>
            </a:extLst>
          </p:cNvPr>
          <p:cNvGrpSpPr/>
          <p:nvPr/>
        </p:nvGrpSpPr>
        <p:grpSpPr>
          <a:xfrm>
            <a:off x="3098629" y="1208810"/>
            <a:ext cx="3688388" cy="1681694"/>
            <a:chOff x="3098629" y="1208810"/>
            <a:chExt cx="3688388" cy="1681694"/>
          </a:xfrm>
        </p:grpSpPr>
        <p:sp>
          <p:nvSpPr>
            <p:cNvPr id="26" name="직사각형 25">
              <a:extLst>
                <a:ext uri="{FF2B5EF4-FFF2-40B4-BE49-F238E27FC236}">
                  <a16:creationId xmlns:a16="http://schemas.microsoft.com/office/drawing/2014/main" id="{7B7CB3FA-BB86-4F7C-89FB-3991429A2EE5}"/>
                </a:ext>
              </a:extLst>
            </p:cNvPr>
            <p:cNvSpPr/>
            <p:nvPr/>
          </p:nvSpPr>
          <p:spPr>
            <a:xfrm>
              <a:off x="3098629" y="1208810"/>
              <a:ext cx="3688388" cy="168169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79" name="그림 78">
              <a:extLst>
                <a:ext uri="{FF2B5EF4-FFF2-40B4-BE49-F238E27FC236}">
                  <a16:creationId xmlns:a16="http://schemas.microsoft.com/office/drawing/2014/main" id="{56EFF5CB-F2B2-4A30-BD42-64E6F0249FB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51701" y="1208810"/>
              <a:ext cx="3635316" cy="1661225"/>
            </a:xfrm>
            <a:prstGeom prst="rect">
              <a:avLst/>
            </a:prstGeom>
          </p:spPr>
        </p:pic>
      </p:grpSp>
      <p:grpSp>
        <p:nvGrpSpPr>
          <p:cNvPr id="25" name="그룹 24">
            <a:extLst>
              <a:ext uri="{FF2B5EF4-FFF2-40B4-BE49-F238E27FC236}">
                <a16:creationId xmlns:a16="http://schemas.microsoft.com/office/drawing/2014/main" id="{D4D67CC5-7E84-47A0-9D51-2EC901914122}"/>
              </a:ext>
            </a:extLst>
          </p:cNvPr>
          <p:cNvGrpSpPr/>
          <p:nvPr/>
        </p:nvGrpSpPr>
        <p:grpSpPr>
          <a:xfrm>
            <a:off x="6322027" y="1917121"/>
            <a:ext cx="5376495" cy="2078744"/>
            <a:chOff x="7358167" y="1519028"/>
            <a:chExt cx="5376495" cy="2078744"/>
          </a:xfrm>
        </p:grpSpPr>
        <p:sp>
          <p:nvSpPr>
            <p:cNvPr id="23" name="직사각형 22">
              <a:extLst>
                <a:ext uri="{FF2B5EF4-FFF2-40B4-BE49-F238E27FC236}">
                  <a16:creationId xmlns:a16="http://schemas.microsoft.com/office/drawing/2014/main" id="{41060FB9-988B-4C41-A2C9-FAF29A174D87}"/>
                </a:ext>
              </a:extLst>
            </p:cNvPr>
            <p:cNvSpPr/>
            <p:nvPr/>
          </p:nvSpPr>
          <p:spPr>
            <a:xfrm>
              <a:off x="7358167" y="2425157"/>
              <a:ext cx="5376495" cy="11726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15" name="그림 14">
              <a:extLst>
                <a:ext uri="{FF2B5EF4-FFF2-40B4-BE49-F238E27FC236}">
                  <a16:creationId xmlns:a16="http://schemas.microsoft.com/office/drawing/2014/main" id="{A9990A4E-88E0-43FC-84C2-23A987FF6C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362671" y="1519028"/>
              <a:ext cx="5282669" cy="20026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171274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직사각형 116">
            <a:extLst>
              <a:ext uri="{FF2B5EF4-FFF2-40B4-BE49-F238E27FC236}">
                <a16:creationId xmlns:a16="http://schemas.microsoft.com/office/drawing/2014/main" id="{0BEDF49C-2883-40F3-9074-65EDB68EFCAB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3" name="타원 142">
            <a:extLst>
              <a:ext uri="{FF2B5EF4-FFF2-40B4-BE49-F238E27FC236}">
                <a16:creationId xmlns:a16="http://schemas.microsoft.com/office/drawing/2014/main" id="{6BC3E14B-BA56-4B27-9990-E40A7E814709}"/>
              </a:ext>
            </a:extLst>
          </p:cNvPr>
          <p:cNvSpPr/>
          <p:nvPr/>
        </p:nvSpPr>
        <p:spPr>
          <a:xfrm>
            <a:off x="10312586" y="2322932"/>
            <a:ext cx="529208" cy="529208"/>
          </a:xfrm>
          <a:prstGeom prst="ellipse">
            <a:avLst/>
          </a:prstGeom>
          <a:noFill/>
          <a:ln w="28575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0" name="타원 129">
            <a:extLst>
              <a:ext uri="{FF2B5EF4-FFF2-40B4-BE49-F238E27FC236}">
                <a16:creationId xmlns:a16="http://schemas.microsoft.com/office/drawing/2014/main" id="{7D305BCD-0E6D-4A83-90EF-2EBDAE2950F0}"/>
              </a:ext>
            </a:extLst>
          </p:cNvPr>
          <p:cNvSpPr/>
          <p:nvPr/>
        </p:nvSpPr>
        <p:spPr>
          <a:xfrm>
            <a:off x="7319444" y="2242155"/>
            <a:ext cx="520038" cy="520038"/>
          </a:xfrm>
          <a:prstGeom prst="ellipse">
            <a:avLst/>
          </a:prstGeom>
          <a:noFill/>
          <a:ln w="28575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타원 2">
            <a:extLst>
              <a:ext uri="{FF2B5EF4-FFF2-40B4-BE49-F238E27FC236}">
                <a16:creationId xmlns:a16="http://schemas.microsoft.com/office/drawing/2014/main" id="{16FF7BAF-3AD6-42C4-9758-01942E94E575}"/>
              </a:ext>
            </a:extLst>
          </p:cNvPr>
          <p:cNvSpPr/>
          <p:nvPr/>
        </p:nvSpPr>
        <p:spPr>
          <a:xfrm>
            <a:off x="2523816" y="2404425"/>
            <a:ext cx="603770" cy="592828"/>
          </a:xfrm>
          <a:prstGeom prst="ellipse">
            <a:avLst/>
          </a:prstGeom>
          <a:noFill/>
          <a:ln w="28575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F21610-9F38-4C71-9852-4EFCC26AFEAD}"/>
              </a:ext>
            </a:extLst>
          </p:cNvPr>
          <p:cNvSpPr txBox="1"/>
          <p:nvPr/>
        </p:nvSpPr>
        <p:spPr>
          <a:xfrm>
            <a:off x="421928" y="392778"/>
            <a:ext cx="3217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희귀동위원소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가속기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3D45326F-4D37-4E8B-A075-7C939C510D8A}"/>
              </a:ext>
            </a:extLst>
          </p:cNvPr>
          <p:cNvGrpSpPr/>
          <p:nvPr/>
        </p:nvGrpSpPr>
        <p:grpSpPr>
          <a:xfrm>
            <a:off x="1309551" y="983375"/>
            <a:ext cx="228740" cy="131108"/>
            <a:chOff x="1701800" y="913002"/>
            <a:chExt cx="228740" cy="131108"/>
          </a:xfrm>
        </p:grpSpPr>
        <p:sp>
          <p:nvSpPr>
            <p:cNvPr id="13" name="타원 12">
              <a:extLst>
                <a:ext uri="{FF2B5EF4-FFF2-40B4-BE49-F238E27FC236}">
                  <a16:creationId xmlns:a16="http://schemas.microsoft.com/office/drawing/2014/main" id="{8018C314-DAC5-475D-99FE-A9EF4284D1DE}"/>
                </a:ext>
              </a:extLst>
            </p:cNvPr>
            <p:cNvSpPr/>
            <p:nvPr/>
          </p:nvSpPr>
          <p:spPr>
            <a:xfrm>
              <a:off x="1701800" y="913002"/>
              <a:ext cx="131108" cy="131108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타원 13">
              <a:extLst>
                <a:ext uri="{FF2B5EF4-FFF2-40B4-BE49-F238E27FC236}">
                  <a16:creationId xmlns:a16="http://schemas.microsoft.com/office/drawing/2014/main" id="{218EABBE-53C7-495D-8969-8CF5A6499478}"/>
                </a:ext>
              </a:extLst>
            </p:cNvPr>
            <p:cNvSpPr/>
            <p:nvPr/>
          </p:nvSpPr>
          <p:spPr>
            <a:xfrm>
              <a:off x="1799432" y="913002"/>
              <a:ext cx="131108" cy="131108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CEBD8A70-B4DE-44BD-B765-42B6453DE078}"/>
              </a:ext>
            </a:extLst>
          </p:cNvPr>
          <p:cNvSpPr txBox="1"/>
          <p:nvPr/>
        </p:nvSpPr>
        <p:spPr>
          <a:xfrm>
            <a:off x="1538291" y="879947"/>
            <a:ext cx="15937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600" b="1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희귀동위원소란</a:t>
            </a:r>
            <a:r>
              <a:rPr lang="en-US" altLang="ko-KR" sz="1600" b="1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?</a:t>
            </a:r>
            <a:endParaRPr lang="ko-KR" altLang="en-US" sz="1600" b="1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78E898-A2B1-4200-A480-86768179550C}"/>
              </a:ext>
            </a:extLst>
          </p:cNvPr>
          <p:cNvSpPr txBox="1"/>
          <p:nvPr/>
        </p:nvSpPr>
        <p:spPr>
          <a:xfrm>
            <a:off x="1538291" y="1216223"/>
            <a:ext cx="64748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400" dirty="0">
                <a:solidFill>
                  <a:srgbClr val="02061A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현재까지 발견되지 않았거나 자연상태에서 존재하지 않는 수명이 짧고 희귀한 동위원소</a:t>
            </a:r>
          </a:p>
        </p:txBody>
      </p:sp>
      <p:cxnSp>
        <p:nvCxnSpPr>
          <p:cNvPr id="17" name="직선 연결선 16">
            <a:extLst>
              <a:ext uri="{FF2B5EF4-FFF2-40B4-BE49-F238E27FC236}">
                <a16:creationId xmlns:a16="http://schemas.microsoft.com/office/drawing/2014/main" id="{160B63A7-4BA5-4E77-B83D-D5366C7BC64C}"/>
              </a:ext>
            </a:extLst>
          </p:cNvPr>
          <p:cNvCxnSpPr/>
          <p:nvPr/>
        </p:nvCxnSpPr>
        <p:spPr>
          <a:xfrm>
            <a:off x="376645" y="1577261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그룹 17">
            <a:extLst>
              <a:ext uri="{FF2B5EF4-FFF2-40B4-BE49-F238E27FC236}">
                <a16:creationId xmlns:a16="http://schemas.microsoft.com/office/drawing/2014/main" id="{A4D04BEC-5D05-48FF-8B52-8CE767BEE65F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9" name="자유형: 도형 18">
              <a:extLst>
                <a:ext uri="{FF2B5EF4-FFF2-40B4-BE49-F238E27FC236}">
                  <a16:creationId xmlns:a16="http://schemas.microsoft.com/office/drawing/2014/main" id="{4E225BF3-BC0D-40B5-BA0A-5A89069F79F3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0" name="자유형: 도형 19">
              <a:extLst>
                <a:ext uri="{FF2B5EF4-FFF2-40B4-BE49-F238E27FC236}">
                  <a16:creationId xmlns:a16="http://schemas.microsoft.com/office/drawing/2014/main" id="{2ACCC0EC-2E85-4C7C-8EC0-B68447DFADCC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28" name="그룹 27">
            <a:extLst>
              <a:ext uri="{FF2B5EF4-FFF2-40B4-BE49-F238E27FC236}">
                <a16:creationId xmlns:a16="http://schemas.microsoft.com/office/drawing/2014/main" id="{158E6A28-3263-4934-BA9B-60AF57DB2F8D}"/>
              </a:ext>
            </a:extLst>
          </p:cNvPr>
          <p:cNvGrpSpPr/>
          <p:nvPr/>
        </p:nvGrpSpPr>
        <p:grpSpPr>
          <a:xfrm>
            <a:off x="9256528" y="-3"/>
            <a:ext cx="2935471" cy="1186868"/>
            <a:chOff x="7944830" y="-3"/>
            <a:chExt cx="4247170" cy="1577264"/>
          </a:xfrm>
        </p:grpSpPr>
        <p:pic>
          <p:nvPicPr>
            <p:cNvPr id="29" name="그림 28">
              <a:extLst>
                <a:ext uri="{FF2B5EF4-FFF2-40B4-BE49-F238E27FC236}">
                  <a16:creationId xmlns:a16="http://schemas.microsoft.com/office/drawing/2014/main" id="{2B54C280-C950-4BB1-ABB4-1A3CECC922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25990"/>
            <a:stretch/>
          </p:blipFill>
          <p:spPr>
            <a:xfrm>
              <a:off x="7944830" y="0"/>
              <a:ext cx="4247170" cy="1577261"/>
            </a:xfrm>
            <a:custGeom>
              <a:avLst/>
              <a:gdLst>
                <a:gd name="connsiteX0" fmla="*/ 0 w 4247170"/>
                <a:gd name="connsiteY0" fmla="*/ 0 h 1577261"/>
                <a:gd name="connsiteX1" fmla="*/ 4247170 w 4247170"/>
                <a:gd name="connsiteY1" fmla="*/ 0 h 1577261"/>
                <a:gd name="connsiteX2" fmla="*/ 4247170 w 4247170"/>
                <a:gd name="connsiteY2" fmla="*/ 1577261 h 1577261"/>
                <a:gd name="connsiteX3" fmla="*/ 0 w 4247170"/>
                <a:gd name="connsiteY3" fmla="*/ 1577261 h 1577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577261">
                  <a:moveTo>
                    <a:pt x="0" y="0"/>
                  </a:moveTo>
                  <a:lnTo>
                    <a:pt x="4247170" y="0"/>
                  </a:lnTo>
                  <a:lnTo>
                    <a:pt x="4247170" y="1577261"/>
                  </a:lnTo>
                  <a:lnTo>
                    <a:pt x="0" y="1577261"/>
                  </a:lnTo>
                  <a:close/>
                </a:path>
              </a:pathLst>
            </a:custGeom>
          </p:spPr>
        </p:pic>
        <p:sp>
          <p:nvSpPr>
            <p:cNvPr id="30" name="자유형: 도형 29">
              <a:extLst>
                <a:ext uri="{FF2B5EF4-FFF2-40B4-BE49-F238E27FC236}">
                  <a16:creationId xmlns:a16="http://schemas.microsoft.com/office/drawing/2014/main" id="{07F787BD-20E3-49BF-B31C-9BF98AF3E084}"/>
                </a:ext>
              </a:extLst>
            </p:cNvPr>
            <p:cNvSpPr/>
            <p:nvPr/>
          </p:nvSpPr>
          <p:spPr>
            <a:xfrm>
              <a:off x="7968408" y="-3"/>
              <a:ext cx="4223592" cy="1577262"/>
            </a:xfrm>
            <a:custGeom>
              <a:avLst/>
              <a:gdLst>
                <a:gd name="connsiteX0" fmla="*/ 0 w 4223592"/>
                <a:gd name="connsiteY0" fmla="*/ 0 h 1577264"/>
                <a:gd name="connsiteX1" fmla="*/ 4223592 w 4223592"/>
                <a:gd name="connsiteY1" fmla="*/ 0 h 1577264"/>
                <a:gd name="connsiteX2" fmla="*/ 4223592 w 4223592"/>
                <a:gd name="connsiteY2" fmla="*/ 1577264 h 1577264"/>
                <a:gd name="connsiteX3" fmla="*/ 0 w 4223592"/>
                <a:gd name="connsiteY3" fmla="*/ 1577264 h 1577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23592" h="1577264">
                  <a:moveTo>
                    <a:pt x="0" y="0"/>
                  </a:moveTo>
                  <a:lnTo>
                    <a:pt x="4223592" y="0"/>
                  </a:lnTo>
                  <a:lnTo>
                    <a:pt x="4223592" y="1577264"/>
                  </a:lnTo>
                  <a:lnTo>
                    <a:pt x="0" y="1577264"/>
                  </a:lnTo>
                  <a:close/>
                </a:path>
              </a:pathLst>
            </a:cu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ko-KR" altLang="en-US"/>
            </a:p>
          </p:txBody>
        </p:sp>
      </p:grpSp>
      <p:pic>
        <p:nvPicPr>
          <p:cNvPr id="31" name="그래픽 30">
            <a:extLst>
              <a:ext uri="{FF2B5EF4-FFF2-40B4-BE49-F238E27FC236}">
                <a16:creationId xmlns:a16="http://schemas.microsoft.com/office/drawing/2014/main" id="{CB6B50DF-6974-4454-BBA7-87C7038BE0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452F177B-33BF-416B-8249-68B06091D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19</a:t>
            </a:fld>
            <a:endParaRPr lang="ko-KR" altLang="en-US"/>
          </a:p>
        </p:txBody>
      </p:sp>
      <p:sp>
        <p:nvSpPr>
          <p:cNvPr id="5" name="사각형: 둥근 위쪽 모서리 4">
            <a:extLst>
              <a:ext uri="{FF2B5EF4-FFF2-40B4-BE49-F238E27FC236}">
                <a16:creationId xmlns:a16="http://schemas.microsoft.com/office/drawing/2014/main" id="{C9453BBE-FDE1-4084-908D-A18944334564}"/>
              </a:ext>
            </a:extLst>
          </p:cNvPr>
          <p:cNvSpPr/>
          <p:nvPr/>
        </p:nvSpPr>
        <p:spPr>
          <a:xfrm flipV="1">
            <a:off x="639780" y="2124894"/>
            <a:ext cx="3201774" cy="1304108"/>
          </a:xfrm>
          <a:prstGeom prst="round2Same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5" name="사각형: 둥근 위쪽 모서리 24">
            <a:extLst>
              <a:ext uri="{FF2B5EF4-FFF2-40B4-BE49-F238E27FC236}">
                <a16:creationId xmlns:a16="http://schemas.microsoft.com/office/drawing/2014/main" id="{668EC758-CD09-4B08-B961-1F9E7B2E22CF}"/>
              </a:ext>
            </a:extLst>
          </p:cNvPr>
          <p:cNvSpPr/>
          <p:nvPr/>
        </p:nvSpPr>
        <p:spPr>
          <a:xfrm>
            <a:off x="639780" y="1778745"/>
            <a:ext cx="3201774" cy="346146"/>
          </a:xfrm>
          <a:prstGeom prst="round2SameRect">
            <a:avLst>
              <a:gd name="adj1" fmla="val 32037"/>
              <a:gd name="adj2" fmla="val 0"/>
            </a:avLst>
          </a:prstGeom>
          <a:solidFill>
            <a:srgbClr val="019FCC"/>
          </a:solidFill>
          <a:ln>
            <a:solidFill>
              <a:srgbClr val="019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AD409C-6C0C-4B5E-BB94-152145A8E610}"/>
              </a:ext>
            </a:extLst>
          </p:cNvPr>
          <p:cNvSpPr txBox="1"/>
          <p:nvPr/>
        </p:nvSpPr>
        <p:spPr>
          <a:xfrm>
            <a:off x="1941056" y="1767152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</a:rPr>
              <a:t>원자</a:t>
            </a:r>
          </a:p>
        </p:txBody>
      </p:sp>
      <p:sp>
        <p:nvSpPr>
          <p:cNvPr id="39" name="사각형: 둥근 위쪽 모서리 38">
            <a:extLst>
              <a:ext uri="{FF2B5EF4-FFF2-40B4-BE49-F238E27FC236}">
                <a16:creationId xmlns:a16="http://schemas.microsoft.com/office/drawing/2014/main" id="{25BFF1BC-484D-46E9-9E6F-A9627DC7E2E7}"/>
              </a:ext>
            </a:extLst>
          </p:cNvPr>
          <p:cNvSpPr/>
          <p:nvPr/>
        </p:nvSpPr>
        <p:spPr>
          <a:xfrm flipV="1">
            <a:off x="4026636" y="2125707"/>
            <a:ext cx="4140320" cy="1304108"/>
          </a:xfrm>
          <a:prstGeom prst="round2Same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40" name="사각형: 둥근 위쪽 모서리 39">
            <a:extLst>
              <a:ext uri="{FF2B5EF4-FFF2-40B4-BE49-F238E27FC236}">
                <a16:creationId xmlns:a16="http://schemas.microsoft.com/office/drawing/2014/main" id="{94ECB651-883D-4B66-A148-3A30AF10BD93}"/>
              </a:ext>
            </a:extLst>
          </p:cNvPr>
          <p:cNvSpPr/>
          <p:nvPr/>
        </p:nvSpPr>
        <p:spPr>
          <a:xfrm>
            <a:off x="4025840" y="1778745"/>
            <a:ext cx="4140320" cy="346146"/>
          </a:xfrm>
          <a:prstGeom prst="round2SameRect">
            <a:avLst>
              <a:gd name="adj1" fmla="val 32037"/>
              <a:gd name="adj2" fmla="val 0"/>
            </a:avLst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FC6B094-CE73-4F13-B7A0-E039E4274137}"/>
              </a:ext>
            </a:extLst>
          </p:cNvPr>
          <p:cNvSpPr txBox="1"/>
          <p:nvPr/>
        </p:nvSpPr>
        <p:spPr>
          <a:xfrm>
            <a:off x="5227813" y="1767152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</a:rPr>
              <a:t>동위</a:t>
            </a:r>
            <a:r>
              <a:rPr lang="en-US" altLang="ko-KR" b="1" dirty="0">
                <a:solidFill>
                  <a:schemeClr val="bg1"/>
                </a:solidFill>
              </a:rPr>
              <a:t>(</a:t>
            </a:r>
            <a:r>
              <a:rPr lang="ko-KR" altLang="en-US" b="1" dirty="0">
                <a:solidFill>
                  <a:schemeClr val="bg1"/>
                </a:solidFill>
              </a:rPr>
              <a:t>同位</a:t>
            </a:r>
            <a:r>
              <a:rPr lang="en-US" altLang="ko-KR" b="1" dirty="0">
                <a:solidFill>
                  <a:schemeClr val="bg1"/>
                </a:solidFill>
              </a:rPr>
              <a:t>)</a:t>
            </a:r>
            <a:r>
              <a:rPr lang="ko-KR" altLang="en-US" b="1" dirty="0">
                <a:solidFill>
                  <a:schemeClr val="bg1"/>
                </a:solidFill>
              </a:rPr>
              <a:t>원소</a:t>
            </a:r>
          </a:p>
        </p:txBody>
      </p:sp>
      <p:grpSp>
        <p:nvGrpSpPr>
          <p:cNvPr id="51" name="그룹 50">
            <a:extLst>
              <a:ext uri="{FF2B5EF4-FFF2-40B4-BE49-F238E27FC236}">
                <a16:creationId xmlns:a16="http://schemas.microsoft.com/office/drawing/2014/main" id="{6EE7B7EC-29BF-4968-A324-425AA8F5B449}"/>
              </a:ext>
            </a:extLst>
          </p:cNvPr>
          <p:cNvGrpSpPr/>
          <p:nvPr/>
        </p:nvGrpSpPr>
        <p:grpSpPr>
          <a:xfrm>
            <a:off x="2574441" y="2468265"/>
            <a:ext cx="482183" cy="498053"/>
            <a:chOff x="2829409" y="2371482"/>
            <a:chExt cx="482183" cy="498053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D0368BFC-9A73-4C74-AD36-B0AB3205B5D9}"/>
                </a:ext>
              </a:extLst>
            </p:cNvPr>
            <p:cNvSpPr txBox="1"/>
            <p:nvPr/>
          </p:nvSpPr>
          <p:spPr>
            <a:xfrm>
              <a:off x="2960214" y="2433486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dirty="0"/>
                <a:t>H</a:t>
              </a:r>
              <a:endParaRPr lang="ko-KR" altLang="en-US" dirty="0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DBB5C2A4-AC31-4C65-8344-BBC10EC6D705}"/>
                </a:ext>
              </a:extLst>
            </p:cNvPr>
            <p:cNvSpPr txBox="1"/>
            <p:nvPr/>
          </p:nvSpPr>
          <p:spPr>
            <a:xfrm>
              <a:off x="2829409" y="2607925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050" dirty="0"/>
                <a:t>1</a:t>
              </a:r>
              <a:endParaRPr lang="ko-KR" altLang="en-US" sz="1050" dirty="0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0312BD53-0F00-4077-A508-BC9450293F8C}"/>
                </a:ext>
              </a:extLst>
            </p:cNvPr>
            <p:cNvSpPr txBox="1"/>
            <p:nvPr/>
          </p:nvSpPr>
          <p:spPr>
            <a:xfrm>
              <a:off x="2829409" y="2371482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1</a:t>
              </a:r>
              <a:endParaRPr lang="ko-KR" altLang="en-US" sz="1100" dirty="0"/>
            </a:p>
          </p:txBody>
        </p:sp>
      </p:grpSp>
      <p:grpSp>
        <p:nvGrpSpPr>
          <p:cNvPr id="52" name="그룹 51">
            <a:extLst>
              <a:ext uri="{FF2B5EF4-FFF2-40B4-BE49-F238E27FC236}">
                <a16:creationId xmlns:a16="http://schemas.microsoft.com/office/drawing/2014/main" id="{4494A1B5-64B6-410D-9C14-5A3F667388F9}"/>
              </a:ext>
            </a:extLst>
          </p:cNvPr>
          <p:cNvGrpSpPr/>
          <p:nvPr/>
        </p:nvGrpSpPr>
        <p:grpSpPr>
          <a:xfrm>
            <a:off x="1257636" y="2241521"/>
            <a:ext cx="683420" cy="867117"/>
            <a:chOff x="1932830" y="2073728"/>
            <a:chExt cx="683420" cy="867117"/>
          </a:xfrm>
        </p:grpSpPr>
        <p:grpSp>
          <p:nvGrpSpPr>
            <p:cNvPr id="37" name="그룹 36">
              <a:extLst>
                <a:ext uri="{FF2B5EF4-FFF2-40B4-BE49-F238E27FC236}">
                  <a16:creationId xmlns:a16="http://schemas.microsoft.com/office/drawing/2014/main" id="{3AA62B0A-53CF-4354-81AE-305F332F64E7}"/>
                </a:ext>
              </a:extLst>
            </p:cNvPr>
            <p:cNvGrpSpPr/>
            <p:nvPr/>
          </p:nvGrpSpPr>
          <p:grpSpPr>
            <a:xfrm>
              <a:off x="1932830" y="2073728"/>
              <a:ext cx="683420" cy="867117"/>
              <a:chOff x="2667000" y="2073728"/>
              <a:chExt cx="683420" cy="867117"/>
            </a:xfrm>
          </p:grpSpPr>
          <p:grpSp>
            <p:nvGrpSpPr>
              <p:cNvPr id="24" name="그룹 23">
                <a:extLst>
                  <a:ext uri="{FF2B5EF4-FFF2-40B4-BE49-F238E27FC236}">
                    <a16:creationId xmlns:a16="http://schemas.microsoft.com/office/drawing/2014/main" id="{F175FD55-E3FA-4FC8-B903-CEDC66B90E5B}"/>
                  </a:ext>
                </a:extLst>
              </p:cNvPr>
              <p:cNvGrpSpPr/>
              <p:nvPr/>
            </p:nvGrpSpPr>
            <p:grpSpPr>
              <a:xfrm>
                <a:off x="2843810" y="2424636"/>
                <a:ext cx="332142" cy="338554"/>
                <a:chOff x="2843810" y="2424636"/>
                <a:chExt cx="332142" cy="338554"/>
              </a:xfrm>
            </p:grpSpPr>
            <p:sp>
              <p:nvSpPr>
                <p:cNvPr id="22" name="타원 21">
                  <a:extLst>
                    <a:ext uri="{FF2B5EF4-FFF2-40B4-BE49-F238E27FC236}">
                      <a16:creationId xmlns:a16="http://schemas.microsoft.com/office/drawing/2014/main" id="{5833D96F-3D3B-421A-8F6A-328C2E13753D}"/>
                    </a:ext>
                  </a:extLst>
                </p:cNvPr>
                <p:cNvSpPr/>
                <p:nvPr/>
              </p:nvSpPr>
              <p:spPr>
                <a:xfrm>
                  <a:off x="2930332" y="2528652"/>
                  <a:ext cx="156755" cy="156755"/>
                </a:xfrm>
                <a:prstGeom prst="ellipse">
                  <a:avLst/>
                </a:prstGeom>
                <a:solidFill>
                  <a:srgbClr val="EE7FB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23" name="직사각형 22">
                  <a:extLst>
                    <a:ext uri="{FF2B5EF4-FFF2-40B4-BE49-F238E27FC236}">
                      <a16:creationId xmlns:a16="http://schemas.microsoft.com/office/drawing/2014/main" id="{438B111D-43D9-4E17-ABA5-7C25C88FF90F}"/>
                    </a:ext>
                  </a:extLst>
                </p:cNvPr>
                <p:cNvSpPr/>
                <p:nvPr/>
              </p:nvSpPr>
              <p:spPr>
                <a:xfrm>
                  <a:off x="2843810" y="2424636"/>
                  <a:ext cx="332142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+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26" name="타원 25">
                <a:extLst>
                  <a:ext uri="{FF2B5EF4-FFF2-40B4-BE49-F238E27FC236}">
                    <a16:creationId xmlns:a16="http://schemas.microsoft.com/office/drawing/2014/main" id="{05B10C1B-0CF8-4B2A-9B31-7213C4866D60}"/>
                  </a:ext>
                </a:extLst>
              </p:cNvPr>
              <p:cNvSpPr/>
              <p:nvPr/>
            </p:nvSpPr>
            <p:spPr>
              <a:xfrm>
                <a:off x="2667000" y="2257425"/>
                <a:ext cx="683420" cy="683420"/>
              </a:xfrm>
              <a:prstGeom prst="ellipse">
                <a:avLst/>
              </a:prstGeom>
              <a:noFill/>
              <a:ln w="38100">
                <a:solidFill>
                  <a:srgbClr val="DDDDD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grpSp>
            <p:nvGrpSpPr>
              <p:cNvPr id="33" name="그룹 32">
                <a:extLst>
                  <a:ext uri="{FF2B5EF4-FFF2-40B4-BE49-F238E27FC236}">
                    <a16:creationId xmlns:a16="http://schemas.microsoft.com/office/drawing/2014/main" id="{99C03265-4520-4D64-A039-66EA363D2F75}"/>
                  </a:ext>
                </a:extLst>
              </p:cNvPr>
              <p:cNvGrpSpPr/>
              <p:nvPr/>
            </p:nvGrpSpPr>
            <p:grpSpPr>
              <a:xfrm>
                <a:off x="2873897" y="2073728"/>
                <a:ext cx="269626" cy="338554"/>
                <a:chOff x="2864435" y="2418281"/>
                <a:chExt cx="269626" cy="338554"/>
              </a:xfrm>
            </p:grpSpPr>
            <p:sp>
              <p:nvSpPr>
                <p:cNvPr id="34" name="타원 33">
                  <a:extLst>
                    <a:ext uri="{FF2B5EF4-FFF2-40B4-BE49-F238E27FC236}">
                      <a16:creationId xmlns:a16="http://schemas.microsoft.com/office/drawing/2014/main" id="{EFA23512-EB73-457F-8A95-370207E60A53}"/>
                    </a:ext>
                  </a:extLst>
                </p:cNvPr>
                <p:cNvSpPr/>
                <p:nvPr/>
              </p:nvSpPr>
              <p:spPr>
                <a:xfrm>
                  <a:off x="2946897" y="2554679"/>
                  <a:ext cx="104704" cy="104702"/>
                </a:xfrm>
                <a:prstGeom prst="ellipse">
                  <a:avLst/>
                </a:prstGeom>
                <a:solidFill>
                  <a:srgbClr val="4E881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35" name="직사각형 34">
                  <a:extLst>
                    <a:ext uri="{FF2B5EF4-FFF2-40B4-BE49-F238E27FC236}">
                      <a16:creationId xmlns:a16="http://schemas.microsoft.com/office/drawing/2014/main" id="{D008A89E-AE12-4087-AE49-FF6F0A024BD2}"/>
                    </a:ext>
                  </a:extLst>
                </p:cNvPr>
                <p:cNvSpPr/>
                <p:nvPr/>
              </p:nvSpPr>
              <p:spPr>
                <a:xfrm>
                  <a:off x="2864435" y="2418281"/>
                  <a:ext cx="269626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-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</p:grp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8A159C67-A946-41D1-B529-A90E98525A3F}"/>
                </a:ext>
              </a:extLst>
            </p:cNvPr>
            <p:cNvSpPr txBox="1"/>
            <p:nvPr/>
          </p:nvSpPr>
          <p:spPr>
            <a:xfrm>
              <a:off x="1989847" y="2641458"/>
              <a:ext cx="56938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1000" dirty="0"/>
                <a:t>양성자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3ABFCB51-11EE-4B25-A116-E267F0CD599D}"/>
                </a:ext>
              </a:extLst>
            </p:cNvPr>
            <p:cNvSpPr txBox="1"/>
            <p:nvPr/>
          </p:nvSpPr>
          <p:spPr>
            <a:xfrm>
              <a:off x="2055726" y="2279130"/>
              <a:ext cx="453971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1000" dirty="0"/>
                <a:t>전자</a:t>
              </a:r>
            </a:p>
          </p:txBody>
        </p:sp>
      </p:grpSp>
      <p:cxnSp>
        <p:nvCxnSpPr>
          <p:cNvPr id="47" name="직선 연결선 46">
            <a:extLst>
              <a:ext uri="{FF2B5EF4-FFF2-40B4-BE49-F238E27FC236}">
                <a16:creationId xmlns:a16="http://schemas.microsoft.com/office/drawing/2014/main" id="{E48B8AF4-9229-45A5-B15B-8BE03B027D53}"/>
              </a:ext>
            </a:extLst>
          </p:cNvPr>
          <p:cNvCxnSpPr>
            <a:cxnSpLocks/>
            <a:stCxn id="22" idx="6"/>
          </p:cNvCxnSpPr>
          <p:nvPr/>
        </p:nvCxnSpPr>
        <p:spPr>
          <a:xfrm>
            <a:off x="1677723" y="2774823"/>
            <a:ext cx="981410" cy="55853"/>
          </a:xfrm>
          <a:prstGeom prst="line">
            <a:avLst/>
          </a:prstGeom>
          <a:ln w="15875">
            <a:solidFill>
              <a:srgbClr val="019FCC"/>
            </a:solidFill>
            <a:prstDash val="dash"/>
            <a:tailEnd type="stealth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97682517-DE31-44AA-8DE6-F5041AA8FD26}"/>
              </a:ext>
            </a:extLst>
          </p:cNvPr>
          <p:cNvSpPr txBox="1"/>
          <p:nvPr/>
        </p:nvSpPr>
        <p:spPr>
          <a:xfrm>
            <a:off x="4358161" y="3153380"/>
            <a:ext cx="337184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1100" dirty="0"/>
              <a:t>양성자 수가 같고</a:t>
            </a:r>
            <a:r>
              <a:rPr lang="en-US" altLang="ko-KR" sz="1100" dirty="0"/>
              <a:t>, </a:t>
            </a:r>
            <a:r>
              <a:rPr lang="ko-KR" altLang="en-US" sz="1100" b="1" dirty="0">
                <a:solidFill>
                  <a:srgbClr val="FF0000"/>
                </a:solidFill>
              </a:rPr>
              <a:t>중성자 수가 다른 원소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3B0ACF3-232F-4F56-B788-5B72BF1FF5E6}"/>
              </a:ext>
            </a:extLst>
          </p:cNvPr>
          <p:cNvSpPr txBox="1"/>
          <p:nvPr/>
        </p:nvSpPr>
        <p:spPr>
          <a:xfrm>
            <a:off x="2270575" y="3051991"/>
            <a:ext cx="126989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000" b="1" dirty="0">
                <a:solidFill>
                  <a:srgbClr val="019FCC"/>
                </a:solidFill>
              </a:rPr>
              <a:t>양성자 </a:t>
            </a:r>
            <a:r>
              <a:rPr lang="en-US" altLang="ko-KR" sz="1000" b="1" dirty="0">
                <a:solidFill>
                  <a:srgbClr val="019FCC"/>
                </a:solidFill>
              </a:rPr>
              <a:t>1, </a:t>
            </a:r>
            <a:r>
              <a:rPr lang="ko-KR" altLang="en-US" sz="1000" b="1" dirty="0">
                <a:solidFill>
                  <a:srgbClr val="019FCC"/>
                </a:solidFill>
              </a:rPr>
              <a:t>중성자 </a:t>
            </a:r>
            <a:r>
              <a:rPr lang="en-US" altLang="ko-KR" sz="1000" b="1" dirty="0">
                <a:solidFill>
                  <a:srgbClr val="019FCC"/>
                </a:solidFill>
              </a:rPr>
              <a:t>0</a:t>
            </a:r>
            <a:endParaRPr lang="ko-KR" altLang="en-US" sz="1000" b="1" dirty="0">
              <a:solidFill>
                <a:srgbClr val="019FCC"/>
              </a:solidFill>
            </a:endParaRPr>
          </a:p>
        </p:txBody>
      </p:sp>
      <p:sp>
        <p:nvSpPr>
          <p:cNvPr id="53" name="사각형: 둥근 위쪽 모서리 52">
            <a:extLst>
              <a:ext uri="{FF2B5EF4-FFF2-40B4-BE49-F238E27FC236}">
                <a16:creationId xmlns:a16="http://schemas.microsoft.com/office/drawing/2014/main" id="{B0C6759D-83A7-4B54-A12E-0D101D30ABE9}"/>
              </a:ext>
            </a:extLst>
          </p:cNvPr>
          <p:cNvSpPr/>
          <p:nvPr/>
        </p:nvSpPr>
        <p:spPr>
          <a:xfrm flipV="1">
            <a:off x="8361757" y="2124894"/>
            <a:ext cx="3185471" cy="1304108"/>
          </a:xfrm>
          <a:prstGeom prst="round2Same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4" name="사각형: 둥근 위쪽 모서리 53">
            <a:extLst>
              <a:ext uri="{FF2B5EF4-FFF2-40B4-BE49-F238E27FC236}">
                <a16:creationId xmlns:a16="http://schemas.microsoft.com/office/drawing/2014/main" id="{16D1DE6E-7630-4791-BE18-A4D4F779BA4B}"/>
              </a:ext>
            </a:extLst>
          </p:cNvPr>
          <p:cNvSpPr/>
          <p:nvPr/>
        </p:nvSpPr>
        <p:spPr>
          <a:xfrm>
            <a:off x="8350445" y="1778745"/>
            <a:ext cx="3196783" cy="346146"/>
          </a:xfrm>
          <a:prstGeom prst="round2SameRect">
            <a:avLst>
              <a:gd name="adj1" fmla="val 32037"/>
              <a:gd name="adj2" fmla="val 0"/>
            </a:avLst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55" name="그룹 54">
            <a:extLst>
              <a:ext uri="{FF2B5EF4-FFF2-40B4-BE49-F238E27FC236}">
                <a16:creationId xmlns:a16="http://schemas.microsoft.com/office/drawing/2014/main" id="{24BB1C61-4894-46CD-B903-A32F07F9FCDB}"/>
              </a:ext>
            </a:extLst>
          </p:cNvPr>
          <p:cNvGrpSpPr/>
          <p:nvPr/>
        </p:nvGrpSpPr>
        <p:grpSpPr>
          <a:xfrm>
            <a:off x="3957410" y="2110955"/>
            <a:ext cx="1114408" cy="867117"/>
            <a:chOff x="1712529" y="2073728"/>
            <a:chExt cx="1114408" cy="867117"/>
          </a:xfrm>
        </p:grpSpPr>
        <p:grpSp>
          <p:nvGrpSpPr>
            <p:cNvPr id="56" name="그룹 55">
              <a:extLst>
                <a:ext uri="{FF2B5EF4-FFF2-40B4-BE49-F238E27FC236}">
                  <a16:creationId xmlns:a16="http://schemas.microsoft.com/office/drawing/2014/main" id="{94E16387-B6EB-48B4-A8D3-86A3AB7051A6}"/>
                </a:ext>
              </a:extLst>
            </p:cNvPr>
            <p:cNvGrpSpPr/>
            <p:nvPr/>
          </p:nvGrpSpPr>
          <p:grpSpPr>
            <a:xfrm>
              <a:off x="1932830" y="2073728"/>
              <a:ext cx="683420" cy="867117"/>
              <a:chOff x="2667000" y="2073728"/>
              <a:chExt cx="683420" cy="867117"/>
            </a:xfrm>
          </p:grpSpPr>
          <p:grpSp>
            <p:nvGrpSpPr>
              <p:cNvPr id="59" name="그룹 58">
                <a:extLst>
                  <a:ext uri="{FF2B5EF4-FFF2-40B4-BE49-F238E27FC236}">
                    <a16:creationId xmlns:a16="http://schemas.microsoft.com/office/drawing/2014/main" id="{686C257D-7F1D-4FDA-9E33-F1EA9697A8C3}"/>
                  </a:ext>
                </a:extLst>
              </p:cNvPr>
              <p:cNvGrpSpPr/>
              <p:nvPr/>
            </p:nvGrpSpPr>
            <p:grpSpPr>
              <a:xfrm>
                <a:off x="2800450" y="2420667"/>
                <a:ext cx="332142" cy="338554"/>
                <a:chOff x="2800450" y="2420667"/>
                <a:chExt cx="332142" cy="338554"/>
              </a:xfrm>
            </p:grpSpPr>
            <p:sp>
              <p:nvSpPr>
                <p:cNvPr id="66" name="타원 65">
                  <a:extLst>
                    <a:ext uri="{FF2B5EF4-FFF2-40B4-BE49-F238E27FC236}">
                      <a16:creationId xmlns:a16="http://schemas.microsoft.com/office/drawing/2014/main" id="{CB32F27A-D40C-4DB4-BD1C-2DB18B1A9451}"/>
                    </a:ext>
                  </a:extLst>
                </p:cNvPr>
                <p:cNvSpPr/>
                <p:nvPr/>
              </p:nvSpPr>
              <p:spPr>
                <a:xfrm>
                  <a:off x="2966521" y="2528652"/>
                  <a:ext cx="156755" cy="156755"/>
                </a:xfrm>
                <a:prstGeom prst="ellipse">
                  <a:avLst/>
                </a:prstGeom>
                <a:solidFill>
                  <a:srgbClr val="00B0F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64" name="타원 63">
                  <a:extLst>
                    <a:ext uri="{FF2B5EF4-FFF2-40B4-BE49-F238E27FC236}">
                      <a16:creationId xmlns:a16="http://schemas.microsoft.com/office/drawing/2014/main" id="{4E66EBE7-1BF4-4487-AA94-A6FA2E5C1EB0}"/>
                    </a:ext>
                  </a:extLst>
                </p:cNvPr>
                <p:cNvSpPr/>
                <p:nvPr/>
              </p:nvSpPr>
              <p:spPr>
                <a:xfrm>
                  <a:off x="2888144" y="2528652"/>
                  <a:ext cx="156755" cy="156755"/>
                </a:xfrm>
                <a:prstGeom prst="ellipse">
                  <a:avLst/>
                </a:prstGeom>
                <a:solidFill>
                  <a:srgbClr val="EE7FB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65" name="직사각형 64">
                  <a:extLst>
                    <a:ext uri="{FF2B5EF4-FFF2-40B4-BE49-F238E27FC236}">
                      <a16:creationId xmlns:a16="http://schemas.microsoft.com/office/drawing/2014/main" id="{B8C72720-C129-423F-A209-DD0A919F590A}"/>
                    </a:ext>
                  </a:extLst>
                </p:cNvPr>
                <p:cNvSpPr/>
                <p:nvPr/>
              </p:nvSpPr>
              <p:spPr>
                <a:xfrm>
                  <a:off x="2800450" y="2420667"/>
                  <a:ext cx="332142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+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60" name="타원 59">
                <a:extLst>
                  <a:ext uri="{FF2B5EF4-FFF2-40B4-BE49-F238E27FC236}">
                    <a16:creationId xmlns:a16="http://schemas.microsoft.com/office/drawing/2014/main" id="{9B59936F-AE06-4ED2-ADA3-982C2E8BE0D8}"/>
                  </a:ext>
                </a:extLst>
              </p:cNvPr>
              <p:cNvSpPr/>
              <p:nvPr/>
            </p:nvSpPr>
            <p:spPr>
              <a:xfrm>
                <a:off x="2667000" y="2257425"/>
                <a:ext cx="683420" cy="683420"/>
              </a:xfrm>
              <a:prstGeom prst="ellipse">
                <a:avLst/>
              </a:prstGeom>
              <a:noFill/>
              <a:ln w="38100">
                <a:solidFill>
                  <a:srgbClr val="DDDDD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grpSp>
            <p:nvGrpSpPr>
              <p:cNvPr id="61" name="그룹 60">
                <a:extLst>
                  <a:ext uri="{FF2B5EF4-FFF2-40B4-BE49-F238E27FC236}">
                    <a16:creationId xmlns:a16="http://schemas.microsoft.com/office/drawing/2014/main" id="{088D031F-9781-4DA3-BF9C-021F5A740DC7}"/>
                  </a:ext>
                </a:extLst>
              </p:cNvPr>
              <p:cNvGrpSpPr/>
              <p:nvPr/>
            </p:nvGrpSpPr>
            <p:grpSpPr>
              <a:xfrm>
                <a:off x="2873897" y="2073728"/>
                <a:ext cx="269626" cy="338554"/>
                <a:chOff x="2864435" y="2418281"/>
                <a:chExt cx="269626" cy="338554"/>
              </a:xfrm>
            </p:grpSpPr>
            <p:sp>
              <p:nvSpPr>
                <p:cNvPr id="62" name="타원 61">
                  <a:extLst>
                    <a:ext uri="{FF2B5EF4-FFF2-40B4-BE49-F238E27FC236}">
                      <a16:creationId xmlns:a16="http://schemas.microsoft.com/office/drawing/2014/main" id="{9DB014E4-F010-4887-A374-6E30989AC051}"/>
                    </a:ext>
                  </a:extLst>
                </p:cNvPr>
                <p:cNvSpPr/>
                <p:nvPr/>
              </p:nvSpPr>
              <p:spPr>
                <a:xfrm>
                  <a:off x="2946897" y="2554679"/>
                  <a:ext cx="104704" cy="104702"/>
                </a:xfrm>
                <a:prstGeom prst="ellipse">
                  <a:avLst/>
                </a:prstGeom>
                <a:solidFill>
                  <a:srgbClr val="4E881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63" name="직사각형 62">
                  <a:extLst>
                    <a:ext uri="{FF2B5EF4-FFF2-40B4-BE49-F238E27FC236}">
                      <a16:creationId xmlns:a16="http://schemas.microsoft.com/office/drawing/2014/main" id="{FE6755AB-C839-4D3D-BBAB-C00EB745DB85}"/>
                    </a:ext>
                  </a:extLst>
                </p:cNvPr>
                <p:cNvSpPr/>
                <p:nvPr/>
              </p:nvSpPr>
              <p:spPr>
                <a:xfrm>
                  <a:off x="2864435" y="2418281"/>
                  <a:ext cx="269626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-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</p:grp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F06E371D-594C-443E-BC90-6C6C77017E0C}"/>
                </a:ext>
              </a:extLst>
            </p:cNvPr>
            <p:cNvSpPr txBox="1"/>
            <p:nvPr/>
          </p:nvSpPr>
          <p:spPr>
            <a:xfrm>
              <a:off x="1712529" y="2641458"/>
              <a:ext cx="111440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1000" dirty="0"/>
                <a:t>양성자</a:t>
              </a:r>
              <a:r>
                <a:rPr lang="en-US" altLang="ko-KR" sz="1000" dirty="0"/>
                <a:t>+</a:t>
              </a:r>
              <a:r>
                <a:rPr lang="ko-KR" altLang="en-US" sz="1000" dirty="0"/>
                <a:t>중성자</a:t>
              </a:r>
              <a:r>
                <a:rPr lang="en-US" altLang="ko-KR" sz="1000" dirty="0"/>
                <a:t>1</a:t>
              </a:r>
              <a:endParaRPr lang="ko-KR" altLang="en-US" sz="1000" dirty="0"/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ABCBE291-1612-4A22-AA68-E3FB739DD995}"/>
                </a:ext>
              </a:extLst>
            </p:cNvPr>
            <p:cNvSpPr txBox="1"/>
            <p:nvPr/>
          </p:nvSpPr>
          <p:spPr>
            <a:xfrm>
              <a:off x="2062138" y="2279130"/>
              <a:ext cx="44114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1000" dirty="0"/>
                <a:t>전자</a:t>
              </a:r>
            </a:p>
          </p:txBody>
        </p:sp>
      </p:grpSp>
      <p:grpSp>
        <p:nvGrpSpPr>
          <p:cNvPr id="80" name="그룹 79">
            <a:extLst>
              <a:ext uri="{FF2B5EF4-FFF2-40B4-BE49-F238E27FC236}">
                <a16:creationId xmlns:a16="http://schemas.microsoft.com/office/drawing/2014/main" id="{210D0652-9A39-4936-9C84-525C1484F04C}"/>
              </a:ext>
            </a:extLst>
          </p:cNvPr>
          <p:cNvGrpSpPr/>
          <p:nvPr/>
        </p:nvGrpSpPr>
        <p:grpSpPr>
          <a:xfrm>
            <a:off x="6107179" y="2110955"/>
            <a:ext cx="1114408" cy="867117"/>
            <a:chOff x="1721155" y="2073728"/>
            <a:chExt cx="1114408" cy="867117"/>
          </a:xfrm>
        </p:grpSpPr>
        <p:grpSp>
          <p:nvGrpSpPr>
            <p:cNvPr id="81" name="그룹 80">
              <a:extLst>
                <a:ext uri="{FF2B5EF4-FFF2-40B4-BE49-F238E27FC236}">
                  <a16:creationId xmlns:a16="http://schemas.microsoft.com/office/drawing/2014/main" id="{52E3F288-D7B4-48F0-8349-91E1629CFC4E}"/>
                </a:ext>
              </a:extLst>
            </p:cNvPr>
            <p:cNvGrpSpPr/>
            <p:nvPr/>
          </p:nvGrpSpPr>
          <p:grpSpPr>
            <a:xfrm>
              <a:off x="1932830" y="2073728"/>
              <a:ext cx="683420" cy="867117"/>
              <a:chOff x="2667000" y="2073728"/>
              <a:chExt cx="683420" cy="867117"/>
            </a:xfrm>
          </p:grpSpPr>
          <p:grpSp>
            <p:nvGrpSpPr>
              <p:cNvPr id="84" name="그룹 83">
                <a:extLst>
                  <a:ext uri="{FF2B5EF4-FFF2-40B4-BE49-F238E27FC236}">
                    <a16:creationId xmlns:a16="http://schemas.microsoft.com/office/drawing/2014/main" id="{3A1884AC-F0C1-45E3-8C6F-0A8703A8A417}"/>
                  </a:ext>
                </a:extLst>
              </p:cNvPr>
              <p:cNvGrpSpPr/>
              <p:nvPr/>
            </p:nvGrpSpPr>
            <p:grpSpPr>
              <a:xfrm>
                <a:off x="2838898" y="2420667"/>
                <a:ext cx="332142" cy="338554"/>
                <a:chOff x="2838898" y="2420667"/>
                <a:chExt cx="332142" cy="338554"/>
              </a:xfrm>
            </p:grpSpPr>
            <p:sp>
              <p:nvSpPr>
                <p:cNvPr id="92" name="타원 91">
                  <a:extLst>
                    <a:ext uri="{FF2B5EF4-FFF2-40B4-BE49-F238E27FC236}">
                      <a16:creationId xmlns:a16="http://schemas.microsoft.com/office/drawing/2014/main" id="{7D8A7482-A0A7-4FE1-938A-225529D5BF78}"/>
                    </a:ext>
                  </a:extLst>
                </p:cNvPr>
                <p:cNvSpPr/>
                <p:nvPr/>
              </p:nvSpPr>
              <p:spPr>
                <a:xfrm>
                  <a:off x="2855773" y="2525088"/>
                  <a:ext cx="156755" cy="156755"/>
                </a:xfrm>
                <a:prstGeom prst="ellipse">
                  <a:avLst/>
                </a:prstGeom>
                <a:solidFill>
                  <a:srgbClr val="00B0F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89" name="타원 88">
                  <a:extLst>
                    <a:ext uri="{FF2B5EF4-FFF2-40B4-BE49-F238E27FC236}">
                      <a16:creationId xmlns:a16="http://schemas.microsoft.com/office/drawing/2014/main" id="{38155783-8351-44F9-B30E-938327C586A6}"/>
                    </a:ext>
                  </a:extLst>
                </p:cNvPr>
                <p:cNvSpPr/>
                <p:nvPr/>
              </p:nvSpPr>
              <p:spPr>
                <a:xfrm>
                  <a:off x="2997957" y="2528652"/>
                  <a:ext cx="156755" cy="156755"/>
                </a:xfrm>
                <a:prstGeom prst="ellipse">
                  <a:avLst/>
                </a:prstGeom>
                <a:solidFill>
                  <a:srgbClr val="00B0F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90" name="타원 89">
                  <a:extLst>
                    <a:ext uri="{FF2B5EF4-FFF2-40B4-BE49-F238E27FC236}">
                      <a16:creationId xmlns:a16="http://schemas.microsoft.com/office/drawing/2014/main" id="{1B7DDAE9-3AD8-4082-A8A7-6F5EE9191735}"/>
                    </a:ext>
                  </a:extLst>
                </p:cNvPr>
                <p:cNvSpPr/>
                <p:nvPr/>
              </p:nvSpPr>
              <p:spPr>
                <a:xfrm>
                  <a:off x="2926591" y="2528652"/>
                  <a:ext cx="156755" cy="156755"/>
                </a:xfrm>
                <a:prstGeom prst="ellipse">
                  <a:avLst/>
                </a:prstGeom>
                <a:solidFill>
                  <a:srgbClr val="EE7FB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91" name="직사각형 90">
                  <a:extLst>
                    <a:ext uri="{FF2B5EF4-FFF2-40B4-BE49-F238E27FC236}">
                      <a16:creationId xmlns:a16="http://schemas.microsoft.com/office/drawing/2014/main" id="{97F7D992-39E7-4E32-8500-DB2B809FCC79}"/>
                    </a:ext>
                  </a:extLst>
                </p:cNvPr>
                <p:cNvSpPr/>
                <p:nvPr/>
              </p:nvSpPr>
              <p:spPr>
                <a:xfrm>
                  <a:off x="2838898" y="2420667"/>
                  <a:ext cx="332142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+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85" name="타원 84">
                <a:extLst>
                  <a:ext uri="{FF2B5EF4-FFF2-40B4-BE49-F238E27FC236}">
                    <a16:creationId xmlns:a16="http://schemas.microsoft.com/office/drawing/2014/main" id="{7C9A590A-EE84-4B30-9CCA-0C86E4268AA0}"/>
                  </a:ext>
                </a:extLst>
              </p:cNvPr>
              <p:cNvSpPr/>
              <p:nvPr/>
            </p:nvSpPr>
            <p:spPr>
              <a:xfrm>
                <a:off x="2667000" y="2257425"/>
                <a:ext cx="683420" cy="683420"/>
              </a:xfrm>
              <a:prstGeom prst="ellipse">
                <a:avLst/>
              </a:prstGeom>
              <a:noFill/>
              <a:ln w="38100">
                <a:solidFill>
                  <a:srgbClr val="DDDDD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grpSp>
            <p:nvGrpSpPr>
              <p:cNvPr id="86" name="그룹 85">
                <a:extLst>
                  <a:ext uri="{FF2B5EF4-FFF2-40B4-BE49-F238E27FC236}">
                    <a16:creationId xmlns:a16="http://schemas.microsoft.com/office/drawing/2014/main" id="{0AEC7DCF-E42C-418E-8BEC-1AFBFA73345A}"/>
                  </a:ext>
                </a:extLst>
              </p:cNvPr>
              <p:cNvGrpSpPr/>
              <p:nvPr/>
            </p:nvGrpSpPr>
            <p:grpSpPr>
              <a:xfrm>
                <a:off x="2873897" y="2073728"/>
                <a:ext cx="269626" cy="338554"/>
                <a:chOff x="2864435" y="2418281"/>
                <a:chExt cx="269626" cy="338554"/>
              </a:xfrm>
            </p:grpSpPr>
            <p:sp>
              <p:nvSpPr>
                <p:cNvPr id="87" name="타원 86">
                  <a:extLst>
                    <a:ext uri="{FF2B5EF4-FFF2-40B4-BE49-F238E27FC236}">
                      <a16:creationId xmlns:a16="http://schemas.microsoft.com/office/drawing/2014/main" id="{163CBB38-AB4C-40B1-9773-19CEC83FD782}"/>
                    </a:ext>
                  </a:extLst>
                </p:cNvPr>
                <p:cNvSpPr/>
                <p:nvPr/>
              </p:nvSpPr>
              <p:spPr>
                <a:xfrm>
                  <a:off x="2946897" y="2554679"/>
                  <a:ext cx="104704" cy="104702"/>
                </a:xfrm>
                <a:prstGeom prst="ellipse">
                  <a:avLst/>
                </a:prstGeom>
                <a:solidFill>
                  <a:srgbClr val="4E881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88" name="직사각형 87">
                  <a:extLst>
                    <a:ext uri="{FF2B5EF4-FFF2-40B4-BE49-F238E27FC236}">
                      <a16:creationId xmlns:a16="http://schemas.microsoft.com/office/drawing/2014/main" id="{E329747A-2667-4620-8503-09924D2DC66C}"/>
                    </a:ext>
                  </a:extLst>
                </p:cNvPr>
                <p:cNvSpPr/>
                <p:nvPr/>
              </p:nvSpPr>
              <p:spPr>
                <a:xfrm>
                  <a:off x="2864435" y="2418281"/>
                  <a:ext cx="269626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-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</p:grp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853486AF-85A0-4EC5-BE5A-7181B5D51C2F}"/>
                </a:ext>
              </a:extLst>
            </p:cNvPr>
            <p:cNvSpPr txBox="1"/>
            <p:nvPr/>
          </p:nvSpPr>
          <p:spPr>
            <a:xfrm>
              <a:off x="1721155" y="2641458"/>
              <a:ext cx="1114408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1000" dirty="0"/>
                <a:t>양성자</a:t>
              </a:r>
              <a:r>
                <a:rPr lang="en-US" altLang="ko-KR" sz="1000" dirty="0"/>
                <a:t>+</a:t>
              </a:r>
              <a:r>
                <a:rPr lang="ko-KR" altLang="en-US" sz="1000" dirty="0"/>
                <a:t>중성자</a:t>
              </a:r>
              <a:r>
                <a:rPr lang="en-US" altLang="ko-KR" sz="1000" dirty="0"/>
                <a:t>2</a:t>
              </a:r>
              <a:endParaRPr lang="ko-KR" altLang="en-US" sz="1000" dirty="0"/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0BF8EDE7-B693-43D1-97EA-5025E2F079FF}"/>
                </a:ext>
              </a:extLst>
            </p:cNvPr>
            <p:cNvSpPr txBox="1"/>
            <p:nvPr/>
          </p:nvSpPr>
          <p:spPr>
            <a:xfrm>
              <a:off x="2062138" y="2279130"/>
              <a:ext cx="44114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1000" dirty="0"/>
                <a:t>전자</a:t>
              </a:r>
            </a:p>
          </p:txBody>
        </p:sp>
      </p:grpSp>
      <p:cxnSp>
        <p:nvCxnSpPr>
          <p:cNvPr id="94" name="직선 연결선 93">
            <a:extLst>
              <a:ext uri="{FF2B5EF4-FFF2-40B4-BE49-F238E27FC236}">
                <a16:creationId xmlns:a16="http://schemas.microsoft.com/office/drawing/2014/main" id="{866BC620-F595-4629-A077-809D61ABBE20}"/>
              </a:ext>
            </a:extLst>
          </p:cNvPr>
          <p:cNvCxnSpPr/>
          <p:nvPr/>
        </p:nvCxnSpPr>
        <p:spPr>
          <a:xfrm>
            <a:off x="6096004" y="2197103"/>
            <a:ext cx="0" cy="78096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5" name="그룹 94">
            <a:extLst>
              <a:ext uri="{FF2B5EF4-FFF2-40B4-BE49-F238E27FC236}">
                <a16:creationId xmlns:a16="http://schemas.microsoft.com/office/drawing/2014/main" id="{1BAA30FF-941B-4729-9A46-D61666F2CB36}"/>
              </a:ext>
            </a:extLst>
          </p:cNvPr>
          <p:cNvGrpSpPr/>
          <p:nvPr/>
        </p:nvGrpSpPr>
        <p:grpSpPr>
          <a:xfrm>
            <a:off x="5365379" y="2291858"/>
            <a:ext cx="482183" cy="442704"/>
            <a:chOff x="2829409" y="2413306"/>
            <a:chExt cx="482183" cy="442704"/>
          </a:xfrm>
        </p:grpSpPr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8055BB3A-6CA8-4EE1-A792-E80BB2B3C962}"/>
                </a:ext>
              </a:extLst>
            </p:cNvPr>
            <p:cNvSpPr txBox="1"/>
            <p:nvPr/>
          </p:nvSpPr>
          <p:spPr>
            <a:xfrm>
              <a:off x="2960214" y="2453435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dirty="0"/>
                <a:t>H</a:t>
              </a:r>
              <a:endParaRPr lang="ko-KR" altLang="en-US" dirty="0"/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133D7B75-07EA-4B05-823F-DE101CD9AF6F}"/>
                </a:ext>
              </a:extLst>
            </p:cNvPr>
            <p:cNvSpPr txBox="1"/>
            <p:nvPr/>
          </p:nvSpPr>
          <p:spPr>
            <a:xfrm>
              <a:off x="2829409" y="2594400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1</a:t>
              </a:r>
              <a:endParaRPr lang="ko-KR" altLang="en-US" sz="1100" dirty="0"/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E1573375-0B32-4CC2-BDFE-328A4CF33DE9}"/>
                </a:ext>
              </a:extLst>
            </p:cNvPr>
            <p:cNvSpPr txBox="1"/>
            <p:nvPr/>
          </p:nvSpPr>
          <p:spPr>
            <a:xfrm>
              <a:off x="2829409" y="2413306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2</a:t>
              </a:r>
              <a:endParaRPr lang="ko-KR" altLang="en-US" sz="1100" dirty="0"/>
            </a:p>
          </p:txBody>
        </p:sp>
      </p:grpSp>
      <p:grpSp>
        <p:nvGrpSpPr>
          <p:cNvPr id="102" name="그룹 101">
            <a:extLst>
              <a:ext uri="{FF2B5EF4-FFF2-40B4-BE49-F238E27FC236}">
                <a16:creationId xmlns:a16="http://schemas.microsoft.com/office/drawing/2014/main" id="{BFEF22A3-E003-4B68-8E7F-090973A69477}"/>
              </a:ext>
            </a:extLst>
          </p:cNvPr>
          <p:cNvGrpSpPr/>
          <p:nvPr/>
        </p:nvGrpSpPr>
        <p:grpSpPr>
          <a:xfrm>
            <a:off x="7333447" y="2291405"/>
            <a:ext cx="482183" cy="430326"/>
            <a:chOff x="2829409" y="2412853"/>
            <a:chExt cx="482183" cy="430326"/>
          </a:xfrm>
        </p:grpSpPr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A143D815-D703-4037-A2C0-ECF8FC502BC7}"/>
                </a:ext>
              </a:extLst>
            </p:cNvPr>
            <p:cNvSpPr txBox="1"/>
            <p:nvPr/>
          </p:nvSpPr>
          <p:spPr>
            <a:xfrm>
              <a:off x="2960214" y="2439884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dirty="0"/>
                <a:t>H</a:t>
              </a:r>
              <a:endParaRPr lang="ko-KR" altLang="en-US" dirty="0"/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C1AC121D-60BC-4B6A-B2EA-4AD64E6B41A0}"/>
                </a:ext>
              </a:extLst>
            </p:cNvPr>
            <p:cNvSpPr txBox="1"/>
            <p:nvPr/>
          </p:nvSpPr>
          <p:spPr>
            <a:xfrm>
              <a:off x="2829409" y="2581569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1</a:t>
              </a:r>
              <a:endParaRPr lang="ko-KR" altLang="en-US" sz="1100" dirty="0"/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6AF68273-3FC6-4093-AE6C-5A4227220D0D}"/>
                </a:ext>
              </a:extLst>
            </p:cNvPr>
            <p:cNvSpPr txBox="1"/>
            <p:nvPr/>
          </p:nvSpPr>
          <p:spPr>
            <a:xfrm>
              <a:off x="2829409" y="2412853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3</a:t>
              </a:r>
              <a:endParaRPr lang="ko-KR" altLang="en-US" sz="1100" dirty="0"/>
            </a:p>
          </p:txBody>
        </p:sp>
      </p:grpSp>
      <p:cxnSp>
        <p:nvCxnSpPr>
          <p:cNvPr id="107" name="직선 연결선 106">
            <a:extLst>
              <a:ext uri="{FF2B5EF4-FFF2-40B4-BE49-F238E27FC236}">
                <a16:creationId xmlns:a16="http://schemas.microsoft.com/office/drawing/2014/main" id="{FD7ACEC2-50AF-44B6-9ECD-4C6783FFEC1A}"/>
              </a:ext>
            </a:extLst>
          </p:cNvPr>
          <p:cNvCxnSpPr>
            <a:cxnSpLocks/>
            <a:stCxn id="89" idx="6"/>
          </p:cNvCxnSpPr>
          <p:nvPr/>
        </p:nvCxnSpPr>
        <p:spPr>
          <a:xfrm flipV="1">
            <a:off x="6806566" y="2384299"/>
            <a:ext cx="608336" cy="259958"/>
          </a:xfrm>
          <a:prstGeom prst="line">
            <a:avLst/>
          </a:prstGeom>
          <a:ln w="15875">
            <a:solidFill>
              <a:srgbClr val="019FCC"/>
            </a:solidFill>
            <a:prstDash val="dash"/>
            <a:tailEnd type="stealth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>
            <a:extLst>
              <a:ext uri="{FF2B5EF4-FFF2-40B4-BE49-F238E27FC236}">
                <a16:creationId xmlns:a16="http://schemas.microsoft.com/office/drawing/2014/main" id="{A79686A8-26A9-466E-B42E-AA993D806C1B}"/>
              </a:ext>
            </a:extLst>
          </p:cNvPr>
          <p:cNvSpPr txBox="1"/>
          <p:nvPr/>
        </p:nvSpPr>
        <p:spPr>
          <a:xfrm>
            <a:off x="7291951" y="2794458"/>
            <a:ext cx="638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900" b="1" dirty="0">
                <a:solidFill>
                  <a:srgbClr val="019FCC"/>
                </a:solidFill>
              </a:rPr>
              <a:t>양성자 </a:t>
            </a:r>
            <a:r>
              <a:rPr lang="en-US" altLang="ko-KR" sz="900" b="1" dirty="0">
                <a:solidFill>
                  <a:srgbClr val="019FCC"/>
                </a:solidFill>
              </a:rPr>
              <a:t>1</a:t>
            </a:r>
          </a:p>
          <a:p>
            <a:pPr algn="ctr"/>
            <a:r>
              <a:rPr lang="ko-KR" altLang="en-US" sz="900" b="1" dirty="0">
                <a:solidFill>
                  <a:srgbClr val="019FCC"/>
                </a:solidFill>
              </a:rPr>
              <a:t>중성자 </a:t>
            </a:r>
            <a:r>
              <a:rPr lang="en-US" altLang="ko-KR" sz="900" b="1" dirty="0">
                <a:solidFill>
                  <a:srgbClr val="019FCC"/>
                </a:solidFill>
              </a:rPr>
              <a:t>2</a:t>
            </a:r>
            <a:endParaRPr lang="ko-KR" altLang="en-US" sz="900" b="1" dirty="0">
              <a:solidFill>
                <a:srgbClr val="019FCC"/>
              </a:solidFill>
            </a:endParaRP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93F85A91-3E7A-4186-BA9C-CEC543B7C564}"/>
              </a:ext>
            </a:extLst>
          </p:cNvPr>
          <p:cNvSpPr txBox="1"/>
          <p:nvPr/>
        </p:nvSpPr>
        <p:spPr>
          <a:xfrm>
            <a:off x="9164006" y="176715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</a:rPr>
              <a:t>희귀동위원소</a:t>
            </a:r>
          </a:p>
        </p:txBody>
      </p:sp>
      <p:grpSp>
        <p:nvGrpSpPr>
          <p:cNvPr id="120" name="그룹 119">
            <a:extLst>
              <a:ext uri="{FF2B5EF4-FFF2-40B4-BE49-F238E27FC236}">
                <a16:creationId xmlns:a16="http://schemas.microsoft.com/office/drawing/2014/main" id="{55AD9641-63BF-4962-818D-08A0B0B3F926}"/>
              </a:ext>
            </a:extLst>
          </p:cNvPr>
          <p:cNvGrpSpPr/>
          <p:nvPr/>
        </p:nvGrpSpPr>
        <p:grpSpPr>
          <a:xfrm>
            <a:off x="8780005" y="2123941"/>
            <a:ext cx="683420" cy="867117"/>
            <a:chOff x="1932830" y="2073728"/>
            <a:chExt cx="683420" cy="867117"/>
          </a:xfrm>
        </p:grpSpPr>
        <p:grpSp>
          <p:nvGrpSpPr>
            <p:cNvPr id="121" name="그룹 120">
              <a:extLst>
                <a:ext uri="{FF2B5EF4-FFF2-40B4-BE49-F238E27FC236}">
                  <a16:creationId xmlns:a16="http://schemas.microsoft.com/office/drawing/2014/main" id="{21145DDA-9BBF-448C-B4F6-B9E0CF32FDCF}"/>
                </a:ext>
              </a:extLst>
            </p:cNvPr>
            <p:cNvGrpSpPr/>
            <p:nvPr/>
          </p:nvGrpSpPr>
          <p:grpSpPr>
            <a:xfrm>
              <a:off x="1932830" y="2073728"/>
              <a:ext cx="683420" cy="867117"/>
              <a:chOff x="2667000" y="2073728"/>
              <a:chExt cx="683420" cy="867117"/>
            </a:xfrm>
          </p:grpSpPr>
          <p:sp>
            <p:nvSpPr>
              <p:cNvPr id="125" name="타원 124">
                <a:extLst>
                  <a:ext uri="{FF2B5EF4-FFF2-40B4-BE49-F238E27FC236}">
                    <a16:creationId xmlns:a16="http://schemas.microsoft.com/office/drawing/2014/main" id="{DBACF6EF-F854-4849-89C2-EA485AFCA7F0}"/>
                  </a:ext>
                </a:extLst>
              </p:cNvPr>
              <p:cNvSpPr/>
              <p:nvPr/>
            </p:nvSpPr>
            <p:spPr>
              <a:xfrm>
                <a:off x="2667000" y="2257425"/>
                <a:ext cx="683420" cy="683420"/>
              </a:xfrm>
              <a:prstGeom prst="ellipse">
                <a:avLst/>
              </a:prstGeom>
              <a:noFill/>
              <a:ln w="38100">
                <a:solidFill>
                  <a:srgbClr val="DDDDD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grpSp>
            <p:nvGrpSpPr>
              <p:cNvPr id="126" name="그룹 125">
                <a:extLst>
                  <a:ext uri="{FF2B5EF4-FFF2-40B4-BE49-F238E27FC236}">
                    <a16:creationId xmlns:a16="http://schemas.microsoft.com/office/drawing/2014/main" id="{E97BD342-C526-4251-BE5F-A54FB9A39325}"/>
                  </a:ext>
                </a:extLst>
              </p:cNvPr>
              <p:cNvGrpSpPr/>
              <p:nvPr/>
            </p:nvGrpSpPr>
            <p:grpSpPr>
              <a:xfrm>
                <a:off x="2873897" y="2073728"/>
                <a:ext cx="269626" cy="338554"/>
                <a:chOff x="2864435" y="2418281"/>
                <a:chExt cx="269626" cy="338554"/>
              </a:xfrm>
            </p:grpSpPr>
            <p:sp>
              <p:nvSpPr>
                <p:cNvPr id="127" name="타원 126">
                  <a:extLst>
                    <a:ext uri="{FF2B5EF4-FFF2-40B4-BE49-F238E27FC236}">
                      <a16:creationId xmlns:a16="http://schemas.microsoft.com/office/drawing/2014/main" id="{7DD99DF6-9473-4BAF-A01A-67AE6EA5F09D}"/>
                    </a:ext>
                  </a:extLst>
                </p:cNvPr>
                <p:cNvSpPr/>
                <p:nvPr/>
              </p:nvSpPr>
              <p:spPr>
                <a:xfrm>
                  <a:off x="2946897" y="2554679"/>
                  <a:ext cx="104704" cy="104702"/>
                </a:xfrm>
                <a:prstGeom prst="ellipse">
                  <a:avLst/>
                </a:prstGeom>
                <a:solidFill>
                  <a:srgbClr val="4E881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200" b="1" dirty="0"/>
                </a:p>
              </p:txBody>
            </p:sp>
            <p:sp>
              <p:nvSpPr>
                <p:cNvPr id="128" name="직사각형 127">
                  <a:extLst>
                    <a:ext uri="{FF2B5EF4-FFF2-40B4-BE49-F238E27FC236}">
                      <a16:creationId xmlns:a16="http://schemas.microsoft.com/office/drawing/2014/main" id="{BA324095-D05B-474C-92A2-FAA2938FD3C3}"/>
                    </a:ext>
                  </a:extLst>
                </p:cNvPr>
                <p:cNvSpPr/>
                <p:nvPr/>
              </p:nvSpPr>
              <p:spPr>
                <a:xfrm>
                  <a:off x="2864435" y="2418281"/>
                  <a:ext cx="269626" cy="33855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altLang="ko-KR" sz="1600" b="1" dirty="0">
                      <a:solidFill>
                        <a:schemeClr val="bg1"/>
                      </a:solidFill>
                    </a:rPr>
                    <a:t>-</a:t>
                  </a:r>
                  <a:endParaRPr lang="ko-KR" altLang="en-US" sz="1600" b="1" dirty="0">
                    <a:solidFill>
                      <a:schemeClr val="bg1"/>
                    </a:solidFill>
                  </a:endParaRPr>
                </a:p>
              </p:txBody>
            </p:sp>
          </p:grpSp>
        </p:grp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77361EBF-646D-437A-82AC-46D313873AA1}"/>
                </a:ext>
              </a:extLst>
            </p:cNvPr>
            <p:cNvSpPr txBox="1"/>
            <p:nvPr/>
          </p:nvSpPr>
          <p:spPr>
            <a:xfrm>
              <a:off x="2113434" y="2279130"/>
              <a:ext cx="338554" cy="1846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600" dirty="0"/>
                <a:t>전자</a:t>
              </a:r>
            </a:p>
          </p:txBody>
        </p:sp>
      </p:grpSp>
      <p:grpSp>
        <p:nvGrpSpPr>
          <p:cNvPr id="133" name="그룹 132">
            <a:extLst>
              <a:ext uri="{FF2B5EF4-FFF2-40B4-BE49-F238E27FC236}">
                <a16:creationId xmlns:a16="http://schemas.microsoft.com/office/drawing/2014/main" id="{B0E6B480-449B-43B5-98BB-DB5030EA3252}"/>
              </a:ext>
            </a:extLst>
          </p:cNvPr>
          <p:cNvGrpSpPr/>
          <p:nvPr/>
        </p:nvGrpSpPr>
        <p:grpSpPr>
          <a:xfrm>
            <a:off x="10334022" y="2375691"/>
            <a:ext cx="482183" cy="415291"/>
            <a:chOff x="2829409" y="2418256"/>
            <a:chExt cx="482183" cy="415291"/>
          </a:xfrm>
        </p:grpSpPr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0C8E7813-3FD6-4633-9A6D-3C06A6069931}"/>
                </a:ext>
              </a:extLst>
            </p:cNvPr>
            <p:cNvSpPr txBox="1"/>
            <p:nvPr/>
          </p:nvSpPr>
          <p:spPr>
            <a:xfrm>
              <a:off x="2960214" y="2447408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dirty="0"/>
                <a:t>H</a:t>
              </a:r>
              <a:endParaRPr lang="ko-KR" altLang="en-US" dirty="0"/>
            </a:p>
          </p:txBody>
        </p:sp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A1C48B70-0B37-43C9-BAF7-89631D69C6B8}"/>
                </a:ext>
              </a:extLst>
            </p:cNvPr>
            <p:cNvSpPr txBox="1"/>
            <p:nvPr/>
          </p:nvSpPr>
          <p:spPr>
            <a:xfrm>
              <a:off x="2829409" y="2571937"/>
              <a:ext cx="2616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1</a:t>
              </a:r>
              <a:endParaRPr lang="ko-KR" altLang="en-US" sz="1100" dirty="0"/>
            </a:p>
          </p:txBody>
        </p:sp>
        <p:sp>
          <p:nvSpPr>
            <p:cNvPr id="136" name="TextBox 135">
              <a:extLst>
                <a:ext uri="{FF2B5EF4-FFF2-40B4-BE49-F238E27FC236}">
                  <a16:creationId xmlns:a16="http://schemas.microsoft.com/office/drawing/2014/main" id="{9AC5532E-DF6B-4E3A-BB5B-53E59BA2921D}"/>
                </a:ext>
              </a:extLst>
            </p:cNvPr>
            <p:cNvSpPr txBox="1"/>
            <p:nvPr/>
          </p:nvSpPr>
          <p:spPr>
            <a:xfrm>
              <a:off x="2829409" y="2418256"/>
              <a:ext cx="24878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100" dirty="0"/>
                <a:t>?</a:t>
              </a:r>
              <a:endParaRPr lang="ko-KR" altLang="en-US" sz="1100" dirty="0"/>
            </a:p>
          </p:txBody>
        </p:sp>
      </p:grpSp>
      <p:cxnSp>
        <p:nvCxnSpPr>
          <p:cNvPr id="137" name="직선 연결선 136">
            <a:extLst>
              <a:ext uri="{FF2B5EF4-FFF2-40B4-BE49-F238E27FC236}">
                <a16:creationId xmlns:a16="http://schemas.microsoft.com/office/drawing/2014/main" id="{305F94CF-67EF-4AAA-A2D1-6469E3DE678F}"/>
              </a:ext>
            </a:extLst>
          </p:cNvPr>
          <p:cNvCxnSpPr>
            <a:cxnSpLocks/>
            <a:stCxn id="141" idx="3"/>
            <a:endCxn id="136" idx="1"/>
          </p:cNvCxnSpPr>
          <p:nvPr/>
        </p:nvCxnSpPr>
        <p:spPr>
          <a:xfrm flipV="1">
            <a:off x="9291950" y="2506496"/>
            <a:ext cx="1042072" cy="163804"/>
          </a:xfrm>
          <a:prstGeom prst="line">
            <a:avLst/>
          </a:prstGeom>
          <a:ln w="15875">
            <a:solidFill>
              <a:srgbClr val="019FCC"/>
            </a:solidFill>
            <a:prstDash val="dash"/>
            <a:tailEnd type="stealth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TextBox 137">
            <a:extLst>
              <a:ext uri="{FF2B5EF4-FFF2-40B4-BE49-F238E27FC236}">
                <a16:creationId xmlns:a16="http://schemas.microsoft.com/office/drawing/2014/main" id="{9F1E5908-F787-4573-87A7-D3B82E2BE6A6}"/>
              </a:ext>
            </a:extLst>
          </p:cNvPr>
          <p:cNvSpPr txBox="1"/>
          <p:nvPr/>
        </p:nvSpPr>
        <p:spPr>
          <a:xfrm>
            <a:off x="10066719" y="2853200"/>
            <a:ext cx="12698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1000" b="1" dirty="0">
                <a:solidFill>
                  <a:srgbClr val="019FCC"/>
                </a:solidFill>
              </a:rPr>
              <a:t>양성자 </a:t>
            </a:r>
            <a:r>
              <a:rPr lang="en-US" altLang="ko-KR" sz="1000" b="1" dirty="0">
                <a:solidFill>
                  <a:srgbClr val="019FCC"/>
                </a:solidFill>
              </a:rPr>
              <a:t>1, </a:t>
            </a:r>
            <a:r>
              <a:rPr lang="ko-KR" altLang="en-US" sz="1000" b="1" dirty="0">
                <a:solidFill>
                  <a:srgbClr val="019FCC"/>
                </a:solidFill>
              </a:rPr>
              <a:t>중성자 </a:t>
            </a:r>
            <a:r>
              <a:rPr lang="en-US" altLang="ko-KR" sz="1000" b="1" dirty="0">
                <a:solidFill>
                  <a:srgbClr val="019FCC"/>
                </a:solidFill>
              </a:rPr>
              <a:t>?</a:t>
            </a:r>
            <a:endParaRPr lang="ko-KR" altLang="en-US" sz="1000" b="1" dirty="0">
              <a:solidFill>
                <a:srgbClr val="019FCC"/>
              </a:solidFill>
            </a:endParaRPr>
          </a:p>
        </p:txBody>
      </p:sp>
      <p:sp>
        <p:nvSpPr>
          <p:cNvPr id="141" name="직사각형 140">
            <a:extLst>
              <a:ext uri="{FF2B5EF4-FFF2-40B4-BE49-F238E27FC236}">
                <a16:creationId xmlns:a16="http://schemas.microsoft.com/office/drawing/2014/main" id="{E12A8DCD-F55F-4B82-A8C6-9024D87EB7B8}"/>
              </a:ext>
            </a:extLst>
          </p:cNvPr>
          <p:cNvSpPr/>
          <p:nvPr/>
        </p:nvSpPr>
        <p:spPr>
          <a:xfrm>
            <a:off x="8967822" y="2439467"/>
            <a:ext cx="3241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2400" b="1" dirty="0">
                <a:solidFill>
                  <a:srgbClr val="002060"/>
                </a:solidFill>
              </a:rPr>
              <a:t>?</a:t>
            </a:r>
            <a:endParaRPr lang="ko-KR" altLang="en-US" sz="6000" b="1" dirty="0">
              <a:solidFill>
                <a:srgbClr val="002060"/>
              </a:solidFill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E751731C-2F75-4B60-9A64-D43DF1A316F5}"/>
              </a:ext>
            </a:extLst>
          </p:cNvPr>
          <p:cNvSpPr txBox="1"/>
          <p:nvPr/>
        </p:nvSpPr>
        <p:spPr>
          <a:xfrm>
            <a:off x="8262914" y="3060693"/>
            <a:ext cx="337184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1100" b="1" dirty="0">
                <a:solidFill>
                  <a:srgbClr val="FF0000"/>
                </a:solidFill>
              </a:rPr>
              <a:t>수명이 짧아</a:t>
            </a:r>
            <a:r>
              <a:rPr lang="en-US" altLang="ko-KR" sz="1100" dirty="0"/>
              <a:t>, </a:t>
            </a:r>
            <a:r>
              <a:rPr lang="ko-KR" altLang="en-US" sz="1100" dirty="0"/>
              <a:t>존재하기 힘든 희귀한</a:t>
            </a:r>
            <a:r>
              <a:rPr lang="ko-KR" altLang="en-US" sz="1100" b="1" dirty="0">
                <a:solidFill>
                  <a:srgbClr val="FF0000"/>
                </a:solidFill>
              </a:rPr>
              <a:t> 동위원소</a:t>
            </a:r>
          </a:p>
        </p:txBody>
      </p:sp>
      <p:sp>
        <p:nvSpPr>
          <p:cNvPr id="129" name="타원 128">
            <a:extLst>
              <a:ext uri="{FF2B5EF4-FFF2-40B4-BE49-F238E27FC236}">
                <a16:creationId xmlns:a16="http://schemas.microsoft.com/office/drawing/2014/main" id="{BB5F62AA-B96F-42B3-A74D-0295FFB50080}"/>
              </a:ext>
            </a:extLst>
          </p:cNvPr>
          <p:cNvSpPr/>
          <p:nvPr/>
        </p:nvSpPr>
        <p:spPr>
          <a:xfrm>
            <a:off x="5334558" y="2258612"/>
            <a:ext cx="510868" cy="510868"/>
          </a:xfrm>
          <a:prstGeom prst="ellipse">
            <a:avLst/>
          </a:prstGeom>
          <a:noFill/>
          <a:ln w="28575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ACBA893-2298-4847-AF03-F65B2B449E41}"/>
              </a:ext>
            </a:extLst>
          </p:cNvPr>
          <p:cNvSpPr txBox="1"/>
          <p:nvPr/>
        </p:nvSpPr>
        <p:spPr>
          <a:xfrm>
            <a:off x="5325731" y="2794458"/>
            <a:ext cx="638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900" b="1" dirty="0">
                <a:solidFill>
                  <a:srgbClr val="019FCC"/>
                </a:solidFill>
              </a:rPr>
              <a:t>양성자 </a:t>
            </a:r>
            <a:r>
              <a:rPr lang="en-US" altLang="ko-KR" sz="900" b="1" dirty="0">
                <a:solidFill>
                  <a:srgbClr val="019FCC"/>
                </a:solidFill>
              </a:rPr>
              <a:t>1</a:t>
            </a:r>
          </a:p>
          <a:p>
            <a:pPr algn="ctr"/>
            <a:r>
              <a:rPr lang="ko-KR" altLang="en-US" sz="900" b="1" dirty="0">
                <a:solidFill>
                  <a:srgbClr val="019FCC"/>
                </a:solidFill>
              </a:rPr>
              <a:t>중성자 </a:t>
            </a:r>
            <a:r>
              <a:rPr lang="en-US" altLang="ko-KR" sz="900" b="1" dirty="0">
                <a:solidFill>
                  <a:srgbClr val="019FCC"/>
                </a:solidFill>
              </a:rPr>
              <a:t>1</a:t>
            </a:r>
            <a:endParaRPr lang="ko-KR" altLang="en-US" sz="900" b="1" dirty="0">
              <a:solidFill>
                <a:srgbClr val="019FCC"/>
              </a:solidFill>
            </a:endParaRPr>
          </a:p>
        </p:txBody>
      </p:sp>
      <p:cxnSp>
        <p:nvCxnSpPr>
          <p:cNvPr id="99" name="직선 연결선 98">
            <a:extLst>
              <a:ext uri="{FF2B5EF4-FFF2-40B4-BE49-F238E27FC236}">
                <a16:creationId xmlns:a16="http://schemas.microsoft.com/office/drawing/2014/main" id="{AD40E60F-2828-482A-9421-DBBB8C613690}"/>
              </a:ext>
            </a:extLst>
          </p:cNvPr>
          <p:cNvCxnSpPr>
            <a:cxnSpLocks/>
            <a:stCxn id="65" idx="3"/>
          </p:cNvCxnSpPr>
          <p:nvPr/>
        </p:nvCxnSpPr>
        <p:spPr>
          <a:xfrm flipV="1">
            <a:off x="4643303" y="2390043"/>
            <a:ext cx="792103" cy="237128"/>
          </a:xfrm>
          <a:prstGeom prst="line">
            <a:avLst/>
          </a:prstGeom>
          <a:ln w="15875">
            <a:solidFill>
              <a:srgbClr val="019FCC"/>
            </a:solidFill>
            <a:prstDash val="dash"/>
            <a:tailEnd type="stealth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사각형: 둥근 위쪽 모서리 118">
            <a:extLst>
              <a:ext uri="{FF2B5EF4-FFF2-40B4-BE49-F238E27FC236}">
                <a16:creationId xmlns:a16="http://schemas.microsoft.com/office/drawing/2014/main" id="{B7073ED5-10A8-481B-AE29-FFBD2F383BB8}"/>
              </a:ext>
            </a:extLst>
          </p:cNvPr>
          <p:cNvSpPr/>
          <p:nvPr/>
        </p:nvSpPr>
        <p:spPr>
          <a:xfrm>
            <a:off x="7894948" y="4042359"/>
            <a:ext cx="3328222" cy="2172704"/>
          </a:xfrm>
          <a:prstGeom prst="round2SameRect">
            <a:avLst>
              <a:gd name="adj1" fmla="val 5299"/>
              <a:gd name="adj2" fmla="val 0"/>
            </a:avLst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2" name="사각형: 둥근 위쪽 모서리 121">
            <a:extLst>
              <a:ext uri="{FF2B5EF4-FFF2-40B4-BE49-F238E27FC236}">
                <a16:creationId xmlns:a16="http://schemas.microsoft.com/office/drawing/2014/main" id="{3FB0EA77-56AF-4169-8284-D42C798359C2}"/>
              </a:ext>
            </a:extLst>
          </p:cNvPr>
          <p:cNvSpPr/>
          <p:nvPr/>
        </p:nvSpPr>
        <p:spPr>
          <a:xfrm>
            <a:off x="4432930" y="4042359"/>
            <a:ext cx="3328222" cy="2172704"/>
          </a:xfrm>
          <a:prstGeom prst="round2SameRect">
            <a:avLst>
              <a:gd name="adj1" fmla="val 5299"/>
              <a:gd name="adj2" fmla="val 0"/>
            </a:avLst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4" name="사각형: 둥근 위쪽 모서리 123">
            <a:extLst>
              <a:ext uri="{FF2B5EF4-FFF2-40B4-BE49-F238E27FC236}">
                <a16:creationId xmlns:a16="http://schemas.microsoft.com/office/drawing/2014/main" id="{6E11B137-1F29-492C-BE09-1504A8D71EC2}"/>
              </a:ext>
            </a:extLst>
          </p:cNvPr>
          <p:cNvSpPr/>
          <p:nvPr/>
        </p:nvSpPr>
        <p:spPr>
          <a:xfrm>
            <a:off x="908618" y="4042359"/>
            <a:ext cx="3328222" cy="2172704"/>
          </a:xfrm>
          <a:prstGeom prst="round2SameRect">
            <a:avLst>
              <a:gd name="adj1" fmla="val 5299"/>
              <a:gd name="adj2" fmla="val 0"/>
            </a:avLst>
          </a:prstGeom>
          <a:solidFill>
            <a:srgbClr val="019FCC"/>
          </a:solidFill>
          <a:ln>
            <a:solidFill>
              <a:srgbClr val="019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1" name="사각형: 둥근 모서리 130">
            <a:extLst>
              <a:ext uri="{FF2B5EF4-FFF2-40B4-BE49-F238E27FC236}">
                <a16:creationId xmlns:a16="http://schemas.microsoft.com/office/drawing/2014/main" id="{2AE172B6-200E-4974-B527-E7657DE83C25}"/>
              </a:ext>
            </a:extLst>
          </p:cNvPr>
          <p:cNvSpPr/>
          <p:nvPr/>
        </p:nvSpPr>
        <p:spPr>
          <a:xfrm>
            <a:off x="644772" y="3552274"/>
            <a:ext cx="10902456" cy="3131287"/>
          </a:xfrm>
          <a:prstGeom prst="roundRect">
            <a:avLst>
              <a:gd name="adj" fmla="val 8190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32" name="사각형: 둥근 위쪽 모서리 131">
            <a:extLst>
              <a:ext uri="{FF2B5EF4-FFF2-40B4-BE49-F238E27FC236}">
                <a16:creationId xmlns:a16="http://schemas.microsoft.com/office/drawing/2014/main" id="{48D16357-39C2-4746-B533-54F6CF1FD211}"/>
              </a:ext>
            </a:extLst>
          </p:cNvPr>
          <p:cNvSpPr/>
          <p:nvPr/>
        </p:nvSpPr>
        <p:spPr>
          <a:xfrm flipV="1">
            <a:off x="4493113" y="3552898"/>
            <a:ext cx="3101944" cy="360160"/>
          </a:xfrm>
          <a:prstGeom prst="round2SameRect">
            <a:avLst>
              <a:gd name="adj1" fmla="val 32037"/>
              <a:gd name="adj2" fmla="val 0"/>
            </a:avLst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FFD88D29-1500-48CB-B146-B17ED4D25300}"/>
              </a:ext>
            </a:extLst>
          </p:cNvPr>
          <p:cNvSpPr txBox="1"/>
          <p:nvPr/>
        </p:nvSpPr>
        <p:spPr>
          <a:xfrm>
            <a:off x="4808628" y="3552271"/>
            <a:ext cx="2574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</a:rPr>
              <a:t>희귀동위원소 생성방법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E9C2875F-C57E-473D-86B2-9498ED70175A}"/>
              </a:ext>
            </a:extLst>
          </p:cNvPr>
          <p:cNvSpPr txBox="1"/>
          <p:nvPr/>
        </p:nvSpPr>
        <p:spPr>
          <a:xfrm>
            <a:off x="1805913" y="4008786"/>
            <a:ext cx="154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>
                <a:solidFill>
                  <a:schemeClr val="bg1"/>
                </a:solidFill>
              </a:rPr>
              <a:t>① </a:t>
            </a:r>
            <a:r>
              <a:rPr lang="en-US" altLang="ko-KR" b="1" dirty="0">
                <a:solidFill>
                  <a:schemeClr val="bg1"/>
                </a:solidFill>
              </a:rPr>
              <a:t>ISOL </a:t>
            </a:r>
            <a:r>
              <a:rPr lang="ko-KR" altLang="en-US" b="1" dirty="0">
                <a:solidFill>
                  <a:schemeClr val="bg1"/>
                </a:solidFill>
              </a:rPr>
              <a:t>방식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8BCF764F-FA48-4940-8F6D-5A8F3FB89052}"/>
              </a:ext>
            </a:extLst>
          </p:cNvPr>
          <p:cNvSpPr txBox="1"/>
          <p:nvPr/>
        </p:nvSpPr>
        <p:spPr>
          <a:xfrm>
            <a:off x="5474962" y="4022650"/>
            <a:ext cx="1234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>
                <a:solidFill>
                  <a:schemeClr val="bg1"/>
                </a:solidFill>
              </a:rPr>
              <a:t>② </a:t>
            </a:r>
            <a:r>
              <a:rPr lang="en-US" altLang="ko-KR" b="1" dirty="0">
                <a:solidFill>
                  <a:schemeClr val="bg1"/>
                </a:solidFill>
              </a:rPr>
              <a:t>IF </a:t>
            </a:r>
            <a:r>
              <a:rPr lang="ko-KR" altLang="en-US" b="1" dirty="0">
                <a:solidFill>
                  <a:schemeClr val="bg1"/>
                </a:solidFill>
              </a:rPr>
              <a:t>방식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208E003A-A9A7-433F-9C37-1CBFFC13F5F3}"/>
              </a:ext>
            </a:extLst>
          </p:cNvPr>
          <p:cNvSpPr txBox="1"/>
          <p:nvPr/>
        </p:nvSpPr>
        <p:spPr>
          <a:xfrm>
            <a:off x="2653392" y="6281964"/>
            <a:ext cx="6885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dirty="0"/>
              <a:t>희귀동위원소 생산방법 </a:t>
            </a:r>
            <a:r>
              <a:rPr lang="en-US" altLang="ko-KR" dirty="0"/>
              <a:t>2</a:t>
            </a:r>
            <a:r>
              <a:rPr lang="ko-KR" altLang="en-US" dirty="0"/>
              <a:t>가지 모두를 활용한 </a:t>
            </a:r>
            <a:r>
              <a:rPr lang="ko-KR" altLang="en-US" b="1" dirty="0">
                <a:solidFill>
                  <a:srgbClr val="FF0000"/>
                </a:solidFill>
              </a:rPr>
              <a:t>세계 최초의 가속기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E11BA65B-2570-48C4-9776-ADB43CFE7257}"/>
              </a:ext>
            </a:extLst>
          </p:cNvPr>
          <p:cNvSpPr txBox="1"/>
          <p:nvPr/>
        </p:nvSpPr>
        <p:spPr>
          <a:xfrm>
            <a:off x="8526565" y="4022650"/>
            <a:ext cx="2064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b="1" dirty="0">
                <a:solidFill>
                  <a:schemeClr val="bg1"/>
                </a:solidFill>
              </a:rPr>
              <a:t>③ </a:t>
            </a:r>
            <a:r>
              <a:rPr lang="en-US" altLang="ko-KR" b="1" dirty="0">
                <a:solidFill>
                  <a:schemeClr val="bg1"/>
                </a:solidFill>
              </a:rPr>
              <a:t>ISOL + IF </a:t>
            </a:r>
            <a:r>
              <a:rPr lang="ko-KR" altLang="en-US" b="1" dirty="0">
                <a:solidFill>
                  <a:schemeClr val="bg1"/>
                </a:solidFill>
              </a:rPr>
              <a:t>방식</a:t>
            </a:r>
          </a:p>
        </p:txBody>
      </p:sp>
      <p:pic>
        <p:nvPicPr>
          <p:cNvPr id="147" name="그림 146">
            <a:extLst>
              <a:ext uri="{FF2B5EF4-FFF2-40B4-BE49-F238E27FC236}">
                <a16:creationId xmlns:a16="http://schemas.microsoft.com/office/drawing/2014/main" id="{94EB03D1-04D1-4887-93A7-67F26E2E01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580" y="4363457"/>
            <a:ext cx="3209573" cy="1805385"/>
          </a:xfrm>
          <a:custGeom>
            <a:avLst/>
            <a:gdLst>
              <a:gd name="connsiteX0" fmla="*/ 0 w 2690160"/>
              <a:gd name="connsiteY0" fmla="*/ 0 h 1518866"/>
              <a:gd name="connsiteX1" fmla="*/ 2690160 w 2690160"/>
              <a:gd name="connsiteY1" fmla="*/ 0 h 1518866"/>
              <a:gd name="connsiteX2" fmla="*/ 2690160 w 2690160"/>
              <a:gd name="connsiteY2" fmla="*/ 1518866 h 1518866"/>
              <a:gd name="connsiteX3" fmla="*/ 0 w 2690160"/>
              <a:gd name="connsiteY3" fmla="*/ 1518866 h 1518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0160" h="1518866">
                <a:moveTo>
                  <a:pt x="0" y="0"/>
                </a:moveTo>
                <a:lnTo>
                  <a:pt x="2690160" y="0"/>
                </a:lnTo>
                <a:lnTo>
                  <a:pt x="2690160" y="1518866"/>
                </a:lnTo>
                <a:lnTo>
                  <a:pt x="0" y="1518866"/>
                </a:lnTo>
                <a:close/>
              </a:path>
            </a:pathLst>
          </a:custGeom>
        </p:spPr>
      </p:pic>
      <p:pic>
        <p:nvPicPr>
          <p:cNvPr id="148" name="그림 147">
            <a:extLst>
              <a:ext uri="{FF2B5EF4-FFF2-40B4-BE49-F238E27FC236}">
                <a16:creationId xmlns:a16="http://schemas.microsoft.com/office/drawing/2014/main" id="{B41DE2B9-C0E4-46EA-AD18-12DDBB63DB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3806" y="4363194"/>
            <a:ext cx="3210506" cy="1805909"/>
          </a:xfrm>
          <a:prstGeom prst="rect">
            <a:avLst/>
          </a:prstGeom>
        </p:spPr>
      </p:pic>
      <p:pic>
        <p:nvPicPr>
          <p:cNvPr id="149" name="그림 148">
            <a:extLst>
              <a:ext uri="{FF2B5EF4-FFF2-40B4-BE49-F238E27FC236}">
                <a16:creationId xmlns:a16="http://schemas.microsoft.com/office/drawing/2014/main" id="{DC3CBBD9-57E2-4A49-A92C-359ED938B5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830" y="4363193"/>
            <a:ext cx="3204785" cy="180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936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직사각형 32">
            <a:extLst>
              <a:ext uri="{FF2B5EF4-FFF2-40B4-BE49-F238E27FC236}">
                <a16:creationId xmlns:a16="http://schemas.microsoft.com/office/drawing/2014/main" id="{EADE9C9D-430A-4A21-B21F-79640254474F}"/>
              </a:ext>
            </a:extLst>
          </p:cNvPr>
          <p:cNvSpPr/>
          <p:nvPr/>
        </p:nvSpPr>
        <p:spPr>
          <a:xfrm>
            <a:off x="5687197" y="5593275"/>
            <a:ext cx="453498" cy="256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9" name="그림 38">
            <a:extLst>
              <a:ext uri="{FF2B5EF4-FFF2-40B4-BE49-F238E27FC236}">
                <a16:creationId xmlns:a16="http://schemas.microsoft.com/office/drawing/2014/main" id="{14C5F2CF-3C13-216C-40E3-C77550DE874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764" y="4915474"/>
            <a:ext cx="5177685" cy="1709658"/>
          </a:xfrm>
          <a:prstGeom prst="rect">
            <a:avLst/>
          </a:prstGeom>
        </p:spPr>
      </p:pic>
      <p:sp>
        <p:nvSpPr>
          <p:cNvPr id="4" name="직사각형 3">
            <a:extLst>
              <a:ext uri="{FF2B5EF4-FFF2-40B4-BE49-F238E27FC236}">
                <a16:creationId xmlns:a16="http://schemas.microsoft.com/office/drawing/2014/main" id="{750C9EFD-941F-4071-A875-5E6C9DF8F2EA}"/>
              </a:ext>
            </a:extLst>
          </p:cNvPr>
          <p:cNvSpPr/>
          <p:nvPr/>
        </p:nvSpPr>
        <p:spPr>
          <a:xfrm>
            <a:off x="4169569" y="5427662"/>
            <a:ext cx="1977229" cy="354806"/>
          </a:xfrm>
          <a:custGeom>
            <a:avLst/>
            <a:gdLst>
              <a:gd name="connsiteX0" fmla="*/ 0 w 2035174"/>
              <a:gd name="connsiteY0" fmla="*/ 0 h 854443"/>
              <a:gd name="connsiteX1" fmla="*/ 2035174 w 2035174"/>
              <a:gd name="connsiteY1" fmla="*/ 0 h 854443"/>
              <a:gd name="connsiteX2" fmla="*/ 2035174 w 2035174"/>
              <a:gd name="connsiteY2" fmla="*/ 854443 h 854443"/>
              <a:gd name="connsiteX3" fmla="*/ 0 w 2035174"/>
              <a:gd name="connsiteY3" fmla="*/ 854443 h 854443"/>
              <a:gd name="connsiteX4" fmla="*/ 0 w 2035174"/>
              <a:gd name="connsiteY4" fmla="*/ 0 h 854443"/>
              <a:gd name="connsiteX0" fmla="*/ 0 w 2035174"/>
              <a:gd name="connsiteY0" fmla="*/ 854443 h 945883"/>
              <a:gd name="connsiteX1" fmla="*/ 0 w 2035174"/>
              <a:gd name="connsiteY1" fmla="*/ 0 h 945883"/>
              <a:gd name="connsiteX2" fmla="*/ 2035174 w 2035174"/>
              <a:gd name="connsiteY2" fmla="*/ 0 h 945883"/>
              <a:gd name="connsiteX3" fmla="*/ 2035174 w 2035174"/>
              <a:gd name="connsiteY3" fmla="*/ 854443 h 945883"/>
              <a:gd name="connsiteX4" fmla="*/ 91440 w 2035174"/>
              <a:gd name="connsiteY4" fmla="*/ 945883 h 945883"/>
              <a:gd name="connsiteX0" fmla="*/ 0 w 2035174"/>
              <a:gd name="connsiteY0" fmla="*/ 854443 h 854443"/>
              <a:gd name="connsiteX1" fmla="*/ 0 w 2035174"/>
              <a:gd name="connsiteY1" fmla="*/ 0 h 854443"/>
              <a:gd name="connsiteX2" fmla="*/ 2035174 w 2035174"/>
              <a:gd name="connsiteY2" fmla="*/ 0 h 854443"/>
              <a:gd name="connsiteX3" fmla="*/ 2035174 w 2035174"/>
              <a:gd name="connsiteY3" fmla="*/ 854443 h 854443"/>
              <a:gd name="connsiteX0" fmla="*/ 0 w 2035174"/>
              <a:gd name="connsiteY0" fmla="*/ 854443 h 1006843"/>
              <a:gd name="connsiteX1" fmla="*/ 0 w 2035174"/>
              <a:gd name="connsiteY1" fmla="*/ 0 h 1006843"/>
              <a:gd name="connsiteX2" fmla="*/ 2035174 w 2035174"/>
              <a:gd name="connsiteY2" fmla="*/ 0 h 1006843"/>
              <a:gd name="connsiteX3" fmla="*/ 1917699 w 2035174"/>
              <a:gd name="connsiteY3" fmla="*/ 1006843 h 1006843"/>
              <a:gd name="connsiteX0" fmla="*/ 0 w 2035174"/>
              <a:gd name="connsiteY0" fmla="*/ 854443 h 1006843"/>
              <a:gd name="connsiteX1" fmla="*/ 0 w 2035174"/>
              <a:gd name="connsiteY1" fmla="*/ 0 h 1006843"/>
              <a:gd name="connsiteX2" fmla="*/ 2035174 w 2035174"/>
              <a:gd name="connsiteY2" fmla="*/ 0 h 1006843"/>
              <a:gd name="connsiteX3" fmla="*/ 1749425 w 2035174"/>
              <a:gd name="connsiteY3" fmla="*/ 990600 h 1006843"/>
              <a:gd name="connsiteX4" fmla="*/ 1917699 w 2035174"/>
              <a:gd name="connsiteY4" fmla="*/ 1006843 h 1006843"/>
              <a:gd name="connsiteX0" fmla="*/ 0 w 1917699"/>
              <a:gd name="connsiteY0" fmla="*/ 854443 h 1006843"/>
              <a:gd name="connsiteX1" fmla="*/ 0 w 1917699"/>
              <a:gd name="connsiteY1" fmla="*/ 0 h 1006843"/>
              <a:gd name="connsiteX2" fmla="*/ 1762124 w 1917699"/>
              <a:gd name="connsiteY2" fmla="*/ 628650 h 1006843"/>
              <a:gd name="connsiteX3" fmla="*/ 1749425 w 1917699"/>
              <a:gd name="connsiteY3" fmla="*/ 990600 h 1006843"/>
              <a:gd name="connsiteX4" fmla="*/ 1917699 w 1917699"/>
              <a:gd name="connsiteY4" fmla="*/ 1006843 h 100684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62124 w 1917699"/>
              <a:gd name="connsiteY2" fmla="*/ 12700 h 390893"/>
              <a:gd name="connsiteX3" fmla="*/ 1749425 w 1917699"/>
              <a:gd name="connsiteY3" fmla="*/ 37465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62124 w 1917699"/>
              <a:gd name="connsiteY2" fmla="*/ 12700 h 390893"/>
              <a:gd name="connsiteX3" fmla="*/ 1749425 w 1917699"/>
              <a:gd name="connsiteY3" fmla="*/ 37465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62124 w 1917699"/>
              <a:gd name="connsiteY2" fmla="*/ 12700 h 390893"/>
              <a:gd name="connsiteX3" fmla="*/ 1752600 w 1917699"/>
              <a:gd name="connsiteY3" fmla="*/ 36830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62124 w 1917699"/>
              <a:gd name="connsiteY2" fmla="*/ 12700 h 390893"/>
              <a:gd name="connsiteX3" fmla="*/ 1752600 w 1917699"/>
              <a:gd name="connsiteY3" fmla="*/ 36830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62124 w 1917699"/>
              <a:gd name="connsiteY2" fmla="*/ 12700 h 390893"/>
              <a:gd name="connsiteX3" fmla="*/ 1752600 w 1917699"/>
              <a:gd name="connsiteY3" fmla="*/ 36830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55774 w 1917699"/>
              <a:gd name="connsiteY2" fmla="*/ 15875 h 390893"/>
              <a:gd name="connsiteX3" fmla="*/ 1752600 w 1917699"/>
              <a:gd name="connsiteY3" fmla="*/ 36830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55774 w 1917699"/>
              <a:gd name="connsiteY2" fmla="*/ 15875 h 390893"/>
              <a:gd name="connsiteX3" fmla="*/ 1752600 w 1917699"/>
              <a:gd name="connsiteY3" fmla="*/ 368300 h 390893"/>
              <a:gd name="connsiteX4" fmla="*/ 1917699 w 1917699"/>
              <a:gd name="connsiteY4" fmla="*/ 390893 h 390893"/>
              <a:gd name="connsiteX0" fmla="*/ 0 w 1917699"/>
              <a:gd name="connsiteY0" fmla="*/ 238493 h 390893"/>
              <a:gd name="connsiteX1" fmla="*/ 552450 w 1917699"/>
              <a:gd name="connsiteY1" fmla="*/ 0 h 390893"/>
              <a:gd name="connsiteX2" fmla="*/ 1755774 w 1917699"/>
              <a:gd name="connsiteY2" fmla="*/ 15875 h 390893"/>
              <a:gd name="connsiteX3" fmla="*/ 1752600 w 1917699"/>
              <a:gd name="connsiteY3" fmla="*/ 387350 h 390893"/>
              <a:gd name="connsiteX4" fmla="*/ 1917699 w 1917699"/>
              <a:gd name="connsiteY4" fmla="*/ 390893 h 390893"/>
              <a:gd name="connsiteX0" fmla="*/ 0 w 1917699"/>
              <a:gd name="connsiteY0" fmla="*/ 238493 h 387350"/>
              <a:gd name="connsiteX1" fmla="*/ 552450 w 1917699"/>
              <a:gd name="connsiteY1" fmla="*/ 0 h 387350"/>
              <a:gd name="connsiteX2" fmla="*/ 1755774 w 1917699"/>
              <a:gd name="connsiteY2" fmla="*/ 15875 h 387350"/>
              <a:gd name="connsiteX3" fmla="*/ 1752600 w 1917699"/>
              <a:gd name="connsiteY3" fmla="*/ 387350 h 387350"/>
              <a:gd name="connsiteX4" fmla="*/ 1917699 w 1917699"/>
              <a:gd name="connsiteY4" fmla="*/ 384543 h 387350"/>
              <a:gd name="connsiteX0" fmla="*/ 0 w 1917699"/>
              <a:gd name="connsiteY0" fmla="*/ 238493 h 387350"/>
              <a:gd name="connsiteX1" fmla="*/ 641350 w 1917699"/>
              <a:gd name="connsiteY1" fmla="*/ 0 h 387350"/>
              <a:gd name="connsiteX2" fmla="*/ 1755774 w 1917699"/>
              <a:gd name="connsiteY2" fmla="*/ 15875 h 387350"/>
              <a:gd name="connsiteX3" fmla="*/ 1752600 w 1917699"/>
              <a:gd name="connsiteY3" fmla="*/ 387350 h 387350"/>
              <a:gd name="connsiteX4" fmla="*/ 1917699 w 1917699"/>
              <a:gd name="connsiteY4" fmla="*/ 384543 h 387350"/>
              <a:gd name="connsiteX0" fmla="*/ 0 w 1917699"/>
              <a:gd name="connsiteY0" fmla="*/ 238493 h 387350"/>
              <a:gd name="connsiteX1" fmla="*/ 476251 w 1917699"/>
              <a:gd name="connsiteY1" fmla="*/ 38100 h 387350"/>
              <a:gd name="connsiteX2" fmla="*/ 641350 w 1917699"/>
              <a:gd name="connsiteY2" fmla="*/ 0 h 387350"/>
              <a:gd name="connsiteX3" fmla="*/ 1755774 w 1917699"/>
              <a:gd name="connsiteY3" fmla="*/ 15875 h 387350"/>
              <a:gd name="connsiteX4" fmla="*/ 1752600 w 1917699"/>
              <a:gd name="connsiteY4" fmla="*/ 387350 h 387350"/>
              <a:gd name="connsiteX5" fmla="*/ 1917699 w 1917699"/>
              <a:gd name="connsiteY5" fmla="*/ 384543 h 387350"/>
              <a:gd name="connsiteX0" fmla="*/ 0 w 2079624"/>
              <a:gd name="connsiteY0" fmla="*/ 219443 h 387350"/>
              <a:gd name="connsiteX1" fmla="*/ 638176 w 2079624"/>
              <a:gd name="connsiteY1" fmla="*/ 38100 h 387350"/>
              <a:gd name="connsiteX2" fmla="*/ 803275 w 2079624"/>
              <a:gd name="connsiteY2" fmla="*/ 0 h 387350"/>
              <a:gd name="connsiteX3" fmla="*/ 1917699 w 2079624"/>
              <a:gd name="connsiteY3" fmla="*/ 15875 h 387350"/>
              <a:gd name="connsiteX4" fmla="*/ 1914525 w 2079624"/>
              <a:gd name="connsiteY4" fmla="*/ 387350 h 387350"/>
              <a:gd name="connsiteX5" fmla="*/ 2079624 w 2079624"/>
              <a:gd name="connsiteY5" fmla="*/ 384543 h 387350"/>
              <a:gd name="connsiteX0" fmla="*/ 0 w 2079624"/>
              <a:gd name="connsiteY0" fmla="*/ 219443 h 387350"/>
              <a:gd name="connsiteX1" fmla="*/ 212726 w 2079624"/>
              <a:gd name="connsiteY1" fmla="*/ 34925 h 387350"/>
              <a:gd name="connsiteX2" fmla="*/ 638176 w 2079624"/>
              <a:gd name="connsiteY2" fmla="*/ 38100 h 387350"/>
              <a:gd name="connsiteX3" fmla="*/ 803275 w 2079624"/>
              <a:gd name="connsiteY3" fmla="*/ 0 h 387350"/>
              <a:gd name="connsiteX4" fmla="*/ 1917699 w 2079624"/>
              <a:gd name="connsiteY4" fmla="*/ 15875 h 387350"/>
              <a:gd name="connsiteX5" fmla="*/ 1914525 w 2079624"/>
              <a:gd name="connsiteY5" fmla="*/ 387350 h 387350"/>
              <a:gd name="connsiteX6" fmla="*/ 2079624 w 2079624"/>
              <a:gd name="connsiteY6" fmla="*/ 384543 h 387350"/>
              <a:gd name="connsiteX0" fmla="*/ 0 w 1990724"/>
              <a:gd name="connsiteY0" fmla="*/ 289293 h 387350"/>
              <a:gd name="connsiteX1" fmla="*/ 123826 w 1990724"/>
              <a:gd name="connsiteY1" fmla="*/ 34925 h 387350"/>
              <a:gd name="connsiteX2" fmla="*/ 549276 w 1990724"/>
              <a:gd name="connsiteY2" fmla="*/ 38100 h 387350"/>
              <a:gd name="connsiteX3" fmla="*/ 714375 w 1990724"/>
              <a:gd name="connsiteY3" fmla="*/ 0 h 387350"/>
              <a:gd name="connsiteX4" fmla="*/ 1828799 w 1990724"/>
              <a:gd name="connsiteY4" fmla="*/ 15875 h 387350"/>
              <a:gd name="connsiteX5" fmla="*/ 1825625 w 1990724"/>
              <a:gd name="connsiteY5" fmla="*/ 387350 h 387350"/>
              <a:gd name="connsiteX6" fmla="*/ 1990724 w 1990724"/>
              <a:gd name="connsiteY6" fmla="*/ 384543 h 387350"/>
              <a:gd name="connsiteX0" fmla="*/ 0 w 1990724"/>
              <a:gd name="connsiteY0" fmla="*/ 289293 h 387350"/>
              <a:gd name="connsiteX1" fmla="*/ 123826 w 1990724"/>
              <a:gd name="connsiteY1" fmla="*/ 34925 h 387350"/>
              <a:gd name="connsiteX2" fmla="*/ 549276 w 1990724"/>
              <a:gd name="connsiteY2" fmla="*/ 38100 h 387350"/>
              <a:gd name="connsiteX3" fmla="*/ 714375 w 1990724"/>
              <a:gd name="connsiteY3" fmla="*/ 0 h 387350"/>
              <a:gd name="connsiteX4" fmla="*/ 1828799 w 1990724"/>
              <a:gd name="connsiteY4" fmla="*/ 15875 h 387350"/>
              <a:gd name="connsiteX5" fmla="*/ 1825625 w 1990724"/>
              <a:gd name="connsiteY5" fmla="*/ 387350 h 387350"/>
              <a:gd name="connsiteX6" fmla="*/ 1990724 w 1990724"/>
              <a:gd name="connsiteY6" fmla="*/ 384543 h 387350"/>
              <a:gd name="connsiteX0" fmla="*/ 0 w 1990724"/>
              <a:gd name="connsiteY0" fmla="*/ 289293 h 387350"/>
              <a:gd name="connsiteX1" fmla="*/ 123826 w 1990724"/>
              <a:gd name="connsiteY1" fmla="*/ 34925 h 387350"/>
              <a:gd name="connsiteX2" fmla="*/ 549276 w 1990724"/>
              <a:gd name="connsiteY2" fmla="*/ 38100 h 387350"/>
              <a:gd name="connsiteX3" fmla="*/ 714375 w 1990724"/>
              <a:gd name="connsiteY3" fmla="*/ 0 h 387350"/>
              <a:gd name="connsiteX4" fmla="*/ 1828799 w 1990724"/>
              <a:gd name="connsiteY4" fmla="*/ 15875 h 387350"/>
              <a:gd name="connsiteX5" fmla="*/ 1825625 w 1990724"/>
              <a:gd name="connsiteY5" fmla="*/ 387350 h 387350"/>
              <a:gd name="connsiteX6" fmla="*/ 1990724 w 1990724"/>
              <a:gd name="connsiteY6" fmla="*/ 384543 h 387350"/>
              <a:gd name="connsiteX0" fmla="*/ 0 w 1990724"/>
              <a:gd name="connsiteY0" fmla="*/ 289293 h 387350"/>
              <a:gd name="connsiteX1" fmla="*/ 123826 w 1990724"/>
              <a:gd name="connsiteY1" fmla="*/ 50800 h 387350"/>
              <a:gd name="connsiteX2" fmla="*/ 549276 w 1990724"/>
              <a:gd name="connsiteY2" fmla="*/ 38100 h 387350"/>
              <a:gd name="connsiteX3" fmla="*/ 714375 w 1990724"/>
              <a:gd name="connsiteY3" fmla="*/ 0 h 387350"/>
              <a:gd name="connsiteX4" fmla="*/ 1828799 w 1990724"/>
              <a:gd name="connsiteY4" fmla="*/ 15875 h 387350"/>
              <a:gd name="connsiteX5" fmla="*/ 1825625 w 1990724"/>
              <a:gd name="connsiteY5" fmla="*/ 387350 h 387350"/>
              <a:gd name="connsiteX6" fmla="*/ 1990724 w 1990724"/>
              <a:gd name="connsiteY6" fmla="*/ 384543 h 387350"/>
              <a:gd name="connsiteX0" fmla="*/ 0 w 1990724"/>
              <a:gd name="connsiteY0" fmla="*/ 289293 h 387350"/>
              <a:gd name="connsiteX1" fmla="*/ 39689 w 1990724"/>
              <a:gd name="connsiteY1" fmla="*/ 117475 h 387350"/>
              <a:gd name="connsiteX2" fmla="*/ 123826 w 1990724"/>
              <a:gd name="connsiteY2" fmla="*/ 50800 h 387350"/>
              <a:gd name="connsiteX3" fmla="*/ 549276 w 1990724"/>
              <a:gd name="connsiteY3" fmla="*/ 38100 h 387350"/>
              <a:gd name="connsiteX4" fmla="*/ 714375 w 1990724"/>
              <a:gd name="connsiteY4" fmla="*/ 0 h 387350"/>
              <a:gd name="connsiteX5" fmla="*/ 1828799 w 1990724"/>
              <a:gd name="connsiteY5" fmla="*/ 15875 h 387350"/>
              <a:gd name="connsiteX6" fmla="*/ 1825625 w 1990724"/>
              <a:gd name="connsiteY6" fmla="*/ 387350 h 387350"/>
              <a:gd name="connsiteX7" fmla="*/ 1990724 w 1990724"/>
              <a:gd name="connsiteY7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3826 w 1990724"/>
              <a:gd name="connsiteY3" fmla="*/ 50800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9293 h 387350"/>
              <a:gd name="connsiteX1" fmla="*/ 13495 w 1990724"/>
              <a:gd name="connsiteY1" fmla="*/ 267494 h 387350"/>
              <a:gd name="connsiteX2" fmla="*/ 39689 w 1990724"/>
              <a:gd name="connsiteY2" fmla="*/ 117475 h 387350"/>
              <a:gd name="connsiteX3" fmla="*/ 128589 w 1990724"/>
              <a:gd name="connsiteY3" fmla="*/ 46037 h 387350"/>
              <a:gd name="connsiteX4" fmla="*/ 549276 w 1990724"/>
              <a:gd name="connsiteY4" fmla="*/ 38100 h 387350"/>
              <a:gd name="connsiteX5" fmla="*/ 714375 w 1990724"/>
              <a:gd name="connsiteY5" fmla="*/ 0 h 387350"/>
              <a:gd name="connsiteX6" fmla="*/ 1828799 w 1990724"/>
              <a:gd name="connsiteY6" fmla="*/ 15875 h 387350"/>
              <a:gd name="connsiteX7" fmla="*/ 1825625 w 1990724"/>
              <a:gd name="connsiteY7" fmla="*/ 387350 h 387350"/>
              <a:gd name="connsiteX8" fmla="*/ 1990724 w 1990724"/>
              <a:gd name="connsiteY8" fmla="*/ 384543 h 387350"/>
              <a:gd name="connsiteX0" fmla="*/ 0 w 1990724"/>
              <a:gd name="connsiteY0" fmla="*/ 284531 h 382588"/>
              <a:gd name="connsiteX1" fmla="*/ 13495 w 1990724"/>
              <a:gd name="connsiteY1" fmla="*/ 262732 h 382588"/>
              <a:gd name="connsiteX2" fmla="*/ 39689 w 1990724"/>
              <a:gd name="connsiteY2" fmla="*/ 112713 h 382588"/>
              <a:gd name="connsiteX3" fmla="*/ 128589 w 1990724"/>
              <a:gd name="connsiteY3" fmla="*/ 41275 h 382588"/>
              <a:gd name="connsiteX4" fmla="*/ 549276 w 1990724"/>
              <a:gd name="connsiteY4" fmla="*/ 33338 h 382588"/>
              <a:gd name="connsiteX5" fmla="*/ 666750 w 1990724"/>
              <a:gd name="connsiteY5" fmla="*/ 0 h 382588"/>
              <a:gd name="connsiteX6" fmla="*/ 1828799 w 1990724"/>
              <a:gd name="connsiteY6" fmla="*/ 11113 h 382588"/>
              <a:gd name="connsiteX7" fmla="*/ 1825625 w 1990724"/>
              <a:gd name="connsiteY7" fmla="*/ 382588 h 382588"/>
              <a:gd name="connsiteX8" fmla="*/ 1990724 w 1990724"/>
              <a:gd name="connsiteY8" fmla="*/ 379781 h 382588"/>
              <a:gd name="connsiteX0" fmla="*/ 0 w 1990724"/>
              <a:gd name="connsiteY0" fmla="*/ 284531 h 382588"/>
              <a:gd name="connsiteX1" fmla="*/ 13495 w 1990724"/>
              <a:gd name="connsiteY1" fmla="*/ 262732 h 382588"/>
              <a:gd name="connsiteX2" fmla="*/ 39689 w 1990724"/>
              <a:gd name="connsiteY2" fmla="*/ 112713 h 382588"/>
              <a:gd name="connsiteX3" fmla="*/ 128589 w 1990724"/>
              <a:gd name="connsiteY3" fmla="*/ 41275 h 382588"/>
              <a:gd name="connsiteX4" fmla="*/ 549276 w 1990724"/>
              <a:gd name="connsiteY4" fmla="*/ 33338 h 382588"/>
              <a:gd name="connsiteX5" fmla="*/ 666750 w 1990724"/>
              <a:gd name="connsiteY5" fmla="*/ 0 h 382588"/>
              <a:gd name="connsiteX6" fmla="*/ 1828799 w 1990724"/>
              <a:gd name="connsiteY6" fmla="*/ 11113 h 382588"/>
              <a:gd name="connsiteX7" fmla="*/ 1825625 w 1990724"/>
              <a:gd name="connsiteY7" fmla="*/ 382588 h 382588"/>
              <a:gd name="connsiteX8" fmla="*/ 1990724 w 1990724"/>
              <a:gd name="connsiteY8" fmla="*/ 379781 h 382588"/>
              <a:gd name="connsiteX0" fmla="*/ 0 w 1990724"/>
              <a:gd name="connsiteY0" fmla="*/ 284531 h 382588"/>
              <a:gd name="connsiteX1" fmla="*/ 13495 w 1990724"/>
              <a:gd name="connsiteY1" fmla="*/ 262732 h 382588"/>
              <a:gd name="connsiteX2" fmla="*/ 39689 w 1990724"/>
              <a:gd name="connsiteY2" fmla="*/ 112713 h 382588"/>
              <a:gd name="connsiteX3" fmla="*/ 128589 w 1990724"/>
              <a:gd name="connsiteY3" fmla="*/ 41275 h 382588"/>
              <a:gd name="connsiteX4" fmla="*/ 575470 w 1990724"/>
              <a:gd name="connsiteY4" fmla="*/ 45244 h 382588"/>
              <a:gd name="connsiteX5" fmla="*/ 666750 w 1990724"/>
              <a:gd name="connsiteY5" fmla="*/ 0 h 382588"/>
              <a:gd name="connsiteX6" fmla="*/ 1828799 w 1990724"/>
              <a:gd name="connsiteY6" fmla="*/ 11113 h 382588"/>
              <a:gd name="connsiteX7" fmla="*/ 1825625 w 1990724"/>
              <a:gd name="connsiteY7" fmla="*/ 382588 h 382588"/>
              <a:gd name="connsiteX8" fmla="*/ 1990724 w 1990724"/>
              <a:gd name="connsiteY8" fmla="*/ 379781 h 382588"/>
              <a:gd name="connsiteX0" fmla="*/ 0 w 1990724"/>
              <a:gd name="connsiteY0" fmla="*/ 273418 h 371475"/>
              <a:gd name="connsiteX1" fmla="*/ 13495 w 1990724"/>
              <a:gd name="connsiteY1" fmla="*/ 251619 h 371475"/>
              <a:gd name="connsiteX2" fmla="*/ 39689 w 1990724"/>
              <a:gd name="connsiteY2" fmla="*/ 101600 h 371475"/>
              <a:gd name="connsiteX3" fmla="*/ 128589 w 1990724"/>
              <a:gd name="connsiteY3" fmla="*/ 30162 h 371475"/>
              <a:gd name="connsiteX4" fmla="*/ 575470 w 1990724"/>
              <a:gd name="connsiteY4" fmla="*/ 34131 h 371475"/>
              <a:gd name="connsiteX5" fmla="*/ 666750 w 1990724"/>
              <a:gd name="connsiteY5" fmla="*/ 794 h 371475"/>
              <a:gd name="connsiteX6" fmla="*/ 1828799 w 1990724"/>
              <a:gd name="connsiteY6" fmla="*/ 0 h 371475"/>
              <a:gd name="connsiteX7" fmla="*/ 1825625 w 1990724"/>
              <a:gd name="connsiteY7" fmla="*/ 371475 h 371475"/>
              <a:gd name="connsiteX8" fmla="*/ 1990724 w 1990724"/>
              <a:gd name="connsiteY8" fmla="*/ 368668 h 371475"/>
              <a:gd name="connsiteX0" fmla="*/ 0 w 1990724"/>
              <a:gd name="connsiteY0" fmla="*/ 273418 h 371475"/>
              <a:gd name="connsiteX1" fmla="*/ 13495 w 1990724"/>
              <a:gd name="connsiteY1" fmla="*/ 251619 h 371475"/>
              <a:gd name="connsiteX2" fmla="*/ 39689 w 1990724"/>
              <a:gd name="connsiteY2" fmla="*/ 101600 h 371475"/>
              <a:gd name="connsiteX3" fmla="*/ 128589 w 1990724"/>
              <a:gd name="connsiteY3" fmla="*/ 30162 h 371475"/>
              <a:gd name="connsiteX4" fmla="*/ 551657 w 1990724"/>
              <a:gd name="connsiteY4" fmla="*/ 41275 h 371475"/>
              <a:gd name="connsiteX5" fmla="*/ 666750 w 1990724"/>
              <a:gd name="connsiteY5" fmla="*/ 794 h 371475"/>
              <a:gd name="connsiteX6" fmla="*/ 1828799 w 1990724"/>
              <a:gd name="connsiteY6" fmla="*/ 0 h 371475"/>
              <a:gd name="connsiteX7" fmla="*/ 1825625 w 1990724"/>
              <a:gd name="connsiteY7" fmla="*/ 371475 h 371475"/>
              <a:gd name="connsiteX8" fmla="*/ 1990724 w 1990724"/>
              <a:gd name="connsiteY8" fmla="*/ 368668 h 371475"/>
              <a:gd name="connsiteX0" fmla="*/ 0 w 1990724"/>
              <a:gd name="connsiteY0" fmla="*/ 275006 h 373063"/>
              <a:gd name="connsiteX1" fmla="*/ 13495 w 1990724"/>
              <a:gd name="connsiteY1" fmla="*/ 253207 h 373063"/>
              <a:gd name="connsiteX2" fmla="*/ 39689 w 1990724"/>
              <a:gd name="connsiteY2" fmla="*/ 103188 h 373063"/>
              <a:gd name="connsiteX3" fmla="*/ 128589 w 1990724"/>
              <a:gd name="connsiteY3" fmla="*/ 31750 h 373063"/>
              <a:gd name="connsiteX4" fmla="*/ 551657 w 1990724"/>
              <a:gd name="connsiteY4" fmla="*/ 42863 h 373063"/>
              <a:gd name="connsiteX5" fmla="*/ 657225 w 1990724"/>
              <a:gd name="connsiteY5" fmla="*/ 0 h 373063"/>
              <a:gd name="connsiteX6" fmla="*/ 1828799 w 1990724"/>
              <a:gd name="connsiteY6" fmla="*/ 1588 h 373063"/>
              <a:gd name="connsiteX7" fmla="*/ 1825625 w 1990724"/>
              <a:gd name="connsiteY7" fmla="*/ 373063 h 373063"/>
              <a:gd name="connsiteX8" fmla="*/ 1990724 w 1990724"/>
              <a:gd name="connsiteY8" fmla="*/ 370256 h 373063"/>
              <a:gd name="connsiteX0" fmla="*/ 0 w 1990724"/>
              <a:gd name="connsiteY0" fmla="*/ 275006 h 373063"/>
              <a:gd name="connsiteX1" fmla="*/ 13495 w 1990724"/>
              <a:gd name="connsiteY1" fmla="*/ 253207 h 373063"/>
              <a:gd name="connsiteX2" fmla="*/ 39689 w 1990724"/>
              <a:gd name="connsiteY2" fmla="*/ 103188 h 373063"/>
              <a:gd name="connsiteX3" fmla="*/ 128589 w 1990724"/>
              <a:gd name="connsiteY3" fmla="*/ 31750 h 373063"/>
              <a:gd name="connsiteX4" fmla="*/ 551657 w 1990724"/>
              <a:gd name="connsiteY4" fmla="*/ 42863 h 373063"/>
              <a:gd name="connsiteX5" fmla="*/ 657225 w 1990724"/>
              <a:gd name="connsiteY5" fmla="*/ 0 h 373063"/>
              <a:gd name="connsiteX6" fmla="*/ 1812130 w 1990724"/>
              <a:gd name="connsiteY6" fmla="*/ 32544 h 373063"/>
              <a:gd name="connsiteX7" fmla="*/ 1825625 w 1990724"/>
              <a:gd name="connsiteY7" fmla="*/ 373063 h 373063"/>
              <a:gd name="connsiteX8" fmla="*/ 1990724 w 1990724"/>
              <a:gd name="connsiteY8" fmla="*/ 370256 h 373063"/>
              <a:gd name="connsiteX0" fmla="*/ 0 w 1990724"/>
              <a:gd name="connsiteY0" fmla="*/ 275006 h 370256"/>
              <a:gd name="connsiteX1" fmla="*/ 13495 w 1990724"/>
              <a:gd name="connsiteY1" fmla="*/ 253207 h 370256"/>
              <a:gd name="connsiteX2" fmla="*/ 39689 w 1990724"/>
              <a:gd name="connsiteY2" fmla="*/ 103188 h 370256"/>
              <a:gd name="connsiteX3" fmla="*/ 128589 w 1990724"/>
              <a:gd name="connsiteY3" fmla="*/ 31750 h 370256"/>
              <a:gd name="connsiteX4" fmla="*/ 551657 w 1990724"/>
              <a:gd name="connsiteY4" fmla="*/ 42863 h 370256"/>
              <a:gd name="connsiteX5" fmla="*/ 657225 w 1990724"/>
              <a:gd name="connsiteY5" fmla="*/ 0 h 370256"/>
              <a:gd name="connsiteX6" fmla="*/ 1812130 w 1990724"/>
              <a:gd name="connsiteY6" fmla="*/ 32544 h 370256"/>
              <a:gd name="connsiteX7" fmla="*/ 1789906 w 1990724"/>
              <a:gd name="connsiteY7" fmla="*/ 365920 h 370256"/>
              <a:gd name="connsiteX8" fmla="*/ 1990724 w 1990724"/>
              <a:gd name="connsiteY8" fmla="*/ 370256 h 370256"/>
              <a:gd name="connsiteX0" fmla="*/ 0 w 1990724"/>
              <a:gd name="connsiteY0" fmla="*/ 275006 h 373063"/>
              <a:gd name="connsiteX1" fmla="*/ 13495 w 1990724"/>
              <a:gd name="connsiteY1" fmla="*/ 253207 h 373063"/>
              <a:gd name="connsiteX2" fmla="*/ 39689 w 1990724"/>
              <a:gd name="connsiteY2" fmla="*/ 103188 h 373063"/>
              <a:gd name="connsiteX3" fmla="*/ 128589 w 1990724"/>
              <a:gd name="connsiteY3" fmla="*/ 31750 h 373063"/>
              <a:gd name="connsiteX4" fmla="*/ 551657 w 1990724"/>
              <a:gd name="connsiteY4" fmla="*/ 42863 h 373063"/>
              <a:gd name="connsiteX5" fmla="*/ 657225 w 1990724"/>
              <a:gd name="connsiteY5" fmla="*/ 0 h 373063"/>
              <a:gd name="connsiteX6" fmla="*/ 1812130 w 1990724"/>
              <a:gd name="connsiteY6" fmla="*/ 32544 h 373063"/>
              <a:gd name="connsiteX7" fmla="*/ 1804194 w 1990724"/>
              <a:gd name="connsiteY7" fmla="*/ 373063 h 373063"/>
              <a:gd name="connsiteX8" fmla="*/ 1990724 w 1990724"/>
              <a:gd name="connsiteY8" fmla="*/ 370256 h 373063"/>
              <a:gd name="connsiteX0" fmla="*/ 0 w 1990724"/>
              <a:gd name="connsiteY0" fmla="*/ 275006 h 373063"/>
              <a:gd name="connsiteX1" fmla="*/ 13495 w 1990724"/>
              <a:gd name="connsiteY1" fmla="*/ 253207 h 373063"/>
              <a:gd name="connsiteX2" fmla="*/ 39689 w 1990724"/>
              <a:gd name="connsiteY2" fmla="*/ 103188 h 373063"/>
              <a:gd name="connsiteX3" fmla="*/ 128589 w 1990724"/>
              <a:gd name="connsiteY3" fmla="*/ 31750 h 373063"/>
              <a:gd name="connsiteX4" fmla="*/ 551657 w 1990724"/>
              <a:gd name="connsiteY4" fmla="*/ 42863 h 373063"/>
              <a:gd name="connsiteX5" fmla="*/ 657225 w 1990724"/>
              <a:gd name="connsiteY5" fmla="*/ 0 h 373063"/>
              <a:gd name="connsiteX6" fmla="*/ 1797843 w 1990724"/>
              <a:gd name="connsiteY6" fmla="*/ 27781 h 373063"/>
              <a:gd name="connsiteX7" fmla="*/ 1804194 w 1990724"/>
              <a:gd name="connsiteY7" fmla="*/ 373063 h 373063"/>
              <a:gd name="connsiteX8" fmla="*/ 1990724 w 1990724"/>
              <a:gd name="connsiteY8" fmla="*/ 370256 h 373063"/>
              <a:gd name="connsiteX0" fmla="*/ 0 w 1990724"/>
              <a:gd name="connsiteY0" fmla="*/ 275006 h 370681"/>
              <a:gd name="connsiteX1" fmla="*/ 13495 w 1990724"/>
              <a:gd name="connsiteY1" fmla="*/ 253207 h 370681"/>
              <a:gd name="connsiteX2" fmla="*/ 39689 w 1990724"/>
              <a:gd name="connsiteY2" fmla="*/ 103188 h 370681"/>
              <a:gd name="connsiteX3" fmla="*/ 128589 w 1990724"/>
              <a:gd name="connsiteY3" fmla="*/ 31750 h 370681"/>
              <a:gd name="connsiteX4" fmla="*/ 551657 w 1990724"/>
              <a:gd name="connsiteY4" fmla="*/ 42863 h 370681"/>
              <a:gd name="connsiteX5" fmla="*/ 657225 w 1990724"/>
              <a:gd name="connsiteY5" fmla="*/ 0 h 370681"/>
              <a:gd name="connsiteX6" fmla="*/ 1797843 w 1990724"/>
              <a:gd name="connsiteY6" fmla="*/ 27781 h 370681"/>
              <a:gd name="connsiteX7" fmla="*/ 1792288 w 1990724"/>
              <a:gd name="connsiteY7" fmla="*/ 370681 h 370681"/>
              <a:gd name="connsiteX8" fmla="*/ 1990724 w 1990724"/>
              <a:gd name="connsiteY8" fmla="*/ 370256 h 370681"/>
              <a:gd name="connsiteX0" fmla="*/ 0 w 1990724"/>
              <a:gd name="connsiteY0" fmla="*/ 265481 h 361156"/>
              <a:gd name="connsiteX1" fmla="*/ 13495 w 1990724"/>
              <a:gd name="connsiteY1" fmla="*/ 243682 h 361156"/>
              <a:gd name="connsiteX2" fmla="*/ 39689 w 1990724"/>
              <a:gd name="connsiteY2" fmla="*/ 93663 h 361156"/>
              <a:gd name="connsiteX3" fmla="*/ 128589 w 1990724"/>
              <a:gd name="connsiteY3" fmla="*/ 22225 h 361156"/>
              <a:gd name="connsiteX4" fmla="*/ 551657 w 1990724"/>
              <a:gd name="connsiteY4" fmla="*/ 33338 h 361156"/>
              <a:gd name="connsiteX5" fmla="*/ 654844 w 1990724"/>
              <a:gd name="connsiteY5" fmla="*/ 0 h 361156"/>
              <a:gd name="connsiteX6" fmla="*/ 1797843 w 1990724"/>
              <a:gd name="connsiteY6" fmla="*/ 18256 h 361156"/>
              <a:gd name="connsiteX7" fmla="*/ 1792288 w 1990724"/>
              <a:gd name="connsiteY7" fmla="*/ 361156 h 361156"/>
              <a:gd name="connsiteX8" fmla="*/ 1990724 w 1990724"/>
              <a:gd name="connsiteY8" fmla="*/ 360731 h 361156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9689 w 1990724"/>
              <a:gd name="connsiteY2" fmla="*/ 75407 h 342900"/>
              <a:gd name="connsiteX3" fmla="*/ 128589 w 1990724"/>
              <a:gd name="connsiteY3" fmla="*/ 3969 h 342900"/>
              <a:gd name="connsiteX4" fmla="*/ 551657 w 1990724"/>
              <a:gd name="connsiteY4" fmla="*/ 15082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9689 w 1990724"/>
              <a:gd name="connsiteY2" fmla="*/ 75407 h 342900"/>
              <a:gd name="connsiteX3" fmla="*/ 128589 w 1990724"/>
              <a:gd name="connsiteY3" fmla="*/ 3969 h 342900"/>
              <a:gd name="connsiteX4" fmla="*/ 551657 w 1990724"/>
              <a:gd name="connsiteY4" fmla="*/ 15082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9689 w 1990724"/>
              <a:gd name="connsiteY2" fmla="*/ 75407 h 342900"/>
              <a:gd name="connsiteX3" fmla="*/ 128589 w 1990724"/>
              <a:gd name="connsiteY3" fmla="*/ 3969 h 342900"/>
              <a:gd name="connsiteX4" fmla="*/ 546894 w 1990724"/>
              <a:gd name="connsiteY4" fmla="*/ 50801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2545 w 1990724"/>
              <a:gd name="connsiteY2" fmla="*/ 118270 h 342900"/>
              <a:gd name="connsiteX3" fmla="*/ 128589 w 1990724"/>
              <a:gd name="connsiteY3" fmla="*/ 3969 h 342900"/>
              <a:gd name="connsiteX4" fmla="*/ 546894 w 1990724"/>
              <a:gd name="connsiteY4" fmla="*/ 50801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2545 w 1990724"/>
              <a:gd name="connsiteY2" fmla="*/ 118270 h 342900"/>
              <a:gd name="connsiteX3" fmla="*/ 142877 w 1990724"/>
              <a:gd name="connsiteY3" fmla="*/ 39688 h 342900"/>
              <a:gd name="connsiteX4" fmla="*/ 546894 w 1990724"/>
              <a:gd name="connsiteY4" fmla="*/ 50801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2545 w 1990724"/>
              <a:gd name="connsiteY2" fmla="*/ 118270 h 342900"/>
              <a:gd name="connsiteX3" fmla="*/ 142877 w 1990724"/>
              <a:gd name="connsiteY3" fmla="*/ 39688 h 342900"/>
              <a:gd name="connsiteX4" fmla="*/ 546894 w 1990724"/>
              <a:gd name="connsiteY4" fmla="*/ 50801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47225 h 342900"/>
              <a:gd name="connsiteX1" fmla="*/ 13495 w 1990724"/>
              <a:gd name="connsiteY1" fmla="*/ 225426 h 342900"/>
              <a:gd name="connsiteX2" fmla="*/ 32545 w 1990724"/>
              <a:gd name="connsiteY2" fmla="*/ 118270 h 342900"/>
              <a:gd name="connsiteX3" fmla="*/ 142877 w 1990724"/>
              <a:gd name="connsiteY3" fmla="*/ 39688 h 342900"/>
              <a:gd name="connsiteX4" fmla="*/ 551657 w 1990724"/>
              <a:gd name="connsiteY4" fmla="*/ 31751 h 342900"/>
              <a:gd name="connsiteX5" fmla="*/ 664369 w 1990724"/>
              <a:gd name="connsiteY5" fmla="*/ 794 h 342900"/>
              <a:gd name="connsiteX6" fmla="*/ 1797843 w 1990724"/>
              <a:gd name="connsiteY6" fmla="*/ 0 h 342900"/>
              <a:gd name="connsiteX7" fmla="*/ 1792288 w 1990724"/>
              <a:gd name="connsiteY7" fmla="*/ 342900 h 342900"/>
              <a:gd name="connsiteX8" fmla="*/ 1990724 w 1990724"/>
              <a:gd name="connsiteY8" fmla="*/ 342475 h 342900"/>
              <a:gd name="connsiteX0" fmla="*/ 0 w 1990724"/>
              <a:gd name="connsiteY0" fmla="*/ 255956 h 351631"/>
              <a:gd name="connsiteX1" fmla="*/ 13495 w 1990724"/>
              <a:gd name="connsiteY1" fmla="*/ 234157 h 351631"/>
              <a:gd name="connsiteX2" fmla="*/ 32545 w 1990724"/>
              <a:gd name="connsiteY2" fmla="*/ 127001 h 351631"/>
              <a:gd name="connsiteX3" fmla="*/ 142877 w 1990724"/>
              <a:gd name="connsiteY3" fmla="*/ 48419 h 351631"/>
              <a:gd name="connsiteX4" fmla="*/ 551657 w 1990724"/>
              <a:gd name="connsiteY4" fmla="*/ 40482 h 351631"/>
              <a:gd name="connsiteX5" fmla="*/ 661988 w 1990724"/>
              <a:gd name="connsiteY5" fmla="*/ 0 h 351631"/>
              <a:gd name="connsiteX6" fmla="*/ 1797843 w 1990724"/>
              <a:gd name="connsiteY6" fmla="*/ 8731 h 351631"/>
              <a:gd name="connsiteX7" fmla="*/ 1792288 w 1990724"/>
              <a:gd name="connsiteY7" fmla="*/ 351631 h 351631"/>
              <a:gd name="connsiteX8" fmla="*/ 1990724 w 1990724"/>
              <a:gd name="connsiteY8" fmla="*/ 351206 h 351631"/>
              <a:gd name="connsiteX0" fmla="*/ 0 w 1990724"/>
              <a:gd name="connsiteY0" fmla="*/ 259131 h 354806"/>
              <a:gd name="connsiteX1" fmla="*/ 13495 w 1990724"/>
              <a:gd name="connsiteY1" fmla="*/ 237332 h 354806"/>
              <a:gd name="connsiteX2" fmla="*/ 32545 w 1990724"/>
              <a:gd name="connsiteY2" fmla="*/ 130176 h 354806"/>
              <a:gd name="connsiteX3" fmla="*/ 142877 w 1990724"/>
              <a:gd name="connsiteY3" fmla="*/ 51594 h 354806"/>
              <a:gd name="connsiteX4" fmla="*/ 551657 w 1990724"/>
              <a:gd name="connsiteY4" fmla="*/ 43657 h 354806"/>
              <a:gd name="connsiteX5" fmla="*/ 661988 w 1990724"/>
              <a:gd name="connsiteY5" fmla="*/ 3175 h 354806"/>
              <a:gd name="connsiteX6" fmla="*/ 1800225 w 1990724"/>
              <a:gd name="connsiteY6" fmla="*/ 0 h 354806"/>
              <a:gd name="connsiteX7" fmla="*/ 1792288 w 1990724"/>
              <a:gd name="connsiteY7" fmla="*/ 354806 h 354806"/>
              <a:gd name="connsiteX8" fmla="*/ 1990724 w 1990724"/>
              <a:gd name="connsiteY8" fmla="*/ 354381 h 354806"/>
              <a:gd name="connsiteX0" fmla="*/ 0 w 1990724"/>
              <a:gd name="connsiteY0" fmla="*/ 259131 h 354806"/>
              <a:gd name="connsiteX1" fmla="*/ 13495 w 1990724"/>
              <a:gd name="connsiteY1" fmla="*/ 237332 h 354806"/>
              <a:gd name="connsiteX2" fmla="*/ 32545 w 1990724"/>
              <a:gd name="connsiteY2" fmla="*/ 130176 h 354806"/>
              <a:gd name="connsiteX3" fmla="*/ 142877 w 1990724"/>
              <a:gd name="connsiteY3" fmla="*/ 51594 h 354806"/>
              <a:gd name="connsiteX4" fmla="*/ 551657 w 1990724"/>
              <a:gd name="connsiteY4" fmla="*/ 43657 h 354806"/>
              <a:gd name="connsiteX5" fmla="*/ 661988 w 1990724"/>
              <a:gd name="connsiteY5" fmla="*/ 3175 h 354806"/>
              <a:gd name="connsiteX6" fmla="*/ 1800225 w 1990724"/>
              <a:gd name="connsiteY6" fmla="*/ 0 h 354806"/>
              <a:gd name="connsiteX7" fmla="*/ 1792288 w 1990724"/>
              <a:gd name="connsiteY7" fmla="*/ 354806 h 354806"/>
              <a:gd name="connsiteX8" fmla="*/ 1990724 w 1990724"/>
              <a:gd name="connsiteY8" fmla="*/ 354381 h 354806"/>
              <a:gd name="connsiteX0" fmla="*/ 0 w 1990724"/>
              <a:gd name="connsiteY0" fmla="*/ 259131 h 354806"/>
              <a:gd name="connsiteX1" fmla="*/ 13495 w 1990724"/>
              <a:gd name="connsiteY1" fmla="*/ 237332 h 354806"/>
              <a:gd name="connsiteX2" fmla="*/ 32545 w 1990724"/>
              <a:gd name="connsiteY2" fmla="*/ 130176 h 354806"/>
              <a:gd name="connsiteX3" fmla="*/ 142877 w 1990724"/>
              <a:gd name="connsiteY3" fmla="*/ 51594 h 354806"/>
              <a:gd name="connsiteX4" fmla="*/ 558801 w 1990724"/>
              <a:gd name="connsiteY4" fmla="*/ 48419 h 354806"/>
              <a:gd name="connsiteX5" fmla="*/ 661988 w 1990724"/>
              <a:gd name="connsiteY5" fmla="*/ 3175 h 354806"/>
              <a:gd name="connsiteX6" fmla="*/ 1800225 w 1990724"/>
              <a:gd name="connsiteY6" fmla="*/ 0 h 354806"/>
              <a:gd name="connsiteX7" fmla="*/ 1792288 w 1990724"/>
              <a:gd name="connsiteY7" fmla="*/ 354806 h 354806"/>
              <a:gd name="connsiteX8" fmla="*/ 1990724 w 1990724"/>
              <a:gd name="connsiteY8" fmla="*/ 354381 h 354806"/>
              <a:gd name="connsiteX0" fmla="*/ 79735 w 1977590"/>
              <a:gd name="connsiteY0" fmla="*/ 294849 h 354806"/>
              <a:gd name="connsiteX1" fmla="*/ 361 w 1977590"/>
              <a:gd name="connsiteY1" fmla="*/ 237332 h 354806"/>
              <a:gd name="connsiteX2" fmla="*/ 19411 w 1977590"/>
              <a:gd name="connsiteY2" fmla="*/ 130176 h 354806"/>
              <a:gd name="connsiteX3" fmla="*/ 129743 w 1977590"/>
              <a:gd name="connsiteY3" fmla="*/ 51594 h 354806"/>
              <a:gd name="connsiteX4" fmla="*/ 545667 w 1977590"/>
              <a:gd name="connsiteY4" fmla="*/ 48419 h 354806"/>
              <a:gd name="connsiteX5" fmla="*/ 648854 w 1977590"/>
              <a:gd name="connsiteY5" fmla="*/ 3175 h 354806"/>
              <a:gd name="connsiteX6" fmla="*/ 1787091 w 1977590"/>
              <a:gd name="connsiteY6" fmla="*/ 0 h 354806"/>
              <a:gd name="connsiteX7" fmla="*/ 1779154 w 1977590"/>
              <a:gd name="connsiteY7" fmla="*/ 354806 h 354806"/>
              <a:gd name="connsiteX8" fmla="*/ 1977590 w 1977590"/>
              <a:gd name="connsiteY8" fmla="*/ 354381 h 354806"/>
              <a:gd name="connsiteX0" fmla="*/ 0 w 1977229"/>
              <a:gd name="connsiteY0" fmla="*/ 237332 h 354806"/>
              <a:gd name="connsiteX1" fmla="*/ 19050 w 1977229"/>
              <a:gd name="connsiteY1" fmla="*/ 130176 h 354806"/>
              <a:gd name="connsiteX2" fmla="*/ 129382 w 1977229"/>
              <a:gd name="connsiteY2" fmla="*/ 51594 h 354806"/>
              <a:gd name="connsiteX3" fmla="*/ 545306 w 1977229"/>
              <a:gd name="connsiteY3" fmla="*/ 48419 h 354806"/>
              <a:gd name="connsiteX4" fmla="*/ 648493 w 1977229"/>
              <a:gd name="connsiteY4" fmla="*/ 3175 h 354806"/>
              <a:gd name="connsiteX5" fmla="*/ 1786730 w 1977229"/>
              <a:gd name="connsiteY5" fmla="*/ 0 h 354806"/>
              <a:gd name="connsiteX6" fmla="*/ 1778793 w 1977229"/>
              <a:gd name="connsiteY6" fmla="*/ 354806 h 354806"/>
              <a:gd name="connsiteX7" fmla="*/ 1977229 w 1977229"/>
              <a:gd name="connsiteY7" fmla="*/ 354381 h 354806"/>
              <a:gd name="connsiteX0" fmla="*/ 0 w 1983579"/>
              <a:gd name="connsiteY0" fmla="*/ 326232 h 354806"/>
              <a:gd name="connsiteX1" fmla="*/ 25400 w 1983579"/>
              <a:gd name="connsiteY1" fmla="*/ 130176 h 354806"/>
              <a:gd name="connsiteX2" fmla="*/ 135732 w 1983579"/>
              <a:gd name="connsiteY2" fmla="*/ 51594 h 354806"/>
              <a:gd name="connsiteX3" fmla="*/ 551656 w 1983579"/>
              <a:gd name="connsiteY3" fmla="*/ 48419 h 354806"/>
              <a:gd name="connsiteX4" fmla="*/ 654843 w 1983579"/>
              <a:gd name="connsiteY4" fmla="*/ 3175 h 354806"/>
              <a:gd name="connsiteX5" fmla="*/ 1793080 w 1983579"/>
              <a:gd name="connsiteY5" fmla="*/ 0 h 354806"/>
              <a:gd name="connsiteX6" fmla="*/ 1785143 w 1983579"/>
              <a:gd name="connsiteY6" fmla="*/ 354806 h 354806"/>
              <a:gd name="connsiteX7" fmla="*/ 1983579 w 1983579"/>
              <a:gd name="connsiteY7" fmla="*/ 354381 h 354806"/>
              <a:gd name="connsiteX0" fmla="*/ 0 w 1983579"/>
              <a:gd name="connsiteY0" fmla="*/ 326232 h 354806"/>
              <a:gd name="connsiteX1" fmla="*/ 25400 w 1983579"/>
              <a:gd name="connsiteY1" fmla="*/ 130176 h 354806"/>
              <a:gd name="connsiteX2" fmla="*/ 135732 w 1983579"/>
              <a:gd name="connsiteY2" fmla="*/ 51594 h 354806"/>
              <a:gd name="connsiteX3" fmla="*/ 551656 w 1983579"/>
              <a:gd name="connsiteY3" fmla="*/ 48419 h 354806"/>
              <a:gd name="connsiteX4" fmla="*/ 654843 w 1983579"/>
              <a:gd name="connsiteY4" fmla="*/ 3175 h 354806"/>
              <a:gd name="connsiteX5" fmla="*/ 1793080 w 1983579"/>
              <a:gd name="connsiteY5" fmla="*/ 0 h 354806"/>
              <a:gd name="connsiteX6" fmla="*/ 1785143 w 1983579"/>
              <a:gd name="connsiteY6" fmla="*/ 354806 h 354806"/>
              <a:gd name="connsiteX7" fmla="*/ 1983579 w 1983579"/>
              <a:gd name="connsiteY7" fmla="*/ 354381 h 354806"/>
              <a:gd name="connsiteX0" fmla="*/ 0 w 1977229"/>
              <a:gd name="connsiteY0" fmla="*/ 326232 h 354806"/>
              <a:gd name="connsiteX1" fmla="*/ 19050 w 1977229"/>
              <a:gd name="connsiteY1" fmla="*/ 130176 h 354806"/>
              <a:gd name="connsiteX2" fmla="*/ 129382 w 1977229"/>
              <a:gd name="connsiteY2" fmla="*/ 51594 h 354806"/>
              <a:gd name="connsiteX3" fmla="*/ 545306 w 1977229"/>
              <a:gd name="connsiteY3" fmla="*/ 48419 h 354806"/>
              <a:gd name="connsiteX4" fmla="*/ 648493 w 1977229"/>
              <a:gd name="connsiteY4" fmla="*/ 3175 h 354806"/>
              <a:gd name="connsiteX5" fmla="*/ 1786730 w 1977229"/>
              <a:gd name="connsiteY5" fmla="*/ 0 h 354806"/>
              <a:gd name="connsiteX6" fmla="*/ 1778793 w 1977229"/>
              <a:gd name="connsiteY6" fmla="*/ 354806 h 354806"/>
              <a:gd name="connsiteX7" fmla="*/ 1977229 w 1977229"/>
              <a:gd name="connsiteY7" fmla="*/ 354381 h 354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77229" h="354806">
                <a:moveTo>
                  <a:pt x="0" y="326232"/>
                </a:moveTo>
                <a:cubicBezTo>
                  <a:pt x="6615" y="297596"/>
                  <a:pt x="2249" y="214710"/>
                  <a:pt x="19050" y="130176"/>
                </a:cubicBezTo>
                <a:cubicBezTo>
                  <a:pt x="46170" y="105173"/>
                  <a:pt x="80963" y="80699"/>
                  <a:pt x="129382" y="51594"/>
                </a:cubicBezTo>
                <a:cubicBezTo>
                  <a:pt x="223045" y="55828"/>
                  <a:pt x="476515" y="45773"/>
                  <a:pt x="545306" y="48419"/>
                </a:cubicBezTo>
                <a:cubicBezTo>
                  <a:pt x="595577" y="23812"/>
                  <a:pt x="595841" y="23019"/>
                  <a:pt x="648493" y="3175"/>
                </a:cubicBezTo>
                <a:lnTo>
                  <a:pt x="1786730" y="0"/>
                </a:lnTo>
                <a:cubicBezTo>
                  <a:pt x="1779322" y="200025"/>
                  <a:pt x="1779851" y="154781"/>
                  <a:pt x="1778793" y="354806"/>
                </a:cubicBezTo>
                <a:lnTo>
                  <a:pt x="1977229" y="354381"/>
                </a:lnTo>
              </a:path>
            </a:pathLst>
          </a:custGeom>
          <a:noFill/>
          <a:ln w="57150">
            <a:solidFill>
              <a:srgbClr val="C00000"/>
            </a:solidFill>
            <a:headEnd type="stealth"/>
            <a:tailEnd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1" name="사각형: 둥근 모서리 40">
            <a:extLst>
              <a:ext uri="{FF2B5EF4-FFF2-40B4-BE49-F238E27FC236}">
                <a16:creationId xmlns:a16="http://schemas.microsoft.com/office/drawing/2014/main" id="{6B0ADBAA-86AB-AB51-87A0-5A78900E60E5}"/>
              </a:ext>
            </a:extLst>
          </p:cNvPr>
          <p:cNvSpPr/>
          <p:nvPr/>
        </p:nvSpPr>
        <p:spPr>
          <a:xfrm>
            <a:off x="5698339" y="5372009"/>
            <a:ext cx="500955" cy="510731"/>
          </a:xfrm>
          <a:prstGeom prst="roundRect">
            <a:avLst>
              <a:gd name="adj" fmla="val 13271"/>
            </a:avLst>
          </a:prstGeom>
          <a:solidFill>
            <a:schemeClr val="accent4">
              <a:lumMod val="20000"/>
              <a:lumOff val="80000"/>
              <a:alpha val="50000"/>
            </a:schemeClr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1" name="직사각형 120">
            <a:extLst>
              <a:ext uri="{FF2B5EF4-FFF2-40B4-BE49-F238E27FC236}">
                <a16:creationId xmlns:a16="http://schemas.microsoft.com/office/drawing/2014/main" id="{83C54D31-AE04-4F07-8D0F-4248EC440439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4" name="이등변 삼각형 213">
            <a:extLst>
              <a:ext uri="{FF2B5EF4-FFF2-40B4-BE49-F238E27FC236}">
                <a16:creationId xmlns:a16="http://schemas.microsoft.com/office/drawing/2014/main" id="{632C7C5F-3564-4D60-98C9-F131E6719AF7}"/>
              </a:ext>
            </a:extLst>
          </p:cNvPr>
          <p:cNvSpPr/>
          <p:nvPr/>
        </p:nvSpPr>
        <p:spPr>
          <a:xfrm rot="6037486">
            <a:off x="7550491" y="3829067"/>
            <a:ext cx="96604" cy="71909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6" name="사다리꼴 85">
            <a:extLst>
              <a:ext uri="{FF2B5EF4-FFF2-40B4-BE49-F238E27FC236}">
                <a16:creationId xmlns:a16="http://schemas.microsoft.com/office/drawing/2014/main" id="{6A07661D-A68F-4BB1-B2A3-EC8638011A5C}"/>
              </a:ext>
            </a:extLst>
          </p:cNvPr>
          <p:cNvSpPr/>
          <p:nvPr/>
        </p:nvSpPr>
        <p:spPr>
          <a:xfrm rot="10732673">
            <a:off x="8705458" y="2614728"/>
            <a:ext cx="658846" cy="679353"/>
          </a:xfrm>
          <a:prstGeom prst="trapezoid">
            <a:avLst>
              <a:gd name="adj" fmla="val 22210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03" name="직사각형 125">
            <a:extLst>
              <a:ext uri="{FF2B5EF4-FFF2-40B4-BE49-F238E27FC236}">
                <a16:creationId xmlns:a16="http://schemas.microsoft.com/office/drawing/2014/main" id="{866E8F22-0E72-4D10-BE7A-9E2F4B44390A}"/>
              </a:ext>
            </a:extLst>
          </p:cNvPr>
          <p:cNvSpPr/>
          <p:nvPr/>
        </p:nvSpPr>
        <p:spPr>
          <a:xfrm>
            <a:off x="8698224" y="2934811"/>
            <a:ext cx="588550" cy="168276"/>
          </a:xfrm>
          <a:custGeom>
            <a:avLst/>
            <a:gdLst>
              <a:gd name="connsiteX0" fmla="*/ 0 w 823501"/>
              <a:gd name="connsiteY0" fmla="*/ 0 h 371781"/>
              <a:gd name="connsiteX1" fmla="*/ 823501 w 823501"/>
              <a:gd name="connsiteY1" fmla="*/ 0 h 371781"/>
              <a:gd name="connsiteX2" fmla="*/ 823501 w 823501"/>
              <a:gd name="connsiteY2" fmla="*/ 371781 h 371781"/>
              <a:gd name="connsiteX3" fmla="*/ 0 w 823501"/>
              <a:gd name="connsiteY3" fmla="*/ 371781 h 371781"/>
              <a:gd name="connsiteX4" fmla="*/ 0 w 823501"/>
              <a:gd name="connsiteY4" fmla="*/ 0 h 371781"/>
              <a:gd name="connsiteX0" fmla="*/ 823501 w 914941"/>
              <a:gd name="connsiteY0" fmla="*/ 371781 h 463221"/>
              <a:gd name="connsiteX1" fmla="*/ 0 w 914941"/>
              <a:gd name="connsiteY1" fmla="*/ 371781 h 463221"/>
              <a:gd name="connsiteX2" fmla="*/ 0 w 914941"/>
              <a:gd name="connsiteY2" fmla="*/ 0 h 463221"/>
              <a:gd name="connsiteX3" fmla="*/ 823501 w 914941"/>
              <a:gd name="connsiteY3" fmla="*/ 0 h 463221"/>
              <a:gd name="connsiteX4" fmla="*/ 914941 w 914941"/>
              <a:gd name="connsiteY4" fmla="*/ 463221 h 463221"/>
              <a:gd name="connsiteX0" fmla="*/ 823501 w 823501"/>
              <a:gd name="connsiteY0" fmla="*/ 371781 h 371781"/>
              <a:gd name="connsiteX1" fmla="*/ 0 w 823501"/>
              <a:gd name="connsiteY1" fmla="*/ 371781 h 371781"/>
              <a:gd name="connsiteX2" fmla="*/ 0 w 823501"/>
              <a:gd name="connsiteY2" fmla="*/ 0 h 371781"/>
              <a:gd name="connsiteX3" fmla="*/ 823501 w 823501"/>
              <a:gd name="connsiteY3" fmla="*/ 0 h 371781"/>
              <a:gd name="connsiteX0" fmla="*/ 0 w 823501"/>
              <a:gd name="connsiteY0" fmla="*/ 371781 h 371781"/>
              <a:gd name="connsiteX1" fmla="*/ 0 w 823501"/>
              <a:gd name="connsiteY1" fmla="*/ 0 h 371781"/>
              <a:gd name="connsiteX2" fmla="*/ 823501 w 823501"/>
              <a:gd name="connsiteY2" fmla="*/ 0 h 371781"/>
              <a:gd name="connsiteX0" fmla="*/ 61000 w 884501"/>
              <a:gd name="connsiteY0" fmla="*/ 399320 h 399320"/>
              <a:gd name="connsiteX1" fmla="*/ 61000 w 884501"/>
              <a:gd name="connsiteY1" fmla="*/ 27539 h 399320"/>
              <a:gd name="connsiteX2" fmla="*/ 884501 w 884501"/>
              <a:gd name="connsiteY2" fmla="*/ 27539 h 399320"/>
              <a:gd name="connsiteX0" fmla="*/ 0 w 823501"/>
              <a:gd name="connsiteY0" fmla="*/ 27539 h 27539"/>
              <a:gd name="connsiteX1" fmla="*/ 823501 w 823501"/>
              <a:gd name="connsiteY1" fmla="*/ 27539 h 27539"/>
              <a:gd name="connsiteX0" fmla="*/ 0 w 952088"/>
              <a:gd name="connsiteY0" fmla="*/ 114300 h 114300"/>
              <a:gd name="connsiteX1" fmla="*/ 952088 w 952088"/>
              <a:gd name="connsiteY1" fmla="*/ 0 h 114300"/>
              <a:gd name="connsiteX0" fmla="*/ 0 w 913988"/>
              <a:gd name="connsiteY0" fmla="*/ 111919 h 111919"/>
              <a:gd name="connsiteX1" fmla="*/ 913988 w 913988"/>
              <a:gd name="connsiteY1" fmla="*/ 0 h 111919"/>
              <a:gd name="connsiteX0" fmla="*/ 0 w 813975"/>
              <a:gd name="connsiteY0" fmla="*/ 21304 h 52260"/>
              <a:gd name="connsiteX1" fmla="*/ 813975 w 813975"/>
              <a:gd name="connsiteY1" fmla="*/ 52260 h 52260"/>
              <a:gd name="connsiteX0" fmla="*/ 0 w 813975"/>
              <a:gd name="connsiteY0" fmla="*/ 2104 h 33060"/>
              <a:gd name="connsiteX1" fmla="*/ 813975 w 813975"/>
              <a:gd name="connsiteY1" fmla="*/ 33060 h 33060"/>
              <a:gd name="connsiteX0" fmla="*/ 0 w 813975"/>
              <a:gd name="connsiteY0" fmla="*/ 4231 h 35187"/>
              <a:gd name="connsiteX1" fmla="*/ 813975 w 813975"/>
              <a:gd name="connsiteY1" fmla="*/ 35187 h 35187"/>
              <a:gd name="connsiteX0" fmla="*/ 0 w 813975"/>
              <a:gd name="connsiteY0" fmla="*/ 2851 h 33807"/>
              <a:gd name="connsiteX1" fmla="*/ 813975 w 813975"/>
              <a:gd name="connsiteY1" fmla="*/ 33807 h 33807"/>
              <a:gd name="connsiteX0" fmla="*/ 0 w 813975"/>
              <a:gd name="connsiteY0" fmla="*/ 4933 h 35889"/>
              <a:gd name="connsiteX1" fmla="*/ 813975 w 813975"/>
              <a:gd name="connsiteY1" fmla="*/ 35889 h 35889"/>
              <a:gd name="connsiteX0" fmla="*/ 0 w 825881"/>
              <a:gd name="connsiteY0" fmla="*/ 8061 h 27111"/>
              <a:gd name="connsiteX1" fmla="*/ 825881 w 825881"/>
              <a:gd name="connsiteY1" fmla="*/ 27111 h 27111"/>
              <a:gd name="connsiteX0" fmla="*/ 0 w 825881"/>
              <a:gd name="connsiteY0" fmla="*/ 6560 h 30372"/>
              <a:gd name="connsiteX1" fmla="*/ 825881 w 825881"/>
              <a:gd name="connsiteY1" fmla="*/ 30372 h 30372"/>
              <a:gd name="connsiteX0" fmla="*/ 0 w 825881"/>
              <a:gd name="connsiteY0" fmla="*/ 6023 h 29835"/>
              <a:gd name="connsiteX1" fmla="*/ 825881 w 825881"/>
              <a:gd name="connsiteY1" fmla="*/ 29835 h 29835"/>
              <a:gd name="connsiteX0" fmla="*/ 0 w 842550"/>
              <a:gd name="connsiteY0" fmla="*/ 7393 h 26442"/>
              <a:gd name="connsiteX1" fmla="*/ 842550 w 842550"/>
              <a:gd name="connsiteY1" fmla="*/ 26442 h 26442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33025"/>
              <a:gd name="connsiteY0" fmla="*/ 4983 h 33557"/>
              <a:gd name="connsiteX1" fmla="*/ 833025 w 833025"/>
              <a:gd name="connsiteY1" fmla="*/ 33557 h 33557"/>
              <a:gd name="connsiteX0" fmla="*/ 0 w 839375"/>
              <a:gd name="connsiteY0" fmla="*/ 28364 h 28364"/>
              <a:gd name="connsiteX1" fmla="*/ 839375 w 839375"/>
              <a:gd name="connsiteY1" fmla="*/ 12488 h 28364"/>
              <a:gd name="connsiteX0" fmla="*/ 0 w 839375"/>
              <a:gd name="connsiteY0" fmla="*/ 21151 h 21151"/>
              <a:gd name="connsiteX1" fmla="*/ 839375 w 839375"/>
              <a:gd name="connsiteY1" fmla="*/ 14800 h 21151"/>
              <a:gd name="connsiteX0" fmla="*/ 0 w 839375"/>
              <a:gd name="connsiteY0" fmla="*/ 30913 h 30913"/>
              <a:gd name="connsiteX1" fmla="*/ 839375 w 839375"/>
              <a:gd name="connsiteY1" fmla="*/ 11862 h 30913"/>
              <a:gd name="connsiteX0" fmla="*/ 0 w 839375"/>
              <a:gd name="connsiteY0" fmla="*/ 35069 h 35069"/>
              <a:gd name="connsiteX1" fmla="*/ 839375 w 839375"/>
              <a:gd name="connsiteY1" fmla="*/ 16018 h 35069"/>
              <a:gd name="connsiteX0" fmla="*/ 0 w 839375"/>
              <a:gd name="connsiteY0" fmla="*/ 33681 h 33681"/>
              <a:gd name="connsiteX1" fmla="*/ 839375 w 839375"/>
              <a:gd name="connsiteY1" fmla="*/ 14630 h 33681"/>
              <a:gd name="connsiteX0" fmla="*/ 0 w 839375"/>
              <a:gd name="connsiteY0" fmla="*/ 36461 h 36461"/>
              <a:gd name="connsiteX1" fmla="*/ 839375 w 839375"/>
              <a:gd name="connsiteY1" fmla="*/ 17410 h 36461"/>
              <a:gd name="connsiteX0" fmla="*/ 0 w 839375"/>
              <a:gd name="connsiteY0" fmla="*/ 41240 h 41240"/>
              <a:gd name="connsiteX1" fmla="*/ 839375 w 839375"/>
              <a:gd name="connsiteY1" fmla="*/ 22189 h 41240"/>
              <a:gd name="connsiteX0" fmla="*/ 0 w 839375"/>
              <a:gd name="connsiteY0" fmla="*/ 38314 h 38314"/>
              <a:gd name="connsiteX1" fmla="*/ 839375 w 839375"/>
              <a:gd name="connsiteY1" fmla="*/ 19263 h 38314"/>
              <a:gd name="connsiteX0" fmla="*/ 0 w 839375"/>
              <a:gd name="connsiteY0" fmla="*/ 42909 h 42909"/>
              <a:gd name="connsiteX1" fmla="*/ 839375 w 839375"/>
              <a:gd name="connsiteY1" fmla="*/ 23858 h 42909"/>
              <a:gd name="connsiteX0" fmla="*/ 0 w 613950"/>
              <a:gd name="connsiteY0" fmla="*/ 393900 h 393900"/>
              <a:gd name="connsiteX1" fmla="*/ 613950 w 613950"/>
              <a:gd name="connsiteY1" fmla="*/ 3374 h 393900"/>
              <a:gd name="connsiteX0" fmla="*/ 0 w 613950"/>
              <a:gd name="connsiteY0" fmla="*/ 394969 h 394969"/>
              <a:gd name="connsiteX1" fmla="*/ 613950 w 613950"/>
              <a:gd name="connsiteY1" fmla="*/ 4443 h 394969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579025"/>
              <a:gd name="connsiteY0" fmla="*/ 238126 h 238126"/>
              <a:gd name="connsiteX1" fmla="*/ 579025 w 579025"/>
              <a:gd name="connsiteY1" fmla="*/ 0 h 238126"/>
              <a:gd name="connsiteX0" fmla="*/ 0 w 579025"/>
              <a:gd name="connsiteY0" fmla="*/ 238126 h 238126"/>
              <a:gd name="connsiteX1" fmla="*/ 579025 w 579025"/>
              <a:gd name="connsiteY1" fmla="*/ 0 h 238126"/>
              <a:gd name="connsiteX0" fmla="*/ 0 w 579025"/>
              <a:gd name="connsiteY0" fmla="*/ 238126 h 238126"/>
              <a:gd name="connsiteX1" fmla="*/ 579025 w 579025"/>
              <a:gd name="connsiteY1" fmla="*/ 0 h 238126"/>
              <a:gd name="connsiteX0" fmla="*/ 0 w 579025"/>
              <a:gd name="connsiteY0" fmla="*/ 238126 h 238126"/>
              <a:gd name="connsiteX1" fmla="*/ 579025 w 579025"/>
              <a:gd name="connsiteY1" fmla="*/ 0 h 238126"/>
              <a:gd name="connsiteX0" fmla="*/ 0 w 579025"/>
              <a:gd name="connsiteY0" fmla="*/ 238126 h 238126"/>
              <a:gd name="connsiteX1" fmla="*/ 579025 w 579025"/>
              <a:gd name="connsiteY1" fmla="*/ 0 h 238126"/>
              <a:gd name="connsiteX0" fmla="*/ 0 w 585375"/>
              <a:gd name="connsiteY0" fmla="*/ 238126 h 238126"/>
              <a:gd name="connsiteX1" fmla="*/ 585375 w 585375"/>
              <a:gd name="connsiteY1" fmla="*/ 0 h 238126"/>
              <a:gd name="connsiteX0" fmla="*/ 0 w 579025"/>
              <a:gd name="connsiteY0" fmla="*/ 177801 h 177801"/>
              <a:gd name="connsiteX1" fmla="*/ 579025 w 579025"/>
              <a:gd name="connsiteY1" fmla="*/ 0 h 177801"/>
              <a:gd name="connsiteX0" fmla="*/ 0 w 579025"/>
              <a:gd name="connsiteY0" fmla="*/ 177801 h 177801"/>
              <a:gd name="connsiteX1" fmla="*/ 579025 w 579025"/>
              <a:gd name="connsiteY1" fmla="*/ 0 h 177801"/>
              <a:gd name="connsiteX0" fmla="*/ 0 w 588550"/>
              <a:gd name="connsiteY0" fmla="*/ 168276 h 168276"/>
              <a:gd name="connsiteX1" fmla="*/ 588550 w 588550"/>
              <a:gd name="connsiteY1" fmla="*/ 0 h 1682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88550" h="168276">
                <a:moveTo>
                  <a:pt x="0" y="168276"/>
                </a:moveTo>
                <a:cubicBezTo>
                  <a:pt x="278537" y="29319"/>
                  <a:pt x="367231" y="23019"/>
                  <a:pt x="588550" y="0"/>
                </a:cubicBezTo>
              </a:path>
            </a:pathLst>
          </a:custGeom>
          <a:noFill/>
          <a:ln>
            <a:solidFill>
              <a:srgbClr val="FF9933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12" name="그림 211">
            <a:extLst>
              <a:ext uri="{FF2B5EF4-FFF2-40B4-BE49-F238E27FC236}">
                <a16:creationId xmlns:a16="http://schemas.microsoft.com/office/drawing/2014/main" id="{0100CC3C-44CB-4D30-BBCC-03CFBD71B9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6069" y="3058386"/>
            <a:ext cx="138358" cy="138358"/>
          </a:xfrm>
          <a:prstGeom prst="rect">
            <a:avLst/>
          </a:prstGeom>
        </p:spPr>
      </p:pic>
      <p:sp>
        <p:nvSpPr>
          <p:cNvPr id="184" name="직사각형 183">
            <a:extLst>
              <a:ext uri="{FF2B5EF4-FFF2-40B4-BE49-F238E27FC236}">
                <a16:creationId xmlns:a16="http://schemas.microsoft.com/office/drawing/2014/main" id="{BEA37DC8-246A-43D9-A45C-ADF21CB04541}"/>
              </a:ext>
            </a:extLst>
          </p:cNvPr>
          <p:cNvSpPr/>
          <p:nvPr/>
        </p:nvSpPr>
        <p:spPr>
          <a:xfrm>
            <a:off x="6655384" y="2225577"/>
            <a:ext cx="3912156" cy="2033546"/>
          </a:xfrm>
          <a:prstGeom prst="rect">
            <a:avLst/>
          </a:prstGeom>
          <a:noFill/>
          <a:ln>
            <a:solidFill>
              <a:srgbClr val="0070C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59" name="그림 158">
            <a:extLst>
              <a:ext uri="{FF2B5EF4-FFF2-40B4-BE49-F238E27FC236}">
                <a16:creationId xmlns:a16="http://schemas.microsoft.com/office/drawing/2014/main" id="{913D0BD0-B061-4628-8F20-1A35D506BAD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285" y="1940374"/>
            <a:ext cx="1346489" cy="925882"/>
          </a:xfrm>
          <a:prstGeom prst="rect">
            <a:avLst/>
          </a:prstGeom>
          <a:ln>
            <a:noFill/>
          </a:ln>
        </p:spPr>
      </p:pic>
      <p:sp>
        <p:nvSpPr>
          <p:cNvPr id="79" name="폭발: 8pt 78">
            <a:extLst>
              <a:ext uri="{FF2B5EF4-FFF2-40B4-BE49-F238E27FC236}">
                <a16:creationId xmlns:a16="http://schemas.microsoft.com/office/drawing/2014/main" id="{4048E746-2DE5-4241-B21D-BB03BE1C75CF}"/>
              </a:ext>
            </a:extLst>
          </p:cNvPr>
          <p:cNvSpPr/>
          <p:nvPr/>
        </p:nvSpPr>
        <p:spPr>
          <a:xfrm>
            <a:off x="3328071" y="2995849"/>
            <a:ext cx="89564" cy="109699"/>
          </a:xfrm>
          <a:prstGeom prst="irregularSeal1">
            <a:avLst/>
          </a:prstGeom>
          <a:gradFill flip="none" rotWithShape="1">
            <a:gsLst>
              <a:gs pos="0">
                <a:srgbClr val="FFC000"/>
              </a:gs>
              <a:gs pos="100000">
                <a:schemeClr val="accent4">
                  <a:lumMod val="20000"/>
                  <a:lumOff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4" name="그림 23">
            <a:extLst>
              <a:ext uri="{FF2B5EF4-FFF2-40B4-BE49-F238E27FC236}">
                <a16:creationId xmlns:a16="http://schemas.microsoft.com/office/drawing/2014/main" id="{5CA1E910-0E8E-4211-8718-7E95EA1A39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4033" y="2560564"/>
            <a:ext cx="911574" cy="94709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F21610-9F38-4C71-9852-4EFCC26AFEAD}"/>
              </a:ext>
            </a:extLst>
          </p:cNvPr>
          <p:cNvSpPr txBox="1"/>
          <p:nvPr/>
        </p:nvSpPr>
        <p:spPr>
          <a:xfrm>
            <a:off x="536980" y="415034"/>
            <a:ext cx="2146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3D45326F-4D37-4E8B-A075-7C939C510D8A}"/>
              </a:ext>
            </a:extLst>
          </p:cNvPr>
          <p:cNvGrpSpPr/>
          <p:nvPr/>
        </p:nvGrpSpPr>
        <p:grpSpPr>
          <a:xfrm>
            <a:off x="1309551" y="983375"/>
            <a:ext cx="228740" cy="131108"/>
            <a:chOff x="1701800" y="913002"/>
            <a:chExt cx="228740" cy="131108"/>
          </a:xfrm>
        </p:grpSpPr>
        <p:sp>
          <p:nvSpPr>
            <p:cNvPr id="13" name="타원 12">
              <a:extLst>
                <a:ext uri="{FF2B5EF4-FFF2-40B4-BE49-F238E27FC236}">
                  <a16:creationId xmlns:a16="http://schemas.microsoft.com/office/drawing/2014/main" id="{8018C314-DAC5-475D-99FE-A9EF4284D1DE}"/>
                </a:ext>
              </a:extLst>
            </p:cNvPr>
            <p:cNvSpPr/>
            <p:nvPr/>
          </p:nvSpPr>
          <p:spPr>
            <a:xfrm>
              <a:off x="1701800" y="913002"/>
              <a:ext cx="131108" cy="131108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타원 13">
              <a:extLst>
                <a:ext uri="{FF2B5EF4-FFF2-40B4-BE49-F238E27FC236}">
                  <a16:creationId xmlns:a16="http://schemas.microsoft.com/office/drawing/2014/main" id="{218EABBE-53C7-495D-8969-8CF5A6499478}"/>
                </a:ext>
              </a:extLst>
            </p:cNvPr>
            <p:cNvSpPr/>
            <p:nvPr/>
          </p:nvSpPr>
          <p:spPr>
            <a:xfrm>
              <a:off x="1799432" y="913002"/>
              <a:ext cx="131108" cy="131108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CEBD8A70-B4DE-44BD-B765-42B6453DE078}"/>
              </a:ext>
            </a:extLst>
          </p:cNvPr>
          <p:cNvSpPr txBox="1"/>
          <p:nvPr/>
        </p:nvSpPr>
        <p:spPr>
          <a:xfrm>
            <a:off x="1538291" y="879947"/>
            <a:ext cx="15937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600" b="1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희귀동위원소란</a:t>
            </a:r>
            <a:r>
              <a:rPr lang="en-US" altLang="ko-KR" sz="1600" b="1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?</a:t>
            </a:r>
            <a:endParaRPr lang="ko-KR" altLang="en-US" sz="1600" b="1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78E898-A2B1-4200-A480-86768179550C}"/>
              </a:ext>
            </a:extLst>
          </p:cNvPr>
          <p:cNvSpPr txBox="1"/>
          <p:nvPr/>
        </p:nvSpPr>
        <p:spPr>
          <a:xfrm>
            <a:off x="1538291" y="1216223"/>
            <a:ext cx="64748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400" dirty="0">
                <a:solidFill>
                  <a:srgbClr val="02061A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현재까지 발견되지 않았거나 자연상태에서 존재하지 않는 수명이 짧고 희귀한 동위원소</a:t>
            </a:r>
          </a:p>
        </p:txBody>
      </p:sp>
      <p:cxnSp>
        <p:nvCxnSpPr>
          <p:cNvPr id="17" name="직선 연결선 16">
            <a:extLst>
              <a:ext uri="{FF2B5EF4-FFF2-40B4-BE49-F238E27FC236}">
                <a16:creationId xmlns:a16="http://schemas.microsoft.com/office/drawing/2014/main" id="{160B63A7-4BA5-4E77-B83D-D5366C7BC64C}"/>
              </a:ext>
            </a:extLst>
          </p:cNvPr>
          <p:cNvCxnSpPr/>
          <p:nvPr/>
        </p:nvCxnSpPr>
        <p:spPr>
          <a:xfrm>
            <a:off x="376645" y="1577261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그룹 17">
            <a:extLst>
              <a:ext uri="{FF2B5EF4-FFF2-40B4-BE49-F238E27FC236}">
                <a16:creationId xmlns:a16="http://schemas.microsoft.com/office/drawing/2014/main" id="{A4D04BEC-5D05-48FF-8B52-8CE767BEE65F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9" name="자유형: 도형 18">
              <a:extLst>
                <a:ext uri="{FF2B5EF4-FFF2-40B4-BE49-F238E27FC236}">
                  <a16:creationId xmlns:a16="http://schemas.microsoft.com/office/drawing/2014/main" id="{4E225BF3-BC0D-40B5-BA0A-5A89069F79F3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0" name="자유형: 도형 19">
              <a:extLst>
                <a:ext uri="{FF2B5EF4-FFF2-40B4-BE49-F238E27FC236}">
                  <a16:creationId xmlns:a16="http://schemas.microsoft.com/office/drawing/2014/main" id="{2ACCC0EC-2E85-4C7C-8EC0-B68447DFADCC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28" name="그룹 27">
            <a:extLst>
              <a:ext uri="{FF2B5EF4-FFF2-40B4-BE49-F238E27FC236}">
                <a16:creationId xmlns:a16="http://schemas.microsoft.com/office/drawing/2014/main" id="{158E6A28-3263-4934-BA9B-60AF57DB2F8D}"/>
              </a:ext>
            </a:extLst>
          </p:cNvPr>
          <p:cNvGrpSpPr/>
          <p:nvPr/>
        </p:nvGrpSpPr>
        <p:grpSpPr>
          <a:xfrm>
            <a:off x="8558804" y="-3"/>
            <a:ext cx="3633195" cy="1114484"/>
            <a:chOff x="7944830" y="-3"/>
            <a:chExt cx="4247170" cy="1577264"/>
          </a:xfrm>
        </p:grpSpPr>
        <p:pic>
          <p:nvPicPr>
            <p:cNvPr id="29" name="그림 28">
              <a:extLst>
                <a:ext uri="{FF2B5EF4-FFF2-40B4-BE49-F238E27FC236}">
                  <a16:creationId xmlns:a16="http://schemas.microsoft.com/office/drawing/2014/main" id="{2B54C280-C950-4BB1-ABB4-1A3CECC922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35682" r="26358" b="25990"/>
            <a:stretch/>
          </p:blipFill>
          <p:spPr>
            <a:xfrm>
              <a:off x="7944830" y="0"/>
              <a:ext cx="4247170" cy="1577261"/>
            </a:xfrm>
            <a:custGeom>
              <a:avLst/>
              <a:gdLst>
                <a:gd name="connsiteX0" fmla="*/ 0 w 4247170"/>
                <a:gd name="connsiteY0" fmla="*/ 0 h 1577261"/>
                <a:gd name="connsiteX1" fmla="*/ 4247170 w 4247170"/>
                <a:gd name="connsiteY1" fmla="*/ 0 h 1577261"/>
                <a:gd name="connsiteX2" fmla="*/ 4247170 w 4247170"/>
                <a:gd name="connsiteY2" fmla="*/ 1577261 h 1577261"/>
                <a:gd name="connsiteX3" fmla="*/ 0 w 4247170"/>
                <a:gd name="connsiteY3" fmla="*/ 1577261 h 1577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577261">
                  <a:moveTo>
                    <a:pt x="0" y="0"/>
                  </a:moveTo>
                  <a:lnTo>
                    <a:pt x="4247170" y="0"/>
                  </a:lnTo>
                  <a:lnTo>
                    <a:pt x="4247170" y="1577261"/>
                  </a:lnTo>
                  <a:lnTo>
                    <a:pt x="0" y="1577261"/>
                  </a:lnTo>
                  <a:close/>
                </a:path>
              </a:pathLst>
            </a:custGeom>
          </p:spPr>
        </p:pic>
        <p:sp>
          <p:nvSpPr>
            <p:cNvPr id="30" name="자유형: 도형 29">
              <a:extLst>
                <a:ext uri="{FF2B5EF4-FFF2-40B4-BE49-F238E27FC236}">
                  <a16:creationId xmlns:a16="http://schemas.microsoft.com/office/drawing/2014/main" id="{07F787BD-20E3-49BF-B31C-9BF98AF3E084}"/>
                </a:ext>
              </a:extLst>
            </p:cNvPr>
            <p:cNvSpPr/>
            <p:nvPr/>
          </p:nvSpPr>
          <p:spPr>
            <a:xfrm>
              <a:off x="7968408" y="-3"/>
              <a:ext cx="4223592" cy="1577262"/>
            </a:xfrm>
            <a:custGeom>
              <a:avLst/>
              <a:gdLst>
                <a:gd name="connsiteX0" fmla="*/ 0 w 4223592"/>
                <a:gd name="connsiteY0" fmla="*/ 0 h 1577264"/>
                <a:gd name="connsiteX1" fmla="*/ 4223592 w 4223592"/>
                <a:gd name="connsiteY1" fmla="*/ 0 h 1577264"/>
                <a:gd name="connsiteX2" fmla="*/ 4223592 w 4223592"/>
                <a:gd name="connsiteY2" fmla="*/ 1577264 h 1577264"/>
                <a:gd name="connsiteX3" fmla="*/ 0 w 4223592"/>
                <a:gd name="connsiteY3" fmla="*/ 1577264 h 1577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23592" h="1577264">
                  <a:moveTo>
                    <a:pt x="0" y="0"/>
                  </a:moveTo>
                  <a:lnTo>
                    <a:pt x="4223592" y="0"/>
                  </a:lnTo>
                  <a:lnTo>
                    <a:pt x="4223592" y="1577264"/>
                  </a:lnTo>
                  <a:lnTo>
                    <a:pt x="0" y="1577264"/>
                  </a:lnTo>
                  <a:close/>
                </a:path>
              </a:pathLst>
            </a:cu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ko-KR" altLang="en-US"/>
            </a:p>
          </p:txBody>
        </p:sp>
      </p:grpSp>
      <p:pic>
        <p:nvPicPr>
          <p:cNvPr id="31" name="그래픽 30">
            <a:extLst>
              <a:ext uri="{FF2B5EF4-FFF2-40B4-BE49-F238E27FC236}">
                <a16:creationId xmlns:a16="http://schemas.microsoft.com/office/drawing/2014/main" id="{CB6B50DF-6974-4454-BBA7-87C7038BE0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452F177B-33BF-416B-8249-68B06091D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9148" y="6502437"/>
            <a:ext cx="2743200" cy="365125"/>
          </a:xfrm>
        </p:spPr>
        <p:txBody>
          <a:bodyPr/>
          <a:lstStyle/>
          <a:p>
            <a:fld id="{7E0A70FC-E35A-4944-A3ED-782D0D7ED2C3}" type="slidenum">
              <a:rPr lang="ko-KR" altLang="en-US" smtClean="0"/>
              <a:t>20</a:t>
            </a:fld>
            <a:endParaRPr lang="ko-KR" altLang="en-US"/>
          </a:p>
        </p:txBody>
      </p:sp>
      <p:sp>
        <p:nvSpPr>
          <p:cNvPr id="117" name="이등변 삼각형 73">
            <a:extLst>
              <a:ext uri="{FF2B5EF4-FFF2-40B4-BE49-F238E27FC236}">
                <a16:creationId xmlns:a16="http://schemas.microsoft.com/office/drawing/2014/main" id="{249321A6-41D0-4916-8E59-01ACD85AECF0}"/>
              </a:ext>
            </a:extLst>
          </p:cNvPr>
          <p:cNvSpPr/>
          <p:nvPr/>
        </p:nvSpPr>
        <p:spPr>
          <a:xfrm rot="10207398" flipV="1">
            <a:off x="1044831" y="3661773"/>
            <a:ext cx="346386" cy="469815"/>
          </a:xfrm>
          <a:custGeom>
            <a:avLst/>
            <a:gdLst>
              <a:gd name="connsiteX0" fmla="*/ 0 w 606022"/>
              <a:gd name="connsiteY0" fmla="*/ 2387167 h 2387167"/>
              <a:gd name="connsiteX1" fmla="*/ 303011 w 606022"/>
              <a:gd name="connsiteY1" fmla="*/ 0 h 2387167"/>
              <a:gd name="connsiteX2" fmla="*/ 606022 w 606022"/>
              <a:gd name="connsiteY2" fmla="*/ 2387167 h 2387167"/>
              <a:gd name="connsiteX3" fmla="*/ 0 w 606022"/>
              <a:gd name="connsiteY3" fmla="*/ 2387167 h 2387167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72461 w 646871"/>
              <a:gd name="connsiteY0" fmla="*/ 2044461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72461 w 646871"/>
              <a:gd name="connsiteY3" fmla="*/ 2044461 h 2066656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460495 w 1185157"/>
              <a:gd name="connsiteY0" fmla="*/ 1632544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460495 w 1185157"/>
              <a:gd name="connsiteY3" fmla="*/ 1632544 h 1731395"/>
              <a:gd name="connsiteX0" fmla="*/ 460495 w 839802"/>
              <a:gd name="connsiteY0" fmla="*/ 1632544 h 1793254"/>
              <a:gd name="connsiteX1" fmla="*/ 0 w 839802"/>
              <a:gd name="connsiteY1" fmla="*/ 0 h 1793254"/>
              <a:gd name="connsiteX2" fmla="*/ 839802 w 839802"/>
              <a:gd name="connsiteY2" fmla="*/ 1793254 h 1793254"/>
              <a:gd name="connsiteX3" fmla="*/ 460495 w 839802"/>
              <a:gd name="connsiteY3" fmla="*/ 1632544 h 1793254"/>
              <a:gd name="connsiteX0" fmla="*/ 460495 w 1102832"/>
              <a:gd name="connsiteY0" fmla="*/ 1632544 h 1632600"/>
              <a:gd name="connsiteX1" fmla="*/ 0 w 1102832"/>
              <a:gd name="connsiteY1" fmla="*/ 0 h 1632600"/>
              <a:gd name="connsiteX2" fmla="*/ 1102832 w 1102832"/>
              <a:gd name="connsiteY2" fmla="*/ 919784 h 1632600"/>
              <a:gd name="connsiteX3" fmla="*/ 460495 w 1102832"/>
              <a:gd name="connsiteY3" fmla="*/ 1632544 h 1632600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451491 w 794212"/>
              <a:gd name="connsiteY0" fmla="*/ 888183 h 888307"/>
              <a:gd name="connsiteX1" fmla="*/ 0 w 794212"/>
              <a:gd name="connsiteY1" fmla="*/ 0 h 888307"/>
              <a:gd name="connsiteX2" fmla="*/ 794212 w 794212"/>
              <a:gd name="connsiteY2" fmla="*/ 577117 h 888307"/>
              <a:gd name="connsiteX3" fmla="*/ 451491 w 794212"/>
              <a:gd name="connsiteY3" fmla="*/ 888183 h 888307"/>
              <a:gd name="connsiteX0" fmla="*/ 451491 w 794212"/>
              <a:gd name="connsiteY0" fmla="*/ 888183 h 888307"/>
              <a:gd name="connsiteX1" fmla="*/ 0 w 794212"/>
              <a:gd name="connsiteY1" fmla="*/ 0 h 888307"/>
              <a:gd name="connsiteX2" fmla="*/ 794212 w 794212"/>
              <a:gd name="connsiteY2" fmla="*/ 577117 h 888307"/>
              <a:gd name="connsiteX3" fmla="*/ 451491 w 794212"/>
              <a:gd name="connsiteY3" fmla="*/ 888183 h 888307"/>
              <a:gd name="connsiteX0" fmla="*/ 451491 w 794212"/>
              <a:gd name="connsiteY0" fmla="*/ 888183 h 888307"/>
              <a:gd name="connsiteX1" fmla="*/ 0 w 794212"/>
              <a:gd name="connsiteY1" fmla="*/ 0 h 888307"/>
              <a:gd name="connsiteX2" fmla="*/ 794212 w 794212"/>
              <a:gd name="connsiteY2" fmla="*/ 577117 h 888307"/>
              <a:gd name="connsiteX3" fmla="*/ 451491 w 794212"/>
              <a:gd name="connsiteY3" fmla="*/ 888183 h 888307"/>
              <a:gd name="connsiteX0" fmla="*/ 451491 w 527841"/>
              <a:gd name="connsiteY0" fmla="*/ 888183 h 888255"/>
              <a:gd name="connsiteX1" fmla="*/ 0 w 527841"/>
              <a:gd name="connsiteY1" fmla="*/ 0 h 888255"/>
              <a:gd name="connsiteX2" fmla="*/ 527841 w 527841"/>
              <a:gd name="connsiteY2" fmla="*/ 338280 h 888255"/>
              <a:gd name="connsiteX3" fmla="*/ 451491 w 527841"/>
              <a:gd name="connsiteY3" fmla="*/ 888183 h 888255"/>
              <a:gd name="connsiteX0" fmla="*/ 451491 w 498758"/>
              <a:gd name="connsiteY0" fmla="*/ 918380 h 918445"/>
              <a:gd name="connsiteX1" fmla="*/ 0 w 498758"/>
              <a:gd name="connsiteY1" fmla="*/ 30197 h 918445"/>
              <a:gd name="connsiteX2" fmla="*/ 369625 w 498758"/>
              <a:gd name="connsiteY2" fmla="*/ 306593 h 918445"/>
              <a:gd name="connsiteX3" fmla="*/ 451491 w 498758"/>
              <a:gd name="connsiteY3" fmla="*/ 918380 h 918445"/>
              <a:gd name="connsiteX0" fmla="*/ 451491 w 498758"/>
              <a:gd name="connsiteY0" fmla="*/ 888183 h 888248"/>
              <a:gd name="connsiteX1" fmla="*/ 0 w 498758"/>
              <a:gd name="connsiteY1" fmla="*/ 0 h 888248"/>
              <a:gd name="connsiteX2" fmla="*/ 369625 w 498758"/>
              <a:gd name="connsiteY2" fmla="*/ 276396 h 888248"/>
              <a:gd name="connsiteX3" fmla="*/ 451491 w 498758"/>
              <a:gd name="connsiteY3" fmla="*/ 888183 h 888248"/>
              <a:gd name="connsiteX0" fmla="*/ 369393 w 416660"/>
              <a:gd name="connsiteY0" fmla="*/ 958069 h 958134"/>
              <a:gd name="connsiteX1" fmla="*/ 0 w 416660"/>
              <a:gd name="connsiteY1" fmla="*/ 0 h 958134"/>
              <a:gd name="connsiteX2" fmla="*/ 287527 w 416660"/>
              <a:gd name="connsiteY2" fmla="*/ 346282 h 958134"/>
              <a:gd name="connsiteX3" fmla="*/ 369393 w 416660"/>
              <a:gd name="connsiteY3" fmla="*/ 958069 h 958134"/>
              <a:gd name="connsiteX0" fmla="*/ 369393 w 416660"/>
              <a:gd name="connsiteY0" fmla="*/ 958069 h 958134"/>
              <a:gd name="connsiteX1" fmla="*/ 0 w 416660"/>
              <a:gd name="connsiteY1" fmla="*/ 0 h 958134"/>
              <a:gd name="connsiteX2" fmla="*/ 287527 w 416660"/>
              <a:gd name="connsiteY2" fmla="*/ 346282 h 958134"/>
              <a:gd name="connsiteX3" fmla="*/ 369393 w 416660"/>
              <a:gd name="connsiteY3" fmla="*/ 958069 h 958134"/>
              <a:gd name="connsiteX0" fmla="*/ 369393 w 416660"/>
              <a:gd name="connsiteY0" fmla="*/ 958069 h 958134"/>
              <a:gd name="connsiteX1" fmla="*/ 0 w 416660"/>
              <a:gd name="connsiteY1" fmla="*/ 0 h 958134"/>
              <a:gd name="connsiteX2" fmla="*/ 287527 w 416660"/>
              <a:gd name="connsiteY2" fmla="*/ 346282 h 958134"/>
              <a:gd name="connsiteX3" fmla="*/ 369393 w 416660"/>
              <a:gd name="connsiteY3" fmla="*/ 958069 h 958134"/>
              <a:gd name="connsiteX0" fmla="*/ 216297 w 287527"/>
              <a:gd name="connsiteY0" fmla="*/ 467470 h 467761"/>
              <a:gd name="connsiteX1" fmla="*/ 0 w 287527"/>
              <a:gd name="connsiteY1" fmla="*/ 0 h 467761"/>
              <a:gd name="connsiteX2" fmla="*/ 287527 w 287527"/>
              <a:gd name="connsiteY2" fmla="*/ 346282 h 467761"/>
              <a:gd name="connsiteX3" fmla="*/ 216297 w 287527"/>
              <a:gd name="connsiteY3" fmla="*/ 467470 h 467761"/>
              <a:gd name="connsiteX0" fmla="*/ 216297 w 287527"/>
              <a:gd name="connsiteY0" fmla="*/ 467470 h 467470"/>
              <a:gd name="connsiteX1" fmla="*/ 0 w 287527"/>
              <a:gd name="connsiteY1" fmla="*/ 0 h 467470"/>
              <a:gd name="connsiteX2" fmla="*/ 287527 w 287527"/>
              <a:gd name="connsiteY2" fmla="*/ 346282 h 467470"/>
              <a:gd name="connsiteX3" fmla="*/ 216297 w 287527"/>
              <a:gd name="connsiteY3" fmla="*/ 467470 h 467470"/>
              <a:gd name="connsiteX0" fmla="*/ 190900 w 287527"/>
              <a:gd name="connsiteY0" fmla="*/ 474308 h 474308"/>
              <a:gd name="connsiteX1" fmla="*/ 0 w 287527"/>
              <a:gd name="connsiteY1" fmla="*/ 0 h 474308"/>
              <a:gd name="connsiteX2" fmla="*/ 287527 w 287527"/>
              <a:gd name="connsiteY2" fmla="*/ 346282 h 474308"/>
              <a:gd name="connsiteX3" fmla="*/ 190900 w 287527"/>
              <a:gd name="connsiteY3" fmla="*/ 474308 h 474308"/>
              <a:gd name="connsiteX0" fmla="*/ 190900 w 287527"/>
              <a:gd name="connsiteY0" fmla="*/ 474308 h 474308"/>
              <a:gd name="connsiteX1" fmla="*/ 0 w 287527"/>
              <a:gd name="connsiteY1" fmla="*/ 0 h 474308"/>
              <a:gd name="connsiteX2" fmla="*/ 287527 w 287527"/>
              <a:gd name="connsiteY2" fmla="*/ 346282 h 474308"/>
              <a:gd name="connsiteX3" fmla="*/ 190900 w 287527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216706 w 346386"/>
              <a:gd name="connsiteY0" fmla="*/ 469815 h 469815"/>
              <a:gd name="connsiteX1" fmla="*/ 0 w 346386"/>
              <a:gd name="connsiteY1" fmla="*/ 0 h 469815"/>
              <a:gd name="connsiteX2" fmla="*/ 346386 w 346386"/>
              <a:gd name="connsiteY2" fmla="*/ 365039 h 469815"/>
              <a:gd name="connsiteX3" fmla="*/ 216706 w 346386"/>
              <a:gd name="connsiteY3" fmla="*/ 469815 h 469815"/>
              <a:gd name="connsiteX0" fmla="*/ 216706 w 346386"/>
              <a:gd name="connsiteY0" fmla="*/ 469815 h 469815"/>
              <a:gd name="connsiteX1" fmla="*/ 0 w 346386"/>
              <a:gd name="connsiteY1" fmla="*/ 0 h 469815"/>
              <a:gd name="connsiteX2" fmla="*/ 346386 w 346386"/>
              <a:gd name="connsiteY2" fmla="*/ 365039 h 469815"/>
              <a:gd name="connsiteX3" fmla="*/ 216706 w 346386"/>
              <a:gd name="connsiteY3" fmla="*/ 469815 h 469815"/>
              <a:gd name="connsiteX0" fmla="*/ 216706 w 346386"/>
              <a:gd name="connsiteY0" fmla="*/ 469815 h 469815"/>
              <a:gd name="connsiteX1" fmla="*/ 0 w 346386"/>
              <a:gd name="connsiteY1" fmla="*/ 0 h 469815"/>
              <a:gd name="connsiteX2" fmla="*/ 346386 w 346386"/>
              <a:gd name="connsiteY2" fmla="*/ 365039 h 469815"/>
              <a:gd name="connsiteX3" fmla="*/ 216706 w 346386"/>
              <a:gd name="connsiteY3" fmla="*/ 469815 h 469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386" h="469815">
                <a:moveTo>
                  <a:pt x="216706" y="469815"/>
                </a:moveTo>
                <a:cubicBezTo>
                  <a:pt x="166749" y="263532"/>
                  <a:pt x="103581" y="177530"/>
                  <a:pt x="0" y="0"/>
                </a:cubicBezTo>
                <a:cubicBezTo>
                  <a:pt x="178706" y="82411"/>
                  <a:pt x="300261" y="257628"/>
                  <a:pt x="346386" y="365039"/>
                </a:cubicBezTo>
                <a:cubicBezTo>
                  <a:pt x="278959" y="403722"/>
                  <a:pt x="248735" y="408291"/>
                  <a:pt x="216706" y="469815"/>
                </a:cubicBezTo>
                <a:close/>
              </a:path>
            </a:pathLst>
          </a:custGeom>
          <a:gradFill>
            <a:gsLst>
              <a:gs pos="0">
                <a:srgbClr val="92D050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b="1" dirty="0"/>
          </a:p>
        </p:txBody>
      </p:sp>
      <p:sp>
        <p:nvSpPr>
          <p:cNvPr id="118" name="사각형: 둥근 모서리 117">
            <a:extLst>
              <a:ext uri="{FF2B5EF4-FFF2-40B4-BE49-F238E27FC236}">
                <a16:creationId xmlns:a16="http://schemas.microsoft.com/office/drawing/2014/main" id="{88BAAFD7-FB91-49F4-A98C-03C8B403DA25}"/>
              </a:ext>
            </a:extLst>
          </p:cNvPr>
          <p:cNvSpPr/>
          <p:nvPr/>
        </p:nvSpPr>
        <p:spPr>
          <a:xfrm>
            <a:off x="285750" y="1689768"/>
            <a:ext cx="11668125" cy="4988124"/>
          </a:xfrm>
          <a:prstGeom prst="roundRect">
            <a:avLst>
              <a:gd name="adj" fmla="val 3030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2" name="사다리꼴 121">
            <a:extLst>
              <a:ext uri="{FF2B5EF4-FFF2-40B4-BE49-F238E27FC236}">
                <a16:creationId xmlns:a16="http://schemas.microsoft.com/office/drawing/2014/main" id="{17E9904E-BC81-4967-9B88-9CA0E1FD79A3}"/>
              </a:ext>
            </a:extLst>
          </p:cNvPr>
          <p:cNvSpPr/>
          <p:nvPr/>
        </p:nvSpPr>
        <p:spPr>
          <a:xfrm rot="7429244">
            <a:off x="1057336" y="3182907"/>
            <a:ext cx="876300" cy="590551"/>
          </a:xfrm>
          <a:prstGeom prst="trapezoid">
            <a:avLst>
              <a:gd name="adj" fmla="val 31556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11303E31-06DD-4B91-9FA1-C59D059D4AF8}"/>
              </a:ext>
            </a:extLst>
          </p:cNvPr>
          <p:cNvSpPr txBox="1"/>
          <p:nvPr/>
        </p:nvSpPr>
        <p:spPr>
          <a:xfrm>
            <a:off x="1195571" y="322971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400" b="1" dirty="0"/>
              <a:t>분리</a:t>
            </a:r>
            <a:endParaRPr lang="en-US" altLang="ko-KR" sz="1400" b="1" dirty="0"/>
          </a:p>
          <a:p>
            <a:r>
              <a:rPr lang="ko-KR" altLang="en-US" sz="1400" b="1" dirty="0"/>
              <a:t>장치</a:t>
            </a:r>
          </a:p>
        </p:txBody>
      </p:sp>
      <p:pic>
        <p:nvPicPr>
          <p:cNvPr id="131" name="그림 130">
            <a:extLst>
              <a:ext uri="{FF2B5EF4-FFF2-40B4-BE49-F238E27FC236}">
                <a16:creationId xmlns:a16="http://schemas.microsoft.com/office/drawing/2014/main" id="{DF8FCED1-91A1-4D81-B1CB-67C73216C8C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2331" y="4000741"/>
            <a:ext cx="215540" cy="21746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Box 131">
                <a:extLst>
                  <a:ext uri="{FF2B5EF4-FFF2-40B4-BE49-F238E27FC236}">
                    <a16:creationId xmlns:a16="http://schemas.microsoft.com/office/drawing/2014/main" id="{040D74C1-54F3-4CBB-B910-BC27B9154256}"/>
                  </a:ext>
                </a:extLst>
              </p:cNvPr>
              <p:cNvSpPr txBox="1"/>
              <p:nvPr/>
            </p:nvSpPr>
            <p:spPr>
              <a:xfrm>
                <a:off x="2433834" y="3533952"/>
                <a:ext cx="1177502" cy="3929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ko-KR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altLang="ko-KR" sz="2000" b="0" i="0" smtClean="0">
                            <a:latin typeface="Cambria Math" panose="02040503050406030204" pitchFamily="18" charset="0"/>
                          </a:rPr>
                          <m:t>UC</m:t>
                        </m:r>
                      </m:e>
                      <m:sub>
                        <m:r>
                          <a:rPr lang="en-US" altLang="ko-KR" sz="20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sub>
                    </m:sSub>
                  </m:oMath>
                </a14:m>
                <a:r>
                  <a:rPr lang="en-US" altLang="ko-KR" dirty="0"/>
                  <a:t> </a:t>
                </a:r>
                <a:r>
                  <a:rPr lang="ko-KR" altLang="en-US" dirty="0"/>
                  <a:t>타겟</a:t>
                </a:r>
              </a:p>
            </p:txBody>
          </p:sp>
        </mc:Choice>
        <mc:Fallback xmlns="">
          <p:sp>
            <p:nvSpPr>
              <p:cNvPr id="132" name="TextBox 131">
                <a:extLst>
                  <a:ext uri="{FF2B5EF4-FFF2-40B4-BE49-F238E27FC236}">
                    <a16:creationId xmlns:a16="http://schemas.microsoft.com/office/drawing/2014/main" id="{040D74C1-54F3-4CBB-B910-BC27B91542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3834" y="3533952"/>
                <a:ext cx="1177502" cy="392993"/>
              </a:xfrm>
              <a:prstGeom prst="rect">
                <a:avLst/>
              </a:prstGeom>
              <a:blipFill>
                <a:blip r:embed="rId11"/>
                <a:stretch>
                  <a:fillRect t="-4688" r="-4145" b="-23438"/>
                </a:stretch>
              </a:blipFill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0" name="TextBox 139">
            <a:extLst>
              <a:ext uri="{FF2B5EF4-FFF2-40B4-BE49-F238E27FC236}">
                <a16:creationId xmlns:a16="http://schemas.microsoft.com/office/drawing/2014/main" id="{2AA0B912-E92D-490B-A94A-AE780123F27E}"/>
              </a:ext>
            </a:extLst>
          </p:cNvPr>
          <p:cNvSpPr txBox="1"/>
          <p:nvPr/>
        </p:nvSpPr>
        <p:spPr>
          <a:xfrm>
            <a:off x="4024314" y="3220486"/>
            <a:ext cx="1194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/>
              <a:t>Proton </a:t>
            </a:r>
            <a:r>
              <a:rPr lang="ko-KR" altLang="en-US" dirty="0"/>
              <a:t>빔</a:t>
            </a:r>
          </a:p>
        </p:txBody>
      </p:sp>
      <p:grpSp>
        <p:nvGrpSpPr>
          <p:cNvPr id="8" name="그룹 7">
            <a:extLst>
              <a:ext uri="{FF2B5EF4-FFF2-40B4-BE49-F238E27FC236}">
                <a16:creationId xmlns:a16="http://schemas.microsoft.com/office/drawing/2014/main" id="{4CE7F6D9-5934-4D28-9738-5289CF8D5254}"/>
              </a:ext>
            </a:extLst>
          </p:cNvPr>
          <p:cNvGrpSpPr/>
          <p:nvPr/>
        </p:nvGrpSpPr>
        <p:grpSpPr>
          <a:xfrm>
            <a:off x="3539228" y="2915095"/>
            <a:ext cx="1927657" cy="278938"/>
            <a:chOff x="3539228" y="4971196"/>
            <a:chExt cx="1927657" cy="278938"/>
          </a:xfrm>
        </p:grpSpPr>
        <p:pic>
          <p:nvPicPr>
            <p:cNvPr id="139" name="그림 138">
              <a:extLst>
                <a:ext uri="{FF2B5EF4-FFF2-40B4-BE49-F238E27FC236}">
                  <a16:creationId xmlns:a16="http://schemas.microsoft.com/office/drawing/2014/main" id="{644B536F-4DD8-40F4-9EC9-4860C6CB77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539228" y="5013569"/>
              <a:ext cx="1299896" cy="209230"/>
            </a:xfrm>
            <a:prstGeom prst="rect">
              <a:avLst/>
            </a:prstGeom>
          </p:spPr>
        </p:pic>
        <p:pic>
          <p:nvPicPr>
            <p:cNvPr id="142" name="그림 141">
              <a:extLst>
                <a:ext uri="{FF2B5EF4-FFF2-40B4-BE49-F238E27FC236}">
                  <a16:creationId xmlns:a16="http://schemas.microsoft.com/office/drawing/2014/main" id="{F3824ACF-59EF-408A-8351-8C38FA7FD3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847941" y="4971196"/>
              <a:ext cx="1130442" cy="181955"/>
            </a:xfrm>
            <a:prstGeom prst="rect">
              <a:avLst/>
            </a:prstGeom>
          </p:spPr>
        </p:pic>
        <p:pic>
          <p:nvPicPr>
            <p:cNvPr id="145" name="그림 144">
              <a:extLst>
                <a:ext uri="{FF2B5EF4-FFF2-40B4-BE49-F238E27FC236}">
                  <a16:creationId xmlns:a16="http://schemas.microsoft.com/office/drawing/2014/main" id="{081FACAE-BCB3-4A87-B151-8B9FE4BC3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4056751" y="5068179"/>
              <a:ext cx="1130442" cy="181955"/>
            </a:xfrm>
            <a:prstGeom prst="rect">
              <a:avLst/>
            </a:prstGeom>
          </p:spPr>
        </p:pic>
        <p:pic>
          <p:nvPicPr>
            <p:cNvPr id="146" name="그림 145">
              <a:extLst>
                <a:ext uri="{FF2B5EF4-FFF2-40B4-BE49-F238E27FC236}">
                  <a16:creationId xmlns:a16="http://schemas.microsoft.com/office/drawing/2014/main" id="{F95D4382-355D-405A-852F-F25E41CF927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4336443" y="4983896"/>
              <a:ext cx="1130442" cy="181955"/>
            </a:xfrm>
            <a:prstGeom prst="rect">
              <a:avLst/>
            </a:prstGeom>
          </p:spPr>
        </p:pic>
      </p:grpSp>
      <p:sp>
        <p:nvSpPr>
          <p:cNvPr id="148" name="TextBox 147">
            <a:extLst>
              <a:ext uri="{FF2B5EF4-FFF2-40B4-BE49-F238E27FC236}">
                <a16:creationId xmlns:a16="http://schemas.microsoft.com/office/drawing/2014/main" id="{D82A69AC-DB37-424D-989E-1C3740A77E55}"/>
              </a:ext>
            </a:extLst>
          </p:cNvPr>
          <p:cNvSpPr txBox="1"/>
          <p:nvPr/>
        </p:nvSpPr>
        <p:spPr>
          <a:xfrm>
            <a:off x="3026403" y="2212308"/>
            <a:ext cx="6463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200" dirty="0"/>
              <a:t>핵분열</a:t>
            </a:r>
          </a:p>
        </p:txBody>
      </p:sp>
      <p:cxnSp>
        <p:nvCxnSpPr>
          <p:cNvPr id="149" name="직선 연결선 148">
            <a:extLst>
              <a:ext uri="{FF2B5EF4-FFF2-40B4-BE49-F238E27FC236}">
                <a16:creationId xmlns:a16="http://schemas.microsoft.com/office/drawing/2014/main" id="{E9A55974-0899-48C0-A86E-01B08BB354D7}"/>
              </a:ext>
            </a:extLst>
          </p:cNvPr>
          <p:cNvCxnSpPr>
            <a:cxnSpLocks/>
            <a:stCxn id="148" idx="2"/>
          </p:cNvCxnSpPr>
          <p:nvPr/>
        </p:nvCxnSpPr>
        <p:spPr>
          <a:xfrm flipH="1">
            <a:off x="3270003" y="2489307"/>
            <a:ext cx="79566" cy="583654"/>
          </a:xfrm>
          <a:prstGeom prst="line">
            <a:avLst/>
          </a:prstGeom>
          <a:ln w="12700">
            <a:solidFill>
              <a:schemeClr val="accent2"/>
            </a:solidFill>
            <a:headEnd w="sm" len="med"/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TextBox 149">
            <a:extLst>
              <a:ext uri="{FF2B5EF4-FFF2-40B4-BE49-F238E27FC236}">
                <a16:creationId xmlns:a16="http://schemas.microsoft.com/office/drawing/2014/main" id="{12ACD607-AACC-455A-B221-DC20C841DAF6}"/>
              </a:ext>
            </a:extLst>
          </p:cNvPr>
          <p:cNvSpPr txBox="1"/>
          <p:nvPr/>
        </p:nvSpPr>
        <p:spPr>
          <a:xfrm>
            <a:off x="2325011" y="2358894"/>
            <a:ext cx="6463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200" dirty="0"/>
              <a:t>생성물</a:t>
            </a:r>
          </a:p>
        </p:txBody>
      </p:sp>
      <p:sp>
        <p:nvSpPr>
          <p:cNvPr id="151" name="TextBox 150">
            <a:extLst>
              <a:ext uri="{FF2B5EF4-FFF2-40B4-BE49-F238E27FC236}">
                <a16:creationId xmlns:a16="http://schemas.microsoft.com/office/drawing/2014/main" id="{38DB8049-F2BC-437C-91B4-5FCDC96CEE27}"/>
              </a:ext>
            </a:extLst>
          </p:cNvPr>
          <p:cNvSpPr txBox="1"/>
          <p:nvPr/>
        </p:nvSpPr>
        <p:spPr>
          <a:xfrm>
            <a:off x="578564" y="4143708"/>
            <a:ext cx="11128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400" dirty="0"/>
              <a:t>가속 </a:t>
            </a:r>
            <a:r>
              <a:rPr lang="en-US" altLang="ko-KR" sz="1400" dirty="0"/>
              <a:t>(SCL3)</a:t>
            </a:r>
            <a:endParaRPr lang="ko-KR" altLang="en-US" sz="1400" dirty="0"/>
          </a:p>
        </p:txBody>
      </p:sp>
      <p:sp>
        <p:nvSpPr>
          <p:cNvPr id="152" name="사각형: 둥근 위쪽 모서리 151">
            <a:extLst>
              <a:ext uri="{FF2B5EF4-FFF2-40B4-BE49-F238E27FC236}">
                <a16:creationId xmlns:a16="http://schemas.microsoft.com/office/drawing/2014/main" id="{804FE5DE-6370-48BB-A125-09E4CB10B59E}"/>
              </a:ext>
            </a:extLst>
          </p:cNvPr>
          <p:cNvSpPr/>
          <p:nvPr/>
        </p:nvSpPr>
        <p:spPr>
          <a:xfrm rot="10800000">
            <a:off x="2068721" y="1690409"/>
            <a:ext cx="2022987" cy="381985"/>
          </a:xfrm>
          <a:prstGeom prst="round2Same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3AC6AFCF-5D73-4C39-B99D-F1A837E4457D}"/>
              </a:ext>
            </a:extLst>
          </p:cNvPr>
          <p:cNvSpPr txBox="1"/>
          <p:nvPr/>
        </p:nvSpPr>
        <p:spPr>
          <a:xfrm>
            <a:off x="2433834" y="1698900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b="1" dirty="0"/>
              <a:t>ISOL</a:t>
            </a:r>
            <a:r>
              <a:rPr lang="ko-KR" altLang="en-US" b="1" dirty="0"/>
              <a:t> 방식</a:t>
            </a:r>
          </a:p>
        </p:txBody>
      </p:sp>
      <p:cxnSp>
        <p:nvCxnSpPr>
          <p:cNvPr id="154" name="직선 연결선 153">
            <a:extLst>
              <a:ext uri="{FF2B5EF4-FFF2-40B4-BE49-F238E27FC236}">
                <a16:creationId xmlns:a16="http://schemas.microsoft.com/office/drawing/2014/main" id="{7B938DC0-4A40-4754-9A4F-72AA37731BA9}"/>
              </a:ext>
            </a:extLst>
          </p:cNvPr>
          <p:cNvCxnSpPr>
            <a:cxnSpLocks/>
          </p:cNvCxnSpPr>
          <p:nvPr/>
        </p:nvCxnSpPr>
        <p:spPr>
          <a:xfrm>
            <a:off x="6095999" y="1952625"/>
            <a:ext cx="0" cy="2906047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사각형: 둥근 위쪽 모서리 164">
            <a:extLst>
              <a:ext uri="{FF2B5EF4-FFF2-40B4-BE49-F238E27FC236}">
                <a16:creationId xmlns:a16="http://schemas.microsoft.com/office/drawing/2014/main" id="{45E98670-2C46-41FA-B6D1-9A3657A5A227}"/>
              </a:ext>
            </a:extLst>
          </p:cNvPr>
          <p:cNvSpPr/>
          <p:nvPr/>
        </p:nvSpPr>
        <p:spPr>
          <a:xfrm rot="10800000">
            <a:off x="8096065" y="1690409"/>
            <a:ext cx="2022987" cy="381985"/>
          </a:xfrm>
          <a:prstGeom prst="round2Same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DF0301FD-96FE-409F-A1FC-E05B66169FE3}"/>
              </a:ext>
            </a:extLst>
          </p:cNvPr>
          <p:cNvSpPr txBox="1"/>
          <p:nvPr/>
        </p:nvSpPr>
        <p:spPr>
          <a:xfrm>
            <a:off x="8614265" y="1698900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b="1" dirty="0">
                <a:solidFill>
                  <a:schemeClr val="bg1"/>
                </a:solidFill>
              </a:rPr>
              <a:t>IF</a:t>
            </a:r>
            <a:r>
              <a:rPr lang="ko-KR" altLang="en-US" b="1" dirty="0">
                <a:solidFill>
                  <a:schemeClr val="bg1"/>
                </a:solidFill>
              </a:rPr>
              <a:t> 방식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10E88296-C455-4C45-AD23-8D15F42D8A10}"/>
              </a:ext>
            </a:extLst>
          </p:cNvPr>
          <p:cNvSpPr txBox="1"/>
          <p:nvPr/>
        </p:nvSpPr>
        <p:spPr>
          <a:xfrm>
            <a:off x="10147619" y="3244252"/>
            <a:ext cx="8547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200" dirty="0"/>
              <a:t>얇은</a:t>
            </a:r>
            <a:r>
              <a:rPr lang="en-US" altLang="ko-KR" sz="1200" dirty="0"/>
              <a:t> </a:t>
            </a:r>
            <a:r>
              <a:rPr lang="ko-KR" altLang="en-US" sz="1200" dirty="0"/>
              <a:t>타겟</a:t>
            </a:r>
          </a:p>
        </p:txBody>
      </p:sp>
      <p:sp>
        <p:nvSpPr>
          <p:cNvPr id="172" name="TextBox 171">
            <a:extLst>
              <a:ext uri="{FF2B5EF4-FFF2-40B4-BE49-F238E27FC236}">
                <a16:creationId xmlns:a16="http://schemas.microsoft.com/office/drawing/2014/main" id="{1B9945DF-168D-42C0-8395-7F8665A6D775}"/>
              </a:ext>
            </a:extLst>
          </p:cNvPr>
          <p:cNvSpPr txBox="1"/>
          <p:nvPr/>
        </p:nvSpPr>
        <p:spPr>
          <a:xfrm>
            <a:off x="11111279" y="2313056"/>
            <a:ext cx="915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400" dirty="0"/>
              <a:t>가속</a:t>
            </a:r>
            <a:endParaRPr lang="en-US" altLang="ko-KR" sz="1400" dirty="0"/>
          </a:p>
          <a:p>
            <a:pPr algn="ctr"/>
            <a:r>
              <a:rPr lang="en-US" altLang="ko-KR" sz="1400" dirty="0"/>
              <a:t>(SCL3+2)</a:t>
            </a:r>
            <a:endParaRPr lang="ko-KR" altLang="en-US" sz="1400" dirty="0"/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569FABD9-86A3-452E-8C32-6BB24158D6A1}"/>
              </a:ext>
            </a:extLst>
          </p:cNvPr>
          <p:cNvSpPr txBox="1"/>
          <p:nvPr/>
        </p:nvSpPr>
        <p:spPr>
          <a:xfrm>
            <a:off x="7333222" y="2367234"/>
            <a:ext cx="54373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1400" b="1" dirty="0"/>
              <a:t>IF</a:t>
            </a:r>
          </a:p>
          <a:p>
            <a:pPr algn="ctr"/>
            <a:r>
              <a:rPr lang="ko-KR" altLang="en-US" sz="1400" b="1" dirty="0"/>
              <a:t>분리</a:t>
            </a:r>
            <a:endParaRPr lang="en-US" altLang="ko-KR" sz="1400" b="1" dirty="0"/>
          </a:p>
          <a:p>
            <a:pPr algn="ctr"/>
            <a:r>
              <a:rPr lang="ko-KR" altLang="en-US" sz="1400" b="1" dirty="0"/>
              <a:t>장치</a:t>
            </a:r>
          </a:p>
        </p:txBody>
      </p:sp>
      <p:sp>
        <p:nvSpPr>
          <p:cNvPr id="178" name="TextBox 177">
            <a:extLst>
              <a:ext uri="{FF2B5EF4-FFF2-40B4-BE49-F238E27FC236}">
                <a16:creationId xmlns:a16="http://schemas.microsoft.com/office/drawing/2014/main" id="{06FB1E13-1B8E-47FC-9301-216FA2B24142}"/>
              </a:ext>
            </a:extLst>
          </p:cNvPr>
          <p:cNvSpPr txBox="1"/>
          <p:nvPr/>
        </p:nvSpPr>
        <p:spPr>
          <a:xfrm>
            <a:off x="6516648" y="4402137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400" dirty="0"/>
              <a:t>실험장치</a:t>
            </a:r>
            <a:endParaRPr lang="en-US" altLang="ko-KR" sz="1400" dirty="0"/>
          </a:p>
          <a:p>
            <a:pPr algn="ctr"/>
            <a:r>
              <a:rPr lang="en-US" altLang="ko-KR" sz="1400" dirty="0"/>
              <a:t>(LAMPS)</a:t>
            </a:r>
            <a:endParaRPr lang="ko-KR" altLang="en-US" sz="1400" dirty="0"/>
          </a:p>
        </p:txBody>
      </p:sp>
      <p:sp>
        <p:nvSpPr>
          <p:cNvPr id="9" name="직사각형 8">
            <a:extLst>
              <a:ext uri="{FF2B5EF4-FFF2-40B4-BE49-F238E27FC236}">
                <a16:creationId xmlns:a16="http://schemas.microsoft.com/office/drawing/2014/main" id="{188F2BB8-2400-427D-AE4D-A2017316A5A8}"/>
              </a:ext>
            </a:extLst>
          </p:cNvPr>
          <p:cNvSpPr/>
          <p:nvPr/>
        </p:nvSpPr>
        <p:spPr>
          <a:xfrm>
            <a:off x="628651" y="2230693"/>
            <a:ext cx="3154533" cy="1709658"/>
          </a:xfrm>
          <a:prstGeom prst="rect">
            <a:avLst/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EEB15D-F4FE-43AC-BA98-23279A58BC97}"/>
              </a:ext>
            </a:extLst>
          </p:cNvPr>
          <p:cNvSpPr txBox="1"/>
          <p:nvPr/>
        </p:nvSpPr>
        <p:spPr>
          <a:xfrm>
            <a:off x="752735" y="2069011"/>
            <a:ext cx="1018227" cy="276999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ko-KR" sz="1200" dirty="0">
                <a:solidFill>
                  <a:schemeClr val="bg1"/>
                </a:solidFill>
              </a:rPr>
              <a:t>ISOL</a:t>
            </a:r>
            <a:r>
              <a:rPr lang="ko-KR" altLang="en-US" sz="1200" dirty="0">
                <a:solidFill>
                  <a:schemeClr val="bg1"/>
                </a:solidFill>
              </a:rPr>
              <a:t> 시스템</a:t>
            </a: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570C5302-407B-44AA-88CD-30B3738E3FC7}"/>
              </a:ext>
            </a:extLst>
          </p:cNvPr>
          <p:cNvSpPr txBox="1"/>
          <p:nvPr/>
        </p:nvSpPr>
        <p:spPr>
          <a:xfrm>
            <a:off x="6915019" y="2069011"/>
            <a:ext cx="819455" cy="276999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ko-KR" sz="1200" dirty="0">
                <a:solidFill>
                  <a:schemeClr val="bg1"/>
                </a:solidFill>
              </a:rPr>
              <a:t>IF</a:t>
            </a:r>
            <a:r>
              <a:rPr lang="ko-KR" altLang="en-US" sz="1200" dirty="0">
                <a:solidFill>
                  <a:schemeClr val="bg1"/>
                </a:solidFill>
              </a:rPr>
              <a:t> 시스템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428CBEE-F5D5-4BEC-B86E-3BBD3F5D6DF2}"/>
              </a:ext>
            </a:extLst>
          </p:cNvPr>
          <p:cNvSpPr txBox="1"/>
          <p:nvPr/>
        </p:nvSpPr>
        <p:spPr>
          <a:xfrm>
            <a:off x="10118120" y="2255222"/>
            <a:ext cx="10086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200" dirty="0"/>
              <a:t>입자 쪼개짐</a:t>
            </a:r>
          </a:p>
        </p:txBody>
      </p:sp>
      <p:grpSp>
        <p:nvGrpSpPr>
          <p:cNvPr id="22" name="그룹 21">
            <a:extLst>
              <a:ext uri="{FF2B5EF4-FFF2-40B4-BE49-F238E27FC236}">
                <a16:creationId xmlns:a16="http://schemas.microsoft.com/office/drawing/2014/main" id="{429AD2BB-87A8-4574-B0D8-5A6442D58687}"/>
              </a:ext>
            </a:extLst>
          </p:cNvPr>
          <p:cNvGrpSpPr/>
          <p:nvPr/>
        </p:nvGrpSpPr>
        <p:grpSpPr>
          <a:xfrm>
            <a:off x="2174002" y="2712743"/>
            <a:ext cx="252986" cy="293330"/>
            <a:chOff x="2174002" y="2712743"/>
            <a:chExt cx="252986" cy="293330"/>
          </a:xfrm>
          <a:solidFill>
            <a:schemeClr val="accent4"/>
          </a:solidFill>
        </p:grpSpPr>
        <p:sp>
          <p:nvSpPr>
            <p:cNvPr id="26" name="직각 삼각형 25">
              <a:extLst>
                <a:ext uri="{FF2B5EF4-FFF2-40B4-BE49-F238E27FC236}">
                  <a16:creationId xmlns:a16="http://schemas.microsoft.com/office/drawing/2014/main" id="{5E0C69F7-1267-42E0-8446-C07C9FC6E64F}"/>
                </a:ext>
              </a:extLst>
            </p:cNvPr>
            <p:cNvSpPr/>
            <p:nvPr/>
          </p:nvSpPr>
          <p:spPr>
            <a:xfrm rot="16200000" flipH="1">
              <a:off x="2267533" y="2846618"/>
              <a:ext cx="209672" cy="109238"/>
            </a:xfrm>
            <a:prstGeom prst="rt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7" name="직사각형 26">
              <a:extLst>
                <a:ext uri="{FF2B5EF4-FFF2-40B4-BE49-F238E27FC236}">
                  <a16:creationId xmlns:a16="http://schemas.microsoft.com/office/drawing/2014/main" id="{34D078DD-EF7D-4A63-91A5-62038F50D917}"/>
                </a:ext>
              </a:extLst>
            </p:cNvPr>
            <p:cNvSpPr/>
            <p:nvPr/>
          </p:nvSpPr>
          <p:spPr>
            <a:xfrm>
              <a:off x="2174002" y="2712743"/>
              <a:ext cx="252986" cy="8543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23" name="그룹 22">
            <a:extLst>
              <a:ext uri="{FF2B5EF4-FFF2-40B4-BE49-F238E27FC236}">
                <a16:creationId xmlns:a16="http://schemas.microsoft.com/office/drawing/2014/main" id="{1B3C8C3D-4E97-434D-B6A6-84B092C09ECD}"/>
              </a:ext>
            </a:extLst>
          </p:cNvPr>
          <p:cNvGrpSpPr/>
          <p:nvPr/>
        </p:nvGrpSpPr>
        <p:grpSpPr>
          <a:xfrm>
            <a:off x="2174032" y="3057426"/>
            <a:ext cx="252986" cy="295112"/>
            <a:chOff x="2174032" y="3057426"/>
            <a:chExt cx="252986" cy="295112"/>
          </a:xfrm>
          <a:solidFill>
            <a:schemeClr val="accent4"/>
          </a:solidFill>
        </p:grpSpPr>
        <p:sp>
          <p:nvSpPr>
            <p:cNvPr id="90" name="직각 삼각형 89">
              <a:extLst>
                <a:ext uri="{FF2B5EF4-FFF2-40B4-BE49-F238E27FC236}">
                  <a16:creationId xmlns:a16="http://schemas.microsoft.com/office/drawing/2014/main" id="{D05E9D9D-EEF1-4318-8FAB-03A713BA026C}"/>
                </a:ext>
              </a:extLst>
            </p:cNvPr>
            <p:cNvSpPr/>
            <p:nvPr/>
          </p:nvSpPr>
          <p:spPr>
            <a:xfrm rot="5400000" flipH="1" flipV="1">
              <a:off x="2267563" y="3107643"/>
              <a:ext cx="209672" cy="109238"/>
            </a:xfrm>
            <a:prstGeom prst="rt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1" name="직사각형 90">
              <a:extLst>
                <a:ext uri="{FF2B5EF4-FFF2-40B4-BE49-F238E27FC236}">
                  <a16:creationId xmlns:a16="http://schemas.microsoft.com/office/drawing/2014/main" id="{4038C047-DB2C-4572-A3CC-316C42F30717}"/>
                </a:ext>
              </a:extLst>
            </p:cNvPr>
            <p:cNvSpPr/>
            <p:nvPr/>
          </p:nvSpPr>
          <p:spPr>
            <a:xfrm>
              <a:off x="2174032" y="3267100"/>
              <a:ext cx="252986" cy="8543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406BAD97-FE9D-414D-B201-6C04FCB06809}"/>
              </a:ext>
            </a:extLst>
          </p:cNvPr>
          <p:cNvSpPr txBox="1"/>
          <p:nvPr/>
        </p:nvSpPr>
        <p:spPr>
          <a:xfrm>
            <a:off x="2198811" y="3034982"/>
            <a:ext cx="311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solidFill>
                  <a:srgbClr val="FF0000"/>
                </a:solidFill>
              </a:rPr>
              <a:t>-</a:t>
            </a:r>
            <a:endParaRPr lang="ko-KR" altLang="en-US" sz="2400" b="1" dirty="0">
              <a:solidFill>
                <a:srgbClr val="FF0000"/>
              </a:solidFill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7C2CE21B-63FC-4B68-ABBF-2D65BA9267FB}"/>
              </a:ext>
            </a:extLst>
          </p:cNvPr>
          <p:cNvSpPr txBox="1"/>
          <p:nvPr/>
        </p:nvSpPr>
        <p:spPr>
          <a:xfrm>
            <a:off x="2193629" y="2510723"/>
            <a:ext cx="311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solidFill>
                  <a:srgbClr val="FF0000"/>
                </a:solidFill>
              </a:rPr>
              <a:t>-</a:t>
            </a:r>
            <a:endParaRPr lang="ko-KR" altLang="en-US" sz="2400" b="1" dirty="0">
              <a:solidFill>
                <a:srgbClr val="FF0000"/>
              </a:solidFill>
            </a:endParaRPr>
          </a:p>
        </p:txBody>
      </p:sp>
      <p:pic>
        <p:nvPicPr>
          <p:cNvPr id="37" name="그림 36">
            <a:extLst>
              <a:ext uri="{FF2B5EF4-FFF2-40B4-BE49-F238E27FC236}">
                <a16:creationId xmlns:a16="http://schemas.microsoft.com/office/drawing/2014/main" id="{79E0CF1F-87DA-4435-BB31-315B19E1E2E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28226" y="2999378"/>
            <a:ext cx="614233" cy="238516"/>
          </a:xfrm>
          <a:prstGeom prst="rect">
            <a:avLst/>
          </a:prstGeom>
        </p:spPr>
      </p:pic>
      <p:pic>
        <p:nvPicPr>
          <p:cNvPr id="38" name="그림 37">
            <a:extLst>
              <a:ext uri="{FF2B5EF4-FFF2-40B4-BE49-F238E27FC236}">
                <a16:creationId xmlns:a16="http://schemas.microsoft.com/office/drawing/2014/main" id="{62B903C9-DAED-4B9F-9108-03E815DC1BA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73219" y="2749915"/>
            <a:ext cx="212859" cy="210494"/>
          </a:xfrm>
          <a:prstGeom prst="rect">
            <a:avLst/>
          </a:prstGeom>
        </p:spPr>
      </p:pic>
      <p:sp>
        <p:nvSpPr>
          <p:cNvPr id="52" name="화살표: 아래쪽 51">
            <a:extLst>
              <a:ext uri="{FF2B5EF4-FFF2-40B4-BE49-F238E27FC236}">
                <a16:creationId xmlns:a16="http://schemas.microsoft.com/office/drawing/2014/main" id="{97CC6522-0E35-4C8A-815F-8277BC70C439}"/>
              </a:ext>
            </a:extLst>
          </p:cNvPr>
          <p:cNvSpPr/>
          <p:nvPr/>
        </p:nvSpPr>
        <p:spPr>
          <a:xfrm>
            <a:off x="7303354" y="4749940"/>
            <a:ext cx="289356" cy="217465"/>
          </a:xfrm>
          <a:prstGeom prst="downArrow">
            <a:avLst/>
          </a:prstGeom>
          <a:gradFill>
            <a:gsLst>
              <a:gs pos="0">
                <a:srgbClr val="92D050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7" name="사다리꼴 136">
            <a:extLst>
              <a:ext uri="{FF2B5EF4-FFF2-40B4-BE49-F238E27FC236}">
                <a16:creationId xmlns:a16="http://schemas.microsoft.com/office/drawing/2014/main" id="{B215FE77-41F5-46AC-A808-0AE2E68BAC5D}"/>
              </a:ext>
            </a:extLst>
          </p:cNvPr>
          <p:cNvSpPr/>
          <p:nvPr/>
        </p:nvSpPr>
        <p:spPr>
          <a:xfrm rot="7404700">
            <a:off x="7478874" y="3342834"/>
            <a:ext cx="658846" cy="679353"/>
          </a:xfrm>
          <a:prstGeom prst="trapezoid">
            <a:avLst>
              <a:gd name="adj" fmla="val 22210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폭발: 8pt 5">
            <a:extLst>
              <a:ext uri="{FF2B5EF4-FFF2-40B4-BE49-F238E27FC236}">
                <a16:creationId xmlns:a16="http://schemas.microsoft.com/office/drawing/2014/main" id="{7B369B19-E5AC-4B69-ABA4-033935A4AFBE}"/>
              </a:ext>
            </a:extLst>
          </p:cNvPr>
          <p:cNvSpPr/>
          <p:nvPr/>
        </p:nvSpPr>
        <p:spPr>
          <a:xfrm rot="19798144">
            <a:off x="10356498" y="2910957"/>
            <a:ext cx="89564" cy="109699"/>
          </a:xfrm>
          <a:prstGeom prst="irregularSeal1">
            <a:avLst/>
          </a:prstGeom>
          <a:gradFill flip="none" rotWithShape="1">
            <a:gsLst>
              <a:gs pos="0">
                <a:srgbClr val="FFC000"/>
              </a:gs>
              <a:gs pos="100000">
                <a:schemeClr val="accent4">
                  <a:lumMod val="20000"/>
                  <a:lumOff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5F5821CD-154D-41D3-B39F-2263B3D57D4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457623" y="2812151"/>
            <a:ext cx="1418407" cy="291798"/>
          </a:xfrm>
          <a:prstGeom prst="rect">
            <a:avLst/>
          </a:prstGeom>
        </p:spPr>
      </p:pic>
      <p:sp>
        <p:nvSpPr>
          <p:cNvPr id="74" name="타원 73">
            <a:extLst>
              <a:ext uri="{FF2B5EF4-FFF2-40B4-BE49-F238E27FC236}">
                <a16:creationId xmlns:a16="http://schemas.microsoft.com/office/drawing/2014/main" id="{1A272515-A0A2-44E2-AC1C-E3978908C721}"/>
              </a:ext>
            </a:extLst>
          </p:cNvPr>
          <p:cNvSpPr/>
          <p:nvPr/>
        </p:nvSpPr>
        <p:spPr>
          <a:xfrm rot="21582294">
            <a:off x="9976214" y="2628297"/>
            <a:ext cx="615251" cy="61525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scene3d>
            <a:camera prst="isometricOffAxis1Left">
              <a:rot lat="0" lon="4200000" rev="0"/>
            </a:camera>
            <a:lightRig rig="threePt" dir="t"/>
          </a:scene3d>
          <a:sp3d>
            <a:bevelT w="0" h="12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180" name="직선 연결선 179">
            <a:extLst>
              <a:ext uri="{FF2B5EF4-FFF2-40B4-BE49-F238E27FC236}">
                <a16:creationId xmlns:a16="http://schemas.microsoft.com/office/drawing/2014/main" id="{88B935A4-58CC-42AF-9595-57F128C5C176}"/>
              </a:ext>
            </a:extLst>
          </p:cNvPr>
          <p:cNvCxnSpPr>
            <a:cxnSpLocks/>
            <a:endCxn id="60" idx="3"/>
          </p:cNvCxnSpPr>
          <p:nvPr/>
        </p:nvCxnSpPr>
        <p:spPr>
          <a:xfrm flipH="1">
            <a:off x="10307404" y="2385984"/>
            <a:ext cx="64118" cy="575426"/>
          </a:xfrm>
          <a:prstGeom prst="line">
            <a:avLst/>
          </a:prstGeom>
          <a:ln w="12700">
            <a:solidFill>
              <a:srgbClr val="00B0F0"/>
            </a:solidFill>
            <a:headEnd w="sm" len="med"/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Box 169">
            <a:extLst>
              <a:ext uri="{FF2B5EF4-FFF2-40B4-BE49-F238E27FC236}">
                <a16:creationId xmlns:a16="http://schemas.microsoft.com/office/drawing/2014/main" id="{CAD9D48D-9EDD-4B13-9FF7-1D34DBD7015A}"/>
              </a:ext>
            </a:extLst>
          </p:cNvPr>
          <p:cNvSpPr txBox="1"/>
          <p:nvPr/>
        </p:nvSpPr>
        <p:spPr>
          <a:xfrm>
            <a:off x="10763055" y="3759735"/>
            <a:ext cx="138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/>
              <a:t>Uranium </a:t>
            </a:r>
            <a:r>
              <a:rPr lang="ko-KR" altLang="en-US" dirty="0"/>
              <a:t>빔</a:t>
            </a:r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16220216-759D-4718-9AE0-391244917938}"/>
              </a:ext>
            </a:extLst>
          </p:cNvPr>
          <p:cNvSpPr/>
          <p:nvPr/>
        </p:nvSpPr>
        <p:spPr>
          <a:xfrm rot="19798144">
            <a:off x="8218972" y="2837210"/>
            <a:ext cx="45720" cy="25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2" name="직사각형 91">
            <a:extLst>
              <a:ext uri="{FF2B5EF4-FFF2-40B4-BE49-F238E27FC236}">
                <a16:creationId xmlns:a16="http://schemas.microsoft.com/office/drawing/2014/main" id="{BA1DA2DE-2398-43F9-BA30-99967BA7D7BB}"/>
              </a:ext>
            </a:extLst>
          </p:cNvPr>
          <p:cNvSpPr/>
          <p:nvPr/>
        </p:nvSpPr>
        <p:spPr>
          <a:xfrm rot="19798144">
            <a:off x="8453094" y="3242216"/>
            <a:ext cx="45720" cy="25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2" name="이등변 삼각형 31">
            <a:extLst>
              <a:ext uri="{FF2B5EF4-FFF2-40B4-BE49-F238E27FC236}">
                <a16:creationId xmlns:a16="http://schemas.microsoft.com/office/drawing/2014/main" id="{21F31BB3-1656-4545-B0FA-951519EC4B47}"/>
              </a:ext>
            </a:extLst>
          </p:cNvPr>
          <p:cNvSpPr/>
          <p:nvPr/>
        </p:nvSpPr>
        <p:spPr>
          <a:xfrm rot="8741123">
            <a:off x="8249986" y="2864904"/>
            <a:ext cx="96604" cy="71909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4" name="직사각형 33">
            <a:extLst>
              <a:ext uri="{FF2B5EF4-FFF2-40B4-BE49-F238E27FC236}">
                <a16:creationId xmlns:a16="http://schemas.microsoft.com/office/drawing/2014/main" id="{BD23EAAD-772F-4A8E-AD3F-89EFCB26E517}"/>
              </a:ext>
            </a:extLst>
          </p:cNvPr>
          <p:cNvSpPr/>
          <p:nvPr/>
        </p:nvSpPr>
        <p:spPr>
          <a:xfrm rot="19798144">
            <a:off x="7203528" y="3124806"/>
            <a:ext cx="2595817" cy="629061"/>
          </a:xfrm>
          <a:custGeom>
            <a:avLst/>
            <a:gdLst>
              <a:gd name="connsiteX0" fmla="*/ 0 w 1963609"/>
              <a:gd name="connsiteY0" fmla="*/ 0 h 1548436"/>
              <a:gd name="connsiteX1" fmla="*/ 1963609 w 1963609"/>
              <a:gd name="connsiteY1" fmla="*/ 0 h 1548436"/>
              <a:gd name="connsiteX2" fmla="*/ 1963609 w 1963609"/>
              <a:gd name="connsiteY2" fmla="*/ 1548436 h 1548436"/>
              <a:gd name="connsiteX3" fmla="*/ 0 w 1963609"/>
              <a:gd name="connsiteY3" fmla="*/ 1548436 h 1548436"/>
              <a:gd name="connsiteX4" fmla="*/ 0 w 1963609"/>
              <a:gd name="connsiteY4" fmla="*/ 0 h 1548436"/>
              <a:gd name="connsiteX0" fmla="*/ 1963609 w 2055049"/>
              <a:gd name="connsiteY0" fmla="*/ 1548436 h 1639876"/>
              <a:gd name="connsiteX1" fmla="*/ 0 w 2055049"/>
              <a:gd name="connsiteY1" fmla="*/ 1548436 h 1639876"/>
              <a:gd name="connsiteX2" fmla="*/ 0 w 2055049"/>
              <a:gd name="connsiteY2" fmla="*/ 0 h 1639876"/>
              <a:gd name="connsiteX3" fmla="*/ 1963609 w 2055049"/>
              <a:gd name="connsiteY3" fmla="*/ 0 h 1639876"/>
              <a:gd name="connsiteX4" fmla="*/ 2055049 w 2055049"/>
              <a:gd name="connsiteY4" fmla="*/ 1639876 h 1639876"/>
              <a:gd name="connsiteX0" fmla="*/ 0 w 2055049"/>
              <a:gd name="connsiteY0" fmla="*/ 1548436 h 1639876"/>
              <a:gd name="connsiteX1" fmla="*/ 0 w 2055049"/>
              <a:gd name="connsiteY1" fmla="*/ 0 h 1639876"/>
              <a:gd name="connsiteX2" fmla="*/ 1963609 w 2055049"/>
              <a:gd name="connsiteY2" fmla="*/ 0 h 1639876"/>
              <a:gd name="connsiteX3" fmla="*/ 2055049 w 2055049"/>
              <a:gd name="connsiteY3" fmla="*/ 1639876 h 1639876"/>
              <a:gd name="connsiteX0" fmla="*/ 0 w 1963609"/>
              <a:gd name="connsiteY0" fmla="*/ 1548436 h 1548436"/>
              <a:gd name="connsiteX1" fmla="*/ 0 w 1963609"/>
              <a:gd name="connsiteY1" fmla="*/ 0 h 1548436"/>
              <a:gd name="connsiteX2" fmla="*/ 1963609 w 1963609"/>
              <a:gd name="connsiteY2" fmla="*/ 0 h 1548436"/>
              <a:gd name="connsiteX0" fmla="*/ 0 w 2687509"/>
              <a:gd name="connsiteY0" fmla="*/ 1548436 h 1548436"/>
              <a:gd name="connsiteX1" fmla="*/ 0 w 2687509"/>
              <a:gd name="connsiteY1" fmla="*/ 0 h 1548436"/>
              <a:gd name="connsiteX2" fmla="*/ 2687509 w 2687509"/>
              <a:gd name="connsiteY2" fmla="*/ 371475 h 1548436"/>
              <a:gd name="connsiteX0" fmla="*/ 0 w 2687509"/>
              <a:gd name="connsiteY0" fmla="*/ 1738936 h 1738936"/>
              <a:gd name="connsiteX1" fmla="*/ 1285875 w 2687509"/>
              <a:gd name="connsiteY1" fmla="*/ 0 h 1738936"/>
              <a:gd name="connsiteX2" fmla="*/ 2687509 w 2687509"/>
              <a:gd name="connsiteY2" fmla="*/ 561975 h 1738936"/>
              <a:gd name="connsiteX0" fmla="*/ 0 w 2016949"/>
              <a:gd name="connsiteY0" fmla="*/ 1738936 h 1738936"/>
              <a:gd name="connsiteX1" fmla="*/ 1285875 w 2016949"/>
              <a:gd name="connsiteY1" fmla="*/ 0 h 1738936"/>
              <a:gd name="connsiteX2" fmla="*/ 2016949 w 2016949"/>
              <a:gd name="connsiteY2" fmla="*/ 363855 h 1738936"/>
              <a:gd name="connsiteX0" fmla="*/ 0 w 2237929"/>
              <a:gd name="connsiteY0" fmla="*/ 1738936 h 1738936"/>
              <a:gd name="connsiteX1" fmla="*/ 1285875 w 2237929"/>
              <a:gd name="connsiteY1" fmla="*/ 0 h 1738936"/>
              <a:gd name="connsiteX2" fmla="*/ 2237929 w 2237929"/>
              <a:gd name="connsiteY2" fmla="*/ 470535 h 1738936"/>
              <a:gd name="connsiteX0" fmla="*/ 0 w 2237929"/>
              <a:gd name="connsiteY0" fmla="*/ 1662736 h 1662736"/>
              <a:gd name="connsiteX1" fmla="*/ 1453515 w 2237929"/>
              <a:gd name="connsiteY1" fmla="*/ 0 h 1662736"/>
              <a:gd name="connsiteX2" fmla="*/ 2237929 w 2237929"/>
              <a:gd name="connsiteY2" fmla="*/ 394335 h 1662736"/>
              <a:gd name="connsiteX0" fmla="*/ 0 w 2679889"/>
              <a:gd name="connsiteY0" fmla="*/ 687376 h 687376"/>
              <a:gd name="connsiteX1" fmla="*/ 1895475 w 2679889"/>
              <a:gd name="connsiteY1" fmla="*/ 0 h 687376"/>
              <a:gd name="connsiteX2" fmla="*/ 2679889 w 2679889"/>
              <a:gd name="connsiteY2" fmla="*/ 394335 h 687376"/>
              <a:gd name="connsiteX0" fmla="*/ 0 w 2679889"/>
              <a:gd name="connsiteY0" fmla="*/ 695019 h 695019"/>
              <a:gd name="connsiteX1" fmla="*/ 921229 w 2679889"/>
              <a:gd name="connsiteY1" fmla="*/ 0 h 695019"/>
              <a:gd name="connsiteX2" fmla="*/ 1895475 w 2679889"/>
              <a:gd name="connsiteY2" fmla="*/ 7643 h 695019"/>
              <a:gd name="connsiteX3" fmla="*/ 2679889 w 2679889"/>
              <a:gd name="connsiteY3" fmla="*/ 401978 h 695019"/>
              <a:gd name="connsiteX0" fmla="*/ 0 w 2679889"/>
              <a:gd name="connsiteY0" fmla="*/ 736546 h 736546"/>
              <a:gd name="connsiteX1" fmla="*/ 921229 w 2679889"/>
              <a:gd name="connsiteY1" fmla="*/ 41527 h 736546"/>
              <a:gd name="connsiteX2" fmla="*/ 1895475 w 2679889"/>
              <a:gd name="connsiteY2" fmla="*/ 49170 h 736546"/>
              <a:gd name="connsiteX3" fmla="*/ 2679889 w 2679889"/>
              <a:gd name="connsiteY3" fmla="*/ 443505 h 736546"/>
              <a:gd name="connsiteX0" fmla="*/ 0 w 2679889"/>
              <a:gd name="connsiteY0" fmla="*/ 765541 h 765541"/>
              <a:gd name="connsiteX1" fmla="*/ 921229 w 2679889"/>
              <a:gd name="connsiteY1" fmla="*/ 70522 h 765541"/>
              <a:gd name="connsiteX2" fmla="*/ 1895475 w 2679889"/>
              <a:gd name="connsiteY2" fmla="*/ 78165 h 765541"/>
              <a:gd name="connsiteX3" fmla="*/ 2679889 w 2679889"/>
              <a:gd name="connsiteY3" fmla="*/ 472500 h 765541"/>
              <a:gd name="connsiteX0" fmla="*/ 0 w 2679889"/>
              <a:gd name="connsiteY0" fmla="*/ 765541 h 765541"/>
              <a:gd name="connsiteX1" fmla="*/ 486889 w 2679889"/>
              <a:gd name="connsiteY1" fmla="*/ 337224 h 765541"/>
              <a:gd name="connsiteX2" fmla="*/ 921229 w 2679889"/>
              <a:gd name="connsiteY2" fmla="*/ 70522 h 765541"/>
              <a:gd name="connsiteX3" fmla="*/ 1895475 w 2679889"/>
              <a:gd name="connsiteY3" fmla="*/ 78165 h 765541"/>
              <a:gd name="connsiteX4" fmla="*/ 2679889 w 2679889"/>
              <a:gd name="connsiteY4" fmla="*/ 472500 h 765541"/>
              <a:gd name="connsiteX0" fmla="*/ 0 w 2679889"/>
              <a:gd name="connsiteY0" fmla="*/ 765541 h 765541"/>
              <a:gd name="connsiteX1" fmla="*/ 486889 w 2679889"/>
              <a:gd name="connsiteY1" fmla="*/ 337224 h 765541"/>
              <a:gd name="connsiteX2" fmla="*/ 921229 w 2679889"/>
              <a:gd name="connsiteY2" fmla="*/ 70522 h 765541"/>
              <a:gd name="connsiteX3" fmla="*/ 1895475 w 2679889"/>
              <a:gd name="connsiteY3" fmla="*/ 78165 h 765541"/>
              <a:gd name="connsiteX4" fmla="*/ 2679889 w 2679889"/>
              <a:gd name="connsiteY4" fmla="*/ 472500 h 765541"/>
              <a:gd name="connsiteX0" fmla="*/ 0 w 2679889"/>
              <a:gd name="connsiteY0" fmla="*/ 765541 h 765541"/>
              <a:gd name="connsiteX1" fmla="*/ 486889 w 2679889"/>
              <a:gd name="connsiteY1" fmla="*/ 337224 h 765541"/>
              <a:gd name="connsiteX2" fmla="*/ 921229 w 2679889"/>
              <a:gd name="connsiteY2" fmla="*/ 70522 h 765541"/>
              <a:gd name="connsiteX3" fmla="*/ 1895475 w 2679889"/>
              <a:gd name="connsiteY3" fmla="*/ 78165 h 765541"/>
              <a:gd name="connsiteX4" fmla="*/ 2679889 w 2679889"/>
              <a:gd name="connsiteY4" fmla="*/ 472500 h 765541"/>
              <a:gd name="connsiteX0" fmla="*/ 0 w 2679889"/>
              <a:gd name="connsiteY0" fmla="*/ 760768 h 760768"/>
              <a:gd name="connsiteX1" fmla="*/ 486889 w 2679889"/>
              <a:gd name="connsiteY1" fmla="*/ 332451 h 760768"/>
              <a:gd name="connsiteX2" fmla="*/ 933135 w 2679889"/>
              <a:gd name="connsiteY2" fmla="*/ 75274 h 760768"/>
              <a:gd name="connsiteX3" fmla="*/ 1895475 w 2679889"/>
              <a:gd name="connsiteY3" fmla="*/ 73392 h 760768"/>
              <a:gd name="connsiteX4" fmla="*/ 2679889 w 2679889"/>
              <a:gd name="connsiteY4" fmla="*/ 467727 h 760768"/>
              <a:gd name="connsiteX0" fmla="*/ 0 w 2679889"/>
              <a:gd name="connsiteY0" fmla="*/ 761642 h 761642"/>
              <a:gd name="connsiteX1" fmla="*/ 486889 w 2679889"/>
              <a:gd name="connsiteY1" fmla="*/ 333325 h 761642"/>
              <a:gd name="connsiteX2" fmla="*/ 933135 w 2679889"/>
              <a:gd name="connsiteY2" fmla="*/ 76148 h 761642"/>
              <a:gd name="connsiteX3" fmla="*/ 1895475 w 2679889"/>
              <a:gd name="connsiteY3" fmla="*/ 74266 h 761642"/>
              <a:gd name="connsiteX4" fmla="*/ 2679889 w 2679889"/>
              <a:gd name="connsiteY4" fmla="*/ 468601 h 761642"/>
              <a:gd name="connsiteX0" fmla="*/ 0 w 2679889"/>
              <a:gd name="connsiteY0" fmla="*/ 735922 h 735922"/>
              <a:gd name="connsiteX1" fmla="*/ 486889 w 2679889"/>
              <a:gd name="connsiteY1" fmla="*/ 307605 h 735922"/>
              <a:gd name="connsiteX2" fmla="*/ 929960 w 2679889"/>
              <a:gd name="connsiteY2" fmla="*/ 120278 h 735922"/>
              <a:gd name="connsiteX3" fmla="*/ 1895475 w 2679889"/>
              <a:gd name="connsiteY3" fmla="*/ 48546 h 735922"/>
              <a:gd name="connsiteX4" fmla="*/ 2679889 w 2679889"/>
              <a:gd name="connsiteY4" fmla="*/ 442881 h 735922"/>
              <a:gd name="connsiteX0" fmla="*/ 0 w 2679889"/>
              <a:gd name="connsiteY0" fmla="*/ 735922 h 735922"/>
              <a:gd name="connsiteX1" fmla="*/ 490064 w 2679889"/>
              <a:gd name="connsiteY1" fmla="*/ 361580 h 735922"/>
              <a:gd name="connsiteX2" fmla="*/ 929960 w 2679889"/>
              <a:gd name="connsiteY2" fmla="*/ 120278 h 735922"/>
              <a:gd name="connsiteX3" fmla="*/ 1895475 w 2679889"/>
              <a:gd name="connsiteY3" fmla="*/ 48546 h 735922"/>
              <a:gd name="connsiteX4" fmla="*/ 2679889 w 2679889"/>
              <a:gd name="connsiteY4" fmla="*/ 442881 h 735922"/>
              <a:gd name="connsiteX0" fmla="*/ 0 w 2679889"/>
              <a:gd name="connsiteY0" fmla="*/ 687085 h 687085"/>
              <a:gd name="connsiteX1" fmla="*/ 490064 w 2679889"/>
              <a:gd name="connsiteY1" fmla="*/ 312743 h 687085"/>
              <a:gd name="connsiteX2" fmla="*/ 929960 w 2679889"/>
              <a:gd name="connsiteY2" fmla="*/ 71441 h 687085"/>
              <a:gd name="connsiteX3" fmla="*/ 1882775 w 2679889"/>
              <a:gd name="connsiteY3" fmla="*/ 79084 h 687085"/>
              <a:gd name="connsiteX4" fmla="*/ 2679889 w 2679889"/>
              <a:gd name="connsiteY4" fmla="*/ 394044 h 687085"/>
              <a:gd name="connsiteX0" fmla="*/ 0 w 2679889"/>
              <a:gd name="connsiteY0" fmla="*/ 693312 h 693312"/>
              <a:gd name="connsiteX1" fmla="*/ 490064 w 2679889"/>
              <a:gd name="connsiteY1" fmla="*/ 318970 h 693312"/>
              <a:gd name="connsiteX2" fmla="*/ 929960 w 2679889"/>
              <a:gd name="connsiteY2" fmla="*/ 77668 h 693312"/>
              <a:gd name="connsiteX3" fmla="*/ 1882775 w 2679889"/>
              <a:gd name="connsiteY3" fmla="*/ 85311 h 693312"/>
              <a:gd name="connsiteX4" fmla="*/ 2679889 w 2679889"/>
              <a:gd name="connsiteY4" fmla="*/ 400271 h 693312"/>
              <a:gd name="connsiteX0" fmla="*/ 0 w 2679889"/>
              <a:gd name="connsiteY0" fmla="*/ 701313 h 701313"/>
              <a:gd name="connsiteX1" fmla="*/ 490064 w 2679889"/>
              <a:gd name="connsiteY1" fmla="*/ 326971 h 701313"/>
              <a:gd name="connsiteX2" fmla="*/ 929960 w 2679889"/>
              <a:gd name="connsiteY2" fmla="*/ 85669 h 701313"/>
              <a:gd name="connsiteX3" fmla="*/ 1882775 w 2679889"/>
              <a:gd name="connsiteY3" fmla="*/ 93312 h 701313"/>
              <a:gd name="connsiteX4" fmla="*/ 2679889 w 2679889"/>
              <a:gd name="connsiteY4" fmla="*/ 408272 h 701313"/>
              <a:gd name="connsiteX0" fmla="*/ 0 w 2672269"/>
              <a:gd name="connsiteY0" fmla="*/ 701313 h 701313"/>
              <a:gd name="connsiteX1" fmla="*/ 490064 w 2672269"/>
              <a:gd name="connsiteY1" fmla="*/ 326971 h 701313"/>
              <a:gd name="connsiteX2" fmla="*/ 929960 w 2672269"/>
              <a:gd name="connsiteY2" fmla="*/ 85669 h 701313"/>
              <a:gd name="connsiteX3" fmla="*/ 1882775 w 2672269"/>
              <a:gd name="connsiteY3" fmla="*/ 93312 h 701313"/>
              <a:gd name="connsiteX4" fmla="*/ 2672269 w 2672269"/>
              <a:gd name="connsiteY4" fmla="*/ 446372 h 701313"/>
              <a:gd name="connsiteX0" fmla="*/ 0 w 2664649"/>
              <a:gd name="connsiteY0" fmla="*/ 701313 h 701313"/>
              <a:gd name="connsiteX1" fmla="*/ 490064 w 2664649"/>
              <a:gd name="connsiteY1" fmla="*/ 326971 h 701313"/>
              <a:gd name="connsiteX2" fmla="*/ 929960 w 2664649"/>
              <a:gd name="connsiteY2" fmla="*/ 85669 h 701313"/>
              <a:gd name="connsiteX3" fmla="*/ 1882775 w 2664649"/>
              <a:gd name="connsiteY3" fmla="*/ 93312 h 701313"/>
              <a:gd name="connsiteX4" fmla="*/ 2664649 w 2664649"/>
              <a:gd name="connsiteY4" fmla="*/ 476852 h 701313"/>
              <a:gd name="connsiteX0" fmla="*/ 0 w 2664649"/>
              <a:gd name="connsiteY0" fmla="*/ 701313 h 701313"/>
              <a:gd name="connsiteX1" fmla="*/ 490064 w 2664649"/>
              <a:gd name="connsiteY1" fmla="*/ 326971 h 701313"/>
              <a:gd name="connsiteX2" fmla="*/ 929960 w 2664649"/>
              <a:gd name="connsiteY2" fmla="*/ 85669 h 701313"/>
              <a:gd name="connsiteX3" fmla="*/ 1882775 w 2664649"/>
              <a:gd name="connsiteY3" fmla="*/ 93312 h 701313"/>
              <a:gd name="connsiteX4" fmla="*/ 2664649 w 2664649"/>
              <a:gd name="connsiteY4" fmla="*/ 484472 h 701313"/>
              <a:gd name="connsiteX0" fmla="*/ 0 w 2664649"/>
              <a:gd name="connsiteY0" fmla="*/ 701313 h 701313"/>
              <a:gd name="connsiteX1" fmla="*/ 490064 w 2664649"/>
              <a:gd name="connsiteY1" fmla="*/ 326971 h 701313"/>
              <a:gd name="connsiteX2" fmla="*/ 929960 w 2664649"/>
              <a:gd name="connsiteY2" fmla="*/ 85669 h 701313"/>
              <a:gd name="connsiteX3" fmla="*/ 1882775 w 2664649"/>
              <a:gd name="connsiteY3" fmla="*/ 93312 h 701313"/>
              <a:gd name="connsiteX4" fmla="*/ 2664649 w 2664649"/>
              <a:gd name="connsiteY4" fmla="*/ 484472 h 701313"/>
              <a:gd name="connsiteX0" fmla="*/ 0 w 2664649"/>
              <a:gd name="connsiteY0" fmla="*/ 699646 h 699646"/>
              <a:gd name="connsiteX1" fmla="*/ 490064 w 2664649"/>
              <a:gd name="connsiteY1" fmla="*/ 325304 h 699646"/>
              <a:gd name="connsiteX2" fmla="*/ 929960 w 2664649"/>
              <a:gd name="connsiteY2" fmla="*/ 84002 h 699646"/>
              <a:gd name="connsiteX3" fmla="*/ 1313790 w 2664649"/>
              <a:gd name="connsiteY3" fmla="*/ 38 h 699646"/>
              <a:gd name="connsiteX4" fmla="*/ 1882775 w 2664649"/>
              <a:gd name="connsiteY4" fmla="*/ 91645 h 699646"/>
              <a:gd name="connsiteX5" fmla="*/ 2664649 w 2664649"/>
              <a:gd name="connsiteY5" fmla="*/ 482805 h 699646"/>
              <a:gd name="connsiteX0" fmla="*/ 0 w 2664649"/>
              <a:gd name="connsiteY0" fmla="*/ 699631 h 699631"/>
              <a:gd name="connsiteX1" fmla="*/ 490064 w 2664649"/>
              <a:gd name="connsiteY1" fmla="*/ 325289 h 699631"/>
              <a:gd name="connsiteX2" fmla="*/ 941363 w 2664649"/>
              <a:gd name="connsiteY2" fmla="*/ 107083 h 699631"/>
              <a:gd name="connsiteX3" fmla="*/ 1313790 w 2664649"/>
              <a:gd name="connsiteY3" fmla="*/ 23 h 699631"/>
              <a:gd name="connsiteX4" fmla="*/ 1882775 w 2664649"/>
              <a:gd name="connsiteY4" fmla="*/ 91630 h 699631"/>
              <a:gd name="connsiteX5" fmla="*/ 2664649 w 2664649"/>
              <a:gd name="connsiteY5" fmla="*/ 482790 h 699631"/>
              <a:gd name="connsiteX0" fmla="*/ 0 w 2664649"/>
              <a:gd name="connsiteY0" fmla="*/ 699631 h 699631"/>
              <a:gd name="connsiteX1" fmla="*/ 490064 w 2664649"/>
              <a:gd name="connsiteY1" fmla="*/ 325289 h 699631"/>
              <a:gd name="connsiteX2" fmla="*/ 941363 w 2664649"/>
              <a:gd name="connsiteY2" fmla="*/ 107083 h 699631"/>
              <a:gd name="connsiteX3" fmla="*/ 1313790 w 2664649"/>
              <a:gd name="connsiteY3" fmla="*/ 23 h 699631"/>
              <a:gd name="connsiteX4" fmla="*/ 1882775 w 2664649"/>
              <a:gd name="connsiteY4" fmla="*/ 91630 h 699631"/>
              <a:gd name="connsiteX5" fmla="*/ 2664649 w 2664649"/>
              <a:gd name="connsiteY5" fmla="*/ 482790 h 699631"/>
              <a:gd name="connsiteX0" fmla="*/ 0 w 2664649"/>
              <a:gd name="connsiteY0" fmla="*/ 700855 h 700855"/>
              <a:gd name="connsiteX1" fmla="*/ 490064 w 2664649"/>
              <a:gd name="connsiteY1" fmla="*/ 326513 h 700855"/>
              <a:gd name="connsiteX2" fmla="*/ 941363 w 2664649"/>
              <a:gd name="connsiteY2" fmla="*/ 108307 h 700855"/>
              <a:gd name="connsiteX3" fmla="*/ 1364008 w 2664649"/>
              <a:gd name="connsiteY3" fmla="*/ 21 h 700855"/>
              <a:gd name="connsiteX4" fmla="*/ 1882775 w 2664649"/>
              <a:gd name="connsiteY4" fmla="*/ 92854 h 700855"/>
              <a:gd name="connsiteX5" fmla="*/ 2664649 w 2664649"/>
              <a:gd name="connsiteY5" fmla="*/ 484014 h 700855"/>
              <a:gd name="connsiteX0" fmla="*/ 0 w 2664649"/>
              <a:gd name="connsiteY0" fmla="*/ 699343 h 699343"/>
              <a:gd name="connsiteX1" fmla="*/ 490064 w 2664649"/>
              <a:gd name="connsiteY1" fmla="*/ 325001 h 699343"/>
              <a:gd name="connsiteX2" fmla="*/ 941363 w 2664649"/>
              <a:gd name="connsiteY2" fmla="*/ 106795 h 699343"/>
              <a:gd name="connsiteX3" fmla="*/ 1371384 w 2664649"/>
              <a:gd name="connsiteY3" fmla="*/ 23 h 699343"/>
              <a:gd name="connsiteX4" fmla="*/ 1882775 w 2664649"/>
              <a:gd name="connsiteY4" fmla="*/ 91342 h 699343"/>
              <a:gd name="connsiteX5" fmla="*/ 2664649 w 2664649"/>
              <a:gd name="connsiteY5" fmla="*/ 482502 h 699343"/>
              <a:gd name="connsiteX0" fmla="*/ 0 w 2664649"/>
              <a:gd name="connsiteY0" fmla="*/ 699320 h 699320"/>
              <a:gd name="connsiteX1" fmla="*/ 490064 w 2664649"/>
              <a:gd name="connsiteY1" fmla="*/ 324978 h 699320"/>
              <a:gd name="connsiteX2" fmla="*/ 941363 w 2664649"/>
              <a:gd name="connsiteY2" fmla="*/ 106772 h 699320"/>
              <a:gd name="connsiteX3" fmla="*/ 1371384 w 2664649"/>
              <a:gd name="connsiteY3" fmla="*/ 0 h 699320"/>
              <a:gd name="connsiteX4" fmla="*/ 1882775 w 2664649"/>
              <a:gd name="connsiteY4" fmla="*/ 91319 h 699320"/>
              <a:gd name="connsiteX5" fmla="*/ 2664649 w 2664649"/>
              <a:gd name="connsiteY5" fmla="*/ 482479 h 699320"/>
              <a:gd name="connsiteX0" fmla="*/ 0 w 2664649"/>
              <a:gd name="connsiteY0" fmla="*/ 699320 h 699320"/>
              <a:gd name="connsiteX1" fmla="*/ 490064 w 2664649"/>
              <a:gd name="connsiteY1" fmla="*/ 324978 h 699320"/>
              <a:gd name="connsiteX2" fmla="*/ 941363 w 2664649"/>
              <a:gd name="connsiteY2" fmla="*/ 106772 h 699320"/>
              <a:gd name="connsiteX3" fmla="*/ 1371384 w 2664649"/>
              <a:gd name="connsiteY3" fmla="*/ 0 h 699320"/>
              <a:gd name="connsiteX4" fmla="*/ 1882775 w 2664649"/>
              <a:gd name="connsiteY4" fmla="*/ 91319 h 699320"/>
              <a:gd name="connsiteX5" fmla="*/ 2664649 w 2664649"/>
              <a:gd name="connsiteY5" fmla="*/ 482479 h 699320"/>
              <a:gd name="connsiteX0" fmla="*/ 0 w 2664649"/>
              <a:gd name="connsiteY0" fmla="*/ 700550 h 700550"/>
              <a:gd name="connsiteX1" fmla="*/ 490064 w 2664649"/>
              <a:gd name="connsiteY1" fmla="*/ 326208 h 700550"/>
              <a:gd name="connsiteX2" fmla="*/ 941363 w 2664649"/>
              <a:gd name="connsiteY2" fmla="*/ 108002 h 700550"/>
              <a:gd name="connsiteX3" fmla="*/ 1371384 w 2664649"/>
              <a:gd name="connsiteY3" fmla="*/ 1230 h 700550"/>
              <a:gd name="connsiteX4" fmla="*/ 1894144 w 2664649"/>
              <a:gd name="connsiteY4" fmla="*/ 63365 h 700550"/>
              <a:gd name="connsiteX5" fmla="*/ 2664649 w 2664649"/>
              <a:gd name="connsiteY5" fmla="*/ 483709 h 700550"/>
              <a:gd name="connsiteX0" fmla="*/ 0 w 2659882"/>
              <a:gd name="connsiteY0" fmla="*/ 700550 h 700550"/>
              <a:gd name="connsiteX1" fmla="*/ 490064 w 2659882"/>
              <a:gd name="connsiteY1" fmla="*/ 326208 h 700550"/>
              <a:gd name="connsiteX2" fmla="*/ 941363 w 2659882"/>
              <a:gd name="connsiteY2" fmla="*/ 108002 h 700550"/>
              <a:gd name="connsiteX3" fmla="*/ 1371384 w 2659882"/>
              <a:gd name="connsiteY3" fmla="*/ 1230 h 700550"/>
              <a:gd name="connsiteX4" fmla="*/ 1894144 w 2659882"/>
              <a:gd name="connsiteY4" fmla="*/ 63365 h 700550"/>
              <a:gd name="connsiteX5" fmla="*/ 2659882 w 2659882"/>
              <a:gd name="connsiteY5" fmla="*/ 491955 h 700550"/>
              <a:gd name="connsiteX0" fmla="*/ 0 w 2659882"/>
              <a:gd name="connsiteY0" fmla="*/ 700550 h 700550"/>
              <a:gd name="connsiteX1" fmla="*/ 490064 w 2659882"/>
              <a:gd name="connsiteY1" fmla="*/ 326208 h 700550"/>
              <a:gd name="connsiteX2" fmla="*/ 941363 w 2659882"/>
              <a:gd name="connsiteY2" fmla="*/ 108002 h 700550"/>
              <a:gd name="connsiteX3" fmla="*/ 1371384 w 2659882"/>
              <a:gd name="connsiteY3" fmla="*/ 1230 h 700550"/>
              <a:gd name="connsiteX4" fmla="*/ 1894144 w 2659882"/>
              <a:gd name="connsiteY4" fmla="*/ 63365 h 700550"/>
              <a:gd name="connsiteX5" fmla="*/ 2659882 w 2659882"/>
              <a:gd name="connsiteY5" fmla="*/ 491955 h 700550"/>
              <a:gd name="connsiteX0" fmla="*/ 0 w 2659882"/>
              <a:gd name="connsiteY0" fmla="*/ 700550 h 700550"/>
              <a:gd name="connsiteX1" fmla="*/ 490064 w 2659882"/>
              <a:gd name="connsiteY1" fmla="*/ 326208 h 700550"/>
              <a:gd name="connsiteX2" fmla="*/ 941363 w 2659882"/>
              <a:gd name="connsiteY2" fmla="*/ 108002 h 700550"/>
              <a:gd name="connsiteX3" fmla="*/ 1371384 w 2659882"/>
              <a:gd name="connsiteY3" fmla="*/ 1230 h 700550"/>
              <a:gd name="connsiteX4" fmla="*/ 1894144 w 2659882"/>
              <a:gd name="connsiteY4" fmla="*/ 63365 h 700550"/>
              <a:gd name="connsiteX5" fmla="*/ 2659882 w 2659882"/>
              <a:gd name="connsiteY5" fmla="*/ 491955 h 700550"/>
              <a:gd name="connsiteX0" fmla="*/ 0 w 2659882"/>
              <a:gd name="connsiteY0" fmla="*/ 699320 h 699320"/>
              <a:gd name="connsiteX1" fmla="*/ 490064 w 2659882"/>
              <a:gd name="connsiteY1" fmla="*/ 324978 h 699320"/>
              <a:gd name="connsiteX2" fmla="*/ 941363 w 2659882"/>
              <a:gd name="connsiteY2" fmla="*/ 106772 h 699320"/>
              <a:gd name="connsiteX3" fmla="*/ 1371384 w 2659882"/>
              <a:gd name="connsiteY3" fmla="*/ 0 h 699320"/>
              <a:gd name="connsiteX4" fmla="*/ 2321063 w 2659882"/>
              <a:gd name="connsiteY4" fmla="*/ 294254 h 699320"/>
              <a:gd name="connsiteX5" fmla="*/ 2659882 w 2659882"/>
              <a:gd name="connsiteY5" fmla="*/ 490725 h 699320"/>
              <a:gd name="connsiteX0" fmla="*/ 0 w 2659882"/>
              <a:gd name="connsiteY0" fmla="*/ 699320 h 699320"/>
              <a:gd name="connsiteX1" fmla="*/ 490064 w 2659882"/>
              <a:gd name="connsiteY1" fmla="*/ 324978 h 699320"/>
              <a:gd name="connsiteX2" fmla="*/ 941363 w 2659882"/>
              <a:gd name="connsiteY2" fmla="*/ 106772 h 699320"/>
              <a:gd name="connsiteX3" fmla="*/ 1371384 w 2659882"/>
              <a:gd name="connsiteY3" fmla="*/ 0 h 699320"/>
              <a:gd name="connsiteX4" fmla="*/ 2321063 w 2659882"/>
              <a:gd name="connsiteY4" fmla="*/ 294254 h 699320"/>
              <a:gd name="connsiteX5" fmla="*/ 2659882 w 2659882"/>
              <a:gd name="connsiteY5" fmla="*/ 490725 h 699320"/>
              <a:gd name="connsiteX0" fmla="*/ 0 w 2699984"/>
              <a:gd name="connsiteY0" fmla="*/ 699320 h 699320"/>
              <a:gd name="connsiteX1" fmla="*/ 490064 w 2699984"/>
              <a:gd name="connsiteY1" fmla="*/ 324978 h 699320"/>
              <a:gd name="connsiteX2" fmla="*/ 941363 w 2699984"/>
              <a:gd name="connsiteY2" fmla="*/ 106772 h 699320"/>
              <a:gd name="connsiteX3" fmla="*/ 1371384 w 2699984"/>
              <a:gd name="connsiteY3" fmla="*/ 0 h 699320"/>
              <a:gd name="connsiteX4" fmla="*/ 2321063 w 2699984"/>
              <a:gd name="connsiteY4" fmla="*/ 294254 h 699320"/>
              <a:gd name="connsiteX5" fmla="*/ 2699984 w 2699984"/>
              <a:gd name="connsiteY5" fmla="*/ 445143 h 699320"/>
              <a:gd name="connsiteX0" fmla="*/ 0 w 2703046"/>
              <a:gd name="connsiteY0" fmla="*/ 699320 h 699320"/>
              <a:gd name="connsiteX1" fmla="*/ 490064 w 2703046"/>
              <a:gd name="connsiteY1" fmla="*/ 324978 h 699320"/>
              <a:gd name="connsiteX2" fmla="*/ 941363 w 2703046"/>
              <a:gd name="connsiteY2" fmla="*/ 106772 h 699320"/>
              <a:gd name="connsiteX3" fmla="*/ 1371384 w 2703046"/>
              <a:gd name="connsiteY3" fmla="*/ 0 h 699320"/>
              <a:gd name="connsiteX4" fmla="*/ 2321063 w 2703046"/>
              <a:gd name="connsiteY4" fmla="*/ 294254 h 699320"/>
              <a:gd name="connsiteX5" fmla="*/ 2703046 w 2703046"/>
              <a:gd name="connsiteY5" fmla="*/ 482669 h 699320"/>
              <a:gd name="connsiteX0" fmla="*/ 0 w 2703046"/>
              <a:gd name="connsiteY0" fmla="*/ 699320 h 699320"/>
              <a:gd name="connsiteX1" fmla="*/ 490064 w 2703046"/>
              <a:gd name="connsiteY1" fmla="*/ 324978 h 699320"/>
              <a:gd name="connsiteX2" fmla="*/ 941363 w 2703046"/>
              <a:gd name="connsiteY2" fmla="*/ 106772 h 699320"/>
              <a:gd name="connsiteX3" fmla="*/ 1371384 w 2703046"/>
              <a:gd name="connsiteY3" fmla="*/ 0 h 699320"/>
              <a:gd name="connsiteX4" fmla="*/ 2363774 w 2703046"/>
              <a:gd name="connsiteY4" fmla="*/ 258432 h 699320"/>
              <a:gd name="connsiteX5" fmla="*/ 2703046 w 2703046"/>
              <a:gd name="connsiteY5" fmla="*/ 482669 h 699320"/>
              <a:gd name="connsiteX0" fmla="*/ 0 w 2703046"/>
              <a:gd name="connsiteY0" fmla="*/ 699320 h 699320"/>
              <a:gd name="connsiteX1" fmla="*/ 490064 w 2703046"/>
              <a:gd name="connsiteY1" fmla="*/ 324978 h 699320"/>
              <a:gd name="connsiteX2" fmla="*/ 941363 w 2703046"/>
              <a:gd name="connsiteY2" fmla="*/ 106772 h 699320"/>
              <a:gd name="connsiteX3" fmla="*/ 1371384 w 2703046"/>
              <a:gd name="connsiteY3" fmla="*/ 0 h 699320"/>
              <a:gd name="connsiteX4" fmla="*/ 2358686 w 2703046"/>
              <a:gd name="connsiteY4" fmla="*/ 271994 h 699320"/>
              <a:gd name="connsiteX5" fmla="*/ 2703046 w 2703046"/>
              <a:gd name="connsiteY5" fmla="*/ 482669 h 699320"/>
              <a:gd name="connsiteX0" fmla="*/ 0 w 2713772"/>
              <a:gd name="connsiteY0" fmla="*/ 699320 h 699320"/>
              <a:gd name="connsiteX1" fmla="*/ 490064 w 2713772"/>
              <a:gd name="connsiteY1" fmla="*/ 324978 h 699320"/>
              <a:gd name="connsiteX2" fmla="*/ 941363 w 2713772"/>
              <a:gd name="connsiteY2" fmla="*/ 106772 h 699320"/>
              <a:gd name="connsiteX3" fmla="*/ 1371384 w 2713772"/>
              <a:gd name="connsiteY3" fmla="*/ 0 h 699320"/>
              <a:gd name="connsiteX4" fmla="*/ 2358686 w 2713772"/>
              <a:gd name="connsiteY4" fmla="*/ 271994 h 699320"/>
              <a:gd name="connsiteX5" fmla="*/ 2713772 w 2713772"/>
              <a:gd name="connsiteY5" fmla="*/ 464114 h 699320"/>
              <a:gd name="connsiteX0" fmla="*/ 0 w 2721696"/>
              <a:gd name="connsiteY0" fmla="*/ 699320 h 699320"/>
              <a:gd name="connsiteX1" fmla="*/ 490064 w 2721696"/>
              <a:gd name="connsiteY1" fmla="*/ 324978 h 699320"/>
              <a:gd name="connsiteX2" fmla="*/ 941363 w 2721696"/>
              <a:gd name="connsiteY2" fmla="*/ 106772 h 699320"/>
              <a:gd name="connsiteX3" fmla="*/ 1371384 w 2721696"/>
              <a:gd name="connsiteY3" fmla="*/ 0 h 699320"/>
              <a:gd name="connsiteX4" fmla="*/ 2358686 w 2721696"/>
              <a:gd name="connsiteY4" fmla="*/ 271994 h 699320"/>
              <a:gd name="connsiteX5" fmla="*/ 2721696 w 2721696"/>
              <a:gd name="connsiteY5" fmla="*/ 474196 h 699320"/>
              <a:gd name="connsiteX0" fmla="*/ 0 w 2721696"/>
              <a:gd name="connsiteY0" fmla="*/ 699320 h 699320"/>
              <a:gd name="connsiteX1" fmla="*/ 941363 w 2721696"/>
              <a:gd name="connsiteY1" fmla="*/ 106772 h 699320"/>
              <a:gd name="connsiteX2" fmla="*/ 1371384 w 2721696"/>
              <a:gd name="connsiteY2" fmla="*/ 0 h 699320"/>
              <a:gd name="connsiteX3" fmla="*/ 2358686 w 2721696"/>
              <a:gd name="connsiteY3" fmla="*/ 271994 h 699320"/>
              <a:gd name="connsiteX4" fmla="*/ 2721696 w 2721696"/>
              <a:gd name="connsiteY4" fmla="*/ 474196 h 699320"/>
              <a:gd name="connsiteX0" fmla="*/ 0 w 2721696"/>
              <a:gd name="connsiteY0" fmla="*/ 699320 h 699320"/>
              <a:gd name="connsiteX1" fmla="*/ 941363 w 2721696"/>
              <a:gd name="connsiteY1" fmla="*/ 106772 h 699320"/>
              <a:gd name="connsiteX2" fmla="*/ 1371384 w 2721696"/>
              <a:gd name="connsiteY2" fmla="*/ 0 h 699320"/>
              <a:gd name="connsiteX3" fmla="*/ 2358686 w 2721696"/>
              <a:gd name="connsiteY3" fmla="*/ 271994 h 699320"/>
              <a:gd name="connsiteX4" fmla="*/ 2721696 w 2721696"/>
              <a:gd name="connsiteY4" fmla="*/ 474196 h 699320"/>
              <a:gd name="connsiteX0" fmla="*/ 0 w 2721696"/>
              <a:gd name="connsiteY0" fmla="*/ 699320 h 699320"/>
              <a:gd name="connsiteX1" fmla="*/ 941363 w 2721696"/>
              <a:gd name="connsiteY1" fmla="*/ 106772 h 699320"/>
              <a:gd name="connsiteX2" fmla="*/ 1371384 w 2721696"/>
              <a:gd name="connsiteY2" fmla="*/ 0 h 699320"/>
              <a:gd name="connsiteX3" fmla="*/ 2358686 w 2721696"/>
              <a:gd name="connsiteY3" fmla="*/ 271994 h 699320"/>
              <a:gd name="connsiteX4" fmla="*/ 2721696 w 2721696"/>
              <a:gd name="connsiteY4" fmla="*/ 474196 h 699320"/>
              <a:gd name="connsiteX0" fmla="*/ 0 w 2721696"/>
              <a:gd name="connsiteY0" fmla="*/ 699320 h 699320"/>
              <a:gd name="connsiteX1" fmla="*/ 930280 w 2721696"/>
              <a:gd name="connsiteY1" fmla="*/ 78363 h 699320"/>
              <a:gd name="connsiteX2" fmla="*/ 1371384 w 2721696"/>
              <a:gd name="connsiteY2" fmla="*/ 0 h 699320"/>
              <a:gd name="connsiteX3" fmla="*/ 2358686 w 2721696"/>
              <a:gd name="connsiteY3" fmla="*/ 271994 h 699320"/>
              <a:gd name="connsiteX4" fmla="*/ 2721696 w 2721696"/>
              <a:gd name="connsiteY4" fmla="*/ 474196 h 699320"/>
              <a:gd name="connsiteX0" fmla="*/ 0 w 2721696"/>
              <a:gd name="connsiteY0" fmla="*/ 699320 h 699320"/>
              <a:gd name="connsiteX1" fmla="*/ 930280 w 2721696"/>
              <a:gd name="connsiteY1" fmla="*/ 78363 h 699320"/>
              <a:gd name="connsiteX2" fmla="*/ 1371384 w 2721696"/>
              <a:gd name="connsiteY2" fmla="*/ 0 h 699320"/>
              <a:gd name="connsiteX3" fmla="*/ 2358686 w 2721696"/>
              <a:gd name="connsiteY3" fmla="*/ 271994 h 699320"/>
              <a:gd name="connsiteX4" fmla="*/ 2721696 w 2721696"/>
              <a:gd name="connsiteY4" fmla="*/ 474196 h 699320"/>
              <a:gd name="connsiteX0" fmla="*/ 0 w 2595817"/>
              <a:gd name="connsiteY0" fmla="*/ 629061 h 629061"/>
              <a:gd name="connsiteX1" fmla="*/ 804401 w 2595817"/>
              <a:gd name="connsiteY1" fmla="*/ 78363 h 629061"/>
              <a:gd name="connsiteX2" fmla="*/ 1245505 w 2595817"/>
              <a:gd name="connsiteY2" fmla="*/ 0 h 629061"/>
              <a:gd name="connsiteX3" fmla="*/ 2232807 w 2595817"/>
              <a:gd name="connsiteY3" fmla="*/ 271994 h 629061"/>
              <a:gd name="connsiteX4" fmla="*/ 2595817 w 2595817"/>
              <a:gd name="connsiteY4" fmla="*/ 474196 h 629061"/>
              <a:gd name="connsiteX0" fmla="*/ 0 w 2595817"/>
              <a:gd name="connsiteY0" fmla="*/ 629061 h 629061"/>
              <a:gd name="connsiteX1" fmla="*/ 804401 w 2595817"/>
              <a:gd name="connsiteY1" fmla="*/ 78363 h 629061"/>
              <a:gd name="connsiteX2" fmla="*/ 1245505 w 2595817"/>
              <a:gd name="connsiteY2" fmla="*/ 0 h 629061"/>
              <a:gd name="connsiteX3" fmla="*/ 2232807 w 2595817"/>
              <a:gd name="connsiteY3" fmla="*/ 271994 h 629061"/>
              <a:gd name="connsiteX4" fmla="*/ 2595817 w 2595817"/>
              <a:gd name="connsiteY4" fmla="*/ 474196 h 629061"/>
              <a:gd name="connsiteX0" fmla="*/ 0 w 2595817"/>
              <a:gd name="connsiteY0" fmla="*/ 629061 h 629061"/>
              <a:gd name="connsiteX1" fmla="*/ 804401 w 2595817"/>
              <a:gd name="connsiteY1" fmla="*/ 78363 h 629061"/>
              <a:gd name="connsiteX2" fmla="*/ 1245505 w 2595817"/>
              <a:gd name="connsiteY2" fmla="*/ 0 h 629061"/>
              <a:gd name="connsiteX3" fmla="*/ 2232807 w 2595817"/>
              <a:gd name="connsiteY3" fmla="*/ 271994 h 629061"/>
              <a:gd name="connsiteX4" fmla="*/ 2595817 w 2595817"/>
              <a:gd name="connsiteY4" fmla="*/ 474196 h 629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95817" h="629061">
                <a:moveTo>
                  <a:pt x="0" y="629061"/>
                </a:moveTo>
                <a:cubicBezTo>
                  <a:pt x="181234" y="469506"/>
                  <a:pt x="386823" y="250681"/>
                  <a:pt x="804401" y="78363"/>
                </a:cubicBezTo>
                <a:cubicBezTo>
                  <a:pt x="951996" y="30110"/>
                  <a:pt x="1110476" y="28972"/>
                  <a:pt x="1245505" y="0"/>
                </a:cubicBezTo>
                <a:cubicBezTo>
                  <a:pt x="1404307" y="1274"/>
                  <a:pt x="1747088" y="7896"/>
                  <a:pt x="2232807" y="271994"/>
                </a:cubicBezTo>
                <a:cubicBezTo>
                  <a:pt x="2487795" y="407374"/>
                  <a:pt x="2338768" y="330004"/>
                  <a:pt x="2595817" y="474196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1DB10F42-CFA0-4C80-A1BA-DA9829061FD7}"/>
              </a:ext>
            </a:extLst>
          </p:cNvPr>
          <p:cNvSpPr txBox="1"/>
          <p:nvPr/>
        </p:nvSpPr>
        <p:spPr>
          <a:xfrm>
            <a:off x="1901578" y="3360926"/>
            <a:ext cx="74892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100" dirty="0"/>
              <a:t>이온추출</a:t>
            </a:r>
          </a:p>
        </p:txBody>
      </p:sp>
      <p:cxnSp>
        <p:nvCxnSpPr>
          <p:cNvPr id="138" name="직선 연결선 137">
            <a:extLst>
              <a:ext uri="{FF2B5EF4-FFF2-40B4-BE49-F238E27FC236}">
                <a16:creationId xmlns:a16="http://schemas.microsoft.com/office/drawing/2014/main" id="{9CD8B018-CC75-42D1-B137-F10669A046C9}"/>
              </a:ext>
            </a:extLst>
          </p:cNvPr>
          <p:cNvCxnSpPr>
            <a:cxnSpLocks/>
            <a:stCxn id="86" idx="2"/>
            <a:endCxn id="176" idx="3"/>
          </p:cNvCxnSpPr>
          <p:nvPr/>
        </p:nvCxnSpPr>
        <p:spPr>
          <a:xfrm flipH="1">
            <a:off x="7876961" y="2614793"/>
            <a:ext cx="1151268" cy="121773"/>
          </a:xfrm>
          <a:prstGeom prst="line">
            <a:avLst/>
          </a:prstGeom>
          <a:ln w="19050">
            <a:solidFill>
              <a:srgbClr val="00B0F0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직선 연결선 140">
            <a:extLst>
              <a:ext uri="{FF2B5EF4-FFF2-40B4-BE49-F238E27FC236}">
                <a16:creationId xmlns:a16="http://schemas.microsoft.com/office/drawing/2014/main" id="{BF568E29-6032-49CF-9A71-57513D179125}"/>
              </a:ext>
            </a:extLst>
          </p:cNvPr>
          <p:cNvCxnSpPr>
            <a:cxnSpLocks/>
            <a:stCxn id="137" idx="2"/>
            <a:endCxn id="176" idx="2"/>
          </p:cNvCxnSpPr>
          <p:nvPr/>
        </p:nvCxnSpPr>
        <p:spPr>
          <a:xfrm flipV="1">
            <a:off x="7524757" y="3105898"/>
            <a:ext cx="80335" cy="389569"/>
          </a:xfrm>
          <a:prstGeom prst="line">
            <a:avLst/>
          </a:prstGeom>
          <a:ln w="19050">
            <a:solidFill>
              <a:srgbClr val="00B0F0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직선 연결선 154">
            <a:extLst>
              <a:ext uri="{FF2B5EF4-FFF2-40B4-BE49-F238E27FC236}">
                <a16:creationId xmlns:a16="http://schemas.microsoft.com/office/drawing/2014/main" id="{6E8E35E9-8D84-44FA-B01C-4E858520285F}"/>
              </a:ext>
            </a:extLst>
          </p:cNvPr>
          <p:cNvCxnSpPr>
            <a:cxnSpLocks/>
            <a:stCxn id="170" idx="0"/>
            <a:endCxn id="76" idx="2"/>
          </p:cNvCxnSpPr>
          <p:nvPr/>
        </p:nvCxnSpPr>
        <p:spPr>
          <a:xfrm flipH="1" flipV="1">
            <a:off x="11378299" y="3146394"/>
            <a:ext cx="78215" cy="613341"/>
          </a:xfrm>
          <a:prstGeom prst="line">
            <a:avLst/>
          </a:prstGeom>
          <a:ln w="19050">
            <a:solidFill>
              <a:srgbClr val="00B0F0"/>
            </a:solidFill>
            <a:headEnd w="sm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" name="TextBox 182">
            <a:extLst>
              <a:ext uri="{FF2B5EF4-FFF2-40B4-BE49-F238E27FC236}">
                <a16:creationId xmlns:a16="http://schemas.microsoft.com/office/drawing/2014/main" id="{976CBA06-3F3F-44A3-A680-60645BE7F766}"/>
              </a:ext>
            </a:extLst>
          </p:cNvPr>
          <p:cNvSpPr txBox="1"/>
          <p:nvPr/>
        </p:nvSpPr>
        <p:spPr>
          <a:xfrm>
            <a:off x="4677998" y="1724107"/>
            <a:ext cx="11079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200" dirty="0"/>
              <a:t>사이클로트론</a:t>
            </a:r>
          </a:p>
        </p:txBody>
      </p:sp>
      <p:sp>
        <p:nvSpPr>
          <p:cNvPr id="98" name="타원 97">
            <a:extLst>
              <a:ext uri="{FF2B5EF4-FFF2-40B4-BE49-F238E27FC236}">
                <a16:creationId xmlns:a16="http://schemas.microsoft.com/office/drawing/2014/main" id="{75B95F89-D64C-4549-8508-DC715D3C6B10}"/>
              </a:ext>
            </a:extLst>
          </p:cNvPr>
          <p:cNvSpPr/>
          <p:nvPr/>
        </p:nvSpPr>
        <p:spPr>
          <a:xfrm>
            <a:off x="4828355" y="2007501"/>
            <a:ext cx="757750" cy="41993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1" name="타원 160">
            <a:extLst>
              <a:ext uri="{FF2B5EF4-FFF2-40B4-BE49-F238E27FC236}">
                <a16:creationId xmlns:a16="http://schemas.microsoft.com/office/drawing/2014/main" id="{D042DE8C-5E65-4C9D-8AD8-A000AB2780D7}"/>
              </a:ext>
            </a:extLst>
          </p:cNvPr>
          <p:cNvSpPr/>
          <p:nvPr/>
        </p:nvSpPr>
        <p:spPr>
          <a:xfrm>
            <a:off x="4824041" y="1959210"/>
            <a:ext cx="757750" cy="41993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2" name="타원 161">
            <a:extLst>
              <a:ext uri="{FF2B5EF4-FFF2-40B4-BE49-F238E27FC236}">
                <a16:creationId xmlns:a16="http://schemas.microsoft.com/office/drawing/2014/main" id="{3677676E-A403-4678-B39A-B959157C0479}"/>
              </a:ext>
            </a:extLst>
          </p:cNvPr>
          <p:cNvSpPr/>
          <p:nvPr/>
        </p:nvSpPr>
        <p:spPr>
          <a:xfrm>
            <a:off x="4828258" y="2062384"/>
            <a:ext cx="757750" cy="41993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0" name="직사각형 99">
            <a:extLst>
              <a:ext uri="{FF2B5EF4-FFF2-40B4-BE49-F238E27FC236}">
                <a16:creationId xmlns:a16="http://schemas.microsoft.com/office/drawing/2014/main" id="{EF3FB302-6EC0-43DF-836B-0598610437AE}"/>
              </a:ext>
            </a:extLst>
          </p:cNvPr>
          <p:cNvSpPr/>
          <p:nvPr/>
        </p:nvSpPr>
        <p:spPr>
          <a:xfrm>
            <a:off x="5306563" y="2266950"/>
            <a:ext cx="416501" cy="819748"/>
          </a:xfrm>
          <a:custGeom>
            <a:avLst/>
            <a:gdLst>
              <a:gd name="connsiteX0" fmla="*/ 0 w 416501"/>
              <a:gd name="connsiteY0" fmla="*/ 0 h 813596"/>
              <a:gd name="connsiteX1" fmla="*/ 416501 w 416501"/>
              <a:gd name="connsiteY1" fmla="*/ 0 h 813596"/>
              <a:gd name="connsiteX2" fmla="*/ 416501 w 416501"/>
              <a:gd name="connsiteY2" fmla="*/ 813596 h 813596"/>
              <a:gd name="connsiteX3" fmla="*/ 0 w 416501"/>
              <a:gd name="connsiteY3" fmla="*/ 813596 h 813596"/>
              <a:gd name="connsiteX4" fmla="*/ 0 w 416501"/>
              <a:gd name="connsiteY4" fmla="*/ 0 h 813596"/>
              <a:gd name="connsiteX0" fmla="*/ 0 w 416501"/>
              <a:gd name="connsiteY0" fmla="*/ 6152 h 819748"/>
              <a:gd name="connsiteX1" fmla="*/ 278262 w 416501"/>
              <a:gd name="connsiteY1" fmla="*/ 0 h 819748"/>
              <a:gd name="connsiteX2" fmla="*/ 416501 w 416501"/>
              <a:gd name="connsiteY2" fmla="*/ 6152 h 819748"/>
              <a:gd name="connsiteX3" fmla="*/ 416501 w 416501"/>
              <a:gd name="connsiteY3" fmla="*/ 819748 h 819748"/>
              <a:gd name="connsiteX4" fmla="*/ 0 w 416501"/>
              <a:gd name="connsiteY4" fmla="*/ 819748 h 819748"/>
              <a:gd name="connsiteX5" fmla="*/ 0 w 416501"/>
              <a:gd name="connsiteY5" fmla="*/ 6152 h 819748"/>
              <a:gd name="connsiteX0" fmla="*/ 0 w 416501"/>
              <a:gd name="connsiteY0" fmla="*/ 6152 h 819748"/>
              <a:gd name="connsiteX1" fmla="*/ 278262 w 416501"/>
              <a:gd name="connsiteY1" fmla="*/ 0 h 819748"/>
              <a:gd name="connsiteX2" fmla="*/ 416501 w 416501"/>
              <a:gd name="connsiteY2" fmla="*/ 6152 h 819748"/>
              <a:gd name="connsiteX3" fmla="*/ 416501 w 416501"/>
              <a:gd name="connsiteY3" fmla="*/ 819748 h 819748"/>
              <a:gd name="connsiteX4" fmla="*/ 0 w 416501"/>
              <a:gd name="connsiteY4" fmla="*/ 819748 h 819748"/>
              <a:gd name="connsiteX5" fmla="*/ 91440 w 416501"/>
              <a:gd name="connsiteY5" fmla="*/ 97592 h 819748"/>
              <a:gd name="connsiteX0" fmla="*/ 278262 w 416501"/>
              <a:gd name="connsiteY0" fmla="*/ 0 h 819748"/>
              <a:gd name="connsiteX1" fmla="*/ 416501 w 416501"/>
              <a:gd name="connsiteY1" fmla="*/ 6152 h 819748"/>
              <a:gd name="connsiteX2" fmla="*/ 416501 w 416501"/>
              <a:gd name="connsiteY2" fmla="*/ 819748 h 819748"/>
              <a:gd name="connsiteX3" fmla="*/ 0 w 416501"/>
              <a:gd name="connsiteY3" fmla="*/ 819748 h 819748"/>
              <a:gd name="connsiteX4" fmla="*/ 91440 w 416501"/>
              <a:gd name="connsiteY4" fmla="*/ 97592 h 819748"/>
              <a:gd name="connsiteX0" fmla="*/ 278262 w 416501"/>
              <a:gd name="connsiteY0" fmla="*/ 0 h 819748"/>
              <a:gd name="connsiteX1" fmla="*/ 416501 w 416501"/>
              <a:gd name="connsiteY1" fmla="*/ 6152 h 819748"/>
              <a:gd name="connsiteX2" fmla="*/ 416501 w 416501"/>
              <a:gd name="connsiteY2" fmla="*/ 819748 h 819748"/>
              <a:gd name="connsiteX3" fmla="*/ 0 w 416501"/>
              <a:gd name="connsiteY3" fmla="*/ 819748 h 819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6501" h="819748">
                <a:moveTo>
                  <a:pt x="278262" y="0"/>
                </a:moveTo>
                <a:lnTo>
                  <a:pt x="416501" y="6152"/>
                </a:lnTo>
                <a:lnTo>
                  <a:pt x="416501" y="819748"/>
                </a:lnTo>
                <a:lnTo>
                  <a:pt x="0" y="819748"/>
                </a:lnTo>
              </a:path>
            </a:pathLst>
          </a:custGeom>
          <a:noFill/>
          <a:ln>
            <a:solidFill>
              <a:srgbClr val="00B0F0"/>
            </a:solidFill>
            <a:tailEnd type="stealt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pic>
        <p:nvPicPr>
          <p:cNvPr id="76" name="그림 75">
            <a:extLst>
              <a:ext uri="{FF2B5EF4-FFF2-40B4-BE49-F238E27FC236}">
                <a16:creationId xmlns:a16="http://schemas.microsoft.com/office/drawing/2014/main" id="{CD88044C-809E-46DD-A5DD-1135E46AC80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713331" y="2880054"/>
            <a:ext cx="1329935" cy="26634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FBDD9A46-599C-439A-847E-9139854DB720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r="17154" b="-9558"/>
          <a:stretch/>
        </p:blipFill>
        <p:spPr>
          <a:xfrm>
            <a:off x="10980177" y="2798344"/>
            <a:ext cx="1101788" cy="291797"/>
          </a:xfrm>
          <a:prstGeom prst="rect">
            <a:avLst/>
          </a:prstGeom>
        </p:spPr>
      </p:pic>
      <p:pic>
        <p:nvPicPr>
          <p:cNvPr id="53" name="그림 52">
            <a:extLst>
              <a:ext uri="{FF2B5EF4-FFF2-40B4-BE49-F238E27FC236}">
                <a16:creationId xmlns:a16="http://schemas.microsoft.com/office/drawing/2014/main" id="{6DEDDD9C-2F26-4963-B610-0569D1833E1F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999649" y="2607060"/>
            <a:ext cx="221652" cy="388334"/>
          </a:xfrm>
          <a:prstGeom prst="rect">
            <a:avLst/>
          </a:prstGeom>
        </p:spPr>
      </p:pic>
      <p:pic>
        <p:nvPicPr>
          <p:cNvPr id="56" name="그림 55">
            <a:extLst>
              <a:ext uri="{FF2B5EF4-FFF2-40B4-BE49-F238E27FC236}">
                <a16:creationId xmlns:a16="http://schemas.microsoft.com/office/drawing/2014/main" id="{05832BFE-97D6-4512-A5B8-333A5C8DD030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699410" y="2976005"/>
            <a:ext cx="567429" cy="320952"/>
          </a:xfrm>
          <a:prstGeom prst="rect">
            <a:avLst/>
          </a:prstGeom>
        </p:spPr>
      </p:pic>
      <p:pic>
        <p:nvPicPr>
          <p:cNvPr id="57" name="그림 56">
            <a:extLst>
              <a:ext uri="{FF2B5EF4-FFF2-40B4-BE49-F238E27FC236}">
                <a16:creationId xmlns:a16="http://schemas.microsoft.com/office/drawing/2014/main" id="{ADAD475B-A941-4609-8C9E-2B35AD343D80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010591" y="2961817"/>
            <a:ext cx="202147" cy="420252"/>
          </a:xfrm>
          <a:prstGeom prst="rect">
            <a:avLst/>
          </a:prstGeom>
        </p:spPr>
      </p:pic>
      <p:pic>
        <p:nvPicPr>
          <p:cNvPr id="60" name="그림 59">
            <a:extLst>
              <a:ext uri="{FF2B5EF4-FFF2-40B4-BE49-F238E27FC236}">
                <a16:creationId xmlns:a16="http://schemas.microsoft.com/office/drawing/2014/main" id="{17DEF6B1-F594-4BC7-95EA-870AC1F2760A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379353" y="2841354"/>
            <a:ext cx="928051" cy="240112"/>
          </a:xfrm>
          <a:prstGeom prst="rect">
            <a:avLst/>
          </a:prstGeom>
        </p:spPr>
      </p:pic>
      <p:pic>
        <p:nvPicPr>
          <p:cNvPr id="67" name="그림 66">
            <a:extLst>
              <a:ext uri="{FF2B5EF4-FFF2-40B4-BE49-F238E27FC236}">
                <a16:creationId xmlns:a16="http://schemas.microsoft.com/office/drawing/2014/main" id="{1CD7B7DB-714D-4EE9-9C41-177838B81B98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582473" y="2564941"/>
            <a:ext cx="651385" cy="392775"/>
          </a:xfrm>
          <a:prstGeom prst="rect">
            <a:avLst/>
          </a:prstGeom>
        </p:spPr>
      </p:pic>
      <p:sp>
        <p:nvSpPr>
          <p:cNvPr id="181" name="TextBox 180">
            <a:extLst>
              <a:ext uri="{FF2B5EF4-FFF2-40B4-BE49-F238E27FC236}">
                <a16:creationId xmlns:a16="http://schemas.microsoft.com/office/drawing/2014/main" id="{D3E5A119-7BA4-4E2C-90D2-3160FF33AE64}"/>
              </a:ext>
            </a:extLst>
          </p:cNvPr>
          <p:cNvSpPr txBox="1"/>
          <p:nvPr/>
        </p:nvSpPr>
        <p:spPr>
          <a:xfrm>
            <a:off x="8922589" y="2188352"/>
            <a:ext cx="10454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400" b="1" dirty="0">
                <a:solidFill>
                  <a:srgbClr val="FF0000"/>
                </a:solidFill>
              </a:rPr>
              <a:t>R</a:t>
            </a:r>
            <a:r>
              <a:rPr lang="en-US" altLang="ko-KR" sz="1100" dirty="0"/>
              <a:t>are </a:t>
            </a:r>
            <a:r>
              <a:rPr lang="en-US" altLang="ko-KR" sz="1400" b="1" dirty="0">
                <a:solidFill>
                  <a:srgbClr val="FF0000"/>
                </a:solidFill>
              </a:rPr>
              <a:t>I</a:t>
            </a:r>
            <a:r>
              <a:rPr lang="en-US" altLang="ko-KR" sz="1100" dirty="0"/>
              <a:t>sotope</a:t>
            </a:r>
            <a:endParaRPr lang="ko-KR" altLang="en-US" sz="1400" dirty="0"/>
          </a:p>
        </p:txBody>
      </p:sp>
      <p:sp>
        <p:nvSpPr>
          <p:cNvPr id="70" name="사각형: 둥근 모서리 69">
            <a:extLst>
              <a:ext uri="{FF2B5EF4-FFF2-40B4-BE49-F238E27FC236}">
                <a16:creationId xmlns:a16="http://schemas.microsoft.com/office/drawing/2014/main" id="{2A5D474B-08C5-4540-BDCF-73BA0D04C76E}"/>
              </a:ext>
            </a:extLst>
          </p:cNvPr>
          <p:cNvSpPr/>
          <p:nvPr/>
        </p:nvSpPr>
        <p:spPr>
          <a:xfrm>
            <a:off x="9509301" y="2545880"/>
            <a:ext cx="359380" cy="258623"/>
          </a:xfrm>
          <a:prstGeom prst="round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199" name="직선 연결선 198">
            <a:extLst>
              <a:ext uri="{FF2B5EF4-FFF2-40B4-BE49-F238E27FC236}">
                <a16:creationId xmlns:a16="http://schemas.microsoft.com/office/drawing/2014/main" id="{3EA0662B-DD5D-4AF0-8AB0-2568873909AB}"/>
              </a:ext>
            </a:extLst>
          </p:cNvPr>
          <p:cNvCxnSpPr>
            <a:cxnSpLocks/>
          </p:cNvCxnSpPr>
          <p:nvPr/>
        </p:nvCxnSpPr>
        <p:spPr>
          <a:xfrm>
            <a:off x="9469372" y="2437513"/>
            <a:ext cx="94109" cy="157471"/>
          </a:xfrm>
          <a:prstGeom prst="line">
            <a:avLst/>
          </a:prstGeom>
          <a:ln w="12700">
            <a:solidFill>
              <a:srgbClr val="FF0000"/>
            </a:solidFill>
            <a:headEnd w="sm" len="med"/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5" name="그림 94">
            <a:extLst>
              <a:ext uri="{FF2B5EF4-FFF2-40B4-BE49-F238E27FC236}">
                <a16:creationId xmlns:a16="http://schemas.microsoft.com/office/drawing/2014/main" id="{B546FA48-E190-4B4C-993C-281F71A38B75}"/>
              </a:ext>
            </a:extLst>
          </p:cNvPr>
          <p:cNvPicPr>
            <a:picLocks noChangeAspect="1"/>
          </p:cNvPicPr>
          <p:nvPr/>
        </p:nvPicPr>
        <p:blipFill>
          <a:blip r:embed="rId2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5209" y="2869225"/>
            <a:ext cx="161177" cy="155555"/>
          </a:xfrm>
          <a:prstGeom prst="rect">
            <a:avLst/>
          </a:prstGeom>
        </p:spPr>
      </p:pic>
      <p:pic>
        <p:nvPicPr>
          <p:cNvPr id="123" name="그림 122">
            <a:extLst>
              <a:ext uri="{FF2B5EF4-FFF2-40B4-BE49-F238E27FC236}">
                <a16:creationId xmlns:a16="http://schemas.microsoft.com/office/drawing/2014/main" id="{8868EA4E-B286-44ED-93B1-D531461CAF4A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543324" y="3272690"/>
            <a:ext cx="141881" cy="140063"/>
          </a:xfrm>
          <a:prstGeom prst="rect">
            <a:avLst/>
          </a:prstGeom>
        </p:spPr>
      </p:pic>
      <p:sp>
        <p:nvSpPr>
          <p:cNvPr id="126" name="직사각형 125">
            <a:extLst>
              <a:ext uri="{FF2B5EF4-FFF2-40B4-BE49-F238E27FC236}">
                <a16:creationId xmlns:a16="http://schemas.microsoft.com/office/drawing/2014/main" id="{C00CD343-6E85-4996-833A-000956E5177A}"/>
              </a:ext>
            </a:extLst>
          </p:cNvPr>
          <p:cNvSpPr/>
          <p:nvPr/>
        </p:nvSpPr>
        <p:spPr>
          <a:xfrm>
            <a:off x="8450874" y="2907359"/>
            <a:ext cx="839375" cy="42909"/>
          </a:xfrm>
          <a:custGeom>
            <a:avLst/>
            <a:gdLst>
              <a:gd name="connsiteX0" fmla="*/ 0 w 823501"/>
              <a:gd name="connsiteY0" fmla="*/ 0 h 371781"/>
              <a:gd name="connsiteX1" fmla="*/ 823501 w 823501"/>
              <a:gd name="connsiteY1" fmla="*/ 0 h 371781"/>
              <a:gd name="connsiteX2" fmla="*/ 823501 w 823501"/>
              <a:gd name="connsiteY2" fmla="*/ 371781 h 371781"/>
              <a:gd name="connsiteX3" fmla="*/ 0 w 823501"/>
              <a:gd name="connsiteY3" fmla="*/ 371781 h 371781"/>
              <a:gd name="connsiteX4" fmla="*/ 0 w 823501"/>
              <a:gd name="connsiteY4" fmla="*/ 0 h 371781"/>
              <a:gd name="connsiteX0" fmla="*/ 823501 w 914941"/>
              <a:gd name="connsiteY0" fmla="*/ 371781 h 463221"/>
              <a:gd name="connsiteX1" fmla="*/ 0 w 914941"/>
              <a:gd name="connsiteY1" fmla="*/ 371781 h 463221"/>
              <a:gd name="connsiteX2" fmla="*/ 0 w 914941"/>
              <a:gd name="connsiteY2" fmla="*/ 0 h 463221"/>
              <a:gd name="connsiteX3" fmla="*/ 823501 w 914941"/>
              <a:gd name="connsiteY3" fmla="*/ 0 h 463221"/>
              <a:gd name="connsiteX4" fmla="*/ 914941 w 914941"/>
              <a:gd name="connsiteY4" fmla="*/ 463221 h 463221"/>
              <a:gd name="connsiteX0" fmla="*/ 823501 w 823501"/>
              <a:gd name="connsiteY0" fmla="*/ 371781 h 371781"/>
              <a:gd name="connsiteX1" fmla="*/ 0 w 823501"/>
              <a:gd name="connsiteY1" fmla="*/ 371781 h 371781"/>
              <a:gd name="connsiteX2" fmla="*/ 0 w 823501"/>
              <a:gd name="connsiteY2" fmla="*/ 0 h 371781"/>
              <a:gd name="connsiteX3" fmla="*/ 823501 w 823501"/>
              <a:gd name="connsiteY3" fmla="*/ 0 h 371781"/>
              <a:gd name="connsiteX0" fmla="*/ 0 w 823501"/>
              <a:gd name="connsiteY0" fmla="*/ 371781 h 371781"/>
              <a:gd name="connsiteX1" fmla="*/ 0 w 823501"/>
              <a:gd name="connsiteY1" fmla="*/ 0 h 371781"/>
              <a:gd name="connsiteX2" fmla="*/ 823501 w 823501"/>
              <a:gd name="connsiteY2" fmla="*/ 0 h 371781"/>
              <a:gd name="connsiteX0" fmla="*/ 61000 w 884501"/>
              <a:gd name="connsiteY0" fmla="*/ 399320 h 399320"/>
              <a:gd name="connsiteX1" fmla="*/ 61000 w 884501"/>
              <a:gd name="connsiteY1" fmla="*/ 27539 h 399320"/>
              <a:gd name="connsiteX2" fmla="*/ 884501 w 884501"/>
              <a:gd name="connsiteY2" fmla="*/ 27539 h 399320"/>
              <a:gd name="connsiteX0" fmla="*/ 0 w 823501"/>
              <a:gd name="connsiteY0" fmla="*/ 27539 h 27539"/>
              <a:gd name="connsiteX1" fmla="*/ 823501 w 823501"/>
              <a:gd name="connsiteY1" fmla="*/ 27539 h 27539"/>
              <a:gd name="connsiteX0" fmla="*/ 0 w 952088"/>
              <a:gd name="connsiteY0" fmla="*/ 114300 h 114300"/>
              <a:gd name="connsiteX1" fmla="*/ 952088 w 952088"/>
              <a:gd name="connsiteY1" fmla="*/ 0 h 114300"/>
              <a:gd name="connsiteX0" fmla="*/ 0 w 913988"/>
              <a:gd name="connsiteY0" fmla="*/ 111919 h 111919"/>
              <a:gd name="connsiteX1" fmla="*/ 913988 w 913988"/>
              <a:gd name="connsiteY1" fmla="*/ 0 h 111919"/>
              <a:gd name="connsiteX0" fmla="*/ 0 w 813975"/>
              <a:gd name="connsiteY0" fmla="*/ 21304 h 52260"/>
              <a:gd name="connsiteX1" fmla="*/ 813975 w 813975"/>
              <a:gd name="connsiteY1" fmla="*/ 52260 h 52260"/>
              <a:gd name="connsiteX0" fmla="*/ 0 w 813975"/>
              <a:gd name="connsiteY0" fmla="*/ 2104 h 33060"/>
              <a:gd name="connsiteX1" fmla="*/ 813975 w 813975"/>
              <a:gd name="connsiteY1" fmla="*/ 33060 h 33060"/>
              <a:gd name="connsiteX0" fmla="*/ 0 w 813975"/>
              <a:gd name="connsiteY0" fmla="*/ 4231 h 35187"/>
              <a:gd name="connsiteX1" fmla="*/ 813975 w 813975"/>
              <a:gd name="connsiteY1" fmla="*/ 35187 h 35187"/>
              <a:gd name="connsiteX0" fmla="*/ 0 w 813975"/>
              <a:gd name="connsiteY0" fmla="*/ 2851 h 33807"/>
              <a:gd name="connsiteX1" fmla="*/ 813975 w 813975"/>
              <a:gd name="connsiteY1" fmla="*/ 33807 h 33807"/>
              <a:gd name="connsiteX0" fmla="*/ 0 w 813975"/>
              <a:gd name="connsiteY0" fmla="*/ 4933 h 35889"/>
              <a:gd name="connsiteX1" fmla="*/ 813975 w 813975"/>
              <a:gd name="connsiteY1" fmla="*/ 35889 h 35889"/>
              <a:gd name="connsiteX0" fmla="*/ 0 w 825881"/>
              <a:gd name="connsiteY0" fmla="*/ 8061 h 27111"/>
              <a:gd name="connsiteX1" fmla="*/ 825881 w 825881"/>
              <a:gd name="connsiteY1" fmla="*/ 27111 h 27111"/>
              <a:gd name="connsiteX0" fmla="*/ 0 w 825881"/>
              <a:gd name="connsiteY0" fmla="*/ 6560 h 30372"/>
              <a:gd name="connsiteX1" fmla="*/ 825881 w 825881"/>
              <a:gd name="connsiteY1" fmla="*/ 30372 h 30372"/>
              <a:gd name="connsiteX0" fmla="*/ 0 w 825881"/>
              <a:gd name="connsiteY0" fmla="*/ 6023 h 29835"/>
              <a:gd name="connsiteX1" fmla="*/ 825881 w 825881"/>
              <a:gd name="connsiteY1" fmla="*/ 29835 h 29835"/>
              <a:gd name="connsiteX0" fmla="*/ 0 w 842550"/>
              <a:gd name="connsiteY0" fmla="*/ 7393 h 26442"/>
              <a:gd name="connsiteX1" fmla="*/ 842550 w 842550"/>
              <a:gd name="connsiteY1" fmla="*/ 26442 h 26442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33025"/>
              <a:gd name="connsiteY0" fmla="*/ 4983 h 33557"/>
              <a:gd name="connsiteX1" fmla="*/ 833025 w 833025"/>
              <a:gd name="connsiteY1" fmla="*/ 33557 h 33557"/>
              <a:gd name="connsiteX0" fmla="*/ 0 w 839375"/>
              <a:gd name="connsiteY0" fmla="*/ 28364 h 28364"/>
              <a:gd name="connsiteX1" fmla="*/ 839375 w 839375"/>
              <a:gd name="connsiteY1" fmla="*/ 12488 h 28364"/>
              <a:gd name="connsiteX0" fmla="*/ 0 w 839375"/>
              <a:gd name="connsiteY0" fmla="*/ 21151 h 21151"/>
              <a:gd name="connsiteX1" fmla="*/ 839375 w 839375"/>
              <a:gd name="connsiteY1" fmla="*/ 14800 h 21151"/>
              <a:gd name="connsiteX0" fmla="*/ 0 w 839375"/>
              <a:gd name="connsiteY0" fmla="*/ 30913 h 30913"/>
              <a:gd name="connsiteX1" fmla="*/ 839375 w 839375"/>
              <a:gd name="connsiteY1" fmla="*/ 11862 h 30913"/>
              <a:gd name="connsiteX0" fmla="*/ 0 w 839375"/>
              <a:gd name="connsiteY0" fmla="*/ 35069 h 35069"/>
              <a:gd name="connsiteX1" fmla="*/ 839375 w 839375"/>
              <a:gd name="connsiteY1" fmla="*/ 16018 h 35069"/>
              <a:gd name="connsiteX0" fmla="*/ 0 w 839375"/>
              <a:gd name="connsiteY0" fmla="*/ 33681 h 33681"/>
              <a:gd name="connsiteX1" fmla="*/ 839375 w 839375"/>
              <a:gd name="connsiteY1" fmla="*/ 14630 h 33681"/>
              <a:gd name="connsiteX0" fmla="*/ 0 w 839375"/>
              <a:gd name="connsiteY0" fmla="*/ 36461 h 36461"/>
              <a:gd name="connsiteX1" fmla="*/ 839375 w 839375"/>
              <a:gd name="connsiteY1" fmla="*/ 17410 h 36461"/>
              <a:gd name="connsiteX0" fmla="*/ 0 w 839375"/>
              <a:gd name="connsiteY0" fmla="*/ 41240 h 41240"/>
              <a:gd name="connsiteX1" fmla="*/ 839375 w 839375"/>
              <a:gd name="connsiteY1" fmla="*/ 22189 h 41240"/>
              <a:gd name="connsiteX0" fmla="*/ 0 w 839375"/>
              <a:gd name="connsiteY0" fmla="*/ 38314 h 38314"/>
              <a:gd name="connsiteX1" fmla="*/ 839375 w 839375"/>
              <a:gd name="connsiteY1" fmla="*/ 19263 h 38314"/>
              <a:gd name="connsiteX0" fmla="*/ 0 w 839375"/>
              <a:gd name="connsiteY0" fmla="*/ 42909 h 42909"/>
              <a:gd name="connsiteX1" fmla="*/ 839375 w 839375"/>
              <a:gd name="connsiteY1" fmla="*/ 23858 h 4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9375" h="42909">
                <a:moveTo>
                  <a:pt x="0" y="42909"/>
                </a:moveTo>
                <a:cubicBezTo>
                  <a:pt x="230912" y="2377"/>
                  <a:pt x="427556" y="-19798"/>
                  <a:pt x="839375" y="23858"/>
                </a:cubicBezTo>
              </a:path>
            </a:pathLst>
          </a:custGeom>
          <a:noFill/>
          <a:ln>
            <a:solidFill>
              <a:srgbClr val="FF9933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02" name="직사각형 125">
            <a:extLst>
              <a:ext uri="{FF2B5EF4-FFF2-40B4-BE49-F238E27FC236}">
                <a16:creationId xmlns:a16="http://schemas.microsoft.com/office/drawing/2014/main" id="{807499DD-C7BC-456A-AAB8-C15FFEC52C4E}"/>
              </a:ext>
            </a:extLst>
          </p:cNvPr>
          <p:cNvSpPr/>
          <p:nvPr/>
        </p:nvSpPr>
        <p:spPr>
          <a:xfrm>
            <a:off x="8664146" y="2931282"/>
            <a:ext cx="613950" cy="390526"/>
          </a:xfrm>
          <a:custGeom>
            <a:avLst/>
            <a:gdLst>
              <a:gd name="connsiteX0" fmla="*/ 0 w 823501"/>
              <a:gd name="connsiteY0" fmla="*/ 0 h 371781"/>
              <a:gd name="connsiteX1" fmla="*/ 823501 w 823501"/>
              <a:gd name="connsiteY1" fmla="*/ 0 h 371781"/>
              <a:gd name="connsiteX2" fmla="*/ 823501 w 823501"/>
              <a:gd name="connsiteY2" fmla="*/ 371781 h 371781"/>
              <a:gd name="connsiteX3" fmla="*/ 0 w 823501"/>
              <a:gd name="connsiteY3" fmla="*/ 371781 h 371781"/>
              <a:gd name="connsiteX4" fmla="*/ 0 w 823501"/>
              <a:gd name="connsiteY4" fmla="*/ 0 h 371781"/>
              <a:gd name="connsiteX0" fmla="*/ 823501 w 914941"/>
              <a:gd name="connsiteY0" fmla="*/ 371781 h 463221"/>
              <a:gd name="connsiteX1" fmla="*/ 0 w 914941"/>
              <a:gd name="connsiteY1" fmla="*/ 371781 h 463221"/>
              <a:gd name="connsiteX2" fmla="*/ 0 w 914941"/>
              <a:gd name="connsiteY2" fmla="*/ 0 h 463221"/>
              <a:gd name="connsiteX3" fmla="*/ 823501 w 914941"/>
              <a:gd name="connsiteY3" fmla="*/ 0 h 463221"/>
              <a:gd name="connsiteX4" fmla="*/ 914941 w 914941"/>
              <a:gd name="connsiteY4" fmla="*/ 463221 h 463221"/>
              <a:gd name="connsiteX0" fmla="*/ 823501 w 823501"/>
              <a:gd name="connsiteY0" fmla="*/ 371781 h 371781"/>
              <a:gd name="connsiteX1" fmla="*/ 0 w 823501"/>
              <a:gd name="connsiteY1" fmla="*/ 371781 h 371781"/>
              <a:gd name="connsiteX2" fmla="*/ 0 w 823501"/>
              <a:gd name="connsiteY2" fmla="*/ 0 h 371781"/>
              <a:gd name="connsiteX3" fmla="*/ 823501 w 823501"/>
              <a:gd name="connsiteY3" fmla="*/ 0 h 371781"/>
              <a:gd name="connsiteX0" fmla="*/ 0 w 823501"/>
              <a:gd name="connsiteY0" fmla="*/ 371781 h 371781"/>
              <a:gd name="connsiteX1" fmla="*/ 0 w 823501"/>
              <a:gd name="connsiteY1" fmla="*/ 0 h 371781"/>
              <a:gd name="connsiteX2" fmla="*/ 823501 w 823501"/>
              <a:gd name="connsiteY2" fmla="*/ 0 h 371781"/>
              <a:gd name="connsiteX0" fmla="*/ 61000 w 884501"/>
              <a:gd name="connsiteY0" fmla="*/ 399320 h 399320"/>
              <a:gd name="connsiteX1" fmla="*/ 61000 w 884501"/>
              <a:gd name="connsiteY1" fmla="*/ 27539 h 399320"/>
              <a:gd name="connsiteX2" fmla="*/ 884501 w 884501"/>
              <a:gd name="connsiteY2" fmla="*/ 27539 h 399320"/>
              <a:gd name="connsiteX0" fmla="*/ 0 w 823501"/>
              <a:gd name="connsiteY0" fmla="*/ 27539 h 27539"/>
              <a:gd name="connsiteX1" fmla="*/ 823501 w 823501"/>
              <a:gd name="connsiteY1" fmla="*/ 27539 h 27539"/>
              <a:gd name="connsiteX0" fmla="*/ 0 w 952088"/>
              <a:gd name="connsiteY0" fmla="*/ 114300 h 114300"/>
              <a:gd name="connsiteX1" fmla="*/ 952088 w 952088"/>
              <a:gd name="connsiteY1" fmla="*/ 0 h 114300"/>
              <a:gd name="connsiteX0" fmla="*/ 0 w 913988"/>
              <a:gd name="connsiteY0" fmla="*/ 111919 h 111919"/>
              <a:gd name="connsiteX1" fmla="*/ 913988 w 913988"/>
              <a:gd name="connsiteY1" fmla="*/ 0 h 111919"/>
              <a:gd name="connsiteX0" fmla="*/ 0 w 813975"/>
              <a:gd name="connsiteY0" fmla="*/ 21304 h 52260"/>
              <a:gd name="connsiteX1" fmla="*/ 813975 w 813975"/>
              <a:gd name="connsiteY1" fmla="*/ 52260 h 52260"/>
              <a:gd name="connsiteX0" fmla="*/ 0 w 813975"/>
              <a:gd name="connsiteY0" fmla="*/ 2104 h 33060"/>
              <a:gd name="connsiteX1" fmla="*/ 813975 w 813975"/>
              <a:gd name="connsiteY1" fmla="*/ 33060 h 33060"/>
              <a:gd name="connsiteX0" fmla="*/ 0 w 813975"/>
              <a:gd name="connsiteY0" fmla="*/ 4231 h 35187"/>
              <a:gd name="connsiteX1" fmla="*/ 813975 w 813975"/>
              <a:gd name="connsiteY1" fmla="*/ 35187 h 35187"/>
              <a:gd name="connsiteX0" fmla="*/ 0 w 813975"/>
              <a:gd name="connsiteY0" fmla="*/ 2851 h 33807"/>
              <a:gd name="connsiteX1" fmla="*/ 813975 w 813975"/>
              <a:gd name="connsiteY1" fmla="*/ 33807 h 33807"/>
              <a:gd name="connsiteX0" fmla="*/ 0 w 813975"/>
              <a:gd name="connsiteY0" fmla="*/ 4933 h 35889"/>
              <a:gd name="connsiteX1" fmla="*/ 813975 w 813975"/>
              <a:gd name="connsiteY1" fmla="*/ 35889 h 35889"/>
              <a:gd name="connsiteX0" fmla="*/ 0 w 825881"/>
              <a:gd name="connsiteY0" fmla="*/ 8061 h 27111"/>
              <a:gd name="connsiteX1" fmla="*/ 825881 w 825881"/>
              <a:gd name="connsiteY1" fmla="*/ 27111 h 27111"/>
              <a:gd name="connsiteX0" fmla="*/ 0 w 825881"/>
              <a:gd name="connsiteY0" fmla="*/ 6560 h 30372"/>
              <a:gd name="connsiteX1" fmla="*/ 825881 w 825881"/>
              <a:gd name="connsiteY1" fmla="*/ 30372 h 30372"/>
              <a:gd name="connsiteX0" fmla="*/ 0 w 825881"/>
              <a:gd name="connsiteY0" fmla="*/ 6023 h 29835"/>
              <a:gd name="connsiteX1" fmla="*/ 825881 w 825881"/>
              <a:gd name="connsiteY1" fmla="*/ 29835 h 29835"/>
              <a:gd name="connsiteX0" fmla="*/ 0 w 842550"/>
              <a:gd name="connsiteY0" fmla="*/ 7393 h 26442"/>
              <a:gd name="connsiteX1" fmla="*/ 842550 w 842550"/>
              <a:gd name="connsiteY1" fmla="*/ 26442 h 26442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33025"/>
              <a:gd name="connsiteY0" fmla="*/ 4983 h 33557"/>
              <a:gd name="connsiteX1" fmla="*/ 833025 w 833025"/>
              <a:gd name="connsiteY1" fmla="*/ 33557 h 33557"/>
              <a:gd name="connsiteX0" fmla="*/ 0 w 839375"/>
              <a:gd name="connsiteY0" fmla="*/ 28364 h 28364"/>
              <a:gd name="connsiteX1" fmla="*/ 839375 w 839375"/>
              <a:gd name="connsiteY1" fmla="*/ 12488 h 28364"/>
              <a:gd name="connsiteX0" fmla="*/ 0 w 839375"/>
              <a:gd name="connsiteY0" fmla="*/ 21151 h 21151"/>
              <a:gd name="connsiteX1" fmla="*/ 839375 w 839375"/>
              <a:gd name="connsiteY1" fmla="*/ 14800 h 21151"/>
              <a:gd name="connsiteX0" fmla="*/ 0 w 839375"/>
              <a:gd name="connsiteY0" fmla="*/ 30913 h 30913"/>
              <a:gd name="connsiteX1" fmla="*/ 839375 w 839375"/>
              <a:gd name="connsiteY1" fmla="*/ 11862 h 30913"/>
              <a:gd name="connsiteX0" fmla="*/ 0 w 839375"/>
              <a:gd name="connsiteY0" fmla="*/ 35069 h 35069"/>
              <a:gd name="connsiteX1" fmla="*/ 839375 w 839375"/>
              <a:gd name="connsiteY1" fmla="*/ 16018 h 35069"/>
              <a:gd name="connsiteX0" fmla="*/ 0 w 839375"/>
              <a:gd name="connsiteY0" fmla="*/ 33681 h 33681"/>
              <a:gd name="connsiteX1" fmla="*/ 839375 w 839375"/>
              <a:gd name="connsiteY1" fmla="*/ 14630 h 33681"/>
              <a:gd name="connsiteX0" fmla="*/ 0 w 839375"/>
              <a:gd name="connsiteY0" fmla="*/ 36461 h 36461"/>
              <a:gd name="connsiteX1" fmla="*/ 839375 w 839375"/>
              <a:gd name="connsiteY1" fmla="*/ 17410 h 36461"/>
              <a:gd name="connsiteX0" fmla="*/ 0 w 839375"/>
              <a:gd name="connsiteY0" fmla="*/ 41240 h 41240"/>
              <a:gd name="connsiteX1" fmla="*/ 839375 w 839375"/>
              <a:gd name="connsiteY1" fmla="*/ 22189 h 41240"/>
              <a:gd name="connsiteX0" fmla="*/ 0 w 839375"/>
              <a:gd name="connsiteY0" fmla="*/ 38314 h 38314"/>
              <a:gd name="connsiteX1" fmla="*/ 839375 w 839375"/>
              <a:gd name="connsiteY1" fmla="*/ 19263 h 38314"/>
              <a:gd name="connsiteX0" fmla="*/ 0 w 839375"/>
              <a:gd name="connsiteY0" fmla="*/ 42909 h 42909"/>
              <a:gd name="connsiteX1" fmla="*/ 839375 w 839375"/>
              <a:gd name="connsiteY1" fmla="*/ 23858 h 42909"/>
              <a:gd name="connsiteX0" fmla="*/ 0 w 613950"/>
              <a:gd name="connsiteY0" fmla="*/ 393900 h 393900"/>
              <a:gd name="connsiteX1" fmla="*/ 613950 w 613950"/>
              <a:gd name="connsiteY1" fmla="*/ 3374 h 393900"/>
              <a:gd name="connsiteX0" fmla="*/ 0 w 613950"/>
              <a:gd name="connsiteY0" fmla="*/ 394969 h 394969"/>
              <a:gd name="connsiteX1" fmla="*/ 613950 w 613950"/>
              <a:gd name="connsiteY1" fmla="*/ 4443 h 394969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950" h="390526">
                <a:moveTo>
                  <a:pt x="0" y="390526"/>
                </a:moveTo>
                <a:cubicBezTo>
                  <a:pt x="189637" y="146794"/>
                  <a:pt x="364056" y="42069"/>
                  <a:pt x="613950" y="0"/>
                </a:cubicBezTo>
              </a:path>
            </a:pathLst>
          </a:custGeom>
          <a:noFill/>
          <a:ln>
            <a:solidFill>
              <a:srgbClr val="FF9933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04" name="이등변 삼각형 73">
            <a:extLst>
              <a:ext uri="{FF2B5EF4-FFF2-40B4-BE49-F238E27FC236}">
                <a16:creationId xmlns:a16="http://schemas.microsoft.com/office/drawing/2014/main" id="{CE29BEA5-409C-4592-8BE7-937ADE380CD6}"/>
              </a:ext>
            </a:extLst>
          </p:cNvPr>
          <p:cNvSpPr/>
          <p:nvPr/>
        </p:nvSpPr>
        <p:spPr>
          <a:xfrm rot="8072118">
            <a:off x="8485240" y="2734705"/>
            <a:ext cx="711376" cy="543824"/>
          </a:xfrm>
          <a:custGeom>
            <a:avLst/>
            <a:gdLst>
              <a:gd name="connsiteX0" fmla="*/ 0 w 606022"/>
              <a:gd name="connsiteY0" fmla="*/ 2387167 h 2387167"/>
              <a:gd name="connsiteX1" fmla="*/ 303011 w 606022"/>
              <a:gd name="connsiteY1" fmla="*/ 0 h 2387167"/>
              <a:gd name="connsiteX2" fmla="*/ 606022 w 606022"/>
              <a:gd name="connsiteY2" fmla="*/ 2387167 h 2387167"/>
              <a:gd name="connsiteX3" fmla="*/ 0 w 606022"/>
              <a:gd name="connsiteY3" fmla="*/ 2387167 h 2387167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72461 w 646871"/>
              <a:gd name="connsiteY0" fmla="*/ 2044461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72461 w 646871"/>
              <a:gd name="connsiteY3" fmla="*/ 2044461 h 2066656"/>
              <a:gd name="connsiteX0" fmla="*/ 212636 w 646871"/>
              <a:gd name="connsiteY0" fmla="*/ 2034821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212636 w 646871"/>
              <a:gd name="connsiteY3" fmla="*/ 2034821 h 2066656"/>
              <a:gd name="connsiteX0" fmla="*/ 212636 w 571614"/>
              <a:gd name="connsiteY0" fmla="*/ 2034821 h 2044493"/>
              <a:gd name="connsiteX1" fmla="*/ 0 w 571614"/>
              <a:gd name="connsiteY1" fmla="*/ 0 h 2044493"/>
              <a:gd name="connsiteX2" fmla="*/ 571614 w 571614"/>
              <a:gd name="connsiteY2" fmla="*/ 2044493 h 2044493"/>
              <a:gd name="connsiteX3" fmla="*/ 212636 w 571614"/>
              <a:gd name="connsiteY3" fmla="*/ 2034821 h 2044493"/>
              <a:gd name="connsiteX0" fmla="*/ 212636 w 1044482"/>
              <a:gd name="connsiteY0" fmla="*/ 2034821 h 2035047"/>
              <a:gd name="connsiteX1" fmla="*/ 0 w 1044482"/>
              <a:gd name="connsiteY1" fmla="*/ 0 h 2035047"/>
              <a:gd name="connsiteX2" fmla="*/ 1044482 w 1044482"/>
              <a:gd name="connsiteY2" fmla="*/ 1873209 h 2035047"/>
              <a:gd name="connsiteX3" fmla="*/ 212636 w 1044482"/>
              <a:gd name="connsiteY3" fmla="*/ 2034821 h 2035047"/>
              <a:gd name="connsiteX0" fmla="*/ 212636 w 1044482"/>
              <a:gd name="connsiteY0" fmla="*/ 2034821 h 2035047"/>
              <a:gd name="connsiteX1" fmla="*/ 0 w 1044482"/>
              <a:gd name="connsiteY1" fmla="*/ 0 h 2035047"/>
              <a:gd name="connsiteX2" fmla="*/ 1044482 w 1044482"/>
              <a:gd name="connsiteY2" fmla="*/ 1873209 h 2035047"/>
              <a:gd name="connsiteX3" fmla="*/ 212636 w 1044482"/>
              <a:gd name="connsiteY3" fmla="*/ 2034821 h 2035047"/>
              <a:gd name="connsiteX0" fmla="*/ 744754 w 1044482"/>
              <a:gd name="connsiteY0" fmla="*/ 2032401 h 2032630"/>
              <a:gd name="connsiteX1" fmla="*/ 0 w 1044482"/>
              <a:gd name="connsiteY1" fmla="*/ 0 h 2032630"/>
              <a:gd name="connsiteX2" fmla="*/ 1044482 w 1044482"/>
              <a:gd name="connsiteY2" fmla="*/ 1873209 h 2032630"/>
              <a:gd name="connsiteX3" fmla="*/ 744754 w 1044482"/>
              <a:gd name="connsiteY3" fmla="*/ 2032401 h 2032630"/>
              <a:gd name="connsiteX0" fmla="*/ 744754 w 1044482"/>
              <a:gd name="connsiteY0" fmla="*/ 2032401 h 2032630"/>
              <a:gd name="connsiteX1" fmla="*/ 0 w 1044482"/>
              <a:gd name="connsiteY1" fmla="*/ 0 h 2032630"/>
              <a:gd name="connsiteX2" fmla="*/ 1044482 w 1044482"/>
              <a:gd name="connsiteY2" fmla="*/ 1873209 h 2032630"/>
              <a:gd name="connsiteX3" fmla="*/ 744754 w 1044482"/>
              <a:gd name="connsiteY3" fmla="*/ 2032401 h 2032630"/>
              <a:gd name="connsiteX0" fmla="*/ 744754 w 1044482"/>
              <a:gd name="connsiteY0" fmla="*/ 2032401 h 2032630"/>
              <a:gd name="connsiteX1" fmla="*/ 0 w 1044482"/>
              <a:gd name="connsiteY1" fmla="*/ 0 h 2032630"/>
              <a:gd name="connsiteX2" fmla="*/ 1044482 w 1044482"/>
              <a:gd name="connsiteY2" fmla="*/ 1873209 h 2032630"/>
              <a:gd name="connsiteX3" fmla="*/ 744754 w 1044482"/>
              <a:gd name="connsiteY3" fmla="*/ 2032401 h 2032630"/>
              <a:gd name="connsiteX0" fmla="*/ 744754 w 1044482"/>
              <a:gd name="connsiteY0" fmla="*/ 2032401 h 2032630"/>
              <a:gd name="connsiteX1" fmla="*/ 0 w 1044482"/>
              <a:gd name="connsiteY1" fmla="*/ 0 h 2032630"/>
              <a:gd name="connsiteX2" fmla="*/ 1044482 w 1044482"/>
              <a:gd name="connsiteY2" fmla="*/ 1873209 h 2032630"/>
              <a:gd name="connsiteX3" fmla="*/ 744754 w 1044482"/>
              <a:gd name="connsiteY3" fmla="*/ 2032401 h 2032630"/>
              <a:gd name="connsiteX0" fmla="*/ 744754 w 1044482"/>
              <a:gd name="connsiteY0" fmla="*/ 2032401 h 2032630"/>
              <a:gd name="connsiteX1" fmla="*/ 0 w 1044482"/>
              <a:gd name="connsiteY1" fmla="*/ 0 h 2032630"/>
              <a:gd name="connsiteX2" fmla="*/ 1044482 w 1044482"/>
              <a:gd name="connsiteY2" fmla="*/ 1873209 h 2032630"/>
              <a:gd name="connsiteX3" fmla="*/ 744754 w 1044482"/>
              <a:gd name="connsiteY3" fmla="*/ 2032401 h 2032630"/>
              <a:gd name="connsiteX0" fmla="*/ 744754 w 1044482"/>
              <a:gd name="connsiteY0" fmla="*/ 2032401 h 2032630"/>
              <a:gd name="connsiteX1" fmla="*/ 0 w 1044482"/>
              <a:gd name="connsiteY1" fmla="*/ 0 h 2032630"/>
              <a:gd name="connsiteX2" fmla="*/ 1044482 w 1044482"/>
              <a:gd name="connsiteY2" fmla="*/ 1873209 h 2032630"/>
              <a:gd name="connsiteX3" fmla="*/ 744754 w 1044482"/>
              <a:gd name="connsiteY3" fmla="*/ 2032401 h 2032630"/>
              <a:gd name="connsiteX0" fmla="*/ 400778 w 1044482"/>
              <a:gd name="connsiteY0" fmla="*/ 2090229 h 2090402"/>
              <a:gd name="connsiteX1" fmla="*/ 0 w 1044482"/>
              <a:gd name="connsiteY1" fmla="*/ 0 h 2090402"/>
              <a:gd name="connsiteX2" fmla="*/ 1044482 w 1044482"/>
              <a:gd name="connsiteY2" fmla="*/ 1873209 h 2090402"/>
              <a:gd name="connsiteX3" fmla="*/ 400778 w 1044482"/>
              <a:gd name="connsiteY3" fmla="*/ 2090229 h 2090402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4180 w 803568"/>
              <a:gd name="connsiteY0" fmla="*/ 2090229 h 2100231"/>
              <a:gd name="connsiteX1" fmla="*/ 3402 w 803568"/>
              <a:gd name="connsiteY1" fmla="*/ 0 h 2100231"/>
              <a:gd name="connsiteX2" fmla="*/ 803568 w 803568"/>
              <a:gd name="connsiteY2" fmla="*/ 2100231 h 2100231"/>
              <a:gd name="connsiteX3" fmla="*/ 404180 w 803568"/>
              <a:gd name="connsiteY3" fmla="*/ 2090229 h 2100231"/>
              <a:gd name="connsiteX0" fmla="*/ 404180 w 803568"/>
              <a:gd name="connsiteY0" fmla="*/ 2090229 h 2100231"/>
              <a:gd name="connsiteX1" fmla="*/ 3402 w 803568"/>
              <a:gd name="connsiteY1" fmla="*/ 0 h 2100231"/>
              <a:gd name="connsiteX2" fmla="*/ 803568 w 803568"/>
              <a:gd name="connsiteY2" fmla="*/ 2100231 h 2100231"/>
              <a:gd name="connsiteX3" fmla="*/ 404180 w 803568"/>
              <a:gd name="connsiteY3" fmla="*/ 2090229 h 2100231"/>
              <a:gd name="connsiteX0" fmla="*/ 401671 w 801059"/>
              <a:gd name="connsiteY0" fmla="*/ 2090229 h 2100231"/>
              <a:gd name="connsiteX1" fmla="*/ 893 w 801059"/>
              <a:gd name="connsiteY1" fmla="*/ 0 h 2100231"/>
              <a:gd name="connsiteX2" fmla="*/ 801059 w 801059"/>
              <a:gd name="connsiteY2" fmla="*/ 2100231 h 2100231"/>
              <a:gd name="connsiteX3" fmla="*/ 401671 w 801059"/>
              <a:gd name="connsiteY3" fmla="*/ 2090229 h 2100231"/>
              <a:gd name="connsiteX0" fmla="*/ 401671 w 801059"/>
              <a:gd name="connsiteY0" fmla="*/ 2090229 h 2100231"/>
              <a:gd name="connsiteX1" fmla="*/ 893 w 801059"/>
              <a:gd name="connsiteY1" fmla="*/ 0 h 2100231"/>
              <a:gd name="connsiteX2" fmla="*/ 801059 w 801059"/>
              <a:gd name="connsiteY2" fmla="*/ 2100231 h 2100231"/>
              <a:gd name="connsiteX3" fmla="*/ 401671 w 801059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400778 w 800166"/>
              <a:gd name="connsiteY0" fmla="*/ 20902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400778 w 800166"/>
              <a:gd name="connsiteY3" fmla="*/ 2090229 h 2100231"/>
              <a:gd name="connsiteX0" fmla="*/ 239904 w 800166"/>
              <a:gd name="connsiteY0" fmla="*/ 1994629 h 2100231"/>
              <a:gd name="connsiteX1" fmla="*/ 0 w 800166"/>
              <a:gd name="connsiteY1" fmla="*/ 0 h 2100231"/>
              <a:gd name="connsiteX2" fmla="*/ 800166 w 800166"/>
              <a:gd name="connsiteY2" fmla="*/ 2100231 h 2100231"/>
              <a:gd name="connsiteX3" fmla="*/ 239904 w 800166"/>
              <a:gd name="connsiteY3" fmla="*/ 1994629 h 2100231"/>
              <a:gd name="connsiteX0" fmla="*/ 239904 w 645753"/>
              <a:gd name="connsiteY0" fmla="*/ 1994629 h 2038360"/>
              <a:gd name="connsiteX1" fmla="*/ 0 w 645753"/>
              <a:gd name="connsiteY1" fmla="*/ 0 h 2038360"/>
              <a:gd name="connsiteX2" fmla="*/ 645753 w 645753"/>
              <a:gd name="connsiteY2" fmla="*/ 2038360 h 2038360"/>
              <a:gd name="connsiteX3" fmla="*/ 239904 w 645753"/>
              <a:gd name="connsiteY3" fmla="*/ 1994629 h 2038360"/>
              <a:gd name="connsiteX0" fmla="*/ 239904 w 645753"/>
              <a:gd name="connsiteY0" fmla="*/ 1994629 h 2038360"/>
              <a:gd name="connsiteX1" fmla="*/ 0 w 645753"/>
              <a:gd name="connsiteY1" fmla="*/ 0 h 2038360"/>
              <a:gd name="connsiteX2" fmla="*/ 645753 w 645753"/>
              <a:gd name="connsiteY2" fmla="*/ 2038360 h 2038360"/>
              <a:gd name="connsiteX3" fmla="*/ 239904 w 645753"/>
              <a:gd name="connsiteY3" fmla="*/ 1994629 h 2038360"/>
              <a:gd name="connsiteX0" fmla="*/ 239904 w 645753"/>
              <a:gd name="connsiteY0" fmla="*/ 1994629 h 2038360"/>
              <a:gd name="connsiteX1" fmla="*/ 0 w 645753"/>
              <a:gd name="connsiteY1" fmla="*/ 0 h 2038360"/>
              <a:gd name="connsiteX2" fmla="*/ 645753 w 645753"/>
              <a:gd name="connsiteY2" fmla="*/ 2038360 h 2038360"/>
              <a:gd name="connsiteX3" fmla="*/ 239904 w 645753"/>
              <a:gd name="connsiteY3" fmla="*/ 1994629 h 2038360"/>
              <a:gd name="connsiteX0" fmla="*/ 239904 w 645753"/>
              <a:gd name="connsiteY0" fmla="*/ 1994629 h 2038360"/>
              <a:gd name="connsiteX1" fmla="*/ 0 w 645753"/>
              <a:gd name="connsiteY1" fmla="*/ 0 h 2038360"/>
              <a:gd name="connsiteX2" fmla="*/ 645753 w 645753"/>
              <a:gd name="connsiteY2" fmla="*/ 2038360 h 2038360"/>
              <a:gd name="connsiteX3" fmla="*/ 239904 w 645753"/>
              <a:gd name="connsiteY3" fmla="*/ 1994629 h 2038360"/>
              <a:gd name="connsiteX0" fmla="*/ 239904 w 923269"/>
              <a:gd name="connsiteY0" fmla="*/ 1994629 h 2700681"/>
              <a:gd name="connsiteX1" fmla="*/ 0 w 923269"/>
              <a:gd name="connsiteY1" fmla="*/ 0 h 2700681"/>
              <a:gd name="connsiteX2" fmla="*/ 923269 w 923269"/>
              <a:gd name="connsiteY2" fmla="*/ 2700681 h 2700681"/>
              <a:gd name="connsiteX3" fmla="*/ 239904 w 923269"/>
              <a:gd name="connsiteY3" fmla="*/ 1994629 h 2700681"/>
              <a:gd name="connsiteX0" fmla="*/ 530671 w 923269"/>
              <a:gd name="connsiteY0" fmla="*/ 2684000 h 2700681"/>
              <a:gd name="connsiteX1" fmla="*/ 0 w 923269"/>
              <a:gd name="connsiteY1" fmla="*/ 0 h 2700681"/>
              <a:gd name="connsiteX2" fmla="*/ 923269 w 923269"/>
              <a:gd name="connsiteY2" fmla="*/ 2700681 h 2700681"/>
              <a:gd name="connsiteX3" fmla="*/ 530671 w 923269"/>
              <a:gd name="connsiteY3" fmla="*/ 2684000 h 2700681"/>
              <a:gd name="connsiteX0" fmla="*/ 530671 w 976930"/>
              <a:gd name="connsiteY0" fmla="*/ 2684000 h 2728058"/>
              <a:gd name="connsiteX1" fmla="*/ 0 w 976930"/>
              <a:gd name="connsiteY1" fmla="*/ 0 h 2728058"/>
              <a:gd name="connsiteX2" fmla="*/ 976930 w 976930"/>
              <a:gd name="connsiteY2" fmla="*/ 2728058 h 2728058"/>
              <a:gd name="connsiteX3" fmla="*/ 530671 w 976930"/>
              <a:gd name="connsiteY3" fmla="*/ 2684000 h 2728058"/>
              <a:gd name="connsiteX0" fmla="*/ 530671 w 976930"/>
              <a:gd name="connsiteY0" fmla="*/ 2684000 h 2728058"/>
              <a:gd name="connsiteX1" fmla="*/ 0 w 976930"/>
              <a:gd name="connsiteY1" fmla="*/ 0 h 2728058"/>
              <a:gd name="connsiteX2" fmla="*/ 976930 w 976930"/>
              <a:gd name="connsiteY2" fmla="*/ 2728058 h 2728058"/>
              <a:gd name="connsiteX3" fmla="*/ 530671 w 976930"/>
              <a:gd name="connsiteY3" fmla="*/ 2684000 h 2728058"/>
              <a:gd name="connsiteX0" fmla="*/ 530671 w 976930"/>
              <a:gd name="connsiteY0" fmla="*/ 2684000 h 2728058"/>
              <a:gd name="connsiteX1" fmla="*/ 0 w 976930"/>
              <a:gd name="connsiteY1" fmla="*/ 0 h 2728058"/>
              <a:gd name="connsiteX2" fmla="*/ 976930 w 976930"/>
              <a:gd name="connsiteY2" fmla="*/ 2728058 h 2728058"/>
              <a:gd name="connsiteX3" fmla="*/ 530671 w 976930"/>
              <a:gd name="connsiteY3" fmla="*/ 2684000 h 2728058"/>
              <a:gd name="connsiteX0" fmla="*/ 530671 w 976930"/>
              <a:gd name="connsiteY0" fmla="*/ 2684000 h 2728058"/>
              <a:gd name="connsiteX1" fmla="*/ 0 w 976930"/>
              <a:gd name="connsiteY1" fmla="*/ 0 h 2728058"/>
              <a:gd name="connsiteX2" fmla="*/ 976930 w 976930"/>
              <a:gd name="connsiteY2" fmla="*/ 2728058 h 2728058"/>
              <a:gd name="connsiteX3" fmla="*/ 530671 w 976930"/>
              <a:gd name="connsiteY3" fmla="*/ 2684000 h 2728058"/>
              <a:gd name="connsiteX0" fmla="*/ 530671 w 976930"/>
              <a:gd name="connsiteY0" fmla="*/ 2684000 h 2728058"/>
              <a:gd name="connsiteX1" fmla="*/ 0 w 976930"/>
              <a:gd name="connsiteY1" fmla="*/ 0 h 2728058"/>
              <a:gd name="connsiteX2" fmla="*/ 976930 w 976930"/>
              <a:gd name="connsiteY2" fmla="*/ 2728058 h 2728058"/>
              <a:gd name="connsiteX3" fmla="*/ 530671 w 976930"/>
              <a:gd name="connsiteY3" fmla="*/ 2684000 h 2728058"/>
              <a:gd name="connsiteX0" fmla="*/ 530671 w 1226943"/>
              <a:gd name="connsiteY0" fmla="*/ 2684000 h 2684000"/>
              <a:gd name="connsiteX1" fmla="*/ 0 w 1226943"/>
              <a:gd name="connsiteY1" fmla="*/ 0 h 2684000"/>
              <a:gd name="connsiteX2" fmla="*/ 1226943 w 1226943"/>
              <a:gd name="connsiteY2" fmla="*/ 2629054 h 2684000"/>
              <a:gd name="connsiteX3" fmla="*/ 530671 w 1226943"/>
              <a:gd name="connsiteY3" fmla="*/ 2684000 h 2684000"/>
              <a:gd name="connsiteX0" fmla="*/ 731159 w 1226943"/>
              <a:gd name="connsiteY0" fmla="*/ 2670472 h 2670472"/>
              <a:gd name="connsiteX1" fmla="*/ 0 w 1226943"/>
              <a:gd name="connsiteY1" fmla="*/ 0 h 2670472"/>
              <a:gd name="connsiteX2" fmla="*/ 1226943 w 1226943"/>
              <a:gd name="connsiteY2" fmla="*/ 2629054 h 2670472"/>
              <a:gd name="connsiteX3" fmla="*/ 731159 w 1226943"/>
              <a:gd name="connsiteY3" fmla="*/ 2670472 h 2670472"/>
              <a:gd name="connsiteX0" fmla="*/ 662995 w 1158779"/>
              <a:gd name="connsiteY0" fmla="*/ 2438221 h 2438221"/>
              <a:gd name="connsiteX1" fmla="*/ 0 w 1158779"/>
              <a:gd name="connsiteY1" fmla="*/ 0 h 2438221"/>
              <a:gd name="connsiteX2" fmla="*/ 1158779 w 1158779"/>
              <a:gd name="connsiteY2" fmla="*/ 2396803 h 2438221"/>
              <a:gd name="connsiteX3" fmla="*/ 662995 w 1158779"/>
              <a:gd name="connsiteY3" fmla="*/ 2438221 h 2438221"/>
              <a:gd name="connsiteX0" fmla="*/ 662995 w 1158779"/>
              <a:gd name="connsiteY0" fmla="*/ 2438221 h 2438221"/>
              <a:gd name="connsiteX1" fmla="*/ 0 w 1158779"/>
              <a:gd name="connsiteY1" fmla="*/ 0 h 2438221"/>
              <a:gd name="connsiteX2" fmla="*/ 1158779 w 1158779"/>
              <a:gd name="connsiteY2" fmla="*/ 2396803 h 2438221"/>
              <a:gd name="connsiteX3" fmla="*/ 662995 w 1158779"/>
              <a:gd name="connsiteY3" fmla="*/ 2438221 h 2438221"/>
              <a:gd name="connsiteX0" fmla="*/ 662995 w 1158779"/>
              <a:gd name="connsiteY0" fmla="*/ 2438221 h 2438221"/>
              <a:gd name="connsiteX1" fmla="*/ 0 w 1158779"/>
              <a:gd name="connsiteY1" fmla="*/ 0 h 2438221"/>
              <a:gd name="connsiteX2" fmla="*/ 1158779 w 1158779"/>
              <a:gd name="connsiteY2" fmla="*/ 2396803 h 2438221"/>
              <a:gd name="connsiteX3" fmla="*/ 662995 w 1158779"/>
              <a:gd name="connsiteY3" fmla="*/ 2438221 h 2438221"/>
              <a:gd name="connsiteX0" fmla="*/ 662995 w 1158779"/>
              <a:gd name="connsiteY0" fmla="*/ 2438221 h 2438221"/>
              <a:gd name="connsiteX1" fmla="*/ 0 w 1158779"/>
              <a:gd name="connsiteY1" fmla="*/ 0 h 2438221"/>
              <a:gd name="connsiteX2" fmla="*/ 1158779 w 1158779"/>
              <a:gd name="connsiteY2" fmla="*/ 2396803 h 2438221"/>
              <a:gd name="connsiteX3" fmla="*/ 662995 w 1158779"/>
              <a:gd name="connsiteY3" fmla="*/ 2438221 h 2438221"/>
              <a:gd name="connsiteX0" fmla="*/ 592133 w 1158779"/>
              <a:gd name="connsiteY0" fmla="*/ 2040256 h 2396803"/>
              <a:gd name="connsiteX1" fmla="*/ 0 w 1158779"/>
              <a:gd name="connsiteY1" fmla="*/ 0 h 2396803"/>
              <a:gd name="connsiteX2" fmla="*/ 1158779 w 1158779"/>
              <a:gd name="connsiteY2" fmla="*/ 2396803 h 2396803"/>
              <a:gd name="connsiteX3" fmla="*/ 592133 w 1158779"/>
              <a:gd name="connsiteY3" fmla="*/ 2040256 h 2396803"/>
              <a:gd name="connsiteX0" fmla="*/ 592133 w 993245"/>
              <a:gd name="connsiteY0" fmla="*/ 2040256 h 2045219"/>
              <a:gd name="connsiteX1" fmla="*/ 0 w 993245"/>
              <a:gd name="connsiteY1" fmla="*/ 0 h 2045219"/>
              <a:gd name="connsiteX2" fmla="*/ 993245 w 993245"/>
              <a:gd name="connsiteY2" fmla="*/ 2045219 h 2045219"/>
              <a:gd name="connsiteX3" fmla="*/ 592133 w 993245"/>
              <a:gd name="connsiteY3" fmla="*/ 2040256 h 2045219"/>
              <a:gd name="connsiteX0" fmla="*/ 592133 w 850520"/>
              <a:gd name="connsiteY0" fmla="*/ 2040256 h 2040256"/>
              <a:gd name="connsiteX1" fmla="*/ 0 w 850520"/>
              <a:gd name="connsiteY1" fmla="*/ 0 h 2040256"/>
              <a:gd name="connsiteX2" fmla="*/ 850520 w 850520"/>
              <a:gd name="connsiteY2" fmla="*/ 1788115 h 2040256"/>
              <a:gd name="connsiteX3" fmla="*/ 592133 w 850520"/>
              <a:gd name="connsiteY3" fmla="*/ 2040256 h 2040256"/>
              <a:gd name="connsiteX0" fmla="*/ 346658 w 850520"/>
              <a:gd name="connsiteY0" fmla="*/ 1787370 h 1788115"/>
              <a:gd name="connsiteX1" fmla="*/ 0 w 850520"/>
              <a:gd name="connsiteY1" fmla="*/ 0 h 1788115"/>
              <a:gd name="connsiteX2" fmla="*/ 850520 w 850520"/>
              <a:gd name="connsiteY2" fmla="*/ 1788115 h 1788115"/>
              <a:gd name="connsiteX3" fmla="*/ 346658 w 850520"/>
              <a:gd name="connsiteY3" fmla="*/ 1787370 h 1788115"/>
              <a:gd name="connsiteX0" fmla="*/ 346658 w 784627"/>
              <a:gd name="connsiteY0" fmla="*/ 1787370 h 1787370"/>
              <a:gd name="connsiteX1" fmla="*/ 0 w 784627"/>
              <a:gd name="connsiteY1" fmla="*/ 0 h 1787370"/>
              <a:gd name="connsiteX2" fmla="*/ 784627 w 784627"/>
              <a:gd name="connsiteY2" fmla="*/ 1607971 h 1787370"/>
              <a:gd name="connsiteX3" fmla="*/ 346658 w 784627"/>
              <a:gd name="connsiteY3" fmla="*/ 1787370 h 1787370"/>
              <a:gd name="connsiteX0" fmla="*/ 710565 w 784627"/>
              <a:gd name="connsiteY0" fmla="*/ 1763380 h 1763380"/>
              <a:gd name="connsiteX1" fmla="*/ 0 w 784627"/>
              <a:gd name="connsiteY1" fmla="*/ 0 h 1763380"/>
              <a:gd name="connsiteX2" fmla="*/ 784627 w 784627"/>
              <a:gd name="connsiteY2" fmla="*/ 1607971 h 1763380"/>
              <a:gd name="connsiteX3" fmla="*/ 710565 w 784627"/>
              <a:gd name="connsiteY3" fmla="*/ 1763380 h 1763380"/>
              <a:gd name="connsiteX0" fmla="*/ 648448 w 722510"/>
              <a:gd name="connsiteY0" fmla="*/ 563973 h 563973"/>
              <a:gd name="connsiteX1" fmla="*/ 0 w 722510"/>
              <a:gd name="connsiteY1" fmla="*/ 0 h 563973"/>
              <a:gd name="connsiteX2" fmla="*/ 722510 w 722510"/>
              <a:gd name="connsiteY2" fmla="*/ 408564 h 563973"/>
              <a:gd name="connsiteX3" fmla="*/ 648448 w 722510"/>
              <a:gd name="connsiteY3" fmla="*/ 563973 h 563973"/>
              <a:gd name="connsiteX0" fmla="*/ 648448 w 722510"/>
              <a:gd name="connsiteY0" fmla="*/ 563973 h 563973"/>
              <a:gd name="connsiteX1" fmla="*/ 0 w 722510"/>
              <a:gd name="connsiteY1" fmla="*/ 0 h 563973"/>
              <a:gd name="connsiteX2" fmla="*/ 722510 w 722510"/>
              <a:gd name="connsiteY2" fmla="*/ 408564 h 563973"/>
              <a:gd name="connsiteX3" fmla="*/ 648448 w 722510"/>
              <a:gd name="connsiteY3" fmla="*/ 563973 h 563973"/>
              <a:gd name="connsiteX0" fmla="*/ 648448 w 722510"/>
              <a:gd name="connsiteY0" fmla="*/ 563973 h 563973"/>
              <a:gd name="connsiteX1" fmla="*/ 0 w 722510"/>
              <a:gd name="connsiteY1" fmla="*/ 0 h 563973"/>
              <a:gd name="connsiteX2" fmla="*/ 722510 w 722510"/>
              <a:gd name="connsiteY2" fmla="*/ 408564 h 563973"/>
              <a:gd name="connsiteX3" fmla="*/ 648448 w 722510"/>
              <a:gd name="connsiteY3" fmla="*/ 563973 h 563973"/>
              <a:gd name="connsiteX0" fmla="*/ 648448 w 722510"/>
              <a:gd name="connsiteY0" fmla="*/ 563973 h 563973"/>
              <a:gd name="connsiteX1" fmla="*/ 0 w 722510"/>
              <a:gd name="connsiteY1" fmla="*/ 0 h 563973"/>
              <a:gd name="connsiteX2" fmla="*/ 722510 w 722510"/>
              <a:gd name="connsiteY2" fmla="*/ 408564 h 563973"/>
              <a:gd name="connsiteX3" fmla="*/ 648448 w 722510"/>
              <a:gd name="connsiteY3" fmla="*/ 563973 h 563973"/>
              <a:gd name="connsiteX0" fmla="*/ 648448 w 722510"/>
              <a:gd name="connsiteY0" fmla="*/ 563973 h 563973"/>
              <a:gd name="connsiteX1" fmla="*/ 0 w 722510"/>
              <a:gd name="connsiteY1" fmla="*/ 0 h 563973"/>
              <a:gd name="connsiteX2" fmla="*/ 722510 w 722510"/>
              <a:gd name="connsiteY2" fmla="*/ 408564 h 563973"/>
              <a:gd name="connsiteX3" fmla="*/ 648448 w 722510"/>
              <a:gd name="connsiteY3" fmla="*/ 563973 h 563973"/>
              <a:gd name="connsiteX0" fmla="*/ 648448 w 722510"/>
              <a:gd name="connsiteY0" fmla="*/ 563973 h 563973"/>
              <a:gd name="connsiteX1" fmla="*/ 0 w 722510"/>
              <a:gd name="connsiteY1" fmla="*/ 0 h 563973"/>
              <a:gd name="connsiteX2" fmla="*/ 722510 w 722510"/>
              <a:gd name="connsiteY2" fmla="*/ 408564 h 563973"/>
              <a:gd name="connsiteX3" fmla="*/ 648448 w 722510"/>
              <a:gd name="connsiteY3" fmla="*/ 563973 h 563973"/>
              <a:gd name="connsiteX0" fmla="*/ 639505 w 722510"/>
              <a:gd name="connsiteY0" fmla="*/ 559411 h 559411"/>
              <a:gd name="connsiteX1" fmla="*/ 0 w 722510"/>
              <a:gd name="connsiteY1" fmla="*/ 0 h 559411"/>
              <a:gd name="connsiteX2" fmla="*/ 722510 w 722510"/>
              <a:gd name="connsiteY2" fmla="*/ 408564 h 559411"/>
              <a:gd name="connsiteX3" fmla="*/ 639505 w 722510"/>
              <a:gd name="connsiteY3" fmla="*/ 559411 h 559411"/>
              <a:gd name="connsiteX0" fmla="*/ 639505 w 722510"/>
              <a:gd name="connsiteY0" fmla="*/ 559411 h 559411"/>
              <a:gd name="connsiteX1" fmla="*/ 0 w 722510"/>
              <a:gd name="connsiteY1" fmla="*/ 0 h 559411"/>
              <a:gd name="connsiteX2" fmla="*/ 722510 w 722510"/>
              <a:gd name="connsiteY2" fmla="*/ 408564 h 559411"/>
              <a:gd name="connsiteX3" fmla="*/ 639505 w 722510"/>
              <a:gd name="connsiteY3" fmla="*/ 559411 h 559411"/>
              <a:gd name="connsiteX0" fmla="*/ 655348 w 722510"/>
              <a:gd name="connsiteY0" fmla="*/ 543824 h 543824"/>
              <a:gd name="connsiteX1" fmla="*/ 0 w 722510"/>
              <a:gd name="connsiteY1" fmla="*/ 0 h 543824"/>
              <a:gd name="connsiteX2" fmla="*/ 722510 w 722510"/>
              <a:gd name="connsiteY2" fmla="*/ 408564 h 543824"/>
              <a:gd name="connsiteX3" fmla="*/ 655348 w 722510"/>
              <a:gd name="connsiteY3" fmla="*/ 543824 h 543824"/>
              <a:gd name="connsiteX0" fmla="*/ 655348 w 722510"/>
              <a:gd name="connsiteY0" fmla="*/ 543824 h 543824"/>
              <a:gd name="connsiteX1" fmla="*/ 0 w 722510"/>
              <a:gd name="connsiteY1" fmla="*/ 0 h 543824"/>
              <a:gd name="connsiteX2" fmla="*/ 722510 w 722510"/>
              <a:gd name="connsiteY2" fmla="*/ 408564 h 543824"/>
              <a:gd name="connsiteX3" fmla="*/ 655348 w 722510"/>
              <a:gd name="connsiteY3" fmla="*/ 543824 h 543824"/>
              <a:gd name="connsiteX0" fmla="*/ 655348 w 711376"/>
              <a:gd name="connsiteY0" fmla="*/ 543824 h 543824"/>
              <a:gd name="connsiteX1" fmla="*/ 0 w 711376"/>
              <a:gd name="connsiteY1" fmla="*/ 0 h 543824"/>
              <a:gd name="connsiteX2" fmla="*/ 711376 w 711376"/>
              <a:gd name="connsiteY2" fmla="*/ 397249 h 543824"/>
              <a:gd name="connsiteX3" fmla="*/ 655348 w 711376"/>
              <a:gd name="connsiteY3" fmla="*/ 543824 h 543824"/>
              <a:gd name="connsiteX0" fmla="*/ 655348 w 711376"/>
              <a:gd name="connsiteY0" fmla="*/ 543824 h 543824"/>
              <a:gd name="connsiteX1" fmla="*/ 0 w 711376"/>
              <a:gd name="connsiteY1" fmla="*/ 0 h 543824"/>
              <a:gd name="connsiteX2" fmla="*/ 711376 w 711376"/>
              <a:gd name="connsiteY2" fmla="*/ 397249 h 543824"/>
              <a:gd name="connsiteX3" fmla="*/ 655348 w 711376"/>
              <a:gd name="connsiteY3" fmla="*/ 543824 h 543824"/>
              <a:gd name="connsiteX0" fmla="*/ 655348 w 711376"/>
              <a:gd name="connsiteY0" fmla="*/ 543824 h 543824"/>
              <a:gd name="connsiteX1" fmla="*/ 0 w 711376"/>
              <a:gd name="connsiteY1" fmla="*/ 0 h 543824"/>
              <a:gd name="connsiteX2" fmla="*/ 711376 w 711376"/>
              <a:gd name="connsiteY2" fmla="*/ 397249 h 543824"/>
              <a:gd name="connsiteX3" fmla="*/ 655348 w 711376"/>
              <a:gd name="connsiteY3" fmla="*/ 543824 h 54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1376" h="543824">
                <a:moveTo>
                  <a:pt x="655348" y="543824"/>
                </a:moveTo>
                <a:cubicBezTo>
                  <a:pt x="493392" y="428492"/>
                  <a:pt x="324016" y="396839"/>
                  <a:pt x="0" y="0"/>
                </a:cubicBezTo>
                <a:cubicBezTo>
                  <a:pt x="350431" y="288999"/>
                  <a:pt x="488647" y="307759"/>
                  <a:pt x="711376" y="397249"/>
                </a:cubicBezTo>
                <a:lnTo>
                  <a:pt x="655348" y="543824"/>
                </a:lnTo>
                <a:close/>
              </a:path>
            </a:pathLst>
          </a:custGeom>
          <a:gradFill>
            <a:gsLst>
              <a:gs pos="0">
                <a:srgbClr val="92D050"/>
              </a:gs>
              <a:gs pos="100000">
                <a:schemeClr val="accent6">
                  <a:lumMod val="20000"/>
                  <a:lumOff val="80000"/>
                  <a:alpha val="14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94" name="그림 93">
            <a:extLst>
              <a:ext uri="{FF2B5EF4-FFF2-40B4-BE49-F238E27FC236}">
                <a16:creationId xmlns:a16="http://schemas.microsoft.com/office/drawing/2014/main" id="{362B78A6-B0B4-44FB-AA24-8F703E1B624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798144">
            <a:off x="8344722" y="2996764"/>
            <a:ext cx="215540" cy="217465"/>
          </a:xfrm>
          <a:prstGeom prst="rect">
            <a:avLst/>
          </a:prstGeom>
        </p:spPr>
      </p:pic>
      <p:pic>
        <p:nvPicPr>
          <p:cNvPr id="213" name="그림 212">
            <a:extLst>
              <a:ext uri="{FF2B5EF4-FFF2-40B4-BE49-F238E27FC236}">
                <a16:creationId xmlns:a16="http://schemas.microsoft.com/office/drawing/2014/main" id="{7279CFD0-E411-4361-902D-F77ECBA2BE36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744966" y="3986778"/>
            <a:ext cx="123918" cy="123918"/>
          </a:xfrm>
          <a:prstGeom prst="rect">
            <a:avLst/>
          </a:prstGeom>
        </p:spPr>
      </p:pic>
      <p:sp>
        <p:nvSpPr>
          <p:cNvPr id="215" name="직사각형 214">
            <a:extLst>
              <a:ext uri="{FF2B5EF4-FFF2-40B4-BE49-F238E27FC236}">
                <a16:creationId xmlns:a16="http://schemas.microsoft.com/office/drawing/2014/main" id="{5EF81620-A8B8-43F3-A8DB-CC4EB8416824}"/>
              </a:ext>
            </a:extLst>
          </p:cNvPr>
          <p:cNvSpPr/>
          <p:nvPr/>
        </p:nvSpPr>
        <p:spPr>
          <a:xfrm rot="17138072">
            <a:off x="7383685" y="3905686"/>
            <a:ext cx="45719" cy="2974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3" name="이등변 삼각형 73">
            <a:extLst>
              <a:ext uri="{FF2B5EF4-FFF2-40B4-BE49-F238E27FC236}">
                <a16:creationId xmlns:a16="http://schemas.microsoft.com/office/drawing/2014/main" id="{E291A512-9B21-4BA7-AC8F-3F149793FF48}"/>
              </a:ext>
            </a:extLst>
          </p:cNvPr>
          <p:cNvSpPr/>
          <p:nvPr/>
        </p:nvSpPr>
        <p:spPr>
          <a:xfrm rot="7043833" flipV="1">
            <a:off x="7344882" y="4340684"/>
            <a:ext cx="395745" cy="141720"/>
          </a:xfrm>
          <a:custGeom>
            <a:avLst/>
            <a:gdLst>
              <a:gd name="connsiteX0" fmla="*/ 0 w 606022"/>
              <a:gd name="connsiteY0" fmla="*/ 2387167 h 2387167"/>
              <a:gd name="connsiteX1" fmla="*/ 303011 w 606022"/>
              <a:gd name="connsiteY1" fmla="*/ 0 h 2387167"/>
              <a:gd name="connsiteX2" fmla="*/ 606022 w 606022"/>
              <a:gd name="connsiteY2" fmla="*/ 2387167 h 2387167"/>
              <a:gd name="connsiteX3" fmla="*/ 0 w 606022"/>
              <a:gd name="connsiteY3" fmla="*/ 2387167 h 2387167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40849 w 646871"/>
              <a:gd name="connsiteY0" fmla="*/ 2066656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40849 w 646871"/>
              <a:gd name="connsiteY3" fmla="*/ 2066656 h 2066656"/>
              <a:gd name="connsiteX0" fmla="*/ 72461 w 646871"/>
              <a:gd name="connsiteY0" fmla="*/ 2044461 h 2066656"/>
              <a:gd name="connsiteX1" fmla="*/ 0 w 646871"/>
              <a:gd name="connsiteY1" fmla="*/ 0 h 2066656"/>
              <a:gd name="connsiteX2" fmla="*/ 646871 w 646871"/>
              <a:gd name="connsiteY2" fmla="*/ 2066656 h 2066656"/>
              <a:gd name="connsiteX3" fmla="*/ 72461 w 646871"/>
              <a:gd name="connsiteY3" fmla="*/ 2044461 h 2066656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610747 w 1185157"/>
              <a:gd name="connsiteY0" fmla="*/ 1709200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610747 w 1185157"/>
              <a:gd name="connsiteY3" fmla="*/ 1709200 h 1731395"/>
              <a:gd name="connsiteX0" fmla="*/ 460495 w 1185157"/>
              <a:gd name="connsiteY0" fmla="*/ 1632544 h 1731395"/>
              <a:gd name="connsiteX1" fmla="*/ 0 w 1185157"/>
              <a:gd name="connsiteY1" fmla="*/ 0 h 1731395"/>
              <a:gd name="connsiteX2" fmla="*/ 1185157 w 1185157"/>
              <a:gd name="connsiteY2" fmla="*/ 1731395 h 1731395"/>
              <a:gd name="connsiteX3" fmla="*/ 460495 w 1185157"/>
              <a:gd name="connsiteY3" fmla="*/ 1632544 h 1731395"/>
              <a:gd name="connsiteX0" fmla="*/ 460495 w 839802"/>
              <a:gd name="connsiteY0" fmla="*/ 1632544 h 1793254"/>
              <a:gd name="connsiteX1" fmla="*/ 0 w 839802"/>
              <a:gd name="connsiteY1" fmla="*/ 0 h 1793254"/>
              <a:gd name="connsiteX2" fmla="*/ 839802 w 839802"/>
              <a:gd name="connsiteY2" fmla="*/ 1793254 h 1793254"/>
              <a:gd name="connsiteX3" fmla="*/ 460495 w 839802"/>
              <a:gd name="connsiteY3" fmla="*/ 1632544 h 1793254"/>
              <a:gd name="connsiteX0" fmla="*/ 460495 w 1102832"/>
              <a:gd name="connsiteY0" fmla="*/ 1632544 h 1632600"/>
              <a:gd name="connsiteX1" fmla="*/ 0 w 1102832"/>
              <a:gd name="connsiteY1" fmla="*/ 0 h 1632600"/>
              <a:gd name="connsiteX2" fmla="*/ 1102832 w 1102832"/>
              <a:gd name="connsiteY2" fmla="*/ 919784 h 1632600"/>
              <a:gd name="connsiteX3" fmla="*/ 460495 w 1102832"/>
              <a:gd name="connsiteY3" fmla="*/ 1632544 h 1632600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760111 w 1102832"/>
              <a:gd name="connsiteY0" fmla="*/ 1230850 h 1230974"/>
              <a:gd name="connsiteX1" fmla="*/ 0 w 1102832"/>
              <a:gd name="connsiteY1" fmla="*/ 0 h 1230974"/>
              <a:gd name="connsiteX2" fmla="*/ 1102832 w 1102832"/>
              <a:gd name="connsiteY2" fmla="*/ 919784 h 1230974"/>
              <a:gd name="connsiteX3" fmla="*/ 760111 w 1102832"/>
              <a:gd name="connsiteY3" fmla="*/ 1230850 h 1230974"/>
              <a:gd name="connsiteX0" fmla="*/ 451491 w 794212"/>
              <a:gd name="connsiteY0" fmla="*/ 888183 h 888307"/>
              <a:gd name="connsiteX1" fmla="*/ 0 w 794212"/>
              <a:gd name="connsiteY1" fmla="*/ 0 h 888307"/>
              <a:gd name="connsiteX2" fmla="*/ 794212 w 794212"/>
              <a:gd name="connsiteY2" fmla="*/ 577117 h 888307"/>
              <a:gd name="connsiteX3" fmla="*/ 451491 w 794212"/>
              <a:gd name="connsiteY3" fmla="*/ 888183 h 888307"/>
              <a:gd name="connsiteX0" fmla="*/ 451491 w 794212"/>
              <a:gd name="connsiteY0" fmla="*/ 888183 h 888307"/>
              <a:gd name="connsiteX1" fmla="*/ 0 w 794212"/>
              <a:gd name="connsiteY1" fmla="*/ 0 h 888307"/>
              <a:gd name="connsiteX2" fmla="*/ 794212 w 794212"/>
              <a:gd name="connsiteY2" fmla="*/ 577117 h 888307"/>
              <a:gd name="connsiteX3" fmla="*/ 451491 w 794212"/>
              <a:gd name="connsiteY3" fmla="*/ 888183 h 888307"/>
              <a:gd name="connsiteX0" fmla="*/ 451491 w 794212"/>
              <a:gd name="connsiteY0" fmla="*/ 888183 h 888307"/>
              <a:gd name="connsiteX1" fmla="*/ 0 w 794212"/>
              <a:gd name="connsiteY1" fmla="*/ 0 h 888307"/>
              <a:gd name="connsiteX2" fmla="*/ 794212 w 794212"/>
              <a:gd name="connsiteY2" fmla="*/ 577117 h 888307"/>
              <a:gd name="connsiteX3" fmla="*/ 451491 w 794212"/>
              <a:gd name="connsiteY3" fmla="*/ 888183 h 888307"/>
              <a:gd name="connsiteX0" fmla="*/ 451491 w 527841"/>
              <a:gd name="connsiteY0" fmla="*/ 888183 h 888255"/>
              <a:gd name="connsiteX1" fmla="*/ 0 w 527841"/>
              <a:gd name="connsiteY1" fmla="*/ 0 h 888255"/>
              <a:gd name="connsiteX2" fmla="*/ 527841 w 527841"/>
              <a:gd name="connsiteY2" fmla="*/ 338280 h 888255"/>
              <a:gd name="connsiteX3" fmla="*/ 451491 w 527841"/>
              <a:gd name="connsiteY3" fmla="*/ 888183 h 888255"/>
              <a:gd name="connsiteX0" fmla="*/ 451491 w 498758"/>
              <a:gd name="connsiteY0" fmla="*/ 918380 h 918445"/>
              <a:gd name="connsiteX1" fmla="*/ 0 w 498758"/>
              <a:gd name="connsiteY1" fmla="*/ 30197 h 918445"/>
              <a:gd name="connsiteX2" fmla="*/ 369625 w 498758"/>
              <a:gd name="connsiteY2" fmla="*/ 306593 h 918445"/>
              <a:gd name="connsiteX3" fmla="*/ 451491 w 498758"/>
              <a:gd name="connsiteY3" fmla="*/ 918380 h 918445"/>
              <a:gd name="connsiteX0" fmla="*/ 451491 w 498758"/>
              <a:gd name="connsiteY0" fmla="*/ 888183 h 888248"/>
              <a:gd name="connsiteX1" fmla="*/ 0 w 498758"/>
              <a:gd name="connsiteY1" fmla="*/ 0 h 888248"/>
              <a:gd name="connsiteX2" fmla="*/ 369625 w 498758"/>
              <a:gd name="connsiteY2" fmla="*/ 276396 h 888248"/>
              <a:gd name="connsiteX3" fmla="*/ 451491 w 498758"/>
              <a:gd name="connsiteY3" fmla="*/ 888183 h 888248"/>
              <a:gd name="connsiteX0" fmla="*/ 369393 w 416660"/>
              <a:gd name="connsiteY0" fmla="*/ 958069 h 958134"/>
              <a:gd name="connsiteX1" fmla="*/ 0 w 416660"/>
              <a:gd name="connsiteY1" fmla="*/ 0 h 958134"/>
              <a:gd name="connsiteX2" fmla="*/ 287527 w 416660"/>
              <a:gd name="connsiteY2" fmla="*/ 346282 h 958134"/>
              <a:gd name="connsiteX3" fmla="*/ 369393 w 416660"/>
              <a:gd name="connsiteY3" fmla="*/ 958069 h 958134"/>
              <a:gd name="connsiteX0" fmla="*/ 369393 w 416660"/>
              <a:gd name="connsiteY0" fmla="*/ 958069 h 958134"/>
              <a:gd name="connsiteX1" fmla="*/ 0 w 416660"/>
              <a:gd name="connsiteY1" fmla="*/ 0 h 958134"/>
              <a:gd name="connsiteX2" fmla="*/ 287527 w 416660"/>
              <a:gd name="connsiteY2" fmla="*/ 346282 h 958134"/>
              <a:gd name="connsiteX3" fmla="*/ 369393 w 416660"/>
              <a:gd name="connsiteY3" fmla="*/ 958069 h 958134"/>
              <a:gd name="connsiteX0" fmla="*/ 369393 w 416660"/>
              <a:gd name="connsiteY0" fmla="*/ 958069 h 958134"/>
              <a:gd name="connsiteX1" fmla="*/ 0 w 416660"/>
              <a:gd name="connsiteY1" fmla="*/ 0 h 958134"/>
              <a:gd name="connsiteX2" fmla="*/ 287527 w 416660"/>
              <a:gd name="connsiteY2" fmla="*/ 346282 h 958134"/>
              <a:gd name="connsiteX3" fmla="*/ 369393 w 416660"/>
              <a:gd name="connsiteY3" fmla="*/ 958069 h 958134"/>
              <a:gd name="connsiteX0" fmla="*/ 216297 w 287527"/>
              <a:gd name="connsiteY0" fmla="*/ 467470 h 467761"/>
              <a:gd name="connsiteX1" fmla="*/ 0 w 287527"/>
              <a:gd name="connsiteY1" fmla="*/ 0 h 467761"/>
              <a:gd name="connsiteX2" fmla="*/ 287527 w 287527"/>
              <a:gd name="connsiteY2" fmla="*/ 346282 h 467761"/>
              <a:gd name="connsiteX3" fmla="*/ 216297 w 287527"/>
              <a:gd name="connsiteY3" fmla="*/ 467470 h 467761"/>
              <a:gd name="connsiteX0" fmla="*/ 216297 w 287527"/>
              <a:gd name="connsiteY0" fmla="*/ 467470 h 467470"/>
              <a:gd name="connsiteX1" fmla="*/ 0 w 287527"/>
              <a:gd name="connsiteY1" fmla="*/ 0 h 467470"/>
              <a:gd name="connsiteX2" fmla="*/ 287527 w 287527"/>
              <a:gd name="connsiteY2" fmla="*/ 346282 h 467470"/>
              <a:gd name="connsiteX3" fmla="*/ 216297 w 287527"/>
              <a:gd name="connsiteY3" fmla="*/ 467470 h 467470"/>
              <a:gd name="connsiteX0" fmla="*/ 190900 w 287527"/>
              <a:gd name="connsiteY0" fmla="*/ 474308 h 474308"/>
              <a:gd name="connsiteX1" fmla="*/ 0 w 287527"/>
              <a:gd name="connsiteY1" fmla="*/ 0 h 474308"/>
              <a:gd name="connsiteX2" fmla="*/ 287527 w 287527"/>
              <a:gd name="connsiteY2" fmla="*/ 346282 h 474308"/>
              <a:gd name="connsiteX3" fmla="*/ 190900 w 287527"/>
              <a:gd name="connsiteY3" fmla="*/ 474308 h 474308"/>
              <a:gd name="connsiteX0" fmla="*/ 190900 w 287527"/>
              <a:gd name="connsiteY0" fmla="*/ 474308 h 474308"/>
              <a:gd name="connsiteX1" fmla="*/ 0 w 287527"/>
              <a:gd name="connsiteY1" fmla="*/ 0 h 474308"/>
              <a:gd name="connsiteX2" fmla="*/ 287527 w 287527"/>
              <a:gd name="connsiteY2" fmla="*/ 346282 h 474308"/>
              <a:gd name="connsiteX3" fmla="*/ 190900 w 287527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190900 w 320580"/>
              <a:gd name="connsiteY0" fmla="*/ 474308 h 474308"/>
              <a:gd name="connsiteX1" fmla="*/ 0 w 320580"/>
              <a:gd name="connsiteY1" fmla="*/ 0 h 474308"/>
              <a:gd name="connsiteX2" fmla="*/ 320580 w 320580"/>
              <a:gd name="connsiteY2" fmla="*/ 369532 h 474308"/>
              <a:gd name="connsiteX3" fmla="*/ 190900 w 320580"/>
              <a:gd name="connsiteY3" fmla="*/ 474308 h 474308"/>
              <a:gd name="connsiteX0" fmla="*/ 216706 w 346386"/>
              <a:gd name="connsiteY0" fmla="*/ 469815 h 469815"/>
              <a:gd name="connsiteX1" fmla="*/ 0 w 346386"/>
              <a:gd name="connsiteY1" fmla="*/ 0 h 469815"/>
              <a:gd name="connsiteX2" fmla="*/ 346386 w 346386"/>
              <a:gd name="connsiteY2" fmla="*/ 365039 h 469815"/>
              <a:gd name="connsiteX3" fmla="*/ 216706 w 346386"/>
              <a:gd name="connsiteY3" fmla="*/ 469815 h 469815"/>
              <a:gd name="connsiteX0" fmla="*/ 216706 w 346386"/>
              <a:gd name="connsiteY0" fmla="*/ 469815 h 469815"/>
              <a:gd name="connsiteX1" fmla="*/ 0 w 346386"/>
              <a:gd name="connsiteY1" fmla="*/ 0 h 469815"/>
              <a:gd name="connsiteX2" fmla="*/ 346386 w 346386"/>
              <a:gd name="connsiteY2" fmla="*/ 365039 h 469815"/>
              <a:gd name="connsiteX3" fmla="*/ 216706 w 346386"/>
              <a:gd name="connsiteY3" fmla="*/ 469815 h 469815"/>
              <a:gd name="connsiteX0" fmla="*/ 216706 w 346386"/>
              <a:gd name="connsiteY0" fmla="*/ 469815 h 469815"/>
              <a:gd name="connsiteX1" fmla="*/ 0 w 346386"/>
              <a:gd name="connsiteY1" fmla="*/ 0 h 469815"/>
              <a:gd name="connsiteX2" fmla="*/ 346386 w 346386"/>
              <a:gd name="connsiteY2" fmla="*/ 365039 h 469815"/>
              <a:gd name="connsiteX3" fmla="*/ 216706 w 346386"/>
              <a:gd name="connsiteY3" fmla="*/ 469815 h 469815"/>
              <a:gd name="connsiteX0" fmla="*/ 216706 w 221979"/>
              <a:gd name="connsiteY0" fmla="*/ 469815 h 469815"/>
              <a:gd name="connsiteX1" fmla="*/ 0 w 221979"/>
              <a:gd name="connsiteY1" fmla="*/ 0 h 469815"/>
              <a:gd name="connsiteX2" fmla="*/ 189036 w 221979"/>
              <a:gd name="connsiteY2" fmla="*/ 202771 h 469815"/>
              <a:gd name="connsiteX3" fmla="*/ 216706 w 221979"/>
              <a:gd name="connsiteY3" fmla="*/ 469815 h 469815"/>
              <a:gd name="connsiteX0" fmla="*/ 141460 w 189036"/>
              <a:gd name="connsiteY0" fmla="*/ 365298 h 365298"/>
              <a:gd name="connsiteX1" fmla="*/ 0 w 189036"/>
              <a:gd name="connsiteY1" fmla="*/ 0 h 365298"/>
              <a:gd name="connsiteX2" fmla="*/ 189036 w 189036"/>
              <a:gd name="connsiteY2" fmla="*/ 202771 h 365298"/>
              <a:gd name="connsiteX3" fmla="*/ 141460 w 189036"/>
              <a:gd name="connsiteY3" fmla="*/ 365298 h 365298"/>
              <a:gd name="connsiteX0" fmla="*/ 493247 w 540823"/>
              <a:gd name="connsiteY0" fmla="*/ 198560 h 198560"/>
              <a:gd name="connsiteX1" fmla="*/ 0 w 540823"/>
              <a:gd name="connsiteY1" fmla="*/ 21262 h 198560"/>
              <a:gd name="connsiteX2" fmla="*/ 540823 w 540823"/>
              <a:gd name="connsiteY2" fmla="*/ 36033 h 198560"/>
              <a:gd name="connsiteX3" fmla="*/ 493247 w 540823"/>
              <a:gd name="connsiteY3" fmla="*/ 198560 h 198560"/>
              <a:gd name="connsiteX0" fmla="*/ 493247 w 540823"/>
              <a:gd name="connsiteY0" fmla="*/ 217651 h 217651"/>
              <a:gd name="connsiteX1" fmla="*/ 0 w 540823"/>
              <a:gd name="connsiteY1" fmla="*/ 40353 h 217651"/>
              <a:gd name="connsiteX2" fmla="*/ 540823 w 540823"/>
              <a:gd name="connsiteY2" fmla="*/ 55124 h 217651"/>
              <a:gd name="connsiteX3" fmla="*/ 493247 w 540823"/>
              <a:gd name="connsiteY3" fmla="*/ 217651 h 217651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0368 h 190368"/>
              <a:gd name="connsiteX1" fmla="*/ 0 w 540823"/>
              <a:gd name="connsiteY1" fmla="*/ 13070 h 190368"/>
              <a:gd name="connsiteX2" fmla="*/ 540823 w 540823"/>
              <a:gd name="connsiteY2" fmla="*/ 27841 h 190368"/>
              <a:gd name="connsiteX3" fmla="*/ 493247 w 540823"/>
              <a:gd name="connsiteY3" fmla="*/ 190368 h 190368"/>
              <a:gd name="connsiteX0" fmla="*/ 493247 w 540823"/>
              <a:gd name="connsiteY0" fmla="*/ 193456 h 193456"/>
              <a:gd name="connsiteX1" fmla="*/ 0 w 540823"/>
              <a:gd name="connsiteY1" fmla="*/ 16158 h 193456"/>
              <a:gd name="connsiteX2" fmla="*/ 540823 w 540823"/>
              <a:gd name="connsiteY2" fmla="*/ 30929 h 193456"/>
              <a:gd name="connsiteX3" fmla="*/ 493247 w 540823"/>
              <a:gd name="connsiteY3" fmla="*/ 193456 h 193456"/>
              <a:gd name="connsiteX0" fmla="*/ 493247 w 493247"/>
              <a:gd name="connsiteY0" fmla="*/ 213997 h 213997"/>
              <a:gd name="connsiteX1" fmla="*/ 0 w 493247"/>
              <a:gd name="connsiteY1" fmla="*/ 36699 h 213997"/>
              <a:gd name="connsiteX2" fmla="*/ 410299 w 493247"/>
              <a:gd name="connsiteY2" fmla="*/ 18687 h 213997"/>
              <a:gd name="connsiteX3" fmla="*/ 493247 w 493247"/>
              <a:gd name="connsiteY3" fmla="*/ 213997 h 213997"/>
              <a:gd name="connsiteX0" fmla="*/ 347615 w 410299"/>
              <a:gd name="connsiteY0" fmla="*/ 194841 h 194841"/>
              <a:gd name="connsiteX1" fmla="*/ 0 w 410299"/>
              <a:gd name="connsiteY1" fmla="*/ 36699 h 194841"/>
              <a:gd name="connsiteX2" fmla="*/ 410299 w 410299"/>
              <a:gd name="connsiteY2" fmla="*/ 18687 h 194841"/>
              <a:gd name="connsiteX3" fmla="*/ 347615 w 410299"/>
              <a:gd name="connsiteY3" fmla="*/ 194841 h 194841"/>
              <a:gd name="connsiteX0" fmla="*/ 347615 w 410299"/>
              <a:gd name="connsiteY0" fmla="*/ 194841 h 194841"/>
              <a:gd name="connsiteX1" fmla="*/ 0 w 410299"/>
              <a:gd name="connsiteY1" fmla="*/ 36699 h 194841"/>
              <a:gd name="connsiteX2" fmla="*/ 410299 w 410299"/>
              <a:gd name="connsiteY2" fmla="*/ 18687 h 194841"/>
              <a:gd name="connsiteX3" fmla="*/ 347615 w 410299"/>
              <a:gd name="connsiteY3" fmla="*/ 194841 h 194841"/>
              <a:gd name="connsiteX0" fmla="*/ 347615 w 410299"/>
              <a:gd name="connsiteY0" fmla="*/ 177352 h 177352"/>
              <a:gd name="connsiteX1" fmla="*/ 0 w 410299"/>
              <a:gd name="connsiteY1" fmla="*/ 19210 h 177352"/>
              <a:gd name="connsiteX2" fmla="*/ 410299 w 410299"/>
              <a:gd name="connsiteY2" fmla="*/ 1198 h 177352"/>
              <a:gd name="connsiteX3" fmla="*/ 347615 w 410299"/>
              <a:gd name="connsiteY3" fmla="*/ 177352 h 177352"/>
              <a:gd name="connsiteX0" fmla="*/ 347615 w 385251"/>
              <a:gd name="connsiteY0" fmla="*/ 164085 h 164085"/>
              <a:gd name="connsiteX1" fmla="*/ 0 w 385251"/>
              <a:gd name="connsiteY1" fmla="*/ 5943 h 164085"/>
              <a:gd name="connsiteX2" fmla="*/ 385251 w 385251"/>
              <a:gd name="connsiteY2" fmla="*/ 25909 h 164085"/>
              <a:gd name="connsiteX3" fmla="*/ 347615 w 385251"/>
              <a:gd name="connsiteY3" fmla="*/ 164085 h 164085"/>
              <a:gd name="connsiteX0" fmla="*/ 356535 w 385251"/>
              <a:gd name="connsiteY0" fmla="*/ 136524 h 136524"/>
              <a:gd name="connsiteX1" fmla="*/ 0 w 385251"/>
              <a:gd name="connsiteY1" fmla="*/ 5943 h 136524"/>
              <a:gd name="connsiteX2" fmla="*/ 385251 w 385251"/>
              <a:gd name="connsiteY2" fmla="*/ 25909 h 136524"/>
              <a:gd name="connsiteX3" fmla="*/ 356535 w 385251"/>
              <a:gd name="connsiteY3" fmla="*/ 136524 h 136524"/>
              <a:gd name="connsiteX0" fmla="*/ 356535 w 385251"/>
              <a:gd name="connsiteY0" fmla="*/ 136524 h 136524"/>
              <a:gd name="connsiteX1" fmla="*/ 0 w 385251"/>
              <a:gd name="connsiteY1" fmla="*/ 5943 h 136524"/>
              <a:gd name="connsiteX2" fmla="*/ 385251 w 385251"/>
              <a:gd name="connsiteY2" fmla="*/ 25909 h 136524"/>
              <a:gd name="connsiteX3" fmla="*/ 356535 w 385251"/>
              <a:gd name="connsiteY3" fmla="*/ 136524 h 136524"/>
              <a:gd name="connsiteX0" fmla="*/ 356535 w 385251"/>
              <a:gd name="connsiteY0" fmla="*/ 136524 h 136524"/>
              <a:gd name="connsiteX1" fmla="*/ 0 w 385251"/>
              <a:gd name="connsiteY1" fmla="*/ 5943 h 136524"/>
              <a:gd name="connsiteX2" fmla="*/ 385251 w 385251"/>
              <a:gd name="connsiteY2" fmla="*/ 25909 h 136524"/>
              <a:gd name="connsiteX3" fmla="*/ 356535 w 385251"/>
              <a:gd name="connsiteY3" fmla="*/ 136524 h 136524"/>
              <a:gd name="connsiteX0" fmla="*/ 356535 w 385251"/>
              <a:gd name="connsiteY0" fmla="*/ 136524 h 136524"/>
              <a:gd name="connsiteX1" fmla="*/ 0 w 385251"/>
              <a:gd name="connsiteY1" fmla="*/ 5943 h 136524"/>
              <a:gd name="connsiteX2" fmla="*/ 385251 w 385251"/>
              <a:gd name="connsiteY2" fmla="*/ 25909 h 136524"/>
              <a:gd name="connsiteX3" fmla="*/ 356535 w 385251"/>
              <a:gd name="connsiteY3" fmla="*/ 136524 h 136524"/>
              <a:gd name="connsiteX0" fmla="*/ 356535 w 385251"/>
              <a:gd name="connsiteY0" fmla="*/ 142697 h 142697"/>
              <a:gd name="connsiteX1" fmla="*/ 0 w 385251"/>
              <a:gd name="connsiteY1" fmla="*/ 12116 h 142697"/>
              <a:gd name="connsiteX2" fmla="*/ 385251 w 385251"/>
              <a:gd name="connsiteY2" fmla="*/ 32082 h 142697"/>
              <a:gd name="connsiteX3" fmla="*/ 356535 w 385251"/>
              <a:gd name="connsiteY3" fmla="*/ 142697 h 142697"/>
              <a:gd name="connsiteX0" fmla="*/ 356535 w 385251"/>
              <a:gd name="connsiteY0" fmla="*/ 142697 h 142697"/>
              <a:gd name="connsiteX1" fmla="*/ 0 w 385251"/>
              <a:gd name="connsiteY1" fmla="*/ 12116 h 142697"/>
              <a:gd name="connsiteX2" fmla="*/ 385251 w 385251"/>
              <a:gd name="connsiteY2" fmla="*/ 32082 h 142697"/>
              <a:gd name="connsiteX3" fmla="*/ 356535 w 385251"/>
              <a:gd name="connsiteY3" fmla="*/ 142697 h 142697"/>
              <a:gd name="connsiteX0" fmla="*/ 367029 w 395745"/>
              <a:gd name="connsiteY0" fmla="*/ 150476 h 150476"/>
              <a:gd name="connsiteX1" fmla="*/ 0 w 395745"/>
              <a:gd name="connsiteY1" fmla="*/ 9093 h 150476"/>
              <a:gd name="connsiteX2" fmla="*/ 395745 w 395745"/>
              <a:gd name="connsiteY2" fmla="*/ 39861 h 150476"/>
              <a:gd name="connsiteX3" fmla="*/ 367029 w 395745"/>
              <a:gd name="connsiteY3" fmla="*/ 150476 h 150476"/>
              <a:gd name="connsiteX0" fmla="*/ 367029 w 395745"/>
              <a:gd name="connsiteY0" fmla="*/ 141720 h 141720"/>
              <a:gd name="connsiteX1" fmla="*/ 0 w 395745"/>
              <a:gd name="connsiteY1" fmla="*/ 337 h 141720"/>
              <a:gd name="connsiteX2" fmla="*/ 395745 w 395745"/>
              <a:gd name="connsiteY2" fmla="*/ 31105 h 141720"/>
              <a:gd name="connsiteX3" fmla="*/ 367029 w 395745"/>
              <a:gd name="connsiteY3" fmla="*/ 141720 h 141720"/>
              <a:gd name="connsiteX0" fmla="*/ 367029 w 395745"/>
              <a:gd name="connsiteY0" fmla="*/ 141720 h 141720"/>
              <a:gd name="connsiteX1" fmla="*/ 0 w 395745"/>
              <a:gd name="connsiteY1" fmla="*/ 337 h 141720"/>
              <a:gd name="connsiteX2" fmla="*/ 395745 w 395745"/>
              <a:gd name="connsiteY2" fmla="*/ 31105 h 141720"/>
              <a:gd name="connsiteX3" fmla="*/ 367029 w 395745"/>
              <a:gd name="connsiteY3" fmla="*/ 141720 h 141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745" h="141720">
                <a:moveTo>
                  <a:pt x="367029" y="141720"/>
                </a:moveTo>
                <a:cubicBezTo>
                  <a:pt x="192520" y="71784"/>
                  <a:pt x="163614" y="42692"/>
                  <a:pt x="0" y="337"/>
                </a:cubicBezTo>
                <a:cubicBezTo>
                  <a:pt x="224447" y="232"/>
                  <a:pt x="247221" y="-5128"/>
                  <a:pt x="395745" y="31105"/>
                </a:cubicBezTo>
                <a:cubicBezTo>
                  <a:pt x="334560" y="88405"/>
                  <a:pt x="381827" y="66209"/>
                  <a:pt x="367029" y="141720"/>
                </a:cubicBezTo>
                <a:close/>
              </a:path>
            </a:pathLst>
          </a:custGeom>
          <a:gradFill>
            <a:gsLst>
              <a:gs pos="0">
                <a:srgbClr val="92D050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b="1" dirty="0"/>
          </a:p>
        </p:txBody>
      </p:sp>
      <p:pic>
        <p:nvPicPr>
          <p:cNvPr id="177" name="그림 176">
            <a:extLst>
              <a:ext uri="{FF2B5EF4-FFF2-40B4-BE49-F238E27FC236}">
                <a16:creationId xmlns:a16="http://schemas.microsoft.com/office/drawing/2014/main" id="{E4208438-1CD2-4454-99A8-47F3C54DAD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798144">
            <a:off x="7343304" y="4484731"/>
            <a:ext cx="215540" cy="217465"/>
          </a:xfrm>
          <a:prstGeom prst="rect">
            <a:avLst/>
          </a:prstGeom>
        </p:spPr>
      </p:pic>
      <p:sp>
        <p:nvSpPr>
          <p:cNvPr id="217" name="직사각형 216">
            <a:extLst>
              <a:ext uri="{FF2B5EF4-FFF2-40B4-BE49-F238E27FC236}">
                <a16:creationId xmlns:a16="http://schemas.microsoft.com/office/drawing/2014/main" id="{5F0944EE-FEF1-44DD-A6CD-F8F226AECAA8}"/>
              </a:ext>
            </a:extLst>
          </p:cNvPr>
          <p:cNvSpPr/>
          <p:nvPr/>
        </p:nvSpPr>
        <p:spPr>
          <a:xfrm rot="17138072">
            <a:off x="7789281" y="4020084"/>
            <a:ext cx="45719" cy="2974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19" name="직사각형 125">
            <a:extLst>
              <a:ext uri="{FF2B5EF4-FFF2-40B4-BE49-F238E27FC236}">
                <a16:creationId xmlns:a16="http://schemas.microsoft.com/office/drawing/2014/main" id="{A22FAD6C-4089-4BDC-B718-C54A46C18F0E}"/>
              </a:ext>
            </a:extLst>
          </p:cNvPr>
          <p:cNvSpPr/>
          <p:nvPr/>
        </p:nvSpPr>
        <p:spPr>
          <a:xfrm>
            <a:off x="7821897" y="3489899"/>
            <a:ext cx="137700" cy="511176"/>
          </a:xfrm>
          <a:custGeom>
            <a:avLst/>
            <a:gdLst>
              <a:gd name="connsiteX0" fmla="*/ 0 w 823501"/>
              <a:gd name="connsiteY0" fmla="*/ 0 h 371781"/>
              <a:gd name="connsiteX1" fmla="*/ 823501 w 823501"/>
              <a:gd name="connsiteY1" fmla="*/ 0 h 371781"/>
              <a:gd name="connsiteX2" fmla="*/ 823501 w 823501"/>
              <a:gd name="connsiteY2" fmla="*/ 371781 h 371781"/>
              <a:gd name="connsiteX3" fmla="*/ 0 w 823501"/>
              <a:gd name="connsiteY3" fmla="*/ 371781 h 371781"/>
              <a:gd name="connsiteX4" fmla="*/ 0 w 823501"/>
              <a:gd name="connsiteY4" fmla="*/ 0 h 371781"/>
              <a:gd name="connsiteX0" fmla="*/ 823501 w 914941"/>
              <a:gd name="connsiteY0" fmla="*/ 371781 h 463221"/>
              <a:gd name="connsiteX1" fmla="*/ 0 w 914941"/>
              <a:gd name="connsiteY1" fmla="*/ 371781 h 463221"/>
              <a:gd name="connsiteX2" fmla="*/ 0 w 914941"/>
              <a:gd name="connsiteY2" fmla="*/ 0 h 463221"/>
              <a:gd name="connsiteX3" fmla="*/ 823501 w 914941"/>
              <a:gd name="connsiteY3" fmla="*/ 0 h 463221"/>
              <a:gd name="connsiteX4" fmla="*/ 914941 w 914941"/>
              <a:gd name="connsiteY4" fmla="*/ 463221 h 463221"/>
              <a:gd name="connsiteX0" fmla="*/ 823501 w 823501"/>
              <a:gd name="connsiteY0" fmla="*/ 371781 h 371781"/>
              <a:gd name="connsiteX1" fmla="*/ 0 w 823501"/>
              <a:gd name="connsiteY1" fmla="*/ 371781 h 371781"/>
              <a:gd name="connsiteX2" fmla="*/ 0 w 823501"/>
              <a:gd name="connsiteY2" fmla="*/ 0 h 371781"/>
              <a:gd name="connsiteX3" fmla="*/ 823501 w 823501"/>
              <a:gd name="connsiteY3" fmla="*/ 0 h 371781"/>
              <a:gd name="connsiteX0" fmla="*/ 0 w 823501"/>
              <a:gd name="connsiteY0" fmla="*/ 371781 h 371781"/>
              <a:gd name="connsiteX1" fmla="*/ 0 w 823501"/>
              <a:gd name="connsiteY1" fmla="*/ 0 h 371781"/>
              <a:gd name="connsiteX2" fmla="*/ 823501 w 823501"/>
              <a:gd name="connsiteY2" fmla="*/ 0 h 371781"/>
              <a:gd name="connsiteX0" fmla="*/ 61000 w 884501"/>
              <a:gd name="connsiteY0" fmla="*/ 399320 h 399320"/>
              <a:gd name="connsiteX1" fmla="*/ 61000 w 884501"/>
              <a:gd name="connsiteY1" fmla="*/ 27539 h 399320"/>
              <a:gd name="connsiteX2" fmla="*/ 884501 w 884501"/>
              <a:gd name="connsiteY2" fmla="*/ 27539 h 399320"/>
              <a:gd name="connsiteX0" fmla="*/ 0 w 823501"/>
              <a:gd name="connsiteY0" fmla="*/ 27539 h 27539"/>
              <a:gd name="connsiteX1" fmla="*/ 823501 w 823501"/>
              <a:gd name="connsiteY1" fmla="*/ 27539 h 27539"/>
              <a:gd name="connsiteX0" fmla="*/ 0 w 952088"/>
              <a:gd name="connsiteY0" fmla="*/ 114300 h 114300"/>
              <a:gd name="connsiteX1" fmla="*/ 952088 w 952088"/>
              <a:gd name="connsiteY1" fmla="*/ 0 h 114300"/>
              <a:gd name="connsiteX0" fmla="*/ 0 w 913988"/>
              <a:gd name="connsiteY0" fmla="*/ 111919 h 111919"/>
              <a:gd name="connsiteX1" fmla="*/ 913988 w 913988"/>
              <a:gd name="connsiteY1" fmla="*/ 0 h 111919"/>
              <a:gd name="connsiteX0" fmla="*/ 0 w 813975"/>
              <a:gd name="connsiteY0" fmla="*/ 21304 h 52260"/>
              <a:gd name="connsiteX1" fmla="*/ 813975 w 813975"/>
              <a:gd name="connsiteY1" fmla="*/ 52260 h 52260"/>
              <a:gd name="connsiteX0" fmla="*/ 0 w 813975"/>
              <a:gd name="connsiteY0" fmla="*/ 2104 h 33060"/>
              <a:gd name="connsiteX1" fmla="*/ 813975 w 813975"/>
              <a:gd name="connsiteY1" fmla="*/ 33060 h 33060"/>
              <a:gd name="connsiteX0" fmla="*/ 0 w 813975"/>
              <a:gd name="connsiteY0" fmla="*/ 4231 h 35187"/>
              <a:gd name="connsiteX1" fmla="*/ 813975 w 813975"/>
              <a:gd name="connsiteY1" fmla="*/ 35187 h 35187"/>
              <a:gd name="connsiteX0" fmla="*/ 0 w 813975"/>
              <a:gd name="connsiteY0" fmla="*/ 2851 h 33807"/>
              <a:gd name="connsiteX1" fmla="*/ 813975 w 813975"/>
              <a:gd name="connsiteY1" fmla="*/ 33807 h 33807"/>
              <a:gd name="connsiteX0" fmla="*/ 0 w 813975"/>
              <a:gd name="connsiteY0" fmla="*/ 4933 h 35889"/>
              <a:gd name="connsiteX1" fmla="*/ 813975 w 813975"/>
              <a:gd name="connsiteY1" fmla="*/ 35889 h 35889"/>
              <a:gd name="connsiteX0" fmla="*/ 0 w 825881"/>
              <a:gd name="connsiteY0" fmla="*/ 8061 h 27111"/>
              <a:gd name="connsiteX1" fmla="*/ 825881 w 825881"/>
              <a:gd name="connsiteY1" fmla="*/ 27111 h 27111"/>
              <a:gd name="connsiteX0" fmla="*/ 0 w 825881"/>
              <a:gd name="connsiteY0" fmla="*/ 6560 h 30372"/>
              <a:gd name="connsiteX1" fmla="*/ 825881 w 825881"/>
              <a:gd name="connsiteY1" fmla="*/ 30372 h 30372"/>
              <a:gd name="connsiteX0" fmla="*/ 0 w 825881"/>
              <a:gd name="connsiteY0" fmla="*/ 6023 h 29835"/>
              <a:gd name="connsiteX1" fmla="*/ 825881 w 825881"/>
              <a:gd name="connsiteY1" fmla="*/ 29835 h 29835"/>
              <a:gd name="connsiteX0" fmla="*/ 0 w 842550"/>
              <a:gd name="connsiteY0" fmla="*/ 7393 h 26442"/>
              <a:gd name="connsiteX1" fmla="*/ 842550 w 842550"/>
              <a:gd name="connsiteY1" fmla="*/ 26442 h 26442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33025"/>
              <a:gd name="connsiteY0" fmla="*/ 4983 h 33557"/>
              <a:gd name="connsiteX1" fmla="*/ 833025 w 833025"/>
              <a:gd name="connsiteY1" fmla="*/ 33557 h 33557"/>
              <a:gd name="connsiteX0" fmla="*/ 0 w 839375"/>
              <a:gd name="connsiteY0" fmla="*/ 28364 h 28364"/>
              <a:gd name="connsiteX1" fmla="*/ 839375 w 839375"/>
              <a:gd name="connsiteY1" fmla="*/ 12488 h 28364"/>
              <a:gd name="connsiteX0" fmla="*/ 0 w 839375"/>
              <a:gd name="connsiteY0" fmla="*/ 21151 h 21151"/>
              <a:gd name="connsiteX1" fmla="*/ 839375 w 839375"/>
              <a:gd name="connsiteY1" fmla="*/ 14800 h 21151"/>
              <a:gd name="connsiteX0" fmla="*/ 0 w 839375"/>
              <a:gd name="connsiteY0" fmla="*/ 30913 h 30913"/>
              <a:gd name="connsiteX1" fmla="*/ 839375 w 839375"/>
              <a:gd name="connsiteY1" fmla="*/ 11862 h 30913"/>
              <a:gd name="connsiteX0" fmla="*/ 0 w 839375"/>
              <a:gd name="connsiteY0" fmla="*/ 35069 h 35069"/>
              <a:gd name="connsiteX1" fmla="*/ 839375 w 839375"/>
              <a:gd name="connsiteY1" fmla="*/ 16018 h 35069"/>
              <a:gd name="connsiteX0" fmla="*/ 0 w 839375"/>
              <a:gd name="connsiteY0" fmla="*/ 33681 h 33681"/>
              <a:gd name="connsiteX1" fmla="*/ 839375 w 839375"/>
              <a:gd name="connsiteY1" fmla="*/ 14630 h 33681"/>
              <a:gd name="connsiteX0" fmla="*/ 0 w 839375"/>
              <a:gd name="connsiteY0" fmla="*/ 36461 h 36461"/>
              <a:gd name="connsiteX1" fmla="*/ 839375 w 839375"/>
              <a:gd name="connsiteY1" fmla="*/ 17410 h 36461"/>
              <a:gd name="connsiteX0" fmla="*/ 0 w 839375"/>
              <a:gd name="connsiteY0" fmla="*/ 41240 h 41240"/>
              <a:gd name="connsiteX1" fmla="*/ 839375 w 839375"/>
              <a:gd name="connsiteY1" fmla="*/ 22189 h 41240"/>
              <a:gd name="connsiteX0" fmla="*/ 0 w 839375"/>
              <a:gd name="connsiteY0" fmla="*/ 38314 h 38314"/>
              <a:gd name="connsiteX1" fmla="*/ 839375 w 839375"/>
              <a:gd name="connsiteY1" fmla="*/ 19263 h 38314"/>
              <a:gd name="connsiteX0" fmla="*/ 0 w 839375"/>
              <a:gd name="connsiteY0" fmla="*/ 42909 h 42909"/>
              <a:gd name="connsiteX1" fmla="*/ 839375 w 839375"/>
              <a:gd name="connsiteY1" fmla="*/ 23858 h 42909"/>
              <a:gd name="connsiteX0" fmla="*/ 0 w 613950"/>
              <a:gd name="connsiteY0" fmla="*/ 393900 h 393900"/>
              <a:gd name="connsiteX1" fmla="*/ 613950 w 613950"/>
              <a:gd name="connsiteY1" fmla="*/ 3374 h 393900"/>
              <a:gd name="connsiteX0" fmla="*/ 0 w 613950"/>
              <a:gd name="connsiteY0" fmla="*/ 394969 h 394969"/>
              <a:gd name="connsiteX1" fmla="*/ 613950 w 613950"/>
              <a:gd name="connsiteY1" fmla="*/ 4443 h 394969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137700"/>
              <a:gd name="connsiteY0" fmla="*/ 511176 h 511176"/>
              <a:gd name="connsiteX1" fmla="*/ 137700 w 137700"/>
              <a:gd name="connsiteY1" fmla="*/ 0 h 511176"/>
              <a:gd name="connsiteX0" fmla="*/ 0 w 137700"/>
              <a:gd name="connsiteY0" fmla="*/ 511176 h 511176"/>
              <a:gd name="connsiteX1" fmla="*/ 137700 w 137700"/>
              <a:gd name="connsiteY1" fmla="*/ 0 h 511176"/>
              <a:gd name="connsiteX0" fmla="*/ 26380 w 164080"/>
              <a:gd name="connsiteY0" fmla="*/ 511176 h 511176"/>
              <a:gd name="connsiteX1" fmla="*/ 164080 w 164080"/>
              <a:gd name="connsiteY1" fmla="*/ 0 h 511176"/>
              <a:gd name="connsiteX0" fmla="*/ 0 w 137700"/>
              <a:gd name="connsiteY0" fmla="*/ 511176 h 511176"/>
              <a:gd name="connsiteX1" fmla="*/ 137700 w 137700"/>
              <a:gd name="connsiteY1" fmla="*/ 0 h 511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7700" h="511176">
                <a:moveTo>
                  <a:pt x="0" y="511176"/>
                </a:moveTo>
                <a:cubicBezTo>
                  <a:pt x="8662" y="356344"/>
                  <a:pt x="17981" y="238919"/>
                  <a:pt x="137700" y="0"/>
                </a:cubicBezTo>
              </a:path>
            </a:pathLst>
          </a:custGeom>
          <a:noFill/>
          <a:ln>
            <a:solidFill>
              <a:srgbClr val="FF9933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20" name="그림 219">
            <a:extLst>
              <a:ext uri="{FF2B5EF4-FFF2-40B4-BE49-F238E27FC236}">
                <a16:creationId xmlns:a16="http://schemas.microsoft.com/office/drawing/2014/main" id="{FDF5ADDA-782F-46AE-B600-D949FD808C5C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7497136" y="3896924"/>
            <a:ext cx="123910" cy="120266"/>
          </a:xfrm>
          <a:prstGeom prst="rect">
            <a:avLst/>
          </a:prstGeom>
        </p:spPr>
      </p:pic>
      <p:sp>
        <p:nvSpPr>
          <p:cNvPr id="221" name="직사각형 125">
            <a:extLst>
              <a:ext uri="{FF2B5EF4-FFF2-40B4-BE49-F238E27FC236}">
                <a16:creationId xmlns:a16="http://schemas.microsoft.com/office/drawing/2014/main" id="{4DCD4CBD-9B0F-49C5-B06B-EBA7B1EB5228}"/>
              </a:ext>
            </a:extLst>
          </p:cNvPr>
          <p:cNvSpPr/>
          <p:nvPr/>
        </p:nvSpPr>
        <p:spPr>
          <a:xfrm>
            <a:off x="7586947" y="3474023"/>
            <a:ext cx="366300" cy="447676"/>
          </a:xfrm>
          <a:custGeom>
            <a:avLst/>
            <a:gdLst>
              <a:gd name="connsiteX0" fmla="*/ 0 w 823501"/>
              <a:gd name="connsiteY0" fmla="*/ 0 h 371781"/>
              <a:gd name="connsiteX1" fmla="*/ 823501 w 823501"/>
              <a:gd name="connsiteY1" fmla="*/ 0 h 371781"/>
              <a:gd name="connsiteX2" fmla="*/ 823501 w 823501"/>
              <a:gd name="connsiteY2" fmla="*/ 371781 h 371781"/>
              <a:gd name="connsiteX3" fmla="*/ 0 w 823501"/>
              <a:gd name="connsiteY3" fmla="*/ 371781 h 371781"/>
              <a:gd name="connsiteX4" fmla="*/ 0 w 823501"/>
              <a:gd name="connsiteY4" fmla="*/ 0 h 371781"/>
              <a:gd name="connsiteX0" fmla="*/ 823501 w 914941"/>
              <a:gd name="connsiteY0" fmla="*/ 371781 h 463221"/>
              <a:gd name="connsiteX1" fmla="*/ 0 w 914941"/>
              <a:gd name="connsiteY1" fmla="*/ 371781 h 463221"/>
              <a:gd name="connsiteX2" fmla="*/ 0 w 914941"/>
              <a:gd name="connsiteY2" fmla="*/ 0 h 463221"/>
              <a:gd name="connsiteX3" fmla="*/ 823501 w 914941"/>
              <a:gd name="connsiteY3" fmla="*/ 0 h 463221"/>
              <a:gd name="connsiteX4" fmla="*/ 914941 w 914941"/>
              <a:gd name="connsiteY4" fmla="*/ 463221 h 463221"/>
              <a:gd name="connsiteX0" fmla="*/ 823501 w 823501"/>
              <a:gd name="connsiteY0" fmla="*/ 371781 h 371781"/>
              <a:gd name="connsiteX1" fmla="*/ 0 w 823501"/>
              <a:gd name="connsiteY1" fmla="*/ 371781 h 371781"/>
              <a:gd name="connsiteX2" fmla="*/ 0 w 823501"/>
              <a:gd name="connsiteY2" fmla="*/ 0 h 371781"/>
              <a:gd name="connsiteX3" fmla="*/ 823501 w 823501"/>
              <a:gd name="connsiteY3" fmla="*/ 0 h 371781"/>
              <a:gd name="connsiteX0" fmla="*/ 0 w 823501"/>
              <a:gd name="connsiteY0" fmla="*/ 371781 h 371781"/>
              <a:gd name="connsiteX1" fmla="*/ 0 w 823501"/>
              <a:gd name="connsiteY1" fmla="*/ 0 h 371781"/>
              <a:gd name="connsiteX2" fmla="*/ 823501 w 823501"/>
              <a:gd name="connsiteY2" fmla="*/ 0 h 371781"/>
              <a:gd name="connsiteX0" fmla="*/ 61000 w 884501"/>
              <a:gd name="connsiteY0" fmla="*/ 399320 h 399320"/>
              <a:gd name="connsiteX1" fmla="*/ 61000 w 884501"/>
              <a:gd name="connsiteY1" fmla="*/ 27539 h 399320"/>
              <a:gd name="connsiteX2" fmla="*/ 884501 w 884501"/>
              <a:gd name="connsiteY2" fmla="*/ 27539 h 399320"/>
              <a:gd name="connsiteX0" fmla="*/ 0 w 823501"/>
              <a:gd name="connsiteY0" fmla="*/ 27539 h 27539"/>
              <a:gd name="connsiteX1" fmla="*/ 823501 w 823501"/>
              <a:gd name="connsiteY1" fmla="*/ 27539 h 27539"/>
              <a:gd name="connsiteX0" fmla="*/ 0 w 952088"/>
              <a:gd name="connsiteY0" fmla="*/ 114300 h 114300"/>
              <a:gd name="connsiteX1" fmla="*/ 952088 w 952088"/>
              <a:gd name="connsiteY1" fmla="*/ 0 h 114300"/>
              <a:gd name="connsiteX0" fmla="*/ 0 w 913988"/>
              <a:gd name="connsiteY0" fmla="*/ 111919 h 111919"/>
              <a:gd name="connsiteX1" fmla="*/ 913988 w 913988"/>
              <a:gd name="connsiteY1" fmla="*/ 0 h 111919"/>
              <a:gd name="connsiteX0" fmla="*/ 0 w 813975"/>
              <a:gd name="connsiteY0" fmla="*/ 21304 h 52260"/>
              <a:gd name="connsiteX1" fmla="*/ 813975 w 813975"/>
              <a:gd name="connsiteY1" fmla="*/ 52260 h 52260"/>
              <a:gd name="connsiteX0" fmla="*/ 0 w 813975"/>
              <a:gd name="connsiteY0" fmla="*/ 2104 h 33060"/>
              <a:gd name="connsiteX1" fmla="*/ 813975 w 813975"/>
              <a:gd name="connsiteY1" fmla="*/ 33060 h 33060"/>
              <a:gd name="connsiteX0" fmla="*/ 0 w 813975"/>
              <a:gd name="connsiteY0" fmla="*/ 4231 h 35187"/>
              <a:gd name="connsiteX1" fmla="*/ 813975 w 813975"/>
              <a:gd name="connsiteY1" fmla="*/ 35187 h 35187"/>
              <a:gd name="connsiteX0" fmla="*/ 0 w 813975"/>
              <a:gd name="connsiteY0" fmla="*/ 2851 h 33807"/>
              <a:gd name="connsiteX1" fmla="*/ 813975 w 813975"/>
              <a:gd name="connsiteY1" fmla="*/ 33807 h 33807"/>
              <a:gd name="connsiteX0" fmla="*/ 0 w 813975"/>
              <a:gd name="connsiteY0" fmla="*/ 4933 h 35889"/>
              <a:gd name="connsiteX1" fmla="*/ 813975 w 813975"/>
              <a:gd name="connsiteY1" fmla="*/ 35889 h 35889"/>
              <a:gd name="connsiteX0" fmla="*/ 0 w 825881"/>
              <a:gd name="connsiteY0" fmla="*/ 8061 h 27111"/>
              <a:gd name="connsiteX1" fmla="*/ 825881 w 825881"/>
              <a:gd name="connsiteY1" fmla="*/ 27111 h 27111"/>
              <a:gd name="connsiteX0" fmla="*/ 0 w 825881"/>
              <a:gd name="connsiteY0" fmla="*/ 6560 h 30372"/>
              <a:gd name="connsiteX1" fmla="*/ 825881 w 825881"/>
              <a:gd name="connsiteY1" fmla="*/ 30372 h 30372"/>
              <a:gd name="connsiteX0" fmla="*/ 0 w 825881"/>
              <a:gd name="connsiteY0" fmla="*/ 6023 h 29835"/>
              <a:gd name="connsiteX1" fmla="*/ 825881 w 825881"/>
              <a:gd name="connsiteY1" fmla="*/ 29835 h 29835"/>
              <a:gd name="connsiteX0" fmla="*/ 0 w 842550"/>
              <a:gd name="connsiteY0" fmla="*/ 7393 h 26442"/>
              <a:gd name="connsiteX1" fmla="*/ 842550 w 842550"/>
              <a:gd name="connsiteY1" fmla="*/ 26442 h 26442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71125"/>
              <a:gd name="connsiteY0" fmla="*/ 16818 h 16818"/>
              <a:gd name="connsiteX1" fmla="*/ 871125 w 871125"/>
              <a:gd name="connsiteY1" fmla="*/ 16817 h 16818"/>
              <a:gd name="connsiteX0" fmla="*/ 0 w 833025"/>
              <a:gd name="connsiteY0" fmla="*/ 4983 h 33557"/>
              <a:gd name="connsiteX1" fmla="*/ 833025 w 833025"/>
              <a:gd name="connsiteY1" fmla="*/ 33557 h 33557"/>
              <a:gd name="connsiteX0" fmla="*/ 0 w 839375"/>
              <a:gd name="connsiteY0" fmla="*/ 28364 h 28364"/>
              <a:gd name="connsiteX1" fmla="*/ 839375 w 839375"/>
              <a:gd name="connsiteY1" fmla="*/ 12488 h 28364"/>
              <a:gd name="connsiteX0" fmla="*/ 0 w 839375"/>
              <a:gd name="connsiteY0" fmla="*/ 21151 h 21151"/>
              <a:gd name="connsiteX1" fmla="*/ 839375 w 839375"/>
              <a:gd name="connsiteY1" fmla="*/ 14800 h 21151"/>
              <a:gd name="connsiteX0" fmla="*/ 0 w 839375"/>
              <a:gd name="connsiteY0" fmla="*/ 30913 h 30913"/>
              <a:gd name="connsiteX1" fmla="*/ 839375 w 839375"/>
              <a:gd name="connsiteY1" fmla="*/ 11862 h 30913"/>
              <a:gd name="connsiteX0" fmla="*/ 0 w 839375"/>
              <a:gd name="connsiteY0" fmla="*/ 35069 h 35069"/>
              <a:gd name="connsiteX1" fmla="*/ 839375 w 839375"/>
              <a:gd name="connsiteY1" fmla="*/ 16018 h 35069"/>
              <a:gd name="connsiteX0" fmla="*/ 0 w 839375"/>
              <a:gd name="connsiteY0" fmla="*/ 33681 h 33681"/>
              <a:gd name="connsiteX1" fmla="*/ 839375 w 839375"/>
              <a:gd name="connsiteY1" fmla="*/ 14630 h 33681"/>
              <a:gd name="connsiteX0" fmla="*/ 0 w 839375"/>
              <a:gd name="connsiteY0" fmla="*/ 36461 h 36461"/>
              <a:gd name="connsiteX1" fmla="*/ 839375 w 839375"/>
              <a:gd name="connsiteY1" fmla="*/ 17410 h 36461"/>
              <a:gd name="connsiteX0" fmla="*/ 0 w 839375"/>
              <a:gd name="connsiteY0" fmla="*/ 41240 h 41240"/>
              <a:gd name="connsiteX1" fmla="*/ 839375 w 839375"/>
              <a:gd name="connsiteY1" fmla="*/ 22189 h 41240"/>
              <a:gd name="connsiteX0" fmla="*/ 0 w 839375"/>
              <a:gd name="connsiteY0" fmla="*/ 38314 h 38314"/>
              <a:gd name="connsiteX1" fmla="*/ 839375 w 839375"/>
              <a:gd name="connsiteY1" fmla="*/ 19263 h 38314"/>
              <a:gd name="connsiteX0" fmla="*/ 0 w 839375"/>
              <a:gd name="connsiteY0" fmla="*/ 42909 h 42909"/>
              <a:gd name="connsiteX1" fmla="*/ 839375 w 839375"/>
              <a:gd name="connsiteY1" fmla="*/ 23858 h 42909"/>
              <a:gd name="connsiteX0" fmla="*/ 0 w 613950"/>
              <a:gd name="connsiteY0" fmla="*/ 393900 h 393900"/>
              <a:gd name="connsiteX1" fmla="*/ 613950 w 613950"/>
              <a:gd name="connsiteY1" fmla="*/ 3374 h 393900"/>
              <a:gd name="connsiteX0" fmla="*/ 0 w 613950"/>
              <a:gd name="connsiteY0" fmla="*/ 394969 h 394969"/>
              <a:gd name="connsiteX1" fmla="*/ 613950 w 613950"/>
              <a:gd name="connsiteY1" fmla="*/ 4443 h 394969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613950"/>
              <a:gd name="connsiteY0" fmla="*/ 390526 h 390526"/>
              <a:gd name="connsiteX1" fmla="*/ 613950 w 613950"/>
              <a:gd name="connsiteY1" fmla="*/ 0 h 390526"/>
              <a:gd name="connsiteX0" fmla="*/ 0 w 137700"/>
              <a:gd name="connsiteY0" fmla="*/ 511176 h 511176"/>
              <a:gd name="connsiteX1" fmla="*/ 137700 w 137700"/>
              <a:gd name="connsiteY1" fmla="*/ 0 h 511176"/>
              <a:gd name="connsiteX0" fmla="*/ 0 w 137700"/>
              <a:gd name="connsiteY0" fmla="*/ 511176 h 511176"/>
              <a:gd name="connsiteX1" fmla="*/ 137700 w 137700"/>
              <a:gd name="connsiteY1" fmla="*/ 0 h 511176"/>
              <a:gd name="connsiteX0" fmla="*/ 26380 w 164080"/>
              <a:gd name="connsiteY0" fmla="*/ 511176 h 511176"/>
              <a:gd name="connsiteX1" fmla="*/ 164080 w 164080"/>
              <a:gd name="connsiteY1" fmla="*/ 0 h 511176"/>
              <a:gd name="connsiteX0" fmla="*/ 0 w 137700"/>
              <a:gd name="connsiteY0" fmla="*/ 511176 h 511176"/>
              <a:gd name="connsiteX1" fmla="*/ 137700 w 137700"/>
              <a:gd name="connsiteY1" fmla="*/ 0 h 511176"/>
              <a:gd name="connsiteX0" fmla="*/ 0 w 579025"/>
              <a:gd name="connsiteY0" fmla="*/ 285751 h 285751"/>
              <a:gd name="connsiteX1" fmla="*/ 579025 w 579025"/>
              <a:gd name="connsiteY1" fmla="*/ 0 h 285751"/>
              <a:gd name="connsiteX0" fmla="*/ 0 w 420275"/>
              <a:gd name="connsiteY0" fmla="*/ 454026 h 454026"/>
              <a:gd name="connsiteX1" fmla="*/ 420275 w 420275"/>
              <a:gd name="connsiteY1" fmla="*/ 0 h 454026"/>
              <a:gd name="connsiteX0" fmla="*/ 0 w 420275"/>
              <a:gd name="connsiteY0" fmla="*/ 454026 h 454026"/>
              <a:gd name="connsiteX1" fmla="*/ 420275 w 420275"/>
              <a:gd name="connsiteY1" fmla="*/ 0 h 454026"/>
              <a:gd name="connsiteX0" fmla="*/ 0 w 388525"/>
              <a:gd name="connsiteY0" fmla="*/ 492126 h 492126"/>
              <a:gd name="connsiteX1" fmla="*/ 388525 w 388525"/>
              <a:gd name="connsiteY1" fmla="*/ 0 h 492126"/>
              <a:gd name="connsiteX0" fmla="*/ 0 w 388525"/>
              <a:gd name="connsiteY0" fmla="*/ 492126 h 492126"/>
              <a:gd name="connsiteX1" fmla="*/ 388525 w 388525"/>
              <a:gd name="connsiteY1" fmla="*/ 0 h 492126"/>
              <a:gd name="connsiteX0" fmla="*/ 0 w 388525"/>
              <a:gd name="connsiteY0" fmla="*/ 492126 h 492126"/>
              <a:gd name="connsiteX1" fmla="*/ 388525 w 388525"/>
              <a:gd name="connsiteY1" fmla="*/ 0 h 492126"/>
              <a:gd name="connsiteX0" fmla="*/ 0 w 366300"/>
              <a:gd name="connsiteY0" fmla="*/ 447676 h 447676"/>
              <a:gd name="connsiteX1" fmla="*/ 366300 w 366300"/>
              <a:gd name="connsiteY1" fmla="*/ 0 h 447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66300" h="447676">
                <a:moveTo>
                  <a:pt x="0" y="447676"/>
                </a:moveTo>
                <a:cubicBezTo>
                  <a:pt x="97562" y="270619"/>
                  <a:pt x="198956" y="172244"/>
                  <a:pt x="366300" y="0"/>
                </a:cubicBezTo>
              </a:path>
            </a:pathLst>
          </a:custGeom>
          <a:noFill/>
          <a:ln>
            <a:solidFill>
              <a:srgbClr val="FF9933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27" name="직사각형 226">
            <a:extLst>
              <a:ext uri="{FF2B5EF4-FFF2-40B4-BE49-F238E27FC236}">
                <a16:creationId xmlns:a16="http://schemas.microsoft.com/office/drawing/2014/main" id="{1A2835FD-DC1F-4F08-B330-BB68029DA077}"/>
              </a:ext>
            </a:extLst>
          </p:cNvPr>
          <p:cNvSpPr/>
          <p:nvPr/>
        </p:nvSpPr>
        <p:spPr>
          <a:xfrm>
            <a:off x="2072892" y="5444800"/>
            <a:ext cx="801566" cy="984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43" name="연결선: 꺾임 42">
            <a:extLst>
              <a:ext uri="{FF2B5EF4-FFF2-40B4-BE49-F238E27FC236}">
                <a16:creationId xmlns:a16="http://schemas.microsoft.com/office/drawing/2014/main" id="{CBE70B00-F539-EB41-3319-DCFABB9A4ECB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7952912" y="4585911"/>
            <a:ext cx="1046273" cy="1032901"/>
          </a:xfrm>
          <a:prstGeom prst="bentConnector3">
            <a:avLst>
              <a:gd name="adj1" fmla="val 4345"/>
            </a:avLst>
          </a:prstGeom>
          <a:ln w="38100">
            <a:solidFill>
              <a:srgbClr val="00B0F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연결선: 꺾임 58">
            <a:extLst>
              <a:ext uri="{FF2B5EF4-FFF2-40B4-BE49-F238E27FC236}">
                <a16:creationId xmlns:a16="http://schemas.microsoft.com/office/drawing/2014/main" id="{FF8A5B0E-A94B-1295-E602-B24442CF250B}"/>
              </a:ext>
            </a:extLst>
          </p:cNvPr>
          <p:cNvCxnSpPr>
            <a:cxnSpLocks/>
          </p:cNvCxnSpPr>
          <p:nvPr/>
        </p:nvCxnSpPr>
        <p:spPr>
          <a:xfrm rot="10800000">
            <a:off x="2317756" y="4135672"/>
            <a:ext cx="3409464" cy="1646797"/>
          </a:xfrm>
          <a:prstGeom prst="bentConnector3">
            <a:avLst>
              <a:gd name="adj1" fmla="val 100007"/>
            </a:avLst>
          </a:prstGeom>
          <a:ln w="38100">
            <a:solidFill>
              <a:schemeClr val="accent4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직사각형 41">
            <a:extLst>
              <a:ext uri="{FF2B5EF4-FFF2-40B4-BE49-F238E27FC236}">
                <a16:creationId xmlns:a16="http://schemas.microsoft.com/office/drawing/2014/main" id="{BAAA0123-0E14-449C-A17F-602B4D5F22F8}"/>
              </a:ext>
            </a:extLst>
          </p:cNvPr>
          <p:cNvSpPr/>
          <p:nvPr/>
        </p:nvSpPr>
        <p:spPr>
          <a:xfrm>
            <a:off x="4782783" y="5167322"/>
            <a:ext cx="3079647" cy="1057274"/>
          </a:xfrm>
          <a:custGeom>
            <a:avLst/>
            <a:gdLst>
              <a:gd name="connsiteX0" fmla="*/ 0 w 708300"/>
              <a:gd name="connsiteY0" fmla="*/ 0 h 765057"/>
              <a:gd name="connsiteX1" fmla="*/ 708300 w 708300"/>
              <a:gd name="connsiteY1" fmla="*/ 0 h 765057"/>
              <a:gd name="connsiteX2" fmla="*/ 708300 w 708300"/>
              <a:gd name="connsiteY2" fmla="*/ 765057 h 765057"/>
              <a:gd name="connsiteX3" fmla="*/ 0 w 708300"/>
              <a:gd name="connsiteY3" fmla="*/ 765057 h 765057"/>
              <a:gd name="connsiteX4" fmla="*/ 0 w 708300"/>
              <a:gd name="connsiteY4" fmla="*/ 0 h 765057"/>
              <a:gd name="connsiteX0" fmla="*/ 708300 w 799740"/>
              <a:gd name="connsiteY0" fmla="*/ 0 h 765057"/>
              <a:gd name="connsiteX1" fmla="*/ 708300 w 799740"/>
              <a:gd name="connsiteY1" fmla="*/ 765057 h 765057"/>
              <a:gd name="connsiteX2" fmla="*/ 0 w 799740"/>
              <a:gd name="connsiteY2" fmla="*/ 765057 h 765057"/>
              <a:gd name="connsiteX3" fmla="*/ 0 w 799740"/>
              <a:gd name="connsiteY3" fmla="*/ 0 h 765057"/>
              <a:gd name="connsiteX4" fmla="*/ 799740 w 799740"/>
              <a:gd name="connsiteY4" fmla="*/ 91440 h 765057"/>
              <a:gd name="connsiteX0" fmla="*/ 708300 w 708300"/>
              <a:gd name="connsiteY0" fmla="*/ 0 h 765057"/>
              <a:gd name="connsiteX1" fmla="*/ 708300 w 708300"/>
              <a:gd name="connsiteY1" fmla="*/ 765057 h 765057"/>
              <a:gd name="connsiteX2" fmla="*/ 0 w 708300"/>
              <a:gd name="connsiteY2" fmla="*/ 765057 h 765057"/>
              <a:gd name="connsiteX3" fmla="*/ 0 w 708300"/>
              <a:gd name="connsiteY3" fmla="*/ 0 h 765057"/>
              <a:gd name="connsiteX0" fmla="*/ 665437 w 708300"/>
              <a:gd name="connsiteY0" fmla="*/ 0 h 779344"/>
              <a:gd name="connsiteX1" fmla="*/ 708300 w 708300"/>
              <a:gd name="connsiteY1" fmla="*/ 779344 h 779344"/>
              <a:gd name="connsiteX2" fmla="*/ 0 w 708300"/>
              <a:gd name="connsiteY2" fmla="*/ 779344 h 779344"/>
              <a:gd name="connsiteX3" fmla="*/ 0 w 708300"/>
              <a:gd name="connsiteY3" fmla="*/ 14287 h 779344"/>
              <a:gd name="connsiteX0" fmla="*/ 665437 w 665437"/>
              <a:gd name="connsiteY0" fmla="*/ 0 h 779344"/>
              <a:gd name="connsiteX1" fmla="*/ 648769 w 665437"/>
              <a:gd name="connsiteY1" fmla="*/ 112594 h 779344"/>
              <a:gd name="connsiteX2" fmla="*/ 0 w 665437"/>
              <a:gd name="connsiteY2" fmla="*/ 779344 h 779344"/>
              <a:gd name="connsiteX3" fmla="*/ 0 w 665437"/>
              <a:gd name="connsiteY3" fmla="*/ 14287 h 779344"/>
              <a:gd name="connsiteX0" fmla="*/ 665437 w 665437"/>
              <a:gd name="connsiteY0" fmla="*/ 0 h 779344"/>
              <a:gd name="connsiteX1" fmla="*/ 648769 w 665437"/>
              <a:gd name="connsiteY1" fmla="*/ 112594 h 779344"/>
              <a:gd name="connsiteX2" fmla="*/ 571336 w 665437"/>
              <a:gd name="connsiteY2" fmla="*/ 245257 h 779344"/>
              <a:gd name="connsiteX3" fmla="*/ 0 w 665437"/>
              <a:gd name="connsiteY3" fmla="*/ 779344 h 779344"/>
              <a:gd name="connsiteX4" fmla="*/ 0 w 665437"/>
              <a:gd name="connsiteY4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71336 w 667819"/>
              <a:gd name="connsiteY2" fmla="*/ 245257 h 779344"/>
              <a:gd name="connsiteX3" fmla="*/ 0 w 667819"/>
              <a:gd name="connsiteY3" fmla="*/ 779344 h 779344"/>
              <a:gd name="connsiteX4" fmla="*/ 0 w 667819"/>
              <a:gd name="connsiteY4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33236 w 667819"/>
              <a:gd name="connsiteY2" fmla="*/ 226207 h 779344"/>
              <a:gd name="connsiteX3" fmla="*/ 0 w 667819"/>
              <a:gd name="connsiteY3" fmla="*/ 779344 h 779344"/>
              <a:gd name="connsiteX4" fmla="*/ 0 w 667819"/>
              <a:gd name="connsiteY4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57048 w 667819"/>
              <a:gd name="connsiteY2" fmla="*/ 283357 h 779344"/>
              <a:gd name="connsiteX3" fmla="*/ 0 w 667819"/>
              <a:gd name="connsiteY3" fmla="*/ 779344 h 779344"/>
              <a:gd name="connsiteX4" fmla="*/ 0 w 667819"/>
              <a:gd name="connsiteY4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57048 w 667819"/>
              <a:gd name="connsiteY2" fmla="*/ 283357 h 779344"/>
              <a:gd name="connsiteX3" fmla="*/ 0 w 667819"/>
              <a:gd name="connsiteY3" fmla="*/ 779344 h 779344"/>
              <a:gd name="connsiteX4" fmla="*/ 0 w 667819"/>
              <a:gd name="connsiteY4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33235 w 667819"/>
              <a:gd name="connsiteY2" fmla="*/ 264307 h 779344"/>
              <a:gd name="connsiteX3" fmla="*/ 0 w 667819"/>
              <a:gd name="connsiteY3" fmla="*/ 779344 h 779344"/>
              <a:gd name="connsiteX4" fmla="*/ 0 w 667819"/>
              <a:gd name="connsiteY4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33235 w 667819"/>
              <a:gd name="connsiteY2" fmla="*/ 264307 h 779344"/>
              <a:gd name="connsiteX3" fmla="*/ 311780 w 667819"/>
              <a:gd name="connsiteY3" fmla="*/ 309551 h 779344"/>
              <a:gd name="connsiteX4" fmla="*/ 0 w 667819"/>
              <a:gd name="connsiteY4" fmla="*/ 779344 h 779344"/>
              <a:gd name="connsiteX5" fmla="*/ 0 w 667819"/>
              <a:gd name="connsiteY5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33235 w 667819"/>
              <a:gd name="connsiteY2" fmla="*/ 264307 h 779344"/>
              <a:gd name="connsiteX3" fmla="*/ 311780 w 667819"/>
              <a:gd name="connsiteY3" fmla="*/ 309551 h 779344"/>
              <a:gd name="connsiteX4" fmla="*/ 0 w 667819"/>
              <a:gd name="connsiteY4" fmla="*/ 779344 h 779344"/>
              <a:gd name="connsiteX5" fmla="*/ 0 w 667819"/>
              <a:gd name="connsiteY5" fmla="*/ 14287 h 779344"/>
              <a:gd name="connsiteX0" fmla="*/ 665437 w 667819"/>
              <a:gd name="connsiteY0" fmla="*/ 0 h 779344"/>
              <a:gd name="connsiteX1" fmla="*/ 667819 w 667819"/>
              <a:gd name="connsiteY1" fmla="*/ 112594 h 779344"/>
              <a:gd name="connsiteX2" fmla="*/ 533235 w 667819"/>
              <a:gd name="connsiteY2" fmla="*/ 264307 h 779344"/>
              <a:gd name="connsiteX3" fmla="*/ 311780 w 667819"/>
              <a:gd name="connsiteY3" fmla="*/ 309551 h 779344"/>
              <a:gd name="connsiteX4" fmla="*/ 0 w 667819"/>
              <a:gd name="connsiteY4" fmla="*/ 779344 h 779344"/>
              <a:gd name="connsiteX5" fmla="*/ 0 w 667819"/>
              <a:gd name="connsiteY5" fmla="*/ 14287 h 779344"/>
              <a:gd name="connsiteX0" fmla="*/ 665437 w 667819"/>
              <a:gd name="connsiteY0" fmla="*/ 0 h 309551"/>
              <a:gd name="connsiteX1" fmla="*/ 667819 w 667819"/>
              <a:gd name="connsiteY1" fmla="*/ 112594 h 309551"/>
              <a:gd name="connsiteX2" fmla="*/ 533235 w 667819"/>
              <a:gd name="connsiteY2" fmla="*/ 264307 h 309551"/>
              <a:gd name="connsiteX3" fmla="*/ 311780 w 667819"/>
              <a:gd name="connsiteY3" fmla="*/ 309551 h 309551"/>
              <a:gd name="connsiteX4" fmla="*/ 171450 w 667819"/>
              <a:gd name="connsiteY4" fmla="*/ 241182 h 309551"/>
              <a:gd name="connsiteX5" fmla="*/ 0 w 667819"/>
              <a:gd name="connsiteY5" fmla="*/ 14287 h 309551"/>
              <a:gd name="connsiteX0" fmla="*/ 689249 w 691631"/>
              <a:gd name="connsiteY0" fmla="*/ 0 h 800099"/>
              <a:gd name="connsiteX1" fmla="*/ 691631 w 691631"/>
              <a:gd name="connsiteY1" fmla="*/ 112594 h 800099"/>
              <a:gd name="connsiteX2" fmla="*/ 557047 w 691631"/>
              <a:gd name="connsiteY2" fmla="*/ 264307 h 800099"/>
              <a:gd name="connsiteX3" fmla="*/ 335592 w 691631"/>
              <a:gd name="connsiteY3" fmla="*/ 309551 h 800099"/>
              <a:gd name="connsiteX4" fmla="*/ 195262 w 691631"/>
              <a:gd name="connsiteY4" fmla="*/ 241182 h 800099"/>
              <a:gd name="connsiteX5" fmla="*/ 0 w 691631"/>
              <a:gd name="connsiteY5" fmla="*/ 800099 h 800099"/>
              <a:gd name="connsiteX0" fmla="*/ 691795 w 694177"/>
              <a:gd name="connsiteY0" fmla="*/ 0 h 800099"/>
              <a:gd name="connsiteX1" fmla="*/ 694177 w 694177"/>
              <a:gd name="connsiteY1" fmla="*/ 112594 h 800099"/>
              <a:gd name="connsiteX2" fmla="*/ 559593 w 694177"/>
              <a:gd name="connsiteY2" fmla="*/ 264307 h 800099"/>
              <a:gd name="connsiteX3" fmla="*/ 338138 w 694177"/>
              <a:gd name="connsiteY3" fmla="*/ 309551 h 800099"/>
              <a:gd name="connsiteX4" fmla="*/ 197808 w 694177"/>
              <a:gd name="connsiteY4" fmla="*/ 241182 h 800099"/>
              <a:gd name="connsiteX5" fmla="*/ 0 w 694177"/>
              <a:gd name="connsiteY5" fmla="*/ 357177 h 800099"/>
              <a:gd name="connsiteX6" fmla="*/ 2546 w 694177"/>
              <a:gd name="connsiteY6" fmla="*/ 800099 h 800099"/>
              <a:gd name="connsiteX0" fmla="*/ 691795 w 694177"/>
              <a:gd name="connsiteY0" fmla="*/ 0 h 800099"/>
              <a:gd name="connsiteX1" fmla="*/ 694177 w 694177"/>
              <a:gd name="connsiteY1" fmla="*/ 112594 h 800099"/>
              <a:gd name="connsiteX2" fmla="*/ 559593 w 694177"/>
              <a:gd name="connsiteY2" fmla="*/ 264307 h 800099"/>
              <a:gd name="connsiteX3" fmla="*/ 338138 w 694177"/>
              <a:gd name="connsiteY3" fmla="*/ 309551 h 800099"/>
              <a:gd name="connsiteX4" fmla="*/ 197808 w 694177"/>
              <a:gd name="connsiteY4" fmla="*/ 241182 h 800099"/>
              <a:gd name="connsiteX5" fmla="*/ 0 w 694177"/>
              <a:gd name="connsiteY5" fmla="*/ 357177 h 800099"/>
              <a:gd name="connsiteX6" fmla="*/ 2546 w 694177"/>
              <a:gd name="connsiteY6" fmla="*/ 800099 h 800099"/>
              <a:gd name="connsiteX0" fmla="*/ 691795 w 694177"/>
              <a:gd name="connsiteY0" fmla="*/ 0 h 800099"/>
              <a:gd name="connsiteX1" fmla="*/ 694177 w 694177"/>
              <a:gd name="connsiteY1" fmla="*/ 112594 h 800099"/>
              <a:gd name="connsiteX2" fmla="*/ 559593 w 694177"/>
              <a:gd name="connsiteY2" fmla="*/ 264307 h 800099"/>
              <a:gd name="connsiteX3" fmla="*/ 338138 w 694177"/>
              <a:gd name="connsiteY3" fmla="*/ 309551 h 800099"/>
              <a:gd name="connsiteX4" fmla="*/ 197808 w 694177"/>
              <a:gd name="connsiteY4" fmla="*/ 241182 h 800099"/>
              <a:gd name="connsiteX5" fmla="*/ 0 w 694177"/>
              <a:gd name="connsiteY5" fmla="*/ 357177 h 800099"/>
              <a:gd name="connsiteX6" fmla="*/ 2546 w 694177"/>
              <a:gd name="connsiteY6" fmla="*/ 800099 h 800099"/>
              <a:gd name="connsiteX0" fmla="*/ 691795 w 694177"/>
              <a:gd name="connsiteY0" fmla="*/ 0 h 800099"/>
              <a:gd name="connsiteX1" fmla="*/ 694177 w 694177"/>
              <a:gd name="connsiteY1" fmla="*/ 112594 h 800099"/>
              <a:gd name="connsiteX2" fmla="*/ 559593 w 694177"/>
              <a:gd name="connsiteY2" fmla="*/ 264307 h 800099"/>
              <a:gd name="connsiteX3" fmla="*/ 338138 w 694177"/>
              <a:gd name="connsiteY3" fmla="*/ 309551 h 800099"/>
              <a:gd name="connsiteX4" fmla="*/ 197808 w 694177"/>
              <a:gd name="connsiteY4" fmla="*/ 241182 h 800099"/>
              <a:gd name="connsiteX5" fmla="*/ 0 w 694177"/>
              <a:gd name="connsiteY5" fmla="*/ 357177 h 800099"/>
              <a:gd name="connsiteX6" fmla="*/ 40646 w 694177"/>
              <a:gd name="connsiteY6" fmla="*/ 800099 h 800099"/>
              <a:gd name="connsiteX0" fmla="*/ 691795 w 694177"/>
              <a:gd name="connsiteY0" fmla="*/ 0 h 795336"/>
              <a:gd name="connsiteX1" fmla="*/ 694177 w 694177"/>
              <a:gd name="connsiteY1" fmla="*/ 112594 h 795336"/>
              <a:gd name="connsiteX2" fmla="*/ 559593 w 694177"/>
              <a:gd name="connsiteY2" fmla="*/ 264307 h 795336"/>
              <a:gd name="connsiteX3" fmla="*/ 338138 w 694177"/>
              <a:gd name="connsiteY3" fmla="*/ 309551 h 795336"/>
              <a:gd name="connsiteX4" fmla="*/ 197808 w 694177"/>
              <a:gd name="connsiteY4" fmla="*/ 241182 h 795336"/>
              <a:gd name="connsiteX5" fmla="*/ 0 w 694177"/>
              <a:gd name="connsiteY5" fmla="*/ 357177 h 795336"/>
              <a:gd name="connsiteX6" fmla="*/ 21596 w 694177"/>
              <a:gd name="connsiteY6" fmla="*/ 795336 h 795336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59593 w 694177"/>
              <a:gd name="connsiteY2" fmla="*/ 264307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59593 w 694177"/>
              <a:gd name="connsiteY2" fmla="*/ 264307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81024 w 694177"/>
              <a:gd name="connsiteY2" fmla="*/ 285738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81024 w 694177"/>
              <a:gd name="connsiteY2" fmla="*/ 285738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81024 w 694177"/>
              <a:gd name="connsiteY2" fmla="*/ 285738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81024 w 694177"/>
              <a:gd name="connsiteY2" fmla="*/ 285738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81024 w 694177"/>
              <a:gd name="connsiteY2" fmla="*/ 271450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691795 w 694177"/>
              <a:gd name="connsiteY0" fmla="*/ 0 h 809624"/>
              <a:gd name="connsiteX1" fmla="*/ 694177 w 694177"/>
              <a:gd name="connsiteY1" fmla="*/ 112594 h 809624"/>
              <a:gd name="connsiteX2" fmla="*/ 581024 w 694177"/>
              <a:gd name="connsiteY2" fmla="*/ 271450 h 809624"/>
              <a:gd name="connsiteX3" fmla="*/ 338138 w 694177"/>
              <a:gd name="connsiteY3" fmla="*/ 309551 h 809624"/>
              <a:gd name="connsiteX4" fmla="*/ 197808 w 694177"/>
              <a:gd name="connsiteY4" fmla="*/ 241182 h 809624"/>
              <a:gd name="connsiteX5" fmla="*/ 0 w 694177"/>
              <a:gd name="connsiteY5" fmla="*/ 357177 h 809624"/>
              <a:gd name="connsiteX6" fmla="*/ 21596 w 694177"/>
              <a:gd name="connsiteY6" fmla="*/ 809624 h 809624"/>
              <a:gd name="connsiteX0" fmla="*/ 717989 w 717989"/>
              <a:gd name="connsiteY0" fmla="*/ 0 h 809624"/>
              <a:gd name="connsiteX1" fmla="*/ 694177 w 717989"/>
              <a:gd name="connsiteY1" fmla="*/ 112594 h 809624"/>
              <a:gd name="connsiteX2" fmla="*/ 581024 w 717989"/>
              <a:gd name="connsiteY2" fmla="*/ 271450 h 809624"/>
              <a:gd name="connsiteX3" fmla="*/ 338138 w 717989"/>
              <a:gd name="connsiteY3" fmla="*/ 309551 h 809624"/>
              <a:gd name="connsiteX4" fmla="*/ 197808 w 717989"/>
              <a:gd name="connsiteY4" fmla="*/ 241182 h 809624"/>
              <a:gd name="connsiteX5" fmla="*/ 0 w 717989"/>
              <a:gd name="connsiteY5" fmla="*/ 357177 h 809624"/>
              <a:gd name="connsiteX6" fmla="*/ 21596 w 717989"/>
              <a:gd name="connsiteY6" fmla="*/ 809624 h 809624"/>
              <a:gd name="connsiteX0" fmla="*/ 717989 w 717989"/>
              <a:gd name="connsiteY0" fmla="*/ 0 h 809624"/>
              <a:gd name="connsiteX1" fmla="*/ 715608 w 717989"/>
              <a:gd name="connsiteY1" fmla="*/ 114976 h 809624"/>
              <a:gd name="connsiteX2" fmla="*/ 581024 w 717989"/>
              <a:gd name="connsiteY2" fmla="*/ 271450 h 809624"/>
              <a:gd name="connsiteX3" fmla="*/ 338138 w 717989"/>
              <a:gd name="connsiteY3" fmla="*/ 309551 h 809624"/>
              <a:gd name="connsiteX4" fmla="*/ 197808 w 717989"/>
              <a:gd name="connsiteY4" fmla="*/ 241182 h 809624"/>
              <a:gd name="connsiteX5" fmla="*/ 0 w 717989"/>
              <a:gd name="connsiteY5" fmla="*/ 357177 h 809624"/>
              <a:gd name="connsiteX6" fmla="*/ 21596 w 717989"/>
              <a:gd name="connsiteY6" fmla="*/ 809624 h 809624"/>
              <a:gd name="connsiteX0" fmla="*/ 717989 w 717989"/>
              <a:gd name="connsiteY0" fmla="*/ 0 h 809624"/>
              <a:gd name="connsiteX1" fmla="*/ 715608 w 717989"/>
              <a:gd name="connsiteY1" fmla="*/ 114976 h 809624"/>
              <a:gd name="connsiteX2" fmla="*/ 581024 w 717989"/>
              <a:gd name="connsiteY2" fmla="*/ 271450 h 809624"/>
              <a:gd name="connsiteX3" fmla="*/ 338138 w 717989"/>
              <a:gd name="connsiteY3" fmla="*/ 309551 h 809624"/>
              <a:gd name="connsiteX4" fmla="*/ 197808 w 717989"/>
              <a:gd name="connsiteY4" fmla="*/ 241182 h 809624"/>
              <a:gd name="connsiteX5" fmla="*/ 0 w 717989"/>
              <a:gd name="connsiteY5" fmla="*/ 357177 h 809624"/>
              <a:gd name="connsiteX6" fmla="*/ 21596 w 717989"/>
              <a:gd name="connsiteY6" fmla="*/ 809624 h 809624"/>
              <a:gd name="connsiteX0" fmla="*/ 717989 w 717989"/>
              <a:gd name="connsiteY0" fmla="*/ 0 h 809624"/>
              <a:gd name="connsiteX1" fmla="*/ 715608 w 717989"/>
              <a:gd name="connsiteY1" fmla="*/ 114976 h 809624"/>
              <a:gd name="connsiteX2" fmla="*/ 583405 w 717989"/>
              <a:gd name="connsiteY2" fmla="*/ 273831 h 809624"/>
              <a:gd name="connsiteX3" fmla="*/ 338138 w 717989"/>
              <a:gd name="connsiteY3" fmla="*/ 309551 h 809624"/>
              <a:gd name="connsiteX4" fmla="*/ 197808 w 717989"/>
              <a:gd name="connsiteY4" fmla="*/ 241182 h 809624"/>
              <a:gd name="connsiteX5" fmla="*/ 0 w 717989"/>
              <a:gd name="connsiteY5" fmla="*/ 357177 h 809624"/>
              <a:gd name="connsiteX6" fmla="*/ 21596 w 717989"/>
              <a:gd name="connsiteY6" fmla="*/ 809624 h 809624"/>
              <a:gd name="connsiteX0" fmla="*/ 717989 w 717989"/>
              <a:gd name="connsiteY0" fmla="*/ 0 h 809624"/>
              <a:gd name="connsiteX1" fmla="*/ 715608 w 717989"/>
              <a:gd name="connsiteY1" fmla="*/ 114976 h 809624"/>
              <a:gd name="connsiteX2" fmla="*/ 583405 w 717989"/>
              <a:gd name="connsiteY2" fmla="*/ 273831 h 809624"/>
              <a:gd name="connsiteX3" fmla="*/ 338138 w 717989"/>
              <a:gd name="connsiteY3" fmla="*/ 309551 h 809624"/>
              <a:gd name="connsiteX4" fmla="*/ 197808 w 717989"/>
              <a:gd name="connsiteY4" fmla="*/ 241182 h 809624"/>
              <a:gd name="connsiteX5" fmla="*/ 0 w 717989"/>
              <a:gd name="connsiteY5" fmla="*/ 357177 h 809624"/>
              <a:gd name="connsiteX6" fmla="*/ 21596 w 717989"/>
              <a:gd name="connsiteY6" fmla="*/ 809624 h 809624"/>
              <a:gd name="connsiteX0" fmla="*/ 715608 w 715837"/>
              <a:gd name="connsiteY0" fmla="*/ 0 h 809624"/>
              <a:gd name="connsiteX1" fmla="*/ 715608 w 715837"/>
              <a:gd name="connsiteY1" fmla="*/ 114976 h 809624"/>
              <a:gd name="connsiteX2" fmla="*/ 583405 w 715837"/>
              <a:gd name="connsiteY2" fmla="*/ 273831 h 809624"/>
              <a:gd name="connsiteX3" fmla="*/ 338138 w 715837"/>
              <a:gd name="connsiteY3" fmla="*/ 309551 h 809624"/>
              <a:gd name="connsiteX4" fmla="*/ 197808 w 715837"/>
              <a:gd name="connsiteY4" fmla="*/ 241182 h 809624"/>
              <a:gd name="connsiteX5" fmla="*/ 0 w 715837"/>
              <a:gd name="connsiteY5" fmla="*/ 357177 h 809624"/>
              <a:gd name="connsiteX6" fmla="*/ 21596 w 715837"/>
              <a:gd name="connsiteY6" fmla="*/ 809624 h 809624"/>
              <a:gd name="connsiteX0" fmla="*/ 725133 w 725133"/>
              <a:gd name="connsiteY0" fmla="*/ 0 h 1038224"/>
              <a:gd name="connsiteX1" fmla="*/ 715608 w 725133"/>
              <a:gd name="connsiteY1" fmla="*/ 343576 h 1038224"/>
              <a:gd name="connsiteX2" fmla="*/ 583405 w 725133"/>
              <a:gd name="connsiteY2" fmla="*/ 502431 h 1038224"/>
              <a:gd name="connsiteX3" fmla="*/ 338138 w 725133"/>
              <a:gd name="connsiteY3" fmla="*/ 538151 h 1038224"/>
              <a:gd name="connsiteX4" fmla="*/ 197808 w 725133"/>
              <a:gd name="connsiteY4" fmla="*/ 469782 h 1038224"/>
              <a:gd name="connsiteX5" fmla="*/ 0 w 725133"/>
              <a:gd name="connsiteY5" fmla="*/ 585777 h 1038224"/>
              <a:gd name="connsiteX6" fmla="*/ 21596 w 725133"/>
              <a:gd name="connsiteY6" fmla="*/ 1038224 h 1038224"/>
              <a:gd name="connsiteX0" fmla="*/ 725133 w 728205"/>
              <a:gd name="connsiteY0" fmla="*/ 0 h 1038224"/>
              <a:gd name="connsiteX1" fmla="*/ 723900 w 728205"/>
              <a:gd name="connsiteY1" fmla="*/ 223827 h 1038224"/>
              <a:gd name="connsiteX2" fmla="*/ 715608 w 728205"/>
              <a:gd name="connsiteY2" fmla="*/ 343576 h 1038224"/>
              <a:gd name="connsiteX3" fmla="*/ 583405 w 728205"/>
              <a:gd name="connsiteY3" fmla="*/ 502431 h 1038224"/>
              <a:gd name="connsiteX4" fmla="*/ 338138 w 728205"/>
              <a:gd name="connsiteY4" fmla="*/ 538151 h 1038224"/>
              <a:gd name="connsiteX5" fmla="*/ 197808 w 728205"/>
              <a:gd name="connsiteY5" fmla="*/ 469782 h 1038224"/>
              <a:gd name="connsiteX6" fmla="*/ 0 w 728205"/>
              <a:gd name="connsiteY6" fmla="*/ 585777 h 1038224"/>
              <a:gd name="connsiteX7" fmla="*/ 21596 w 728205"/>
              <a:gd name="connsiteY7" fmla="*/ 1038224 h 1038224"/>
              <a:gd name="connsiteX0" fmla="*/ 0 w 3079647"/>
              <a:gd name="connsiteY0" fmla="*/ 0 h 1038224"/>
              <a:gd name="connsiteX1" fmla="*/ 3075342 w 3079647"/>
              <a:gd name="connsiteY1" fmla="*/ 223827 h 1038224"/>
              <a:gd name="connsiteX2" fmla="*/ 3067050 w 3079647"/>
              <a:gd name="connsiteY2" fmla="*/ 343576 h 1038224"/>
              <a:gd name="connsiteX3" fmla="*/ 2934847 w 3079647"/>
              <a:gd name="connsiteY3" fmla="*/ 502431 h 1038224"/>
              <a:gd name="connsiteX4" fmla="*/ 2689580 w 3079647"/>
              <a:gd name="connsiteY4" fmla="*/ 538151 h 1038224"/>
              <a:gd name="connsiteX5" fmla="*/ 2549250 w 3079647"/>
              <a:gd name="connsiteY5" fmla="*/ 469782 h 1038224"/>
              <a:gd name="connsiteX6" fmla="*/ 2351442 w 3079647"/>
              <a:gd name="connsiteY6" fmla="*/ 585777 h 1038224"/>
              <a:gd name="connsiteX7" fmla="*/ 2373038 w 3079647"/>
              <a:gd name="connsiteY7" fmla="*/ 1038224 h 1038224"/>
              <a:gd name="connsiteX0" fmla="*/ 0 w 3079647"/>
              <a:gd name="connsiteY0" fmla="*/ 5584 h 1043808"/>
              <a:gd name="connsiteX1" fmla="*/ 2570517 w 3079647"/>
              <a:gd name="connsiteY1" fmla="*/ 13511 h 1043808"/>
              <a:gd name="connsiteX2" fmla="*/ 3075342 w 3079647"/>
              <a:gd name="connsiteY2" fmla="*/ 229411 h 1043808"/>
              <a:gd name="connsiteX3" fmla="*/ 3067050 w 3079647"/>
              <a:gd name="connsiteY3" fmla="*/ 349160 h 1043808"/>
              <a:gd name="connsiteX4" fmla="*/ 2934847 w 3079647"/>
              <a:gd name="connsiteY4" fmla="*/ 508015 h 1043808"/>
              <a:gd name="connsiteX5" fmla="*/ 2689580 w 3079647"/>
              <a:gd name="connsiteY5" fmla="*/ 543735 h 1043808"/>
              <a:gd name="connsiteX6" fmla="*/ 2549250 w 3079647"/>
              <a:gd name="connsiteY6" fmla="*/ 475366 h 1043808"/>
              <a:gd name="connsiteX7" fmla="*/ 2351442 w 3079647"/>
              <a:gd name="connsiteY7" fmla="*/ 591361 h 1043808"/>
              <a:gd name="connsiteX8" fmla="*/ 2373038 w 3079647"/>
              <a:gd name="connsiteY8" fmla="*/ 1043808 h 1043808"/>
              <a:gd name="connsiteX0" fmla="*/ 0 w 3079647"/>
              <a:gd name="connsiteY0" fmla="*/ 0 h 1038224"/>
              <a:gd name="connsiteX1" fmla="*/ 2484792 w 3079647"/>
              <a:gd name="connsiteY1" fmla="*/ 17452 h 1038224"/>
              <a:gd name="connsiteX2" fmla="*/ 3075342 w 3079647"/>
              <a:gd name="connsiteY2" fmla="*/ 223827 h 1038224"/>
              <a:gd name="connsiteX3" fmla="*/ 3067050 w 3079647"/>
              <a:gd name="connsiteY3" fmla="*/ 343576 h 1038224"/>
              <a:gd name="connsiteX4" fmla="*/ 2934847 w 3079647"/>
              <a:gd name="connsiteY4" fmla="*/ 502431 h 1038224"/>
              <a:gd name="connsiteX5" fmla="*/ 2689580 w 3079647"/>
              <a:gd name="connsiteY5" fmla="*/ 538151 h 1038224"/>
              <a:gd name="connsiteX6" fmla="*/ 2549250 w 3079647"/>
              <a:gd name="connsiteY6" fmla="*/ 469782 h 1038224"/>
              <a:gd name="connsiteX7" fmla="*/ 2351442 w 3079647"/>
              <a:gd name="connsiteY7" fmla="*/ 585777 h 1038224"/>
              <a:gd name="connsiteX8" fmla="*/ 2373038 w 3079647"/>
              <a:gd name="connsiteY8" fmla="*/ 1038224 h 1038224"/>
              <a:gd name="connsiteX0" fmla="*/ 0 w 3079647"/>
              <a:gd name="connsiteY0" fmla="*/ 0 h 1038224"/>
              <a:gd name="connsiteX1" fmla="*/ 2484792 w 3079647"/>
              <a:gd name="connsiteY1" fmla="*/ 17452 h 1038224"/>
              <a:gd name="connsiteX2" fmla="*/ 2910242 w 3079647"/>
              <a:gd name="connsiteY2" fmla="*/ 49202 h 1038224"/>
              <a:gd name="connsiteX3" fmla="*/ 3075342 w 3079647"/>
              <a:gd name="connsiteY3" fmla="*/ 223827 h 1038224"/>
              <a:gd name="connsiteX4" fmla="*/ 3067050 w 3079647"/>
              <a:gd name="connsiteY4" fmla="*/ 343576 h 1038224"/>
              <a:gd name="connsiteX5" fmla="*/ 2934847 w 3079647"/>
              <a:gd name="connsiteY5" fmla="*/ 502431 h 1038224"/>
              <a:gd name="connsiteX6" fmla="*/ 2689580 w 3079647"/>
              <a:gd name="connsiteY6" fmla="*/ 538151 h 1038224"/>
              <a:gd name="connsiteX7" fmla="*/ 2549250 w 3079647"/>
              <a:gd name="connsiteY7" fmla="*/ 469782 h 1038224"/>
              <a:gd name="connsiteX8" fmla="*/ 2351442 w 3079647"/>
              <a:gd name="connsiteY8" fmla="*/ 585777 h 1038224"/>
              <a:gd name="connsiteX9" fmla="*/ 2373038 w 3079647"/>
              <a:gd name="connsiteY9" fmla="*/ 1038224 h 1038224"/>
              <a:gd name="connsiteX0" fmla="*/ 0 w 3079647"/>
              <a:gd name="connsiteY0" fmla="*/ 10873 h 1049097"/>
              <a:gd name="connsiteX1" fmla="*/ 2494317 w 3079647"/>
              <a:gd name="connsiteY1" fmla="*/ 12450 h 1049097"/>
              <a:gd name="connsiteX2" fmla="*/ 2910242 w 3079647"/>
              <a:gd name="connsiteY2" fmla="*/ 60075 h 1049097"/>
              <a:gd name="connsiteX3" fmla="*/ 3075342 w 3079647"/>
              <a:gd name="connsiteY3" fmla="*/ 234700 h 1049097"/>
              <a:gd name="connsiteX4" fmla="*/ 3067050 w 3079647"/>
              <a:gd name="connsiteY4" fmla="*/ 354449 h 1049097"/>
              <a:gd name="connsiteX5" fmla="*/ 2934847 w 3079647"/>
              <a:gd name="connsiteY5" fmla="*/ 513304 h 1049097"/>
              <a:gd name="connsiteX6" fmla="*/ 2689580 w 3079647"/>
              <a:gd name="connsiteY6" fmla="*/ 549024 h 1049097"/>
              <a:gd name="connsiteX7" fmla="*/ 2549250 w 3079647"/>
              <a:gd name="connsiteY7" fmla="*/ 480655 h 1049097"/>
              <a:gd name="connsiteX8" fmla="*/ 2351442 w 3079647"/>
              <a:gd name="connsiteY8" fmla="*/ 596650 h 1049097"/>
              <a:gd name="connsiteX9" fmla="*/ 2373038 w 3079647"/>
              <a:gd name="connsiteY9" fmla="*/ 1049097 h 1049097"/>
              <a:gd name="connsiteX0" fmla="*/ 0 w 3079647"/>
              <a:gd name="connsiteY0" fmla="*/ 0 h 1057274"/>
              <a:gd name="connsiteX1" fmla="*/ 2494317 w 3079647"/>
              <a:gd name="connsiteY1" fmla="*/ 20627 h 1057274"/>
              <a:gd name="connsiteX2" fmla="*/ 2910242 w 3079647"/>
              <a:gd name="connsiteY2" fmla="*/ 6825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20627 h 1057274"/>
              <a:gd name="connsiteX2" fmla="*/ 2910242 w 3079647"/>
              <a:gd name="connsiteY2" fmla="*/ 6825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7927 h 1057274"/>
              <a:gd name="connsiteX2" fmla="*/ 2910242 w 3079647"/>
              <a:gd name="connsiteY2" fmla="*/ 6825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7927 h 1057274"/>
              <a:gd name="connsiteX2" fmla="*/ 2941992 w 3079647"/>
              <a:gd name="connsiteY2" fmla="*/ 4920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7927 h 1057274"/>
              <a:gd name="connsiteX2" fmla="*/ 2941992 w 3079647"/>
              <a:gd name="connsiteY2" fmla="*/ 4920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7927 h 1057274"/>
              <a:gd name="connsiteX2" fmla="*/ 2941992 w 3079647"/>
              <a:gd name="connsiteY2" fmla="*/ 4920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7927 h 1057274"/>
              <a:gd name="connsiteX2" fmla="*/ 2941992 w 3079647"/>
              <a:gd name="connsiteY2" fmla="*/ 4920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  <a:gd name="connsiteX0" fmla="*/ 0 w 3079647"/>
              <a:gd name="connsiteY0" fmla="*/ 0 h 1057274"/>
              <a:gd name="connsiteX1" fmla="*/ 2494317 w 3079647"/>
              <a:gd name="connsiteY1" fmla="*/ 7927 h 1057274"/>
              <a:gd name="connsiteX2" fmla="*/ 2941992 w 3079647"/>
              <a:gd name="connsiteY2" fmla="*/ 49202 h 1057274"/>
              <a:gd name="connsiteX3" fmla="*/ 3075342 w 3079647"/>
              <a:gd name="connsiteY3" fmla="*/ 242877 h 1057274"/>
              <a:gd name="connsiteX4" fmla="*/ 3067050 w 3079647"/>
              <a:gd name="connsiteY4" fmla="*/ 362626 h 1057274"/>
              <a:gd name="connsiteX5" fmla="*/ 2934847 w 3079647"/>
              <a:gd name="connsiteY5" fmla="*/ 521481 h 1057274"/>
              <a:gd name="connsiteX6" fmla="*/ 2689580 w 3079647"/>
              <a:gd name="connsiteY6" fmla="*/ 557201 h 1057274"/>
              <a:gd name="connsiteX7" fmla="*/ 2549250 w 3079647"/>
              <a:gd name="connsiteY7" fmla="*/ 488832 h 1057274"/>
              <a:gd name="connsiteX8" fmla="*/ 2351442 w 3079647"/>
              <a:gd name="connsiteY8" fmla="*/ 604827 h 1057274"/>
              <a:gd name="connsiteX9" fmla="*/ 2373038 w 3079647"/>
              <a:gd name="connsiteY9" fmla="*/ 1057274 h 1057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79647" h="1057274">
                <a:moveTo>
                  <a:pt x="0" y="0"/>
                </a:moveTo>
                <a:lnTo>
                  <a:pt x="2494317" y="7927"/>
                </a:lnTo>
                <a:cubicBezTo>
                  <a:pt x="2828545" y="252"/>
                  <a:pt x="2843567" y="14806"/>
                  <a:pt x="2941992" y="49202"/>
                </a:cubicBezTo>
                <a:cubicBezTo>
                  <a:pt x="3034067" y="86773"/>
                  <a:pt x="3047620" y="187465"/>
                  <a:pt x="3075342" y="242877"/>
                </a:cubicBezTo>
                <a:cubicBezTo>
                  <a:pt x="3073755" y="300140"/>
                  <a:pt x="3090466" y="316192"/>
                  <a:pt x="3067050" y="362626"/>
                </a:cubicBezTo>
                <a:cubicBezTo>
                  <a:pt x="3034095" y="437803"/>
                  <a:pt x="3034477" y="420110"/>
                  <a:pt x="2934847" y="521481"/>
                </a:cubicBezTo>
                <a:cubicBezTo>
                  <a:pt x="2876109" y="555613"/>
                  <a:pt x="2805466" y="558789"/>
                  <a:pt x="2689580" y="557201"/>
                </a:cubicBezTo>
                <a:lnTo>
                  <a:pt x="2549250" y="488832"/>
                </a:lnTo>
                <a:cubicBezTo>
                  <a:pt x="2442039" y="490984"/>
                  <a:pt x="2377690" y="531237"/>
                  <a:pt x="2351442" y="604827"/>
                </a:cubicBezTo>
                <a:cubicBezTo>
                  <a:pt x="2352291" y="752468"/>
                  <a:pt x="2372189" y="909633"/>
                  <a:pt x="2373038" y="1057274"/>
                </a:cubicBezTo>
              </a:path>
            </a:pathLst>
          </a:custGeom>
          <a:noFill/>
          <a:ln w="57150">
            <a:solidFill>
              <a:srgbClr val="002060"/>
            </a:solidFill>
            <a:tailEnd type="stealt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2" name="사각형: 둥근 모서리 111">
            <a:extLst>
              <a:ext uri="{FF2B5EF4-FFF2-40B4-BE49-F238E27FC236}">
                <a16:creationId xmlns:a16="http://schemas.microsoft.com/office/drawing/2014/main" id="{ABB09830-64A9-4A4A-8216-D87E16D7F875}"/>
              </a:ext>
            </a:extLst>
          </p:cNvPr>
          <p:cNvSpPr/>
          <p:nvPr/>
        </p:nvSpPr>
        <p:spPr>
          <a:xfrm>
            <a:off x="7024240" y="5378752"/>
            <a:ext cx="924748" cy="493494"/>
          </a:xfrm>
          <a:prstGeom prst="roundRect">
            <a:avLst>
              <a:gd name="adj" fmla="val 13271"/>
            </a:avLst>
          </a:prstGeom>
          <a:solidFill>
            <a:schemeClr val="accent5">
              <a:lumMod val="20000"/>
              <a:lumOff val="80000"/>
              <a:alpha val="5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43649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직사각형 137">
            <a:extLst>
              <a:ext uri="{FF2B5EF4-FFF2-40B4-BE49-F238E27FC236}">
                <a16:creationId xmlns:a16="http://schemas.microsoft.com/office/drawing/2014/main" id="{D18F852A-609E-460C-A7D2-00741DA9EC99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B32CE47E-AFFB-4AAC-A29A-5BE04233D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pPr/>
              <a:t>21</a:t>
            </a:fld>
            <a:endParaRPr lang="ko-KR" altLang="en-US" dirty="0"/>
          </a:p>
        </p:txBody>
      </p:sp>
      <p:pic>
        <p:nvPicPr>
          <p:cNvPr id="3073" name="_x455265368" descr="EMB0000549009b3">
            <a:extLst>
              <a:ext uri="{FF2B5EF4-FFF2-40B4-BE49-F238E27FC236}">
                <a16:creationId xmlns:a16="http://schemas.microsoft.com/office/drawing/2014/main" id="{56397069-49CE-4976-873D-BA112181D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3" r="5638"/>
          <a:stretch>
            <a:fillRect/>
          </a:stretch>
        </p:blipFill>
        <p:spPr bwMode="auto">
          <a:xfrm>
            <a:off x="960890" y="1141242"/>
            <a:ext cx="10270220" cy="296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직선 화살표 연결선 4">
            <a:extLst>
              <a:ext uri="{FF2B5EF4-FFF2-40B4-BE49-F238E27FC236}">
                <a16:creationId xmlns:a16="http://schemas.microsoft.com/office/drawing/2014/main" id="{BCE32DC3-6CF6-4176-9648-2F77965D82D3}"/>
              </a:ext>
            </a:extLst>
          </p:cNvPr>
          <p:cNvCxnSpPr>
            <a:cxnSpLocks/>
          </p:cNvCxnSpPr>
          <p:nvPr/>
        </p:nvCxnSpPr>
        <p:spPr>
          <a:xfrm>
            <a:off x="3107871" y="1463015"/>
            <a:ext cx="6232979" cy="0"/>
          </a:xfrm>
          <a:prstGeom prst="straightConnector1">
            <a:avLst/>
          </a:prstGeom>
          <a:ln w="25400">
            <a:solidFill>
              <a:schemeClr val="bg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>
            <a:extLst>
              <a:ext uri="{FF2B5EF4-FFF2-40B4-BE49-F238E27FC236}">
                <a16:creationId xmlns:a16="http://schemas.microsoft.com/office/drawing/2014/main" id="{FCF58496-82F3-44E0-88DA-C0380EF6B70B}"/>
              </a:ext>
            </a:extLst>
          </p:cNvPr>
          <p:cNvSpPr txBox="1"/>
          <p:nvPr/>
        </p:nvSpPr>
        <p:spPr>
          <a:xfrm>
            <a:off x="579954" y="435583"/>
            <a:ext cx="3544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 시설규모</a:t>
            </a:r>
          </a:p>
        </p:txBody>
      </p:sp>
      <p:grpSp>
        <p:nvGrpSpPr>
          <p:cNvPr id="110" name="그룹 109">
            <a:extLst>
              <a:ext uri="{FF2B5EF4-FFF2-40B4-BE49-F238E27FC236}">
                <a16:creationId xmlns:a16="http://schemas.microsoft.com/office/drawing/2014/main" id="{E0ADD207-8F4E-4140-BA62-6E6A871CED72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11" name="자유형: 도형 110">
              <a:extLst>
                <a:ext uri="{FF2B5EF4-FFF2-40B4-BE49-F238E27FC236}">
                  <a16:creationId xmlns:a16="http://schemas.microsoft.com/office/drawing/2014/main" id="{829E08D4-65F8-45E3-B5A7-16564F6B112A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12" name="자유형: 도형 111">
              <a:extLst>
                <a:ext uri="{FF2B5EF4-FFF2-40B4-BE49-F238E27FC236}">
                  <a16:creationId xmlns:a16="http://schemas.microsoft.com/office/drawing/2014/main" id="{1BEDF646-8605-4B89-9EEC-7442F061DD56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117" name="그룹 116">
            <a:extLst>
              <a:ext uri="{FF2B5EF4-FFF2-40B4-BE49-F238E27FC236}">
                <a16:creationId xmlns:a16="http://schemas.microsoft.com/office/drawing/2014/main" id="{839DC8EB-803B-44DA-9FAE-4E4DF0921259}"/>
              </a:ext>
            </a:extLst>
          </p:cNvPr>
          <p:cNvGrpSpPr/>
          <p:nvPr/>
        </p:nvGrpSpPr>
        <p:grpSpPr>
          <a:xfrm>
            <a:off x="9745133" y="-3"/>
            <a:ext cx="2446866" cy="866850"/>
            <a:chOff x="7944830" y="-3"/>
            <a:chExt cx="4247170" cy="1843962"/>
          </a:xfrm>
        </p:grpSpPr>
        <p:pic>
          <p:nvPicPr>
            <p:cNvPr id="118" name="그림 117">
              <a:extLst>
                <a:ext uri="{FF2B5EF4-FFF2-40B4-BE49-F238E27FC236}">
                  <a16:creationId xmlns:a16="http://schemas.microsoft.com/office/drawing/2014/main" id="{8921F625-7D1C-43B5-BAFC-B0311DEA7B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19" name="직사각형 118">
              <a:extLst>
                <a:ext uri="{FF2B5EF4-FFF2-40B4-BE49-F238E27FC236}">
                  <a16:creationId xmlns:a16="http://schemas.microsoft.com/office/drawing/2014/main" id="{7656493B-CB03-4006-A43A-2E8D9EA07611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20" name="그래픽 119">
            <a:extLst>
              <a:ext uri="{FF2B5EF4-FFF2-40B4-BE49-F238E27FC236}">
                <a16:creationId xmlns:a16="http://schemas.microsoft.com/office/drawing/2014/main" id="{E1A92346-7F06-414D-8FBD-6BBA3807B1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cxnSp>
        <p:nvCxnSpPr>
          <p:cNvPr id="109" name="직선 연결선 108">
            <a:extLst>
              <a:ext uri="{FF2B5EF4-FFF2-40B4-BE49-F238E27FC236}">
                <a16:creationId xmlns:a16="http://schemas.microsoft.com/office/drawing/2014/main" id="{DE2E5270-04E2-4B9A-A761-022F0ADE2215}"/>
              </a:ext>
            </a:extLst>
          </p:cNvPr>
          <p:cNvCxnSpPr/>
          <p:nvPr/>
        </p:nvCxnSpPr>
        <p:spPr>
          <a:xfrm>
            <a:off x="376645" y="1084594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1794209-01A1-43DC-9EBE-AF7AC2C83847}"/>
              </a:ext>
            </a:extLst>
          </p:cNvPr>
          <p:cNvSpPr txBox="1"/>
          <p:nvPr/>
        </p:nvSpPr>
        <p:spPr>
          <a:xfrm>
            <a:off x="4485618" y="1111109"/>
            <a:ext cx="350288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</a:rPr>
              <a:t>고에너지가속장치</a:t>
            </a:r>
            <a:r>
              <a:rPr lang="en-US" altLang="ko-KR" b="1" dirty="0">
                <a:solidFill>
                  <a:schemeClr val="bg1"/>
                </a:solidFill>
              </a:rPr>
              <a:t>(SCL2) 321 m</a:t>
            </a:r>
            <a:endParaRPr lang="ko-KR" altLang="en-US" b="1" dirty="0">
              <a:solidFill>
                <a:schemeClr val="bg1"/>
              </a:solidFill>
            </a:endParaRPr>
          </a:p>
        </p:txBody>
      </p:sp>
      <p:cxnSp>
        <p:nvCxnSpPr>
          <p:cNvPr id="122" name="직선 화살표 연결선 121">
            <a:extLst>
              <a:ext uri="{FF2B5EF4-FFF2-40B4-BE49-F238E27FC236}">
                <a16:creationId xmlns:a16="http://schemas.microsoft.com/office/drawing/2014/main" id="{A8D1B1ED-FB5C-4DB3-9894-9A519B74E653}"/>
              </a:ext>
            </a:extLst>
          </p:cNvPr>
          <p:cNvCxnSpPr>
            <a:cxnSpLocks/>
          </p:cNvCxnSpPr>
          <p:nvPr/>
        </p:nvCxnSpPr>
        <p:spPr>
          <a:xfrm>
            <a:off x="3107871" y="2215490"/>
            <a:ext cx="2340429" cy="0"/>
          </a:xfrm>
          <a:prstGeom prst="straightConnector1">
            <a:avLst/>
          </a:prstGeom>
          <a:ln w="25400">
            <a:solidFill>
              <a:schemeClr val="bg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Box 123">
            <a:extLst>
              <a:ext uri="{FF2B5EF4-FFF2-40B4-BE49-F238E27FC236}">
                <a16:creationId xmlns:a16="http://schemas.microsoft.com/office/drawing/2014/main" id="{236E6574-2D68-4A79-B5C6-49D92B35C953}"/>
              </a:ext>
            </a:extLst>
          </p:cNvPr>
          <p:cNvSpPr txBox="1"/>
          <p:nvPr/>
        </p:nvSpPr>
        <p:spPr>
          <a:xfrm>
            <a:off x="2424003" y="2332976"/>
            <a:ext cx="3369833" cy="369332"/>
          </a:xfrm>
          <a:prstGeom prst="rect">
            <a:avLst/>
          </a:prstGeom>
          <a:solidFill>
            <a:srgbClr val="24434E"/>
          </a:solidFill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 err="1">
                <a:solidFill>
                  <a:schemeClr val="bg1"/>
                </a:solidFill>
              </a:rPr>
              <a:t>저에너지가속장치</a:t>
            </a:r>
            <a:r>
              <a:rPr lang="en-US" altLang="ko-KR" b="1" dirty="0">
                <a:solidFill>
                  <a:schemeClr val="bg1"/>
                </a:solidFill>
              </a:rPr>
              <a:t>(SCL3) 98 m</a:t>
            </a:r>
            <a:endParaRPr lang="ko-KR" altLang="en-US" b="1" dirty="0">
              <a:solidFill>
                <a:schemeClr val="bg1"/>
              </a:solidFill>
            </a:endParaRPr>
          </a:p>
        </p:txBody>
      </p:sp>
      <p:sp>
        <p:nvSpPr>
          <p:cNvPr id="21" name="직사각형 20">
            <a:extLst>
              <a:ext uri="{FF2B5EF4-FFF2-40B4-BE49-F238E27FC236}">
                <a16:creationId xmlns:a16="http://schemas.microsoft.com/office/drawing/2014/main" id="{5DCCB1D5-E575-4C28-80B1-99C3A4EDA8D1}"/>
              </a:ext>
            </a:extLst>
          </p:cNvPr>
          <p:cNvSpPr/>
          <p:nvPr/>
        </p:nvSpPr>
        <p:spPr>
          <a:xfrm>
            <a:off x="960890" y="4180764"/>
            <a:ext cx="1998000" cy="2540076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F460DCC0-8217-4937-B195-780479D13227}"/>
              </a:ext>
            </a:extLst>
          </p:cNvPr>
          <p:cNvGrpSpPr/>
          <p:nvPr/>
        </p:nvGrpSpPr>
        <p:grpSpPr>
          <a:xfrm>
            <a:off x="1446768" y="4241210"/>
            <a:ext cx="1026243" cy="507758"/>
            <a:chOff x="1730701" y="4324335"/>
            <a:chExt cx="1026243" cy="507758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1D47752-52EA-451E-AEA6-8E879C41B082}"/>
                </a:ext>
              </a:extLst>
            </p:cNvPr>
            <p:cNvSpPr txBox="1"/>
            <p:nvPr/>
          </p:nvSpPr>
          <p:spPr>
            <a:xfrm>
              <a:off x="1730701" y="4324335"/>
              <a:ext cx="10262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2400" b="1" dirty="0">
                  <a:latin typeface="나눔스퀘어 Bold" panose="020B0600000101010101" pitchFamily="50" charset="-127"/>
                  <a:ea typeface="나눔스퀘어 Bold" panose="020B0600000101010101" pitchFamily="50" charset="-127"/>
                </a:rPr>
                <a:t>전자석</a:t>
              </a:r>
            </a:p>
          </p:txBody>
        </p:sp>
        <p:sp>
          <p:nvSpPr>
            <p:cNvPr id="6" name="사각형: 둥근 모서리 5">
              <a:extLst>
                <a:ext uri="{FF2B5EF4-FFF2-40B4-BE49-F238E27FC236}">
                  <a16:creationId xmlns:a16="http://schemas.microsoft.com/office/drawing/2014/main" id="{C2B6A3A7-E2A7-4D43-8D83-DE7A6FCC6E5E}"/>
                </a:ext>
              </a:extLst>
            </p:cNvPr>
            <p:cNvSpPr/>
            <p:nvPr/>
          </p:nvSpPr>
          <p:spPr>
            <a:xfrm>
              <a:off x="1973822" y="4781234"/>
              <a:ext cx="540000" cy="50859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나눔스퀘어 Bold" panose="020B0600000101010101" pitchFamily="50" charset="-127"/>
                <a:ea typeface="나눔스퀘어 Bold" panose="020B0600000101010101" pitchFamily="50" charset="-127"/>
              </a:endParaRPr>
            </a:p>
          </p:txBody>
        </p:sp>
      </p:grpSp>
      <p:sp>
        <p:nvSpPr>
          <p:cNvPr id="37" name="직사각형 36">
            <a:extLst>
              <a:ext uri="{FF2B5EF4-FFF2-40B4-BE49-F238E27FC236}">
                <a16:creationId xmlns:a16="http://schemas.microsoft.com/office/drawing/2014/main" id="{5D6FD9E9-C7B1-4668-A55B-42DA8673C7C4}"/>
              </a:ext>
            </a:extLst>
          </p:cNvPr>
          <p:cNvSpPr/>
          <p:nvPr/>
        </p:nvSpPr>
        <p:spPr>
          <a:xfrm>
            <a:off x="7484954" y="4180765"/>
            <a:ext cx="3728851" cy="1214220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60A3E23-9C02-451C-90C2-884C4AE596E8}"/>
              </a:ext>
            </a:extLst>
          </p:cNvPr>
          <p:cNvSpPr txBox="1"/>
          <p:nvPr/>
        </p:nvSpPr>
        <p:spPr>
          <a:xfrm>
            <a:off x="7637212" y="4216467"/>
            <a:ext cx="3424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b="1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극저온시스템 용접 </a:t>
            </a:r>
            <a:r>
              <a:rPr lang="ko-KR" altLang="en-US" sz="2400" b="1" dirty="0" err="1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연결부</a:t>
            </a:r>
            <a:endParaRPr lang="ko-KR" altLang="en-US" sz="2400" b="1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AFABD80-165D-4F29-882F-C0C637E6F0AA}"/>
              </a:ext>
            </a:extLst>
          </p:cNvPr>
          <p:cNvSpPr txBox="1"/>
          <p:nvPr/>
        </p:nvSpPr>
        <p:spPr>
          <a:xfrm>
            <a:off x="7654784" y="4818468"/>
            <a:ext cx="2624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dirty="0"/>
              <a:t>총</a:t>
            </a:r>
            <a:r>
              <a:rPr lang="ko-KR" altLang="en-US" sz="2400" b="1" dirty="0"/>
              <a:t> </a:t>
            </a:r>
            <a:r>
              <a:rPr lang="en-US" altLang="ko-KR" sz="2800" b="1" dirty="0"/>
              <a:t>25,358</a:t>
            </a:r>
            <a:r>
              <a:rPr lang="en-US" altLang="ko-KR" sz="1400" b="1" dirty="0"/>
              <a:t> </a:t>
            </a:r>
            <a:r>
              <a:rPr lang="en-US" altLang="ko-KR" sz="2800" b="1" dirty="0"/>
              <a:t>point</a:t>
            </a:r>
            <a:endParaRPr lang="ko-KR" altLang="en-US" sz="2400" b="1" dirty="0"/>
          </a:p>
        </p:txBody>
      </p:sp>
      <p:sp>
        <p:nvSpPr>
          <p:cNvPr id="40" name="직사각형 39">
            <a:extLst>
              <a:ext uri="{FF2B5EF4-FFF2-40B4-BE49-F238E27FC236}">
                <a16:creationId xmlns:a16="http://schemas.microsoft.com/office/drawing/2014/main" id="{D921BE44-AE3E-4049-9213-F3BBCE535759}"/>
              </a:ext>
            </a:extLst>
          </p:cNvPr>
          <p:cNvSpPr/>
          <p:nvPr/>
        </p:nvSpPr>
        <p:spPr>
          <a:xfrm>
            <a:off x="7484954" y="5506620"/>
            <a:ext cx="3728851" cy="1214220"/>
          </a:xfrm>
          <a:prstGeom prst="rect">
            <a:avLst/>
          </a:prstGeom>
          <a:gradFill>
            <a:gsLst>
              <a:gs pos="100000">
                <a:srgbClr val="294A59">
                  <a:alpha val="80000"/>
                </a:srgbClr>
              </a:gs>
              <a:gs pos="15000">
                <a:srgbClr val="213C41"/>
              </a:gs>
            </a:gsLst>
            <a:path path="circle">
              <a:fillToRect l="50000" t="50000" r="50000" b="50000"/>
            </a:path>
          </a:gradFill>
          <a:ln w="2540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8EB46BE9-C83D-4221-9341-6D2192D6CCFE}"/>
              </a:ext>
            </a:extLst>
          </p:cNvPr>
          <p:cNvSpPr txBox="1"/>
          <p:nvPr/>
        </p:nvSpPr>
        <p:spPr>
          <a:xfrm>
            <a:off x="8019528" y="5545968"/>
            <a:ext cx="2659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b="1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전체 헬륨 배관 길이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68B093F-FE8E-4422-B21C-360138B1997C}"/>
              </a:ext>
            </a:extLst>
          </p:cNvPr>
          <p:cNvSpPr txBox="1"/>
          <p:nvPr/>
        </p:nvSpPr>
        <p:spPr>
          <a:xfrm>
            <a:off x="7559404" y="6139688"/>
            <a:ext cx="1907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000" dirty="0">
                <a:solidFill>
                  <a:schemeClr val="bg1"/>
                </a:solidFill>
              </a:rPr>
              <a:t>총</a:t>
            </a:r>
            <a:r>
              <a:rPr lang="ko-KR" altLang="en-US" sz="2000" b="1" dirty="0">
                <a:solidFill>
                  <a:schemeClr val="bg1"/>
                </a:solidFill>
              </a:rPr>
              <a:t> </a:t>
            </a:r>
            <a:r>
              <a:rPr lang="en-US" altLang="ko-KR" sz="2800" b="1" dirty="0">
                <a:solidFill>
                  <a:schemeClr val="bg1"/>
                </a:solidFill>
              </a:rPr>
              <a:t>13.7</a:t>
            </a:r>
            <a:r>
              <a:rPr lang="en-US" altLang="ko-KR" sz="1400" b="1" dirty="0">
                <a:solidFill>
                  <a:schemeClr val="bg1"/>
                </a:solidFill>
              </a:rPr>
              <a:t> </a:t>
            </a:r>
            <a:r>
              <a:rPr lang="en-US" altLang="ko-KR" sz="2800" b="1" dirty="0">
                <a:solidFill>
                  <a:schemeClr val="bg1"/>
                </a:solidFill>
              </a:rPr>
              <a:t>km</a:t>
            </a:r>
            <a:endParaRPr lang="ko-KR" altLang="en-US" sz="2800" b="1" dirty="0">
              <a:solidFill>
                <a:schemeClr val="bg1"/>
              </a:solidFill>
            </a:endParaRPr>
          </a:p>
        </p:txBody>
      </p:sp>
      <p:grpSp>
        <p:nvGrpSpPr>
          <p:cNvPr id="3" name="그룹 2">
            <a:extLst>
              <a:ext uri="{FF2B5EF4-FFF2-40B4-BE49-F238E27FC236}">
                <a16:creationId xmlns:a16="http://schemas.microsoft.com/office/drawing/2014/main" id="{6DDBF4BD-C20B-4067-9CD3-CE29AB459364}"/>
              </a:ext>
            </a:extLst>
          </p:cNvPr>
          <p:cNvGrpSpPr/>
          <p:nvPr/>
        </p:nvGrpSpPr>
        <p:grpSpPr>
          <a:xfrm>
            <a:off x="3110453" y="4180764"/>
            <a:ext cx="1996934" cy="2540076"/>
            <a:chOff x="3242460" y="4180764"/>
            <a:chExt cx="1996934" cy="2540076"/>
          </a:xfrm>
        </p:grpSpPr>
        <p:sp>
          <p:nvSpPr>
            <p:cNvPr id="33" name="직사각형 32">
              <a:extLst>
                <a:ext uri="{FF2B5EF4-FFF2-40B4-BE49-F238E27FC236}">
                  <a16:creationId xmlns:a16="http://schemas.microsoft.com/office/drawing/2014/main" id="{0BE5D72B-38FC-488C-B539-42E31AB6230D}"/>
                </a:ext>
              </a:extLst>
            </p:cNvPr>
            <p:cNvSpPr/>
            <p:nvPr/>
          </p:nvSpPr>
          <p:spPr>
            <a:xfrm>
              <a:off x="3242460" y="4180764"/>
              <a:ext cx="1996934" cy="2540076"/>
            </a:xfrm>
            <a:prstGeom prst="rect">
              <a:avLst/>
            </a:prstGeom>
            <a:gradFill flip="none" rotWithShape="1">
              <a:gsLst>
                <a:gs pos="100000">
                  <a:srgbClr val="294A59">
                    <a:alpha val="80000"/>
                  </a:srgbClr>
                </a:gs>
                <a:gs pos="15000">
                  <a:srgbClr val="213C41"/>
                </a:gs>
              </a:gsLst>
              <a:path path="circle">
                <a:fillToRect l="50000" t="50000" r="50000" b="50000"/>
              </a:path>
              <a:tileRect/>
            </a:gradFill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27A71EC2-8ACC-4116-9FDE-5136810EF139}"/>
                </a:ext>
              </a:extLst>
            </p:cNvPr>
            <p:cNvSpPr txBox="1"/>
            <p:nvPr/>
          </p:nvSpPr>
          <p:spPr>
            <a:xfrm>
              <a:off x="3581823" y="4241210"/>
              <a:ext cx="13067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2400" b="1" dirty="0">
                  <a:solidFill>
                    <a:schemeClr val="bg1"/>
                  </a:solidFill>
                  <a:latin typeface="나눔스퀘어 Bold" panose="020B0600000101010101" pitchFamily="50" charset="-127"/>
                  <a:ea typeface="나눔스퀘어 Bold" panose="020B0600000101010101" pitchFamily="50" charset="-127"/>
                </a:rPr>
                <a:t>진공펌프</a:t>
              </a:r>
            </a:p>
          </p:txBody>
        </p:sp>
        <p:sp>
          <p:nvSpPr>
            <p:cNvPr id="35" name="사각형: 둥근 모서리 34">
              <a:extLst>
                <a:ext uri="{FF2B5EF4-FFF2-40B4-BE49-F238E27FC236}">
                  <a16:creationId xmlns:a16="http://schemas.microsoft.com/office/drawing/2014/main" id="{8516451D-686F-4AE9-A257-26577CDA3F50}"/>
                </a:ext>
              </a:extLst>
            </p:cNvPr>
            <p:cNvSpPr/>
            <p:nvPr/>
          </p:nvSpPr>
          <p:spPr>
            <a:xfrm>
              <a:off x="3962439" y="4698109"/>
              <a:ext cx="540000" cy="5085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tx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1C8F24C6-3ED7-45FF-9C5B-AD2D874A5F14}"/>
                </a:ext>
              </a:extLst>
            </p:cNvPr>
            <p:cNvSpPr txBox="1"/>
            <p:nvPr/>
          </p:nvSpPr>
          <p:spPr>
            <a:xfrm>
              <a:off x="3359917" y="5869534"/>
              <a:ext cx="144943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3600" b="1" dirty="0">
                  <a:solidFill>
                    <a:schemeClr val="bg1"/>
                  </a:solidFill>
                </a:rPr>
                <a:t>188</a:t>
              </a:r>
              <a:r>
                <a:rPr lang="ko-KR" altLang="en-US" sz="3600" b="1" dirty="0">
                  <a:solidFill>
                    <a:schemeClr val="bg1"/>
                  </a:solidFill>
                </a:rPr>
                <a:t>대</a:t>
              </a:r>
              <a:endParaRPr lang="ko-KR" altLang="en-US" sz="2400" b="1" dirty="0">
                <a:solidFill>
                  <a:schemeClr val="bg1"/>
                </a:solidFill>
              </a:endParaRPr>
            </a:p>
          </p:txBody>
        </p:sp>
        <p:pic>
          <p:nvPicPr>
            <p:cNvPr id="44" name="그림 43">
              <a:extLst>
                <a:ext uri="{FF2B5EF4-FFF2-40B4-BE49-F238E27FC236}">
                  <a16:creationId xmlns:a16="http://schemas.microsoft.com/office/drawing/2014/main" id="{8DD93A52-3FD4-4CED-AAFF-CB42F79E147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83215" y="4870218"/>
              <a:ext cx="1267622" cy="1089406"/>
            </a:xfrm>
            <a:prstGeom prst="rect">
              <a:avLst/>
            </a:prstGeom>
          </p:spPr>
        </p:pic>
      </p:grpSp>
      <p:pic>
        <p:nvPicPr>
          <p:cNvPr id="11" name="그림 10">
            <a:extLst>
              <a:ext uri="{FF2B5EF4-FFF2-40B4-BE49-F238E27FC236}">
                <a16:creationId xmlns:a16="http://schemas.microsoft.com/office/drawing/2014/main" id="{48411566-BAB4-45A3-A317-6DAF088584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5835" y="4872404"/>
            <a:ext cx="1504716" cy="1126720"/>
          </a:xfrm>
          <a:prstGeom prst="rect">
            <a:avLst/>
          </a:prstGeom>
        </p:spPr>
      </p:pic>
      <p:grpSp>
        <p:nvGrpSpPr>
          <p:cNvPr id="48" name="그룹 47">
            <a:extLst>
              <a:ext uri="{FF2B5EF4-FFF2-40B4-BE49-F238E27FC236}">
                <a16:creationId xmlns:a16="http://schemas.microsoft.com/office/drawing/2014/main" id="{8B181437-90DD-44FE-A1AA-21CFC34C9720}"/>
              </a:ext>
            </a:extLst>
          </p:cNvPr>
          <p:cNvGrpSpPr/>
          <p:nvPr/>
        </p:nvGrpSpPr>
        <p:grpSpPr>
          <a:xfrm>
            <a:off x="1247445" y="5938777"/>
            <a:ext cx="1263488" cy="713324"/>
            <a:chOff x="1455473" y="5935643"/>
            <a:chExt cx="1263488" cy="713324"/>
          </a:xfrm>
        </p:grpSpPr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B524B6D4-2154-4C2C-BB87-91CE58633967}"/>
                </a:ext>
              </a:extLst>
            </p:cNvPr>
            <p:cNvSpPr txBox="1"/>
            <p:nvPr/>
          </p:nvSpPr>
          <p:spPr>
            <a:xfrm>
              <a:off x="1455473" y="5935643"/>
              <a:ext cx="125066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/>
                <a:t> </a:t>
              </a:r>
              <a:r>
                <a:rPr lang="en-US" altLang="ko-KR" sz="2800" b="1" dirty="0"/>
                <a:t>420</a:t>
              </a:r>
              <a:r>
                <a:rPr lang="ko-KR" altLang="en-US" sz="2800" b="1" dirty="0"/>
                <a:t>개</a:t>
              </a:r>
              <a:endParaRPr lang="ko-KR" altLang="en-US" b="1" dirty="0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B33B9128-0F43-4543-8974-AFCB11332B8D}"/>
                </a:ext>
              </a:extLst>
            </p:cNvPr>
            <p:cNvSpPr txBox="1"/>
            <p:nvPr/>
          </p:nvSpPr>
          <p:spPr>
            <a:xfrm>
              <a:off x="1673482" y="6279635"/>
              <a:ext cx="104547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dirty="0"/>
                <a:t>(1,644 t)</a:t>
              </a:r>
              <a:endParaRPr lang="ko-KR" altLang="en-US" dirty="0"/>
            </a:p>
          </p:txBody>
        </p:sp>
      </p:grpSp>
      <p:pic>
        <p:nvPicPr>
          <p:cNvPr id="1032" name="Picture 8" descr="용접 - 무료 산업개 아이콘">
            <a:extLst>
              <a:ext uri="{FF2B5EF4-FFF2-40B4-BE49-F238E27FC236}">
                <a16:creationId xmlns:a16="http://schemas.microsoft.com/office/drawing/2014/main" id="{4F7F2C87-B331-491A-BD97-4297171CD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007" y="4777475"/>
            <a:ext cx="546405" cy="54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사각형: 둥근 모서리 58">
            <a:extLst>
              <a:ext uri="{FF2B5EF4-FFF2-40B4-BE49-F238E27FC236}">
                <a16:creationId xmlns:a16="http://schemas.microsoft.com/office/drawing/2014/main" id="{6BA7E796-3699-4C00-99F4-37DD0D4512AA}"/>
              </a:ext>
            </a:extLst>
          </p:cNvPr>
          <p:cNvSpPr/>
          <p:nvPr/>
        </p:nvSpPr>
        <p:spPr>
          <a:xfrm>
            <a:off x="8539379" y="4699887"/>
            <a:ext cx="1620000" cy="50859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/>
              </a:solidFill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60" name="사각형: 둥근 모서리 59">
            <a:extLst>
              <a:ext uri="{FF2B5EF4-FFF2-40B4-BE49-F238E27FC236}">
                <a16:creationId xmlns:a16="http://schemas.microsoft.com/office/drawing/2014/main" id="{86949389-5D15-4906-B256-7ECA24562BDE}"/>
              </a:ext>
            </a:extLst>
          </p:cNvPr>
          <p:cNvSpPr/>
          <p:nvPr/>
        </p:nvSpPr>
        <p:spPr>
          <a:xfrm>
            <a:off x="8539379" y="6022567"/>
            <a:ext cx="1620000" cy="5085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/>
              </a:solidFill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6136A695-0727-4B8A-B138-32B5A07F01D8}"/>
              </a:ext>
            </a:extLst>
          </p:cNvPr>
          <p:cNvSpPr txBox="1"/>
          <p:nvPr/>
        </p:nvSpPr>
        <p:spPr>
          <a:xfrm>
            <a:off x="9265617" y="6282028"/>
            <a:ext cx="19367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1200" dirty="0">
                <a:solidFill>
                  <a:schemeClr val="accent4"/>
                </a:solidFill>
              </a:rPr>
              <a:t>(</a:t>
            </a:r>
            <a:r>
              <a:rPr lang="ko-KR" altLang="en-US" sz="1200" dirty="0">
                <a:solidFill>
                  <a:schemeClr val="accent4"/>
                </a:solidFill>
              </a:rPr>
              <a:t>세종청사 길이의 </a:t>
            </a:r>
            <a:r>
              <a:rPr lang="en-US" altLang="ko-KR" sz="1600" b="1" dirty="0">
                <a:solidFill>
                  <a:schemeClr val="accent4"/>
                </a:solidFill>
              </a:rPr>
              <a:t>3.8</a:t>
            </a:r>
            <a:r>
              <a:rPr lang="en-US" altLang="ko-KR" sz="600" dirty="0">
                <a:solidFill>
                  <a:schemeClr val="accent4"/>
                </a:solidFill>
              </a:rPr>
              <a:t> </a:t>
            </a:r>
            <a:r>
              <a:rPr lang="ko-KR" altLang="en-US" sz="1200" dirty="0">
                <a:solidFill>
                  <a:schemeClr val="accent4"/>
                </a:solidFill>
              </a:rPr>
              <a:t>배</a:t>
            </a:r>
            <a:r>
              <a:rPr lang="en-US" altLang="ko-KR" sz="1200" dirty="0">
                <a:solidFill>
                  <a:schemeClr val="accent4"/>
                </a:solidFill>
              </a:rPr>
              <a:t>)</a:t>
            </a:r>
            <a:endParaRPr lang="ko-KR" altLang="en-US" sz="1600" b="1" dirty="0">
              <a:solidFill>
                <a:schemeClr val="accent4"/>
              </a:solidFill>
            </a:endParaRPr>
          </a:p>
        </p:txBody>
      </p:sp>
      <p:pic>
        <p:nvPicPr>
          <p:cNvPr id="63" name="그림 62">
            <a:extLst>
              <a:ext uri="{FF2B5EF4-FFF2-40B4-BE49-F238E27FC236}">
                <a16:creationId xmlns:a16="http://schemas.microsoft.com/office/drawing/2014/main" id="{9067D6C5-142C-42FF-B4F8-C4615B6C234E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839"/>
          <a:stretch/>
        </p:blipFill>
        <p:spPr>
          <a:xfrm>
            <a:off x="10453891" y="5582808"/>
            <a:ext cx="748475" cy="676976"/>
          </a:xfrm>
          <a:prstGeom prst="rect">
            <a:avLst/>
          </a:prstGeom>
        </p:spPr>
      </p:pic>
      <p:grpSp>
        <p:nvGrpSpPr>
          <p:cNvPr id="15" name="그룹 14">
            <a:extLst>
              <a:ext uri="{FF2B5EF4-FFF2-40B4-BE49-F238E27FC236}">
                <a16:creationId xmlns:a16="http://schemas.microsoft.com/office/drawing/2014/main" id="{5AB3C14C-7EE6-4BF1-9F26-DCBC63119A73}"/>
              </a:ext>
            </a:extLst>
          </p:cNvPr>
          <p:cNvGrpSpPr/>
          <p:nvPr/>
        </p:nvGrpSpPr>
        <p:grpSpPr>
          <a:xfrm>
            <a:off x="5230339" y="4180764"/>
            <a:ext cx="2181410" cy="2540076"/>
            <a:chOff x="5268439" y="4180764"/>
            <a:chExt cx="2181410" cy="2540076"/>
          </a:xfrm>
        </p:grpSpPr>
        <p:grpSp>
          <p:nvGrpSpPr>
            <p:cNvPr id="13" name="그룹 12">
              <a:extLst>
                <a:ext uri="{FF2B5EF4-FFF2-40B4-BE49-F238E27FC236}">
                  <a16:creationId xmlns:a16="http://schemas.microsoft.com/office/drawing/2014/main" id="{5203A8AF-3605-4B55-AA21-0D7CC0FFB1E5}"/>
                </a:ext>
              </a:extLst>
            </p:cNvPr>
            <p:cNvGrpSpPr/>
            <p:nvPr/>
          </p:nvGrpSpPr>
          <p:grpSpPr>
            <a:xfrm>
              <a:off x="5297049" y="4180764"/>
              <a:ext cx="2101769" cy="2540076"/>
              <a:chOff x="5335150" y="4180764"/>
              <a:chExt cx="1996934" cy="2540076"/>
            </a:xfrm>
          </p:grpSpPr>
          <p:sp>
            <p:nvSpPr>
              <p:cNvPr id="52" name="직사각형 51">
                <a:extLst>
                  <a:ext uri="{FF2B5EF4-FFF2-40B4-BE49-F238E27FC236}">
                    <a16:creationId xmlns:a16="http://schemas.microsoft.com/office/drawing/2014/main" id="{F1FA6FC1-95B6-4167-A6F2-475EA8F147A9}"/>
                  </a:ext>
                </a:extLst>
              </p:cNvPr>
              <p:cNvSpPr/>
              <p:nvPr/>
            </p:nvSpPr>
            <p:spPr>
              <a:xfrm>
                <a:off x="5335150" y="4180764"/>
                <a:ext cx="1996934" cy="2540076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dirty="0"/>
              </a:p>
            </p:txBody>
          </p:sp>
          <p:pic>
            <p:nvPicPr>
              <p:cNvPr id="1030" name="Picture 6" descr="감지기 - 무료 전자개 아이콘">
                <a:extLst>
                  <a:ext uri="{FF2B5EF4-FFF2-40B4-BE49-F238E27FC236}">
                    <a16:creationId xmlns:a16="http://schemas.microsoft.com/office/drawing/2014/main" id="{2CE0B8E2-F201-4FEF-AD95-272F8E5E319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 cstate="hq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16182" y="5405754"/>
                <a:ext cx="665151" cy="6651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55" name="그룹 54">
                <a:extLst>
                  <a:ext uri="{FF2B5EF4-FFF2-40B4-BE49-F238E27FC236}">
                    <a16:creationId xmlns:a16="http://schemas.microsoft.com/office/drawing/2014/main" id="{1345949D-08E0-410B-B865-3356D1ACAA86}"/>
                  </a:ext>
                </a:extLst>
              </p:cNvPr>
              <p:cNvGrpSpPr/>
              <p:nvPr/>
            </p:nvGrpSpPr>
            <p:grpSpPr>
              <a:xfrm>
                <a:off x="5399707" y="4219680"/>
                <a:ext cx="1867819" cy="881856"/>
                <a:chOff x="1309913" y="4302805"/>
                <a:chExt cx="1867819" cy="881856"/>
              </a:xfrm>
            </p:grpSpPr>
            <p:sp>
              <p:nvSpPr>
                <p:cNvPr id="56" name="TextBox 55">
                  <a:extLst>
                    <a:ext uri="{FF2B5EF4-FFF2-40B4-BE49-F238E27FC236}">
                      <a16:creationId xmlns:a16="http://schemas.microsoft.com/office/drawing/2014/main" id="{14410E3F-D836-4F28-A5D0-A88DF03DCABF}"/>
                    </a:ext>
                  </a:extLst>
                </p:cNvPr>
                <p:cNvSpPr txBox="1"/>
                <p:nvPr/>
              </p:nvSpPr>
              <p:spPr>
                <a:xfrm>
                  <a:off x="1309913" y="4302805"/>
                  <a:ext cx="1867819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ko-KR" altLang="en-US" sz="2400" b="1" dirty="0">
                      <a:latin typeface="나눔스퀘어 Bold" panose="020B0600000101010101" pitchFamily="50" charset="-127"/>
                      <a:ea typeface="나눔스퀘어 Bold" panose="020B0600000101010101" pitchFamily="50" charset="-127"/>
                    </a:rPr>
                    <a:t>극저온시스템</a:t>
                  </a:r>
                  <a:endParaRPr lang="en-US" altLang="ko-KR" sz="2400" b="1" dirty="0">
                    <a:latin typeface="나눔스퀘어 Bold" panose="020B0600000101010101" pitchFamily="50" charset="-127"/>
                    <a:ea typeface="나눔스퀘어 Bold" panose="020B0600000101010101" pitchFamily="50" charset="-127"/>
                  </a:endParaRPr>
                </a:p>
                <a:p>
                  <a:pPr algn="ctr"/>
                  <a:r>
                    <a:rPr lang="ko-KR" altLang="en-US" sz="2400" b="1" dirty="0">
                      <a:latin typeface="나눔스퀘어 Bold" panose="020B0600000101010101" pitchFamily="50" charset="-127"/>
                      <a:ea typeface="나눔스퀘어 Bold" panose="020B0600000101010101" pitchFamily="50" charset="-127"/>
                    </a:rPr>
                    <a:t>센서 및 밸브</a:t>
                  </a:r>
                </a:p>
              </p:txBody>
            </p:sp>
            <p:sp>
              <p:nvSpPr>
                <p:cNvPr id="57" name="사각형: 둥근 모서리 56">
                  <a:extLst>
                    <a:ext uri="{FF2B5EF4-FFF2-40B4-BE49-F238E27FC236}">
                      <a16:creationId xmlns:a16="http://schemas.microsoft.com/office/drawing/2014/main" id="{48F10CED-0834-43A9-BAE8-852355720749}"/>
                    </a:ext>
                  </a:extLst>
                </p:cNvPr>
                <p:cNvSpPr/>
                <p:nvPr/>
              </p:nvSpPr>
              <p:spPr>
                <a:xfrm>
                  <a:off x="1973822" y="5133802"/>
                  <a:ext cx="540000" cy="50859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>
                    <a:latin typeface="나눔스퀘어 Bold" panose="020B0600000101010101" pitchFamily="50" charset="-127"/>
                    <a:ea typeface="나눔스퀘어 Bold" panose="020B0600000101010101" pitchFamily="50" charset="-127"/>
                  </a:endParaRPr>
                </a:p>
              </p:txBody>
            </p:sp>
          </p:grpSp>
        </p:grpSp>
        <p:sp>
          <p:nvSpPr>
            <p:cNvPr id="62" name="직사각형 61">
              <a:extLst>
                <a:ext uri="{FF2B5EF4-FFF2-40B4-BE49-F238E27FC236}">
                  <a16:creationId xmlns:a16="http://schemas.microsoft.com/office/drawing/2014/main" id="{E9BD6090-30BA-42EB-9AE7-932905A770ED}"/>
                </a:ext>
              </a:extLst>
            </p:cNvPr>
            <p:cNvSpPr/>
            <p:nvPr/>
          </p:nvSpPr>
          <p:spPr>
            <a:xfrm>
              <a:off x="6330632" y="6251250"/>
              <a:ext cx="1119217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2000" b="1" dirty="0"/>
                <a:t>4,830</a:t>
              </a:r>
              <a:r>
                <a:rPr lang="ko-KR" altLang="en-US" dirty="0"/>
                <a:t>개</a:t>
              </a:r>
            </a:p>
          </p:txBody>
        </p:sp>
        <p:pic>
          <p:nvPicPr>
            <p:cNvPr id="1026" name="Picture 2" descr="밸브 PNG, 일러스트, PSD 및 클립 아트에 대한 무료 다운로드 | Pngtree">
              <a:extLst>
                <a:ext uri="{FF2B5EF4-FFF2-40B4-BE49-F238E27FC236}">
                  <a16:creationId xmlns:a16="http://schemas.microsoft.com/office/drawing/2014/main" id="{00219E30-94C7-4D6F-B3DA-DB5AC1E697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1730" y="5287582"/>
              <a:ext cx="908982" cy="9089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직사각형 63">
              <a:extLst>
                <a:ext uri="{FF2B5EF4-FFF2-40B4-BE49-F238E27FC236}">
                  <a16:creationId xmlns:a16="http://schemas.microsoft.com/office/drawing/2014/main" id="{984C1125-762F-4D65-99B9-9A1CCC04392C}"/>
                </a:ext>
              </a:extLst>
            </p:cNvPr>
            <p:cNvSpPr/>
            <p:nvPr/>
          </p:nvSpPr>
          <p:spPr>
            <a:xfrm>
              <a:off x="5282358" y="6255312"/>
              <a:ext cx="1119217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2000" b="1" dirty="0"/>
                <a:t>1,022</a:t>
              </a:r>
              <a:r>
                <a:rPr lang="ko-KR" altLang="en-US" dirty="0"/>
                <a:t>개</a:t>
              </a:r>
            </a:p>
          </p:txBody>
        </p:sp>
        <p:sp>
          <p:nvSpPr>
            <p:cNvPr id="65" name="직사각형 64">
              <a:extLst>
                <a:ext uri="{FF2B5EF4-FFF2-40B4-BE49-F238E27FC236}">
                  <a16:creationId xmlns:a16="http://schemas.microsoft.com/office/drawing/2014/main" id="{050141CD-7E07-463C-B043-4AA03E0F06BC}"/>
                </a:ext>
              </a:extLst>
            </p:cNvPr>
            <p:cNvSpPr/>
            <p:nvPr/>
          </p:nvSpPr>
          <p:spPr>
            <a:xfrm>
              <a:off x="5268439" y="5963140"/>
              <a:ext cx="114646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ko-KR" altLang="en-US" spc="-300" dirty="0"/>
                <a:t>극저온밸브</a:t>
              </a:r>
            </a:p>
          </p:txBody>
        </p:sp>
        <p:sp>
          <p:nvSpPr>
            <p:cNvPr id="66" name="직사각형 65">
              <a:extLst>
                <a:ext uri="{FF2B5EF4-FFF2-40B4-BE49-F238E27FC236}">
                  <a16:creationId xmlns:a16="http://schemas.microsoft.com/office/drawing/2014/main" id="{DA47184D-9F03-45B1-839D-1C41FF640109}"/>
                </a:ext>
              </a:extLst>
            </p:cNvPr>
            <p:cNvSpPr/>
            <p:nvPr/>
          </p:nvSpPr>
          <p:spPr>
            <a:xfrm>
              <a:off x="6553387" y="5982835"/>
              <a:ext cx="64633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ko-KR" altLang="en-US" dirty="0"/>
                <a:t>센서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641517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직사각형 137">
            <a:extLst>
              <a:ext uri="{FF2B5EF4-FFF2-40B4-BE49-F238E27FC236}">
                <a16:creationId xmlns:a16="http://schemas.microsoft.com/office/drawing/2014/main" id="{D18F852A-609E-460C-A7D2-00741DA9EC99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B32CE47E-AFFB-4AAC-A29A-5BE04233D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pPr/>
              <a:t>22</a:t>
            </a:fld>
            <a:endParaRPr lang="ko-KR" altLang="en-US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FCF58496-82F3-44E0-88DA-C0380EF6B70B}"/>
              </a:ext>
            </a:extLst>
          </p:cNvPr>
          <p:cNvSpPr txBox="1"/>
          <p:nvPr/>
        </p:nvSpPr>
        <p:spPr>
          <a:xfrm>
            <a:off x="477945" y="426225"/>
            <a:ext cx="3544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 장치구성</a:t>
            </a:r>
          </a:p>
        </p:txBody>
      </p:sp>
      <p:grpSp>
        <p:nvGrpSpPr>
          <p:cNvPr id="110" name="그룹 109">
            <a:extLst>
              <a:ext uri="{FF2B5EF4-FFF2-40B4-BE49-F238E27FC236}">
                <a16:creationId xmlns:a16="http://schemas.microsoft.com/office/drawing/2014/main" id="{E0ADD207-8F4E-4140-BA62-6E6A871CED72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11" name="자유형: 도형 110">
              <a:extLst>
                <a:ext uri="{FF2B5EF4-FFF2-40B4-BE49-F238E27FC236}">
                  <a16:creationId xmlns:a16="http://schemas.microsoft.com/office/drawing/2014/main" id="{829E08D4-65F8-45E3-B5A7-16564F6B112A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12" name="자유형: 도형 111">
              <a:extLst>
                <a:ext uri="{FF2B5EF4-FFF2-40B4-BE49-F238E27FC236}">
                  <a16:creationId xmlns:a16="http://schemas.microsoft.com/office/drawing/2014/main" id="{1BEDF646-8605-4B89-9EEC-7442F061DD56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grpSp>
        <p:nvGrpSpPr>
          <p:cNvPr id="117" name="그룹 116">
            <a:extLst>
              <a:ext uri="{FF2B5EF4-FFF2-40B4-BE49-F238E27FC236}">
                <a16:creationId xmlns:a16="http://schemas.microsoft.com/office/drawing/2014/main" id="{839DC8EB-803B-44DA-9FAE-4E4DF0921259}"/>
              </a:ext>
            </a:extLst>
          </p:cNvPr>
          <p:cNvGrpSpPr/>
          <p:nvPr/>
        </p:nvGrpSpPr>
        <p:grpSpPr>
          <a:xfrm>
            <a:off x="9883616" y="-3"/>
            <a:ext cx="2308383" cy="830595"/>
            <a:chOff x="7944830" y="-3"/>
            <a:chExt cx="4247170" cy="1843962"/>
          </a:xfrm>
        </p:grpSpPr>
        <p:pic>
          <p:nvPicPr>
            <p:cNvPr id="118" name="그림 117">
              <a:extLst>
                <a:ext uri="{FF2B5EF4-FFF2-40B4-BE49-F238E27FC236}">
                  <a16:creationId xmlns:a16="http://schemas.microsoft.com/office/drawing/2014/main" id="{8921F625-7D1C-43B5-BAFC-B0311DEA7B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19" name="직사각형 118">
              <a:extLst>
                <a:ext uri="{FF2B5EF4-FFF2-40B4-BE49-F238E27FC236}">
                  <a16:creationId xmlns:a16="http://schemas.microsoft.com/office/drawing/2014/main" id="{7656493B-CB03-4006-A43A-2E8D9EA07611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pic>
        <p:nvPicPr>
          <p:cNvPr id="120" name="그래픽 119">
            <a:extLst>
              <a:ext uri="{FF2B5EF4-FFF2-40B4-BE49-F238E27FC236}">
                <a16:creationId xmlns:a16="http://schemas.microsoft.com/office/drawing/2014/main" id="{E1A92346-7F06-414D-8FBD-6BBA3807B1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cxnSp>
        <p:nvCxnSpPr>
          <p:cNvPr id="109" name="직선 연결선 108">
            <a:extLst>
              <a:ext uri="{FF2B5EF4-FFF2-40B4-BE49-F238E27FC236}">
                <a16:creationId xmlns:a16="http://schemas.microsoft.com/office/drawing/2014/main" id="{DE2E5270-04E2-4B9A-A761-022F0ADE2215}"/>
              </a:ext>
            </a:extLst>
          </p:cNvPr>
          <p:cNvCxnSpPr/>
          <p:nvPr/>
        </p:nvCxnSpPr>
        <p:spPr>
          <a:xfrm>
            <a:off x="376645" y="1094119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 0">
            <a:extLst>
              <a:ext uri="{FF2B5EF4-FFF2-40B4-BE49-F238E27FC236}">
                <a16:creationId xmlns:a16="http://schemas.microsoft.com/office/drawing/2014/main" id="{46EFEF7C-7F73-4DF6-8A5A-6C386AAC1AA2}"/>
              </a:ext>
            </a:extLst>
          </p:cNvPr>
          <p:cNvSpPr txBox="1">
            <a:spLocks/>
          </p:cNvSpPr>
          <p:nvPr/>
        </p:nvSpPr>
        <p:spPr>
          <a:xfrm>
            <a:off x="2920206" y="1223846"/>
            <a:ext cx="1384300" cy="30905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0" normalizeH="0" baseline="0" noProof="0" dirty="0">
                <a:ln>
                  <a:noFill/>
                </a:ln>
                <a:solidFill>
                  <a:srgbClr val="C94F4F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Injector</a:t>
            </a:r>
            <a:endParaRPr kumimoji="0" lang="ko-KR" altLang="en-US" sz="1400" b="1" i="0" u="none" strike="noStrike" kern="1200" cap="none" spc="0" normalizeH="0" baseline="0" noProof="0" dirty="0">
              <a:ln>
                <a:noFill/>
              </a:ln>
              <a:solidFill>
                <a:srgbClr val="C94F4F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0" name="Rect 0">
            <a:extLst>
              <a:ext uri="{FF2B5EF4-FFF2-40B4-BE49-F238E27FC236}">
                <a16:creationId xmlns:a16="http://schemas.microsoft.com/office/drawing/2014/main" id="{AEC3FA1E-C9AB-46EE-A6AA-954B5B490987}"/>
              </a:ext>
            </a:extLst>
          </p:cNvPr>
          <p:cNvSpPr txBox="1">
            <a:spLocks/>
          </p:cNvSpPr>
          <p:nvPr/>
        </p:nvSpPr>
        <p:spPr>
          <a:xfrm>
            <a:off x="6126321" y="1223846"/>
            <a:ext cx="1384300" cy="30905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0" normalizeH="0" baseline="0" noProof="0" dirty="0">
                <a:ln>
                  <a:noFill/>
                </a:ln>
                <a:solidFill>
                  <a:srgbClr val="C94F4F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 </a:t>
            </a:r>
            <a:r>
              <a:rPr kumimoji="0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C94F4F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Linac</a:t>
            </a:r>
            <a:endParaRPr kumimoji="0" lang="ko-KR" altLang="en-US" sz="1400" b="1" i="0" u="none" strike="noStrike" kern="1200" cap="none" spc="0" normalizeH="0" baseline="0" noProof="0" dirty="0">
              <a:ln>
                <a:noFill/>
              </a:ln>
              <a:solidFill>
                <a:srgbClr val="C94F4F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1" name="Rect 0">
            <a:extLst>
              <a:ext uri="{FF2B5EF4-FFF2-40B4-BE49-F238E27FC236}">
                <a16:creationId xmlns:a16="http://schemas.microsoft.com/office/drawing/2014/main" id="{0A2E0BF9-EB6A-424E-9F18-AE14A3DC69A5}"/>
              </a:ext>
            </a:extLst>
          </p:cNvPr>
          <p:cNvSpPr txBox="1">
            <a:spLocks/>
          </p:cNvSpPr>
          <p:nvPr/>
        </p:nvSpPr>
        <p:spPr>
          <a:xfrm>
            <a:off x="9246711" y="1223846"/>
            <a:ext cx="636905" cy="30905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0" normalizeH="0" baseline="0" noProof="0">
                <a:ln>
                  <a:noFill/>
                </a:ln>
                <a:solidFill>
                  <a:srgbClr val="C94F4F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IF</a:t>
            </a:r>
            <a:endParaRPr kumimoji="0" lang="ko-KR" altLang="en-US" sz="1400" b="1" i="0" u="none" strike="noStrike" kern="1200" cap="none" spc="0" normalizeH="0" baseline="0" noProof="0">
              <a:ln>
                <a:noFill/>
              </a:ln>
              <a:solidFill>
                <a:srgbClr val="C94F4F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2" name="Rect 0">
            <a:extLst>
              <a:ext uri="{FF2B5EF4-FFF2-40B4-BE49-F238E27FC236}">
                <a16:creationId xmlns:a16="http://schemas.microsoft.com/office/drawing/2014/main" id="{3B0A8C15-507F-47DF-9BF1-132C44DF0055}"/>
              </a:ext>
            </a:extLst>
          </p:cNvPr>
          <p:cNvSpPr txBox="1">
            <a:spLocks/>
          </p:cNvSpPr>
          <p:nvPr/>
        </p:nvSpPr>
        <p:spPr>
          <a:xfrm>
            <a:off x="5246000" y="1440170"/>
            <a:ext cx="879475" cy="30905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0" normalizeH="0" baseline="0" noProof="0" dirty="0">
                <a:ln>
                  <a:noFill/>
                </a:ln>
                <a:solidFill>
                  <a:srgbClr val="3F92C5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SCL3</a:t>
            </a:r>
            <a:endParaRPr kumimoji="0" lang="ko-KR" altLang="en-US" sz="1400" b="1" i="0" u="none" strike="noStrike" kern="1200" cap="none" spc="0" normalizeH="0" baseline="0" noProof="0" dirty="0">
              <a:ln>
                <a:noFill/>
              </a:ln>
              <a:solidFill>
                <a:srgbClr val="3F92C5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3" name="Rect 0">
            <a:extLst>
              <a:ext uri="{FF2B5EF4-FFF2-40B4-BE49-F238E27FC236}">
                <a16:creationId xmlns:a16="http://schemas.microsoft.com/office/drawing/2014/main" id="{C5A8B5B3-0EC5-4287-839C-A933B295ED0B}"/>
              </a:ext>
            </a:extLst>
          </p:cNvPr>
          <p:cNvSpPr txBox="1">
            <a:spLocks/>
          </p:cNvSpPr>
          <p:nvPr/>
        </p:nvSpPr>
        <p:spPr>
          <a:xfrm>
            <a:off x="7445852" y="1440170"/>
            <a:ext cx="972820" cy="30905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0" normalizeH="0" baseline="0" noProof="0" dirty="0">
                <a:ln>
                  <a:noFill/>
                </a:ln>
                <a:solidFill>
                  <a:srgbClr val="3F92C5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SCL2</a:t>
            </a:r>
            <a:endParaRPr kumimoji="0" lang="ko-KR" altLang="en-US" sz="1400" b="1" i="0" u="none" strike="noStrike" kern="1200" cap="none" spc="0" normalizeH="0" baseline="0" noProof="0" dirty="0">
              <a:ln>
                <a:noFill/>
              </a:ln>
              <a:solidFill>
                <a:srgbClr val="3F92C5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4" name="Rect 0">
            <a:extLst>
              <a:ext uri="{FF2B5EF4-FFF2-40B4-BE49-F238E27FC236}">
                <a16:creationId xmlns:a16="http://schemas.microsoft.com/office/drawing/2014/main" id="{E0E3EFF4-CFC9-43E2-BA43-5D05E695362D}"/>
              </a:ext>
            </a:extLst>
          </p:cNvPr>
          <p:cNvSpPr txBox="1">
            <a:spLocks/>
          </p:cNvSpPr>
          <p:nvPr/>
        </p:nvSpPr>
        <p:spPr>
          <a:xfrm>
            <a:off x="5173186" y="1705811"/>
            <a:ext cx="1037590" cy="24764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18 MeV/u</a:t>
            </a:r>
            <a:endParaRPr kumimoji="0" lang="ko-KR" alt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5" name="Rect 0">
            <a:extLst>
              <a:ext uri="{FF2B5EF4-FFF2-40B4-BE49-F238E27FC236}">
                <a16:creationId xmlns:a16="http://schemas.microsoft.com/office/drawing/2014/main" id="{E327C27F-D005-4397-9050-B4C4611EAC05}"/>
              </a:ext>
            </a:extLst>
          </p:cNvPr>
          <p:cNvSpPr txBox="1">
            <a:spLocks/>
          </p:cNvSpPr>
          <p:nvPr/>
        </p:nvSpPr>
        <p:spPr>
          <a:xfrm>
            <a:off x="7454106" y="1713431"/>
            <a:ext cx="981075" cy="24764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200MeV/u</a:t>
            </a:r>
            <a:endParaRPr kumimoji="0" lang="ko-KR" alt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6" name="Rect 0">
            <a:extLst>
              <a:ext uri="{FF2B5EF4-FFF2-40B4-BE49-F238E27FC236}">
                <a16:creationId xmlns:a16="http://schemas.microsoft.com/office/drawing/2014/main" id="{43A75467-B8B0-4A53-A27E-C672FDF9BE2F}"/>
              </a:ext>
            </a:extLst>
          </p:cNvPr>
          <p:cNvSpPr txBox="1">
            <a:spLocks/>
          </p:cNvSpPr>
          <p:nvPr/>
        </p:nvSpPr>
        <p:spPr>
          <a:xfrm>
            <a:off x="3346637" y="1709621"/>
            <a:ext cx="1092835" cy="24764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0.5 MeV/u</a:t>
            </a:r>
            <a:endParaRPr kumimoji="0" lang="ko-KR" alt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7" name="Rect 0">
            <a:extLst>
              <a:ext uri="{FF2B5EF4-FFF2-40B4-BE49-F238E27FC236}">
                <a16:creationId xmlns:a16="http://schemas.microsoft.com/office/drawing/2014/main" id="{F9689C30-0517-40A0-96FA-87E8339B1E50}"/>
              </a:ext>
            </a:extLst>
          </p:cNvPr>
          <p:cNvSpPr>
            <a:spLocks/>
          </p:cNvSpPr>
          <p:nvPr/>
        </p:nvSpPr>
        <p:spPr>
          <a:xfrm>
            <a:off x="1920081" y="1926156"/>
            <a:ext cx="994409" cy="247649"/>
          </a:xfrm>
          <a:prstGeom prst="rect">
            <a:avLst/>
          </a:prstGeom>
          <a:noFill/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ISOL/ECR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8" name="Rect 0">
            <a:extLst>
              <a:ext uri="{FF2B5EF4-FFF2-40B4-BE49-F238E27FC236}">
                <a16:creationId xmlns:a16="http://schemas.microsoft.com/office/drawing/2014/main" id="{4862A703-A5AF-4BF9-9102-D33527C55314}"/>
              </a:ext>
            </a:extLst>
          </p:cNvPr>
          <p:cNvSpPr>
            <a:spLocks/>
          </p:cNvSpPr>
          <p:nvPr/>
        </p:nvSpPr>
        <p:spPr>
          <a:xfrm>
            <a:off x="2909411" y="1926156"/>
            <a:ext cx="680720" cy="247649"/>
          </a:xfrm>
          <a:prstGeom prst="rect">
            <a:avLst/>
          </a:prstGeom>
          <a:solidFill>
            <a:srgbClr val="0BBFED">
              <a:alpha val="89882"/>
            </a:srgb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LEBT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39" name="Rect 0">
            <a:extLst>
              <a:ext uri="{FF2B5EF4-FFF2-40B4-BE49-F238E27FC236}">
                <a16:creationId xmlns:a16="http://schemas.microsoft.com/office/drawing/2014/main" id="{254CCD95-AE76-49B4-8E7F-464E6D5AC717}"/>
              </a:ext>
            </a:extLst>
          </p:cNvPr>
          <p:cNvSpPr>
            <a:spLocks/>
          </p:cNvSpPr>
          <p:nvPr/>
        </p:nvSpPr>
        <p:spPr>
          <a:xfrm>
            <a:off x="3588860" y="1926156"/>
            <a:ext cx="607695" cy="247649"/>
          </a:xfrm>
          <a:prstGeom prst="rect">
            <a:avLst/>
          </a:prstGeom>
          <a:solidFill>
            <a:srgbClr val="FF0000">
              <a:alpha val="69865"/>
            </a:srgb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RFQ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0" name="Rect 0">
            <a:extLst>
              <a:ext uri="{FF2B5EF4-FFF2-40B4-BE49-F238E27FC236}">
                <a16:creationId xmlns:a16="http://schemas.microsoft.com/office/drawing/2014/main" id="{76CE694B-1562-4B32-A3C3-A8A1C1BF0EDF}"/>
              </a:ext>
            </a:extLst>
          </p:cNvPr>
          <p:cNvSpPr>
            <a:spLocks/>
          </p:cNvSpPr>
          <p:nvPr/>
        </p:nvSpPr>
        <p:spPr>
          <a:xfrm>
            <a:off x="4190841" y="1926156"/>
            <a:ext cx="728980" cy="247649"/>
          </a:xfrm>
          <a:prstGeom prst="rect">
            <a:avLst/>
          </a:prstGeom>
          <a:solidFill>
            <a:schemeClr val="accent1">
              <a:lumMod val="40000"/>
              <a:lumOff val="60000"/>
              <a:alpha val="69865"/>
            </a:scheme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MEBT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1" name="Rect 0">
            <a:extLst>
              <a:ext uri="{FF2B5EF4-FFF2-40B4-BE49-F238E27FC236}">
                <a16:creationId xmlns:a16="http://schemas.microsoft.com/office/drawing/2014/main" id="{B8636AEB-3949-4758-9E99-10315C72C2FE}"/>
              </a:ext>
            </a:extLst>
          </p:cNvPr>
          <p:cNvSpPr>
            <a:spLocks/>
          </p:cNvSpPr>
          <p:nvPr/>
        </p:nvSpPr>
        <p:spPr>
          <a:xfrm>
            <a:off x="4919186" y="1926156"/>
            <a:ext cx="765175" cy="247649"/>
          </a:xfrm>
          <a:prstGeom prst="rect">
            <a:avLst/>
          </a:prstGeom>
          <a:solidFill>
            <a:srgbClr val="0173E0">
              <a:alpha val="76930"/>
            </a:srgb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SCL3</a:t>
            </a:r>
            <a:r>
              <a:rPr kumimoji="0" lang="en-US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-</a:t>
            </a: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1</a:t>
            </a: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2" name="Rect 0">
            <a:extLst>
              <a:ext uri="{FF2B5EF4-FFF2-40B4-BE49-F238E27FC236}">
                <a16:creationId xmlns:a16="http://schemas.microsoft.com/office/drawing/2014/main" id="{4A45B007-68BB-4606-B14B-4606356C9803}"/>
              </a:ext>
            </a:extLst>
          </p:cNvPr>
          <p:cNvSpPr>
            <a:spLocks/>
          </p:cNvSpPr>
          <p:nvPr/>
        </p:nvSpPr>
        <p:spPr>
          <a:xfrm>
            <a:off x="5683726" y="1926156"/>
            <a:ext cx="781050" cy="247649"/>
          </a:xfrm>
          <a:prstGeom prst="rect">
            <a:avLst/>
          </a:prstGeom>
          <a:solidFill>
            <a:srgbClr val="FFFF00">
              <a:alpha val="69865"/>
            </a:srgb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SCL3</a:t>
            </a:r>
            <a:r>
              <a:rPr kumimoji="0" lang="en-US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-</a:t>
            </a: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2</a:t>
            </a: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3" name="Rect 0">
            <a:extLst>
              <a:ext uri="{FF2B5EF4-FFF2-40B4-BE49-F238E27FC236}">
                <a16:creationId xmlns:a16="http://schemas.microsoft.com/office/drawing/2014/main" id="{788F0BDB-D998-40E9-9EFA-792F0CD4D7A7}"/>
              </a:ext>
            </a:extLst>
          </p:cNvPr>
          <p:cNvSpPr>
            <a:spLocks/>
          </p:cNvSpPr>
          <p:nvPr/>
        </p:nvSpPr>
        <p:spPr>
          <a:xfrm>
            <a:off x="6464141" y="1926156"/>
            <a:ext cx="692150" cy="247649"/>
          </a:xfrm>
          <a:prstGeom prst="rect">
            <a:avLst/>
          </a:prstGeom>
          <a:solidFill>
            <a:schemeClr val="accent1">
              <a:lumMod val="40000"/>
              <a:lumOff val="60000"/>
              <a:alpha val="69865"/>
            </a:scheme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CSS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4" name="Rect 0">
            <a:extLst>
              <a:ext uri="{FF2B5EF4-FFF2-40B4-BE49-F238E27FC236}">
                <a16:creationId xmlns:a16="http://schemas.microsoft.com/office/drawing/2014/main" id="{692F4418-ECFB-4660-9D9D-95458D5E7B75}"/>
              </a:ext>
            </a:extLst>
          </p:cNvPr>
          <p:cNvSpPr>
            <a:spLocks/>
          </p:cNvSpPr>
          <p:nvPr/>
        </p:nvSpPr>
        <p:spPr>
          <a:xfrm>
            <a:off x="7151211" y="1926156"/>
            <a:ext cx="801370" cy="247649"/>
          </a:xfrm>
          <a:prstGeom prst="rect">
            <a:avLst/>
          </a:prstGeom>
          <a:solidFill>
            <a:srgbClr val="FFFF00">
              <a:alpha val="69865"/>
            </a:srgb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SCL2</a:t>
            </a:r>
            <a:r>
              <a:rPr kumimoji="0" lang="en-US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-</a:t>
            </a: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1</a:t>
            </a: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5" name="Rect 0">
            <a:extLst>
              <a:ext uri="{FF2B5EF4-FFF2-40B4-BE49-F238E27FC236}">
                <a16:creationId xmlns:a16="http://schemas.microsoft.com/office/drawing/2014/main" id="{38F8A369-5D77-4C72-84F8-E1DDFA61B4BD}"/>
              </a:ext>
            </a:extLst>
          </p:cNvPr>
          <p:cNvSpPr>
            <a:spLocks/>
          </p:cNvSpPr>
          <p:nvPr/>
        </p:nvSpPr>
        <p:spPr>
          <a:xfrm>
            <a:off x="7952581" y="1926156"/>
            <a:ext cx="805180" cy="247649"/>
          </a:xfrm>
          <a:prstGeom prst="rect">
            <a:avLst/>
          </a:prstGeom>
          <a:solidFill>
            <a:srgbClr val="FFFF00">
              <a:alpha val="69865"/>
            </a:srgb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SCL2</a:t>
            </a:r>
            <a:r>
              <a:rPr kumimoji="0" lang="en-US" altLang="ko-KR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-</a:t>
            </a: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2</a:t>
            </a: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6" name="Rect 0">
            <a:extLst>
              <a:ext uri="{FF2B5EF4-FFF2-40B4-BE49-F238E27FC236}">
                <a16:creationId xmlns:a16="http://schemas.microsoft.com/office/drawing/2014/main" id="{B87925FB-4221-4064-80E6-237F249705DA}"/>
              </a:ext>
            </a:extLst>
          </p:cNvPr>
          <p:cNvSpPr>
            <a:spLocks/>
          </p:cNvSpPr>
          <p:nvPr/>
        </p:nvSpPr>
        <p:spPr>
          <a:xfrm>
            <a:off x="8752046" y="1926156"/>
            <a:ext cx="831215" cy="247649"/>
          </a:xfrm>
          <a:prstGeom prst="rect">
            <a:avLst/>
          </a:prstGeom>
          <a:solidFill>
            <a:schemeClr val="accent1">
              <a:lumMod val="40000"/>
              <a:lumOff val="60000"/>
              <a:alpha val="69865"/>
            </a:scheme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HEBT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p:sp>
        <p:nvSpPr>
          <p:cNvPr id="47" name="Rect 0">
            <a:extLst>
              <a:ext uri="{FF2B5EF4-FFF2-40B4-BE49-F238E27FC236}">
                <a16:creationId xmlns:a16="http://schemas.microsoft.com/office/drawing/2014/main" id="{3E29C108-A72A-453C-89A9-006F9A53D399}"/>
              </a:ext>
            </a:extLst>
          </p:cNvPr>
          <p:cNvSpPr>
            <a:spLocks/>
          </p:cNvSpPr>
          <p:nvPr/>
        </p:nvSpPr>
        <p:spPr>
          <a:xfrm>
            <a:off x="9581991" y="1926156"/>
            <a:ext cx="708660" cy="247649"/>
          </a:xfrm>
          <a:prstGeom prst="rect">
            <a:avLst/>
          </a:prstGeom>
          <a:solidFill>
            <a:schemeClr val="accent6">
              <a:alpha val="69865"/>
            </a:schemeClr>
          </a:solidFill>
          <a:ln w="3175" cap="flat" cmpd="sng">
            <a:solidFill>
              <a:schemeClr val="tx1">
                <a:lumMod val="85000"/>
                <a:lumOff val="15000"/>
                <a:alpha val="100000"/>
              </a:scheme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Arial" charset="0"/>
                <a:cs typeface="+mn-cs"/>
              </a:rPr>
              <a:t>IF</a:t>
            </a:r>
            <a:endParaRPr kumimoji="0" lang="ko-KR" altLang="en-US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Arial" charset="0"/>
              <a:cs typeface="+mn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Rect 0">
                <a:extLst>
                  <a:ext uri="{FF2B5EF4-FFF2-40B4-BE49-F238E27FC236}">
                    <a16:creationId xmlns:a16="http://schemas.microsoft.com/office/drawing/2014/main" id="{070E3980-48FE-4AF2-93DF-4E5FB467D69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846796" y="2138880"/>
                <a:ext cx="894715" cy="255198"/>
              </a:xfrm>
              <a:prstGeom prst="rect">
                <a:avLst/>
              </a:prstGeom>
              <a:noFill/>
              <a:ln w="0">
                <a:noFill/>
                <a:prstDash/>
              </a:ln>
            </p:spPr>
            <p:txBody>
              <a:bodyPr vert="horz" wrap="square" lIns="89535" tIns="46355" rIns="89535" bIns="46355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ko-KR" altLang="en-US" sz="105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cs typeface="+mn-cs"/>
                      </a:rPr>
                      <m:t>𝛽</m:t>
                    </m:r>
                  </m:oMath>
                </a14:m>
                <a:r>
                  <a:rPr kumimoji="0" lang="en-US" altLang="ko-KR" sz="105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ndara" panose="020E0502030303020204" pitchFamily="34" charset="0"/>
                    <a:ea typeface="맑은 고딕" panose="020B0503020000020004" pitchFamily="50" charset="-127"/>
                    <a:cs typeface="Calibri" panose="020F0502020204030204" pitchFamily="34" charset="0"/>
                  </a:rPr>
                  <a:t>=0.047</a:t>
                </a:r>
                <a:endParaRPr kumimoji="0" lang="ko-KR" alt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ndara" panose="020E0502030303020204" pitchFamily="34" charset="0"/>
                  <a:ea typeface="Arial" charset="0"/>
                  <a:cs typeface="+mn-cs"/>
                </a:endParaRPr>
              </a:p>
            </p:txBody>
          </p:sp>
        </mc:Choice>
        <mc:Fallback xmlns="">
          <p:sp>
            <p:nvSpPr>
              <p:cNvPr id="48" name="Rect 0">
                <a:extLst>
                  <a:ext uri="{FF2B5EF4-FFF2-40B4-BE49-F238E27FC236}">
                    <a16:creationId xmlns:a16="http://schemas.microsoft.com/office/drawing/2014/main" id="{070E3980-48FE-4AF2-93DF-4E5FB467D6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6796" y="2138880"/>
                <a:ext cx="894715" cy="255198"/>
              </a:xfrm>
              <a:prstGeom prst="rect">
                <a:avLst/>
              </a:prstGeom>
              <a:blipFill>
                <a:blip r:embed="rId5"/>
                <a:stretch>
                  <a:fillRect b="-14286"/>
                </a:stretch>
              </a:blipFill>
              <a:ln w="0">
                <a:noFill/>
                <a:prstDash/>
              </a:ln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Rect 0">
                <a:extLst>
                  <a:ext uri="{FF2B5EF4-FFF2-40B4-BE49-F238E27FC236}">
                    <a16:creationId xmlns:a16="http://schemas.microsoft.com/office/drawing/2014/main" id="{41F60678-1B4B-4C65-9995-59B5E0D6AA7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728175" y="2138880"/>
                <a:ext cx="672465" cy="255198"/>
              </a:xfrm>
              <a:prstGeom prst="rect">
                <a:avLst/>
              </a:prstGeom>
              <a:noFill/>
              <a:ln w="0">
                <a:noFill/>
                <a:prstDash/>
              </a:ln>
            </p:spPr>
            <p:txBody>
              <a:bodyPr vert="horz" wrap="square" lIns="89535" tIns="46355" rIns="89535" bIns="46355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ko-KR" altLang="en-US" sz="105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cs typeface="+mn-cs"/>
                      </a:rPr>
                      <m:t>𝛽</m:t>
                    </m:r>
                  </m:oMath>
                </a14:m>
                <a:r>
                  <a:rPr kumimoji="0" lang="en-US" altLang="ko-KR" sz="105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ndara" panose="020E0502030303020204" pitchFamily="34" charset="0"/>
                    <a:ea typeface="맑은 고딕" panose="020B0503020000020004" pitchFamily="50" charset="-127"/>
                    <a:cs typeface="Calibri" panose="020F0502020204030204" pitchFamily="34" charset="0"/>
                  </a:rPr>
                  <a:t>=0.12</a:t>
                </a:r>
                <a:endParaRPr kumimoji="0" lang="ko-KR" alt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ndara" panose="020E0502030303020204" pitchFamily="34" charset="0"/>
                  <a:ea typeface="Arial" charset="0"/>
                  <a:cs typeface="+mn-cs"/>
                </a:endParaRPr>
              </a:p>
            </p:txBody>
          </p:sp>
        </mc:Choice>
        <mc:Fallback xmlns="">
          <p:sp>
            <p:nvSpPr>
              <p:cNvPr id="49" name="Rect 0">
                <a:extLst>
                  <a:ext uri="{FF2B5EF4-FFF2-40B4-BE49-F238E27FC236}">
                    <a16:creationId xmlns:a16="http://schemas.microsoft.com/office/drawing/2014/main" id="{41F60678-1B4B-4C65-9995-59B5E0D6AA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8175" y="2138880"/>
                <a:ext cx="672465" cy="255198"/>
              </a:xfrm>
              <a:prstGeom prst="rect">
                <a:avLst/>
              </a:prstGeom>
              <a:blipFill>
                <a:blip r:embed="rId6"/>
                <a:stretch>
                  <a:fillRect b="-14286"/>
                </a:stretch>
              </a:blipFill>
              <a:ln w="0">
                <a:noFill/>
                <a:prstDash/>
              </a:ln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Rect 0">
                <a:extLst>
                  <a:ext uri="{FF2B5EF4-FFF2-40B4-BE49-F238E27FC236}">
                    <a16:creationId xmlns:a16="http://schemas.microsoft.com/office/drawing/2014/main" id="{7208236B-D0D7-42E8-BCA6-072559D930B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232491" y="2138880"/>
                <a:ext cx="672465" cy="255198"/>
              </a:xfrm>
              <a:prstGeom prst="rect">
                <a:avLst/>
              </a:prstGeom>
              <a:noFill/>
              <a:ln w="0">
                <a:noFill/>
                <a:prstDash/>
              </a:ln>
            </p:spPr>
            <p:txBody>
              <a:bodyPr vert="horz" wrap="square" lIns="89535" tIns="46355" rIns="89535" bIns="46355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ko-KR" altLang="en-US" sz="105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cs typeface="+mn-cs"/>
                      </a:rPr>
                      <m:t>𝛽</m:t>
                    </m:r>
                  </m:oMath>
                </a14:m>
                <a:r>
                  <a:rPr kumimoji="0" lang="en-US" altLang="ko-KR" sz="105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ndara" panose="020E0502030303020204" pitchFamily="34" charset="0"/>
                    <a:ea typeface="맑은 고딕" panose="020B0503020000020004" pitchFamily="50" charset="-127"/>
                    <a:cs typeface="Calibri" panose="020F0502020204030204" pitchFamily="34" charset="0"/>
                  </a:rPr>
                  <a:t>=0.3</a:t>
                </a:r>
                <a:endParaRPr kumimoji="0" lang="ko-KR" alt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ndara" panose="020E0502030303020204" pitchFamily="34" charset="0"/>
                  <a:ea typeface="Arial" charset="0"/>
                  <a:cs typeface="+mn-cs"/>
                </a:endParaRPr>
              </a:p>
            </p:txBody>
          </p:sp>
        </mc:Choice>
        <mc:Fallback xmlns="">
          <p:sp>
            <p:nvSpPr>
              <p:cNvPr id="50" name="Rect 0">
                <a:extLst>
                  <a:ext uri="{FF2B5EF4-FFF2-40B4-BE49-F238E27FC236}">
                    <a16:creationId xmlns:a16="http://schemas.microsoft.com/office/drawing/2014/main" id="{7208236B-D0D7-42E8-BCA6-072559D930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2491" y="2138880"/>
                <a:ext cx="672465" cy="255198"/>
              </a:xfrm>
              <a:prstGeom prst="rect">
                <a:avLst/>
              </a:prstGeom>
              <a:blipFill>
                <a:blip r:embed="rId7"/>
                <a:stretch>
                  <a:fillRect b="-14286"/>
                </a:stretch>
              </a:blipFill>
              <a:ln w="0">
                <a:noFill/>
                <a:prstDash/>
              </a:ln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Rect 0">
                <a:extLst>
                  <a:ext uri="{FF2B5EF4-FFF2-40B4-BE49-F238E27FC236}">
                    <a16:creationId xmlns:a16="http://schemas.microsoft.com/office/drawing/2014/main" id="{9E9C3034-8F06-4538-937A-FB1589CC0FC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024971" y="2138880"/>
                <a:ext cx="672465" cy="255198"/>
              </a:xfrm>
              <a:prstGeom prst="rect">
                <a:avLst/>
              </a:prstGeom>
              <a:noFill/>
              <a:ln w="0">
                <a:noFill/>
                <a:prstDash/>
              </a:ln>
            </p:spPr>
            <p:txBody>
              <a:bodyPr vert="horz" wrap="square" lIns="89535" tIns="46355" rIns="89535" bIns="46355" anchor="t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ko-KR" altLang="en-US" sz="105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cs typeface="+mn-cs"/>
                      </a:rPr>
                      <m:t>𝛽</m:t>
                    </m:r>
                  </m:oMath>
                </a14:m>
                <a:r>
                  <a:rPr kumimoji="0" lang="en-US" altLang="ko-KR" sz="105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ndara" panose="020E0502030303020204" pitchFamily="34" charset="0"/>
                    <a:ea typeface="맑은 고딕" panose="020B0503020000020004" pitchFamily="50" charset="-127"/>
                    <a:cs typeface="Calibri" panose="020F0502020204030204" pitchFamily="34" charset="0"/>
                  </a:rPr>
                  <a:t>=0.51</a:t>
                </a:r>
                <a:endParaRPr kumimoji="0" lang="ko-KR" altLang="en-US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ndara" panose="020E0502030303020204" pitchFamily="34" charset="0"/>
                  <a:ea typeface="Arial" charset="0"/>
                  <a:cs typeface="+mn-cs"/>
                </a:endParaRPr>
              </a:p>
            </p:txBody>
          </p:sp>
        </mc:Choice>
        <mc:Fallback xmlns="">
          <p:sp>
            <p:nvSpPr>
              <p:cNvPr id="51" name="Rect 0">
                <a:extLst>
                  <a:ext uri="{FF2B5EF4-FFF2-40B4-BE49-F238E27FC236}">
                    <a16:creationId xmlns:a16="http://schemas.microsoft.com/office/drawing/2014/main" id="{9E9C3034-8F06-4538-937A-FB1589CC0F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4971" y="2138880"/>
                <a:ext cx="672465" cy="255198"/>
              </a:xfrm>
              <a:prstGeom prst="rect">
                <a:avLst/>
              </a:prstGeom>
              <a:blipFill>
                <a:blip r:embed="rId8"/>
                <a:stretch>
                  <a:fillRect b="-14286"/>
                </a:stretch>
              </a:blipFill>
              <a:ln w="0">
                <a:noFill/>
                <a:prstDash/>
              </a:ln>
            </p:spPr>
            <p:txBody>
              <a:bodyPr/>
              <a:lstStyle/>
              <a:p>
                <a:r>
                  <a:rPr lang="ko-KR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Rect 0">
            <a:extLst>
              <a:ext uri="{FF2B5EF4-FFF2-40B4-BE49-F238E27FC236}">
                <a16:creationId xmlns:a16="http://schemas.microsoft.com/office/drawing/2014/main" id="{138E4985-9070-42B2-81BA-49A386F0DEB1}"/>
              </a:ext>
            </a:extLst>
          </p:cNvPr>
          <p:cNvSpPr>
            <a:spLocks/>
          </p:cNvSpPr>
          <p:nvPr/>
        </p:nvSpPr>
        <p:spPr>
          <a:xfrm>
            <a:off x="1920081" y="1296778"/>
            <a:ext cx="1270000" cy="216921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C94F4F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3" name="Rect 0">
            <a:extLst>
              <a:ext uri="{FF2B5EF4-FFF2-40B4-BE49-F238E27FC236}">
                <a16:creationId xmlns:a16="http://schemas.microsoft.com/office/drawing/2014/main" id="{0CC95891-4C43-4F23-BB78-49EE5EA019C1}"/>
              </a:ext>
            </a:extLst>
          </p:cNvPr>
          <p:cNvSpPr>
            <a:spLocks/>
          </p:cNvSpPr>
          <p:nvPr/>
        </p:nvSpPr>
        <p:spPr>
          <a:xfrm rot="10800000">
            <a:off x="4020025" y="1297376"/>
            <a:ext cx="896619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C94F4F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4" name="Rect 0">
            <a:extLst>
              <a:ext uri="{FF2B5EF4-FFF2-40B4-BE49-F238E27FC236}">
                <a16:creationId xmlns:a16="http://schemas.microsoft.com/office/drawing/2014/main" id="{11592CF3-E43A-4DAD-8975-ABD7DD7117DE}"/>
              </a:ext>
            </a:extLst>
          </p:cNvPr>
          <p:cNvSpPr>
            <a:spLocks/>
          </p:cNvSpPr>
          <p:nvPr/>
        </p:nvSpPr>
        <p:spPr>
          <a:xfrm>
            <a:off x="4911566" y="1297375"/>
            <a:ext cx="1429385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C94F4F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5" name="Rect 0">
            <a:extLst>
              <a:ext uri="{FF2B5EF4-FFF2-40B4-BE49-F238E27FC236}">
                <a16:creationId xmlns:a16="http://schemas.microsoft.com/office/drawing/2014/main" id="{26DE5EB6-52F2-4880-9C21-8B8FEC7B422E}"/>
              </a:ext>
            </a:extLst>
          </p:cNvPr>
          <p:cNvSpPr>
            <a:spLocks/>
          </p:cNvSpPr>
          <p:nvPr/>
        </p:nvSpPr>
        <p:spPr>
          <a:xfrm rot="10800000">
            <a:off x="7300435" y="1297376"/>
            <a:ext cx="1429385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C94F4F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6" name="Rect 0">
            <a:extLst>
              <a:ext uri="{FF2B5EF4-FFF2-40B4-BE49-F238E27FC236}">
                <a16:creationId xmlns:a16="http://schemas.microsoft.com/office/drawing/2014/main" id="{9E654004-3A98-4C09-8122-EAF4812C1DEF}"/>
              </a:ext>
            </a:extLst>
          </p:cNvPr>
          <p:cNvSpPr>
            <a:spLocks/>
          </p:cNvSpPr>
          <p:nvPr/>
        </p:nvSpPr>
        <p:spPr>
          <a:xfrm>
            <a:off x="8725375" y="1297375"/>
            <a:ext cx="648000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C94F4F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7" name="Rect 0">
            <a:extLst>
              <a:ext uri="{FF2B5EF4-FFF2-40B4-BE49-F238E27FC236}">
                <a16:creationId xmlns:a16="http://schemas.microsoft.com/office/drawing/2014/main" id="{9F7DB36B-51CC-4EB1-8FF9-559B0AF4FC0F}"/>
              </a:ext>
            </a:extLst>
          </p:cNvPr>
          <p:cNvSpPr>
            <a:spLocks/>
          </p:cNvSpPr>
          <p:nvPr/>
        </p:nvSpPr>
        <p:spPr>
          <a:xfrm rot="10800000">
            <a:off x="9743280" y="1297375"/>
            <a:ext cx="560069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C94F4F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8" name="Rect 0">
            <a:extLst>
              <a:ext uri="{FF2B5EF4-FFF2-40B4-BE49-F238E27FC236}">
                <a16:creationId xmlns:a16="http://schemas.microsoft.com/office/drawing/2014/main" id="{77702EFC-40D8-4670-B689-1AD54E37AFB9}"/>
              </a:ext>
            </a:extLst>
          </p:cNvPr>
          <p:cNvSpPr>
            <a:spLocks/>
          </p:cNvSpPr>
          <p:nvPr/>
        </p:nvSpPr>
        <p:spPr>
          <a:xfrm rot="10800000">
            <a:off x="8230075" y="1513699"/>
            <a:ext cx="499744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3F92C5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59" name="Rect 0">
            <a:extLst>
              <a:ext uri="{FF2B5EF4-FFF2-40B4-BE49-F238E27FC236}">
                <a16:creationId xmlns:a16="http://schemas.microsoft.com/office/drawing/2014/main" id="{0380BCC2-DA4C-46CC-A605-59A4C222345E}"/>
              </a:ext>
            </a:extLst>
          </p:cNvPr>
          <p:cNvSpPr>
            <a:spLocks/>
          </p:cNvSpPr>
          <p:nvPr/>
        </p:nvSpPr>
        <p:spPr>
          <a:xfrm>
            <a:off x="7154759" y="1513699"/>
            <a:ext cx="475877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3F92C5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60" name="Rect 0">
            <a:extLst>
              <a:ext uri="{FF2B5EF4-FFF2-40B4-BE49-F238E27FC236}">
                <a16:creationId xmlns:a16="http://schemas.microsoft.com/office/drawing/2014/main" id="{DF7879B4-4122-4630-93DC-E958002227E4}"/>
              </a:ext>
            </a:extLst>
          </p:cNvPr>
          <p:cNvSpPr>
            <a:spLocks/>
          </p:cNvSpPr>
          <p:nvPr/>
        </p:nvSpPr>
        <p:spPr>
          <a:xfrm rot="10800000">
            <a:off x="5964397" y="1513699"/>
            <a:ext cx="499744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3F92C5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sp>
        <p:nvSpPr>
          <p:cNvPr id="61" name="Rect 0">
            <a:extLst>
              <a:ext uri="{FF2B5EF4-FFF2-40B4-BE49-F238E27FC236}">
                <a16:creationId xmlns:a16="http://schemas.microsoft.com/office/drawing/2014/main" id="{1791040D-0EA2-4BC7-BD7C-C10B8D58054C}"/>
              </a:ext>
            </a:extLst>
          </p:cNvPr>
          <p:cNvSpPr>
            <a:spLocks/>
          </p:cNvSpPr>
          <p:nvPr/>
        </p:nvSpPr>
        <p:spPr>
          <a:xfrm>
            <a:off x="4919821" y="1513699"/>
            <a:ext cx="475877" cy="162000"/>
          </a:xfrm>
          <a:prstGeom prst="leftArrow">
            <a:avLst>
              <a:gd name="adj1" fmla="val 33333"/>
              <a:gd name="adj2" fmla="val 92426"/>
            </a:avLst>
          </a:prstGeom>
          <a:solidFill>
            <a:srgbClr val="3F92C5"/>
          </a:solidFill>
          <a:ln w="0">
            <a:noFill/>
            <a:prstDash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나눔고딕" charset="0"/>
              <a:ea typeface="나눔고딕" charset="0"/>
              <a:cs typeface="+mn-cs"/>
            </a:endParaRPr>
          </a:p>
        </p:txBody>
      </p:sp>
      <p:grpSp>
        <p:nvGrpSpPr>
          <p:cNvPr id="62" name="그룹 61">
            <a:extLst>
              <a:ext uri="{FF2B5EF4-FFF2-40B4-BE49-F238E27FC236}">
                <a16:creationId xmlns:a16="http://schemas.microsoft.com/office/drawing/2014/main" id="{A89062A2-4F40-4E85-8305-31772044166A}"/>
              </a:ext>
            </a:extLst>
          </p:cNvPr>
          <p:cNvGrpSpPr/>
          <p:nvPr/>
        </p:nvGrpSpPr>
        <p:grpSpPr>
          <a:xfrm>
            <a:off x="1507648" y="2807961"/>
            <a:ext cx="9176703" cy="3779287"/>
            <a:chOff x="386075" y="1993241"/>
            <a:chExt cx="11287125" cy="3998153"/>
          </a:xfrm>
        </p:grpSpPr>
        <p:grpSp>
          <p:nvGrpSpPr>
            <p:cNvPr id="63" name="그룹 62">
              <a:extLst>
                <a:ext uri="{FF2B5EF4-FFF2-40B4-BE49-F238E27FC236}">
                  <a16:creationId xmlns:a16="http://schemas.microsoft.com/office/drawing/2014/main" id="{C4CE7192-4C5E-487D-A52B-2D445FC606F9}"/>
                </a:ext>
              </a:extLst>
            </p:cNvPr>
            <p:cNvGrpSpPr/>
            <p:nvPr/>
          </p:nvGrpSpPr>
          <p:grpSpPr>
            <a:xfrm>
              <a:off x="386075" y="1993241"/>
              <a:ext cx="11287125" cy="3998153"/>
              <a:chOff x="386075" y="1993241"/>
              <a:chExt cx="11287125" cy="3998153"/>
            </a:xfrm>
          </p:grpSpPr>
          <p:grpSp>
            <p:nvGrpSpPr>
              <p:cNvPr id="66" name="그룹 65">
                <a:extLst>
                  <a:ext uri="{FF2B5EF4-FFF2-40B4-BE49-F238E27FC236}">
                    <a16:creationId xmlns:a16="http://schemas.microsoft.com/office/drawing/2014/main" id="{F3FA9917-94F6-42AF-8BD2-4C9CD9A77B34}"/>
                  </a:ext>
                </a:extLst>
              </p:cNvPr>
              <p:cNvGrpSpPr/>
              <p:nvPr/>
            </p:nvGrpSpPr>
            <p:grpSpPr>
              <a:xfrm>
                <a:off x="386075" y="2221906"/>
                <a:ext cx="11287125" cy="3649055"/>
                <a:chOff x="386075" y="1905711"/>
                <a:chExt cx="11287125" cy="3649055"/>
              </a:xfrm>
            </p:grpSpPr>
            <p:pic>
              <p:nvPicPr>
                <p:cNvPr id="87" name="그림 86">
                  <a:extLst>
                    <a:ext uri="{FF2B5EF4-FFF2-40B4-BE49-F238E27FC236}">
                      <a16:creationId xmlns:a16="http://schemas.microsoft.com/office/drawing/2014/main" id="{F1DE3E79-8B0C-459D-A872-36771B2731E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9"/>
                <a:srcRect t="2278"/>
                <a:stretch/>
              </p:blipFill>
              <p:spPr>
                <a:xfrm>
                  <a:off x="386075" y="1905711"/>
                  <a:ext cx="11287125" cy="3574279"/>
                </a:xfrm>
                <a:prstGeom prst="rect">
                  <a:avLst/>
                </a:prstGeom>
              </p:spPr>
            </p:pic>
            <p:sp>
              <p:nvSpPr>
                <p:cNvPr id="88" name="직사각형 87">
                  <a:extLst>
                    <a:ext uri="{FF2B5EF4-FFF2-40B4-BE49-F238E27FC236}">
                      <a16:creationId xmlns:a16="http://schemas.microsoft.com/office/drawing/2014/main" id="{09D211C0-D8CE-438A-BCEC-05CCB7AA7DA3}"/>
                    </a:ext>
                  </a:extLst>
                </p:cNvPr>
                <p:cNvSpPr/>
                <p:nvPr/>
              </p:nvSpPr>
              <p:spPr>
                <a:xfrm>
                  <a:off x="386075" y="4913832"/>
                  <a:ext cx="3203159" cy="64093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1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ko-KR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endParaRPr>
                </a:p>
              </p:txBody>
            </p:sp>
          </p:grpSp>
          <p:cxnSp>
            <p:nvCxnSpPr>
              <p:cNvPr id="67" name="직선 화살표 연결선 66">
                <a:extLst>
                  <a:ext uri="{FF2B5EF4-FFF2-40B4-BE49-F238E27FC236}">
                    <a16:creationId xmlns:a16="http://schemas.microsoft.com/office/drawing/2014/main" id="{D00B76BF-BA4F-41C5-B07A-D4188DE32039}"/>
                  </a:ext>
                </a:extLst>
              </p:cNvPr>
              <p:cNvCxnSpPr/>
              <p:nvPr/>
            </p:nvCxnSpPr>
            <p:spPr>
              <a:xfrm flipV="1">
                <a:off x="3982340" y="3221765"/>
                <a:ext cx="101735" cy="24412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77720BCE-9077-4B13-AF91-6F697CFD204A}"/>
                  </a:ext>
                </a:extLst>
              </p:cNvPr>
              <p:cNvSpPr txBox="1"/>
              <p:nvPr/>
            </p:nvSpPr>
            <p:spPr>
              <a:xfrm>
                <a:off x="3705860" y="3489385"/>
                <a:ext cx="714691" cy="325601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SCL3</a:t>
                </a:r>
                <a:endParaRPr kumimoji="0" lang="ko-KR" alt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69" name="직선 화살표 연결선 68">
                <a:extLst>
                  <a:ext uri="{FF2B5EF4-FFF2-40B4-BE49-F238E27FC236}">
                    <a16:creationId xmlns:a16="http://schemas.microsoft.com/office/drawing/2014/main" id="{8D8DCD06-D964-4D17-9A2D-2B653EAC21FB}"/>
                  </a:ext>
                </a:extLst>
              </p:cNvPr>
              <p:cNvCxnSpPr/>
              <p:nvPr/>
            </p:nvCxnSpPr>
            <p:spPr>
              <a:xfrm flipH="1">
                <a:off x="4469450" y="2350094"/>
                <a:ext cx="247829" cy="435836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D9384814-1271-4B21-A213-B3EAD59888FB}"/>
                  </a:ext>
                </a:extLst>
              </p:cNvPr>
              <p:cNvSpPr txBox="1"/>
              <p:nvPr/>
            </p:nvSpPr>
            <p:spPr>
              <a:xfrm>
                <a:off x="4420551" y="1993242"/>
                <a:ext cx="896628" cy="325601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SCL2</a:t>
                </a:r>
                <a:endParaRPr kumimoji="0" lang="ko-KR" alt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71" name="직선 화살표 연결선 70">
                <a:extLst>
                  <a:ext uri="{FF2B5EF4-FFF2-40B4-BE49-F238E27FC236}">
                    <a16:creationId xmlns:a16="http://schemas.microsoft.com/office/drawing/2014/main" id="{BBF75011-765D-475F-8F41-0F5756270C08}"/>
                  </a:ext>
                </a:extLst>
              </p:cNvPr>
              <p:cNvCxnSpPr>
                <a:cxnSpLocks/>
                <a:stCxn id="72" idx="2"/>
              </p:cNvCxnSpPr>
              <p:nvPr/>
            </p:nvCxnSpPr>
            <p:spPr>
              <a:xfrm>
                <a:off x="9493451" y="2307681"/>
                <a:ext cx="345445" cy="761707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674E3560-1B1F-4E3A-BF59-249C1897BE85}"/>
                  </a:ext>
                </a:extLst>
              </p:cNvPr>
              <p:cNvSpPr txBox="1"/>
              <p:nvPr/>
            </p:nvSpPr>
            <p:spPr>
              <a:xfrm>
                <a:off x="9012966" y="1999904"/>
                <a:ext cx="96096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IF System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73" name="직선 화살표 연결선 72">
                <a:extLst>
                  <a:ext uri="{FF2B5EF4-FFF2-40B4-BE49-F238E27FC236}">
                    <a16:creationId xmlns:a16="http://schemas.microsoft.com/office/drawing/2014/main" id="{69814AA6-9666-40D6-9BE4-282A5DC7A03E}"/>
                  </a:ext>
                </a:extLst>
              </p:cNvPr>
              <p:cNvCxnSpPr/>
              <p:nvPr/>
            </p:nvCxnSpPr>
            <p:spPr>
              <a:xfrm flipV="1">
                <a:off x="5614587" y="3888337"/>
                <a:ext cx="273465" cy="1062314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4" name="TextBox 73">
                <a:extLst>
                  <a:ext uri="{FF2B5EF4-FFF2-40B4-BE49-F238E27FC236}">
                    <a16:creationId xmlns:a16="http://schemas.microsoft.com/office/drawing/2014/main" id="{98BCB53B-2F5F-4EED-B319-F9F869476F25}"/>
                  </a:ext>
                </a:extLst>
              </p:cNvPr>
              <p:cNvSpPr txBox="1"/>
              <p:nvPr/>
            </p:nvSpPr>
            <p:spPr>
              <a:xfrm>
                <a:off x="4941153" y="4950651"/>
                <a:ext cx="134686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ISOL System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75" name="직선 화살표 연결선 74">
                <a:extLst>
                  <a:ext uri="{FF2B5EF4-FFF2-40B4-BE49-F238E27FC236}">
                    <a16:creationId xmlns:a16="http://schemas.microsoft.com/office/drawing/2014/main" id="{E06DDB49-D850-4F26-944B-0BF482E737F5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7066761" y="5104539"/>
                <a:ext cx="1094473" cy="57907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6" name="TextBox 75">
                <a:extLst>
                  <a:ext uri="{FF2B5EF4-FFF2-40B4-BE49-F238E27FC236}">
                    <a16:creationId xmlns:a16="http://schemas.microsoft.com/office/drawing/2014/main" id="{C3E51175-935D-409B-95A0-3C16EBF3D2D6}"/>
                  </a:ext>
                </a:extLst>
              </p:cNvPr>
              <p:cNvSpPr txBox="1"/>
              <p:nvPr/>
            </p:nvSpPr>
            <p:spPr>
              <a:xfrm>
                <a:off x="6328800" y="5683617"/>
                <a:ext cx="147592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LAMPS System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77" name="직선 화살표 연결선 76">
                <a:extLst>
                  <a:ext uri="{FF2B5EF4-FFF2-40B4-BE49-F238E27FC236}">
                    <a16:creationId xmlns:a16="http://schemas.microsoft.com/office/drawing/2014/main" id="{5295C719-3315-494B-9FEE-709846390AB4}"/>
                  </a:ext>
                </a:extLst>
              </p:cNvPr>
              <p:cNvCxnSpPr>
                <a:stCxn id="78" idx="0"/>
              </p:cNvCxnSpPr>
              <p:nvPr/>
            </p:nvCxnSpPr>
            <p:spPr>
              <a:xfrm flipH="1" flipV="1">
                <a:off x="1861997" y="3888338"/>
                <a:ext cx="140377" cy="1216201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555FED5-ED47-4163-80EE-6A52708C893B}"/>
                  </a:ext>
                </a:extLst>
              </p:cNvPr>
              <p:cNvSpPr txBox="1"/>
              <p:nvPr/>
            </p:nvSpPr>
            <p:spPr>
              <a:xfrm>
                <a:off x="1270891" y="5104539"/>
                <a:ext cx="1462966" cy="5535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KoBRA</a:t>
                </a: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 System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79" name="직선 화살표 연결선 78">
                <a:extLst>
                  <a:ext uri="{FF2B5EF4-FFF2-40B4-BE49-F238E27FC236}">
                    <a16:creationId xmlns:a16="http://schemas.microsoft.com/office/drawing/2014/main" id="{71B8461B-9745-4C55-B64F-DF5ECF93C4C0}"/>
                  </a:ext>
                </a:extLst>
              </p:cNvPr>
              <p:cNvCxnSpPr>
                <a:stCxn id="80" idx="2"/>
              </p:cNvCxnSpPr>
              <p:nvPr/>
            </p:nvCxnSpPr>
            <p:spPr>
              <a:xfrm>
                <a:off x="1237938" y="2335557"/>
                <a:ext cx="650354" cy="45037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97A33C98-2999-44C0-B1EF-5BFEC83BE4B0}"/>
                  </a:ext>
                </a:extLst>
              </p:cNvPr>
              <p:cNvSpPr txBox="1"/>
              <p:nvPr/>
            </p:nvSpPr>
            <p:spPr>
              <a:xfrm>
                <a:off x="858196" y="2009956"/>
                <a:ext cx="759482" cy="3256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NDPS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81" name="직선 화살표 연결선 80">
                <a:extLst>
                  <a:ext uri="{FF2B5EF4-FFF2-40B4-BE49-F238E27FC236}">
                    <a16:creationId xmlns:a16="http://schemas.microsoft.com/office/drawing/2014/main" id="{F6817DC6-EB6E-473D-B656-297BB8BB364A}"/>
                  </a:ext>
                </a:extLst>
              </p:cNvPr>
              <p:cNvCxnSpPr/>
              <p:nvPr/>
            </p:nvCxnSpPr>
            <p:spPr>
              <a:xfrm flipV="1">
                <a:off x="10314078" y="4009674"/>
                <a:ext cx="245199" cy="89626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2" name="TextBox 81">
                <a:extLst>
                  <a:ext uri="{FF2B5EF4-FFF2-40B4-BE49-F238E27FC236}">
                    <a16:creationId xmlns:a16="http://schemas.microsoft.com/office/drawing/2014/main" id="{A0B18D07-54A7-4620-B423-29872EBBB97C}"/>
                  </a:ext>
                </a:extLst>
              </p:cNvPr>
              <p:cNvSpPr txBox="1"/>
              <p:nvPr/>
            </p:nvSpPr>
            <p:spPr>
              <a:xfrm>
                <a:off x="9640643" y="4905941"/>
                <a:ext cx="147592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l-GR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μ</a:t>
                </a: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SR System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83" name="직선 화살표 연결선 82">
                <a:extLst>
                  <a:ext uri="{FF2B5EF4-FFF2-40B4-BE49-F238E27FC236}">
                    <a16:creationId xmlns:a16="http://schemas.microsoft.com/office/drawing/2014/main" id="{5AFBF926-EB1D-466C-AA7D-A0F3207C4199}"/>
                  </a:ext>
                </a:extLst>
              </p:cNvPr>
              <p:cNvCxnSpPr>
                <a:stCxn id="84" idx="2"/>
              </p:cNvCxnSpPr>
              <p:nvPr/>
            </p:nvCxnSpPr>
            <p:spPr>
              <a:xfrm flipH="1">
                <a:off x="6018717" y="2301018"/>
                <a:ext cx="1462077" cy="920747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DF3B2641-B269-4797-AE67-BE83D7A60771}"/>
                  </a:ext>
                </a:extLst>
              </p:cNvPr>
              <p:cNvSpPr txBox="1"/>
              <p:nvPr/>
            </p:nvSpPr>
            <p:spPr>
              <a:xfrm>
                <a:off x="6654863" y="1993241"/>
                <a:ext cx="165186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MMS, CLS System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  <p:cxnSp>
            <p:nvCxnSpPr>
              <p:cNvPr id="85" name="직선 화살표 연결선 84">
                <a:extLst>
                  <a:ext uri="{FF2B5EF4-FFF2-40B4-BE49-F238E27FC236}">
                    <a16:creationId xmlns:a16="http://schemas.microsoft.com/office/drawing/2014/main" id="{701E9EF5-C38A-42DD-B024-32A6258E22A8}"/>
                  </a:ext>
                </a:extLst>
              </p:cNvPr>
              <p:cNvCxnSpPr/>
              <p:nvPr/>
            </p:nvCxnSpPr>
            <p:spPr>
              <a:xfrm flipV="1">
                <a:off x="3620468" y="4321665"/>
                <a:ext cx="273465" cy="1062314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oval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816A327E-B30E-43EF-AEA6-BE83510F175E}"/>
                  </a:ext>
                </a:extLst>
              </p:cNvPr>
              <p:cNvSpPr txBox="1"/>
              <p:nvPr/>
            </p:nvSpPr>
            <p:spPr>
              <a:xfrm>
                <a:off x="2947034" y="5383979"/>
                <a:ext cx="163366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ko-KR" sz="1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" panose="02040503050406030204"/>
                    <a:ea typeface="맑은 고딕" panose="020B0503020000020004" pitchFamily="50" charset="-127"/>
                    <a:cs typeface="+mn-cs"/>
                  </a:rPr>
                  <a:t>Cryogenic Facility</a:t>
                </a:r>
                <a:endParaRPr kumimoji="0" lang="ko-KR" alt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endParaRPr>
              </a:p>
            </p:txBody>
          </p:sp>
        </p:grp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63C765AB-BD44-4ECD-ABC6-02C2E872AF6A}"/>
                </a:ext>
              </a:extLst>
            </p:cNvPr>
            <p:cNvSpPr txBox="1"/>
            <p:nvPr/>
          </p:nvSpPr>
          <p:spPr>
            <a:xfrm>
              <a:off x="5492481" y="1998656"/>
              <a:ext cx="1191801" cy="325601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 panose="02040503050406030204"/>
                  <a:ea typeface="맑은 고딕" panose="020B0503020000020004" pitchFamily="50" charset="-127"/>
                  <a:cs typeface="+mn-cs"/>
                </a:rPr>
                <a:t>Injector</a:t>
              </a:r>
              <a:endParaRPr kumimoji="0" lang="ko-KR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/>
                <a:ea typeface="맑은 고딕" panose="020B0503020000020004" pitchFamily="50" charset="-127"/>
                <a:cs typeface="+mn-cs"/>
              </a:endParaRPr>
            </a:p>
          </p:txBody>
        </p:sp>
        <p:cxnSp>
          <p:nvCxnSpPr>
            <p:cNvPr id="65" name="직선 화살표 연결선 64">
              <a:extLst>
                <a:ext uri="{FF2B5EF4-FFF2-40B4-BE49-F238E27FC236}">
                  <a16:creationId xmlns:a16="http://schemas.microsoft.com/office/drawing/2014/main" id="{571ED021-43D7-4D54-AA46-6AF9944B0417}"/>
                </a:ext>
              </a:extLst>
            </p:cNvPr>
            <p:cNvCxnSpPr/>
            <p:nvPr/>
          </p:nvCxnSpPr>
          <p:spPr>
            <a:xfrm flipH="1">
              <a:off x="5418488" y="2325555"/>
              <a:ext cx="469565" cy="896210"/>
            </a:xfrm>
            <a:prstGeom prst="straightConnector1">
              <a:avLst/>
            </a:prstGeom>
            <a:ln>
              <a:solidFill>
                <a:schemeClr val="tx1"/>
              </a:solidFill>
              <a:headEnd type="oval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" name="TextBox 88">
            <a:extLst>
              <a:ext uri="{FF2B5EF4-FFF2-40B4-BE49-F238E27FC236}">
                <a16:creationId xmlns:a16="http://schemas.microsoft.com/office/drawing/2014/main" id="{5EAEDE96-CDE0-4196-9FCA-397680EDD6A3}"/>
              </a:ext>
            </a:extLst>
          </p:cNvPr>
          <p:cNvSpPr txBox="1"/>
          <p:nvPr/>
        </p:nvSpPr>
        <p:spPr>
          <a:xfrm>
            <a:off x="9628071" y="2820887"/>
            <a:ext cx="4411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/>
                <a:ea typeface="맑은 고딕" panose="020B0503020000020004" pitchFamily="50" charset="-127"/>
                <a:cs typeface="+mn-cs"/>
              </a:rPr>
              <a:t>BIS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90" name="직선 화살표 연결선 89">
            <a:extLst>
              <a:ext uri="{FF2B5EF4-FFF2-40B4-BE49-F238E27FC236}">
                <a16:creationId xmlns:a16="http://schemas.microsoft.com/office/drawing/2014/main" id="{AF2C1FBB-1300-47D7-AAF2-BE3CE620620A}"/>
              </a:ext>
            </a:extLst>
          </p:cNvPr>
          <p:cNvCxnSpPr>
            <a:cxnSpLocks/>
            <a:stCxn id="89" idx="2"/>
          </p:cNvCxnSpPr>
          <p:nvPr/>
        </p:nvCxnSpPr>
        <p:spPr>
          <a:xfrm>
            <a:off x="9848644" y="3128664"/>
            <a:ext cx="174670" cy="678257"/>
          </a:xfrm>
          <a:prstGeom prst="straightConnector1">
            <a:avLst/>
          </a:prstGeom>
          <a:ln>
            <a:solidFill>
              <a:schemeClr val="tx1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사각형: 둥근 모서리 90">
            <a:extLst>
              <a:ext uri="{FF2B5EF4-FFF2-40B4-BE49-F238E27FC236}">
                <a16:creationId xmlns:a16="http://schemas.microsoft.com/office/drawing/2014/main" id="{7A963AF2-C0AF-44A5-8524-F99605CD355E}"/>
              </a:ext>
            </a:extLst>
          </p:cNvPr>
          <p:cNvSpPr/>
          <p:nvPr/>
        </p:nvSpPr>
        <p:spPr>
          <a:xfrm>
            <a:off x="6464141" y="1707797"/>
            <a:ext cx="2293620" cy="664753"/>
          </a:xfrm>
          <a:prstGeom prst="roundRect">
            <a:avLst/>
          </a:prstGeom>
          <a:noFill/>
          <a:ln w="254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B973A0D-B2E2-424D-8E51-91030DBC1D09}"/>
              </a:ext>
            </a:extLst>
          </p:cNvPr>
          <p:cNvSpPr txBox="1"/>
          <p:nvPr/>
        </p:nvSpPr>
        <p:spPr>
          <a:xfrm>
            <a:off x="7384522" y="2373777"/>
            <a:ext cx="11828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/>
                <a:ea typeface="맑은 고딕" panose="020B0503020000020004" pitchFamily="50" charset="-127"/>
                <a:cs typeface="+mn-cs"/>
              </a:rPr>
              <a:t>2nd</a:t>
            </a:r>
            <a:r>
              <a:rPr kumimoji="0" lang="ko-KR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/>
                <a:ea typeface="맑은 고딕" panose="020B0503020000020004" pitchFamily="50" charset="-127"/>
                <a:cs typeface="+mn-cs"/>
              </a:rPr>
              <a:t> </a:t>
            </a: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 panose="02040503050406030204"/>
                <a:ea typeface="맑은 고딕" panose="020B0503020000020004" pitchFamily="50" charset="-127"/>
                <a:cs typeface="+mn-cs"/>
              </a:rPr>
              <a:t>phase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mbria" panose="02040503050406030204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93" name="직선 화살표 연결선 92">
            <a:extLst>
              <a:ext uri="{FF2B5EF4-FFF2-40B4-BE49-F238E27FC236}">
                <a16:creationId xmlns:a16="http://schemas.microsoft.com/office/drawing/2014/main" id="{AD4E3775-4A30-4F84-882A-95B8A07B1E76}"/>
              </a:ext>
            </a:extLst>
          </p:cNvPr>
          <p:cNvCxnSpPr>
            <a:cxnSpLocks/>
          </p:cNvCxnSpPr>
          <p:nvPr/>
        </p:nvCxnSpPr>
        <p:spPr>
          <a:xfrm flipH="1" flipV="1">
            <a:off x="6364547" y="4945862"/>
            <a:ext cx="36093" cy="803079"/>
          </a:xfrm>
          <a:prstGeom prst="straightConnector1">
            <a:avLst/>
          </a:prstGeom>
          <a:ln>
            <a:solidFill>
              <a:schemeClr val="tx1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Box 93">
            <a:extLst>
              <a:ext uri="{FF2B5EF4-FFF2-40B4-BE49-F238E27FC236}">
                <a16:creationId xmlns:a16="http://schemas.microsoft.com/office/drawing/2014/main" id="{5BBA17A5-A6F0-425F-8648-C37C92B781F7}"/>
              </a:ext>
            </a:extLst>
          </p:cNvPr>
          <p:cNvSpPr txBox="1"/>
          <p:nvPr/>
        </p:nvSpPr>
        <p:spPr>
          <a:xfrm>
            <a:off x="6056805" y="5748941"/>
            <a:ext cx="10950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/>
                <a:ea typeface="맑은 고딕" panose="020B0503020000020004" pitchFamily="50" charset="-127"/>
                <a:cs typeface="+mn-cs"/>
              </a:rPr>
              <a:t>Cyclotron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95" name="사각형: 둥근 모서리 94">
            <a:extLst>
              <a:ext uri="{FF2B5EF4-FFF2-40B4-BE49-F238E27FC236}">
                <a16:creationId xmlns:a16="http://schemas.microsoft.com/office/drawing/2014/main" id="{4DFC1146-F84B-425F-B0D9-A3B91F7DD39E}"/>
              </a:ext>
            </a:extLst>
          </p:cNvPr>
          <p:cNvSpPr/>
          <p:nvPr/>
        </p:nvSpPr>
        <p:spPr>
          <a:xfrm>
            <a:off x="3346638" y="3409713"/>
            <a:ext cx="5519622" cy="386775"/>
          </a:xfrm>
          <a:prstGeom prst="roundRect">
            <a:avLst/>
          </a:prstGeom>
          <a:noFill/>
          <a:ln w="254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/>
              <a:ea typeface="맑은 고딕" panose="020B0503020000020004" pitchFamily="50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5217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880600" y="-3"/>
            <a:ext cx="2311399" cy="858458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606592" y="335235"/>
            <a:ext cx="3217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 연구소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23</a:t>
            </a:fld>
            <a:endParaRPr lang="ko-KR" altLang="en-US"/>
          </a:p>
        </p:txBody>
      </p:sp>
      <p:cxnSp>
        <p:nvCxnSpPr>
          <p:cNvPr id="21" name="직선 연결선 20">
            <a:extLst>
              <a:ext uri="{FF2B5EF4-FFF2-40B4-BE49-F238E27FC236}">
                <a16:creationId xmlns:a16="http://schemas.microsoft.com/office/drawing/2014/main" id="{EDAD4C33-BF9F-45A2-A8DB-BE1E5677210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5" name="그룹 94"/>
          <p:cNvGrpSpPr/>
          <p:nvPr/>
        </p:nvGrpSpPr>
        <p:grpSpPr>
          <a:xfrm>
            <a:off x="449179" y="1176864"/>
            <a:ext cx="11117179" cy="5514881"/>
            <a:chOff x="0" y="1027235"/>
            <a:chExt cx="9144000" cy="5514881"/>
          </a:xfrm>
        </p:grpSpPr>
        <p:pic>
          <p:nvPicPr>
            <p:cNvPr id="98" name="그림 97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027235"/>
              <a:ext cx="9144000" cy="5514881"/>
            </a:xfrm>
            <a:prstGeom prst="rect">
              <a:avLst/>
            </a:prstGeom>
          </p:spPr>
        </p:pic>
        <p:sp>
          <p:nvSpPr>
            <p:cNvPr id="99" name="슬라이드 번호 개체 틀 3"/>
            <p:cNvSpPr txBox="1">
              <a:spLocks/>
            </p:cNvSpPr>
            <p:nvPr/>
          </p:nvSpPr>
          <p:spPr>
            <a:xfrm>
              <a:off x="6457950" y="6040467"/>
              <a:ext cx="2057400" cy="365125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4572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fld id="{99B03AE2-35DC-4486-B334-F2ACC0C61306}" type="slidenum">
                <a:rPr lang="ko-KR" altLang="en-US" smtClean="0"/>
                <a:pPr/>
                <a:t>23</a:t>
              </a:fld>
              <a:endParaRPr lang="ko-KR" altLang="en-US"/>
            </a:p>
          </p:txBody>
        </p:sp>
        <p:grpSp>
          <p:nvGrpSpPr>
            <p:cNvPr id="100" name="그룹 99"/>
            <p:cNvGrpSpPr/>
            <p:nvPr/>
          </p:nvGrpSpPr>
          <p:grpSpPr>
            <a:xfrm>
              <a:off x="4915903" y="1440973"/>
              <a:ext cx="780415" cy="432651"/>
              <a:chOff x="4915903" y="1756857"/>
              <a:chExt cx="780415" cy="432651"/>
            </a:xfrm>
          </p:grpSpPr>
          <p:sp>
            <p:nvSpPr>
              <p:cNvPr id="179" name="모서리가 둥근 직사각형 178"/>
              <p:cNvSpPr/>
              <p:nvPr/>
            </p:nvSpPr>
            <p:spPr>
              <a:xfrm>
                <a:off x="4915903" y="1756857"/>
                <a:ext cx="780415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초전도조립동</a:t>
                </a:r>
              </a:p>
            </p:txBody>
          </p:sp>
          <p:cxnSp>
            <p:nvCxnSpPr>
              <p:cNvPr id="180" name="직선 연결선 179"/>
              <p:cNvCxnSpPr/>
              <p:nvPr/>
            </p:nvCxnSpPr>
            <p:spPr>
              <a:xfrm>
                <a:off x="5305158" y="1961429"/>
                <a:ext cx="0" cy="228079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2" name="그룹 101"/>
            <p:cNvGrpSpPr/>
            <p:nvPr/>
          </p:nvGrpSpPr>
          <p:grpSpPr>
            <a:xfrm>
              <a:off x="6017628" y="1676399"/>
              <a:ext cx="695053" cy="432651"/>
              <a:chOff x="6017628" y="1992283"/>
              <a:chExt cx="695053" cy="432651"/>
            </a:xfrm>
          </p:grpSpPr>
          <p:sp>
            <p:nvSpPr>
              <p:cNvPr id="177" name="모서리가 둥근 직사각형 176"/>
              <p:cNvSpPr/>
              <p:nvPr/>
            </p:nvSpPr>
            <p:spPr>
              <a:xfrm>
                <a:off x="6017628" y="1992283"/>
                <a:ext cx="695053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ko-KR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 SRF</a:t>
                </a: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시험동</a:t>
                </a:r>
              </a:p>
            </p:txBody>
          </p:sp>
          <p:cxnSp>
            <p:nvCxnSpPr>
              <p:cNvPr id="178" name="직선 연결선 177"/>
              <p:cNvCxnSpPr/>
              <p:nvPr/>
            </p:nvCxnSpPr>
            <p:spPr>
              <a:xfrm>
                <a:off x="6360528" y="2196855"/>
                <a:ext cx="0" cy="228079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3" name="그룹 102"/>
            <p:cNvGrpSpPr/>
            <p:nvPr/>
          </p:nvGrpSpPr>
          <p:grpSpPr>
            <a:xfrm>
              <a:off x="1907422" y="1191282"/>
              <a:ext cx="792480" cy="356451"/>
              <a:chOff x="1907422" y="1507166"/>
              <a:chExt cx="792480" cy="356451"/>
            </a:xfrm>
          </p:grpSpPr>
          <p:sp>
            <p:nvSpPr>
              <p:cNvPr id="175" name="모서리가 둥근 직사각형 174"/>
              <p:cNvSpPr/>
              <p:nvPr/>
            </p:nvSpPr>
            <p:spPr>
              <a:xfrm>
                <a:off x="1907422" y="1507166"/>
                <a:ext cx="79248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폐기물보관동</a:t>
                </a:r>
              </a:p>
            </p:txBody>
          </p:sp>
          <p:cxnSp>
            <p:nvCxnSpPr>
              <p:cNvPr id="176" name="직선 연결선 175"/>
              <p:cNvCxnSpPr/>
              <p:nvPr/>
            </p:nvCxnSpPr>
            <p:spPr>
              <a:xfrm>
                <a:off x="2296042" y="1714961"/>
                <a:ext cx="0" cy="148656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5" name="그룹 104"/>
            <p:cNvGrpSpPr/>
            <p:nvPr/>
          </p:nvGrpSpPr>
          <p:grpSpPr>
            <a:xfrm>
              <a:off x="1048557" y="1299922"/>
              <a:ext cx="815340" cy="356451"/>
              <a:chOff x="1048557" y="1615806"/>
              <a:chExt cx="815340" cy="356451"/>
            </a:xfrm>
          </p:grpSpPr>
          <p:sp>
            <p:nvSpPr>
              <p:cNvPr id="173" name="모서리가 둥근 직사각형 172"/>
              <p:cNvSpPr/>
              <p:nvPr/>
            </p:nvSpPr>
            <p:spPr>
              <a:xfrm>
                <a:off x="1048557" y="1615806"/>
                <a:ext cx="81534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이용자숙소동</a:t>
                </a:r>
              </a:p>
            </p:txBody>
          </p:sp>
          <p:cxnSp>
            <p:nvCxnSpPr>
              <p:cNvPr id="174" name="직선 연결선 173"/>
              <p:cNvCxnSpPr/>
              <p:nvPr/>
            </p:nvCxnSpPr>
            <p:spPr>
              <a:xfrm>
                <a:off x="1460037" y="1823601"/>
                <a:ext cx="0" cy="148656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그룹 107"/>
            <p:cNvGrpSpPr/>
            <p:nvPr/>
          </p:nvGrpSpPr>
          <p:grpSpPr>
            <a:xfrm>
              <a:off x="2449368" y="1527612"/>
              <a:ext cx="525780" cy="339132"/>
              <a:chOff x="2449368" y="2167694"/>
              <a:chExt cx="525780" cy="339132"/>
            </a:xfrm>
          </p:grpSpPr>
          <p:sp>
            <p:nvSpPr>
              <p:cNvPr id="171" name="모서리가 둥근 직사각형 170"/>
              <p:cNvSpPr/>
              <p:nvPr/>
            </p:nvSpPr>
            <p:spPr>
              <a:xfrm>
                <a:off x="2449368" y="2167694"/>
                <a:ext cx="52578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본부동</a:t>
                </a:r>
              </a:p>
            </p:txBody>
          </p:sp>
          <p:cxnSp>
            <p:nvCxnSpPr>
              <p:cNvPr id="172" name="직선 연결선 171"/>
              <p:cNvCxnSpPr/>
              <p:nvPr/>
            </p:nvCxnSpPr>
            <p:spPr>
              <a:xfrm>
                <a:off x="2708448" y="2358170"/>
                <a:ext cx="0" cy="148656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9" name="그룹 108"/>
            <p:cNvGrpSpPr/>
            <p:nvPr/>
          </p:nvGrpSpPr>
          <p:grpSpPr>
            <a:xfrm>
              <a:off x="1151699" y="3796212"/>
              <a:ext cx="681455" cy="339136"/>
              <a:chOff x="1076883" y="4211849"/>
              <a:chExt cx="681455" cy="339136"/>
            </a:xfrm>
          </p:grpSpPr>
          <p:sp>
            <p:nvSpPr>
              <p:cNvPr id="169" name="모서리가 둥근 직사각형 168"/>
              <p:cNvSpPr/>
              <p:nvPr/>
            </p:nvSpPr>
            <p:spPr>
              <a:xfrm>
                <a:off x="1076883" y="4211849"/>
                <a:ext cx="681455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수전설비동</a:t>
                </a:r>
              </a:p>
            </p:txBody>
          </p:sp>
          <p:cxnSp>
            <p:nvCxnSpPr>
              <p:cNvPr id="170" name="직선 연결선 169"/>
              <p:cNvCxnSpPr/>
              <p:nvPr/>
            </p:nvCxnSpPr>
            <p:spPr>
              <a:xfrm>
                <a:off x="1419909" y="4402329"/>
                <a:ext cx="0" cy="148656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0" name="그룹 109"/>
            <p:cNvGrpSpPr/>
            <p:nvPr/>
          </p:nvGrpSpPr>
          <p:grpSpPr>
            <a:xfrm>
              <a:off x="1124304" y="2922524"/>
              <a:ext cx="815340" cy="356451"/>
              <a:chOff x="1124304" y="3238408"/>
              <a:chExt cx="815340" cy="356451"/>
            </a:xfrm>
          </p:grpSpPr>
          <p:sp>
            <p:nvSpPr>
              <p:cNvPr id="167" name="모서리가 둥근 직사각형 166"/>
              <p:cNvSpPr/>
              <p:nvPr/>
            </p:nvSpPr>
            <p:spPr>
              <a:xfrm>
                <a:off x="1124304" y="3238408"/>
                <a:ext cx="81534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중앙제어센터</a:t>
                </a:r>
              </a:p>
            </p:txBody>
          </p:sp>
          <p:cxnSp>
            <p:nvCxnSpPr>
              <p:cNvPr id="168" name="직선 연결선 167"/>
              <p:cNvCxnSpPr/>
              <p:nvPr/>
            </p:nvCxnSpPr>
            <p:spPr>
              <a:xfrm>
                <a:off x="1535784" y="3446203"/>
                <a:ext cx="0" cy="148656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1" name="그룹 110"/>
            <p:cNvGrpSpPr/>
            <p:nvPr/>
          </p:nvGrpSpPr>
          <p:grpSpPr>
            <a:xfrm>
              <a:off x="2191102" y="3730010"/>
              <a:ext cx="693420" cy="356451"/>
              <a:chOff x="2531924" y="3954453"/>
              <a:chExt cx="693420" cy="356451"/>
            </a:xfrm>
          </p:grpSpPr>
          <p:sp>
            <p:nvSpPr>
              <p:cNvPr id="165" name="모서리가 둥근 직사각형 164"/>
              <p:cNvSpPr/>
              <p:nvPr/>
            </p:nvSpPr>
            <p:spPr>
              <a:xfrm>
                <a:off x="2531924" y="3954453"/>
                <a:ext cx="69342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유틸리티동</a:t>
                </a:r>
              </a:p>
            </p:txBody>
          </p:sp>
          <p:cxnSp>
            <p:nvCxnSpPr>
              <p:cNvPr id="166" name="직선 연결선 165"/>
              <p:cNvCxnSpPr/>
              <p:nvPr/>
            </p:nvCxnSpPr>
            <p:spPr>
              <a:xfrm>
                <a:off x="2874824" y="4162248"/>
                <a:ext cx="0" cy="148656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2" name="그룹 111"/>
            <p:cNvGrpSpPr/>
            <p:nvPr/>
          </p:nvGrpSpPr>
          <p:grpSpPr>
            <a:xfrm>
              <a:off x="5996052" y="3443782"/>
              <a:ext cx="830706" cy="688265"/>
              <a:chOff x="6045930" y="4125428"/>
              <a:chExt cx="830706" cy="688265"/>
            </a:xfrm>
          </p:grpSpPr>
          <p:sp>
            <p:nvSpPr>
              <p:cNvPr id="159" name="모서리가 둥근 직사각형 158"/>
              <p:cNvSpPr/>
              <p:nvPr/>
            </p:nvSpPr>
            <p:spPr>
              <a:xfrm>
                <a:off x="6045930" y="4125428"/>
                <a:ext cx="830706" cy="3533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6745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/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헬륨압축기</a:t>
                </a:r>
                <a:r>
                  <a:rPr lang="en-US" altLang="ko-KR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/</a:t>
                </a:r>
              </a:p>
              <a:p>
                <a:pPr algn="ctr"/>
                <a:r>
                  <a:rPr lang="ko-KR" altLang="en-US" sz="900" dirty="0">
                    <a:solidFill>
                      <a:srgbClr val="674599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극저온설비동</a:t>
                </a:r>
              </a:p>
            </p:txBody>
          </p:sp>
          <p:cxnSp>
            <p:nvCxnSpPr>
              <p:cNvPr id="161" name="직선 연결선 160"/>
              <p:cNvCxnSpPr/>
              <p:nvPr/>
            </p:nvCxnSpPr>
            <p:spPr>
              <a:xfrm>
                <a:off x="6464086" y="4487356"/>
                <a:ext cx="0" cy="326337"/>
              </a:xfrm>
              <a:prstGeom prst="line">
                <a:avLst/>
              </a:prstGeom>
              <a:ln w="9525">
                <a:solidFill>
                  <a:srgbClr val="674599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3" name="그룹 112"/>
            <p:cNvGrpSpPr/>
            <p:nvPr/>
          </p:nvGrpSpPr>
          <p:grpSpPr>
            <a:xfrm>
              <a:off x="3697056" y="4176012"/>
              <a:ext cx="866776" cy="466986"/>
              <a:chOff x="3697056" y="4491896"/>
              <a:chExt cx="866776" cy="466986"/>
            </a:xfrm>
          </p:grpSpPr>
          <p:sp>
            <p:nvSpPr>
              <p:cNvPr id="157" name="모서리가 둥근 직사각형 156"/>
              <p:cNvSpPr/>
              <p:nvPr/>
            </p:nvSpPr>
            <p:spPr>
              <a:xfrm>
                <a:off x="3697056" y="4491896"/>
                <a:ext cx="866776" cy="235405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709C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저에너지실험</a:t>
                </a:r>
                <a:r>
                  <a:rPr lang="en-US" altLang="ko-KR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B</a:t>
                </a:r>
                <a:endParaRPr lang="ko-KR" altLang="en-US" sz="900" dirty="0">
                  <a:solidFill>
                    <a:srgbClr val="709C12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58" name="직선 연결선 157"/>
              <p:cNvCxnSpPr/>
              <p:nvPr/>
            </p:nvCxnSpPr>
            <p:spPr>
              <a:xfrm>
                <a:off x="4129491" y="4730803"/>
                <a:ext cx="0" cy="228079"/>
              </a:xfrm>
              <a:prstGeom prst="line">
                <a:avLst/>
              </a:prstGeom>
              <a:ln w="9525">
                <a:solidFill>
                  <a:srgbClr val="709C12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5" name="그룹 114"/>
            <p:cNvGrpSpPr/>
            <p:nvPr/>
          </p:nvGrpSpPr>
          <p:grpSpPr>
            <a:xfrm>
              <a:off x="4982178" y="4172753"/>
              <a:ext cx="886660" cy="467893"/>
              <a:chOff x="4982178" y="4488637"/>
              <a:chExt cx="886660" cy="467893"/>
            </a:xfrm>
          </p:grpSpPr>
          <p:sp>
            <p:nvSpPr>
              <p:cNvPr id="155" name="모서리가 둥근 직사각형 154"/>
              <p:cNvSpPr/>
              <p:nvPr/>
            </p:nvSpPr>
            <p:spPr>
              <a:xfrm>
                <a:off x="4982178" y="4488637"/>
                <a:ext cx="886660" cy="236312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709C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저에너지실험</a:t>
                </a:r>
                <a:r>
                  <a:rPr lang="en-US" altLang="ko-KR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A</a:t>
                </a:r>
                <a:endParaRPr lang="ko-KR" altLang="en-US" sz="900" dirty="0">
                  <a:solidFill>
                    <a:srgbClr val="709C12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56" name="직선 연결선 155"/>
              <p:cNvCxnSpPr/>
              <p:nvPr/>
            </p:nvCxnSpPr>
            <p:spPr>
              <a:xfrm>
                <a:off x="5414613" y="4728451"/>
                <a:ext cx="0" cy="228079"/>
              </a:xfrm>
              <a:prstGeom prst="line">
                <a:avLst/>
              </a:prstGeom>
              <a:ln w="9525">
                <a:solidFill>
                  <a:srgbClr val="709C12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그룹 115"/>
            <p:cNvGrpSpPr/>
            <p:nvPr/>
          </p:nvGrpSpPr>
          <p:grpSpPr>
            <a:xfrm>
              <a:off x="7381530" y="2779738"/>
              <a:ext cx="866776" cy="423080"/>
              <a:chOff x="7381530" y="3095622"/>
              <a:chExt cx="866776" cy="423080"/>
            </a:xfrm>
          </p:grpSpPr>
          <p:sp>
            <p:nvSpPr>
              <p:cNvPr id="153" name="모서리가 둥근 직사각형 152"/>
              <p:cNvSpPr/>
              <p:nvPr/>
            </p:nvSpPr>
            <p:spPr>
              <a:xfrm>
                <a:off x="7381530" y="3095622"/>
                <a:ext cx="866776" cy="204297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709C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고에너지실험</a:t>
                </a:r>
                <a:r>
                  <a:rPr lang="en-US" altLang="ko-KR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A</a:t>
                </a:r>
                <a:endParaRPr lang="ko-KR" altLang="en-US" sz="900" dirty="0">
                  <a:solidFill>
                    <a:srgbClr val="709C12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54" name="직선 연결선 153"/>
              <p:cNvCxnSpPr/>
              <p:nvPr/>
            </p:nvCxnSpPr>
            <p:spPr>
              <a:xfrm>
                <a:off x="7813965" y="3290623"/>
                <a:ext cx="0" cy="228079"/>
              </a:xfrm>
              <a:prstGeom prst="line">
                <a:avLst/>
              </a:prstGeom>
              <a:ln w="9525">
                <a:solidFill>
                  <a:srgbClr val="709C12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그룹 116"/>
            <p:cNvGrpSpPr/>
            <p:nvPr/>
          </p:nvGrpSpPr>
          <p:grpSpPr>
            <a:xfrm>
              <a:off x="6729368" y="2123414"/>
              <a:ext cx="886660" cy="438192"/>
              <a:chOff x="6729368" y="2439298"/>
              <a:chExt cx="886660" cy="438192"/>
            </a:xfrm>
          </p:grpSpPr>
          <p:sp>
            <p:nvSpPr>
              <p:cNvPr id="151" name="모서리가 둥근 직사각형 150"/>
              <p:cNvSpPr/>
              <p:nvPr/>
            </p:nvSpPr>
            <p:spPr>
              <a:xfrm>
                <a:off x="6729368" y="2439298"/>
                <a:ext cx="886660" cy="227658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709C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고에너지실험</a:t>
                </a:r>
                <a:r>
                  <a:rPr lang="en-US" altLang="ko-KR" sz="900" dirty="0">
                    <a:solidFill>
                      <a:srgbClr val="709C12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B</a:t>
                </a:r>
                <a:endParaRPr lang="ko-KR" altLang="en-US" sz="900" dirty="0">
                  <a:solidFill>
                    <a:srgbClr val="709C12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52" name="직선 연결선 151"/>
              <p:cNvCxnSpPr/>
              <p:nvPr/>
            </p:nvCxnSpPr>
            <p:spPr>
              <a:xfrm>
                <a:off x="7161803" y="2649411"/>
                <a:ext cx="0" cy="228079"/>
              </a:xfrm>
              <a:prstGeom prst="line">
                <a:avLst/>
              </a:prstGeom>
              <a:ln w="9525">
                <a:solidFill>
                  <a:srgbClr val="709C12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8" name="그룹 117"/>
            <p:cNvGrpSpPr/>
            <p:nvPr/>
          </p:nvGrpSpPr>
          <p:grpSpPr>
            <a:xfrm>
              <a:off x="4952999" y="3166361"/>
              <a:ext cx="403860" cy="356451"/>
              <a:chOff x="4952999" y="3482245"/>
              <a:chExt cx="403860" cy="356451"/>
            </a:xfrm>
          </p:grpSpPr>
          <p:sp>
            <p:nvSpPr>
              <p:cNvPr id="149" name="모서리가 둥근 직사각형 148"/>
              <p:cNvSpPr/>
              <p:nvPr/>
            </p:nvSpPr>
            <p:spPr>
              <a:xfrm>
                <a:off x="4952999" y="3482245"/>
                <a:ext cx="40386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EE6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ko-KR" sz="900" dirty="0">
                    <a:solidFill>
                      <a:srgbClr val="EE6D00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SCL3</a:t>
                </a:r>
                <a:endParaRPr lang="ko-KR" altLang="en-US" sz="900" dirty="0">
                  <a:solidFill>
                    <a:srgbClr val="674599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50" name="직선 연결선 149"/>
              <p:cNvCxnSpPr/>
              <p:nvPr/>
            </p:nvCxnSpPr>
            <p:spPr>
              <a:xfrm>
                <a:off x="5143499" y="3690040"/>
                <a:ext cx="0" cy="148656"/>
              </a:xfrm>
              <a:prstGeom prst="line">
                <a:avLst/>
              </a:prstGeom>
              <a:ln w="9525">
                <a:solidFill>
                  <a:srgbClr val="EE6D00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9" name="그룹 118"/>
            <p:cNvGrpSpPr/>
            <p:nvPr/>
          </p:nvGrpSpPr>
          <p:grpSpPr>
            <a:xfrm>
              <a:off x="5878193" y="2521364"/>
              <a:ext cx="403860" cy="356451"/>
              <a:chOff x="5878193" y="2837248"/>
              <a:chExt cx="403860" cy="356451"/>
            </a:xfrm>
          </p:grpSpPr>
          <p:sp>
            <p:nvSpPr>
              <p:cNvPr id="147" name="모서리가 둥근 직사각형 146"/>
              <p:cNvSpPr/>
              <p:nvPr/>
            </p:nvSpPr>
            <p:spPr>
              <a:xfrm>
                <a:off x="5878193" y="2837248"/>
                <a:ext cx="403860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EE6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ko-KR" sz="900" dirty="0">
                    <a:solidFill>
                      <a:srgbClr val="EE6D00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SCL2</a:t>
                </a:r>
                <a:endParaRPr lang="ko-KR" altLang="en-US" sz="900" dirty="0">
                  <a:solidFill>
                    <a:srgbClr val="674599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48" name="직선 연결선 147"/>
              <p:cNvCxnSpPr/>
              <p:nvPr/>
            </p:nvCxnSpPr>
            <p:spPr>
              <a:xfrm>
                <a:off x="6068693" y="3045043"/>
                <a:ext cx="0" cy="148656"/>
              </a:xfrm>
              <a:prstGeom prst="line">
                <a:avLst/>
              </a:prstGeom>
              <a:ln w="9525">
                <a:solidFill>
                  <a:srgbClr val="EE6D00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0" name="그룹 119"/>
            <p:cNvGrpSpPr/>
            <p:nvPr/>
          </p:nvGrpSpPr>
          <p:grpSpPr>
            <a:xfrm>
              <a:off x="5684810" y="2949607"/>
              <a:ext cx="448309" cy="356451"/>
              <a:chOff x="5684810" y="3265491"/>
              <a:chExt cx="448309" cy="356451"/>
            </a:xfrm>
          </p:grpSpPr>
          <p:sp>
            <p:nvSpPr>
              <p:cNvPr id="144" name="모서리가 둥근 직사각형 143"/>
              <p:cNvSpPr/>
              <p:nvPr/>
            </p:nvSpPr>
            <p:spPr>
              <a:xfrm>
                <a:off x="5684810" y="3265491"/>
                <a:ext cx="448309" cy="201070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EE6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900" dirty="0">
                    <a:solidFill>
                      <a:srgbClr val="EE6D00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입사기</a:t>
                </a:r>
                <a:endParaRPr lang="ko-KR" altLang="en-US" sz="900" dirty="0">
                  <a:solidFill>
                    <a:srgbClr val="674599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46" name="직선 연결선 145"/>
              <p:cNvCxnSpPr/>
              <p:nvPr/>
            </p:nvCxnSpPr>
            <p:spPr>
              <a:xfrm>
                <a:off x="5899439" y="3473286"/>
                <a:ext cx="0" cy="148656"/>
              </a:xfrm>
              <a:prstGeom prst="line">
                <a:avLst/>
              </a:prstGeom>
              <a:ln w="9525">
                <a:solidFill>
                  <a:srgbClr val="EE6D00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그룹 120"/>
            <p:cNvGrpSpPr/>
            <p:nvPr/>
          </p:nvGrpSpPr>
          <p:grpSpPr>
            <a:xfrm>
              <a:off x="6543213" y="2963759"/>
              <a:ext cx="403860" cy="339371"/>
              <a:chOff x="6543213" y="3279643"/>
              <a:chExt cx="403860" cy="339371"/>
            </a:xfrm>
          </p:grpSpPr>
          <p:sp>
            <p:nvSpPr>
              <p:cNvPr id="142" name="모서리가 둥근 직사각형 141"/>
              <p:cNvSpPr/>
              <p:nvPr/>
            </p:nvSpPr>
            <p:spPr>
              <a:xfrm>
                <a:off x="6543213" y="3279643"/>
                <a:ext cx="403860" cy="183989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0081C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ko-KR" sz="900" dirty="0">
                    <a:solidFill>
                      <a:srgbClr val="0081CD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ISOL</a:t>
                </a:r>
                <a:endParaRPr lang="ko-KR" altLang="en-US" sz="900" dirty="0">
                  <a:solidFill>
                    <a:srgbClr val="674599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43" name="직선 연결선 142"/>
              <p:cNvCxnSpPr/>
              <p:nvPr/>
            </p:nvCxnSpPr>
            <p:spPr>
              <a:xfrm>
                <a:off x="6733713" y="3470358"/>
                <a:ext cx="0" cy="148656"/>
              </a:xfrm>
              <a:prstGeom prst="line">
                <a:avLst/>
              </a:prstGeom>
              <a:ln w="9525">
                <a:solidFill>
                  <a:srgbClr val="0081CD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2" name="그룹 121"/>
            <p:cNvGrpSpPr/>
            <p:nvPr/>
          </p:nvGrpSpPr>
          <p:grpSpPr>
            <a:xfrm>
              <a:off x="6315481" y="2429688"/>
              <a:ext cx="403860" cy="339371"/>
              <a:chOff x="6315481" y="2745572"/>
              <a:chExt cx="403860" cy="339371"/>
            </a:xfrm>
          </p:grpSpPr>
          <p:sp>
            <p:nvSpPr>
              <p:cNvPr id="128" name="모서리가 둥근 직사각형 127"/>
              <p:cNvSpPr/>
              <p:nvPr/>
            </p:nvSpPr>
            <p:spPr>
              <a:xfrm>
                <a:off x="6315481" y="2745572"/>
                <a:ext cx="403860" cy="183989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0081C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rtlCol="0" anchor="ctr"/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ko-KR" sz="900" dirty="0">
                    <a:solidFill>
                      <a:srgbClr val="0081CD"/>
                    </a:solidFill>
                    <a:latin typeface="HY헤드라인M" panose="02030600000101010101" pitchFamily="18" charset="-127"/>
                    <a:ea typeface="HY헤드라인M" panose="02030600000101010101" pitchFamily="18" charset="-127"/>
                  </a:rPr>
                  <a:t>I F</a:t>
                </a:r>
                <a:endParaRPr lang="ko-KR" altLang="en-US" sz="900" dirty="0">
                  <a:solidFill>
                    <a:srgbClr val="674599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  <p:cxnSp>
            <p:nvCxnSpPr>
              <p:cNvPr id="136" name="직선 연결선 135"/>
              <p:cNvCxnSpPr/>
              <p:nvPr/>
            </p:nvCxnSpPr>
            <p:spPr>
              <a:xfrm>
                <a:off x="6505981" y="2936287"/>
                <a:ext cx="0" cy="148656"/>
              </a:xfrm>
              <a:prstGeom prst="line">
                <a:avLst/>
              </a:prstGeom>
              <a:ln w="9525">
                <a:solidFill>
                  <a:srgbClr val="0081CD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4" name="직사각형 123"/>
            <p:cNvSpPr/>
            <p:nvPr/>
          </p:nvSpPr>
          <p:spPr>
            <a:xfrm>
              <a:off x="3050885" y="2475243"/>
              <a:ext cx="1292341" cy="25391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ko-KR" altLang="en-US" sz="1050" b="1" dirty="0">
                  <a:solidFill>
                    <a:schemeClr val="bg1"/>
                  </a:solidFill>
                </a:rPr>
                <a:t>임산보호관리구역 </a:t>
              </a:r>
              <a:endParaRPr lang="ko-KR" altLang="en-US" sz="1050" dirty="0">
                <a:solidFill>
                  <a:schemeClr val="bg1"/>
                </a:solidFill>
              </a:endParaRPr>
            </a:p>
          </p:txBody>
        </p:sp>
        <p:sp>
          <p:nvSpPr>
            <p:cNvPr id="126" name="모서리가 둥근 직사각형 125"/>
            <p:cNvSpPr/>
            <p:nvPr/>
          </p:nvSpPr>
          <p:spPr>
            <a:xfrm>
              <a:off x="89900" y="5444135"/>
              <a:ext cx="2794622" cy="1032422"/>
            </a:xfrm>
            <a:prstGeom prst="roundRect">
              <a:avLst>
                <a:gd name="adj" fmla="val 10494"/>
              </a:avLst>
            </a:prstGeom>
            <a:solidFill>
              <a:schemeClr val="tx1">
                <a:lumMod val="65000"/>
                <a:lumOff val="35000"/>
                <a:alpha val="9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bg1"/>
                  </a:solidFill>
                  <a:latin typeface="돋움" panose="020B0600000101010101" pitchFamily="50" charset="-127"/>
                  <a:ea typeface="돋움" panose="020B0600000101010101" pitchFamily="50" charset="-127"/>
                </a:rPr>
                <a:t>• </a:t>
              </a:r>
              <a:r>
                <a:rPr lang="ko-KR" altLang="en-US" sz="1400" b="1" dirty="0"/>
                <a:t>부지규모 </a:t>
              </a:r>
              <a:r>
                <a:rPr lang="en-US" altLang="ko-KR" sz="1400" b="1" dirty="0"/>
                <a:t>: 952,066㎡</a:t>
              </a:r>
            </a:p>
            <a:p>
              <a:pPr>
                <a:lnSpc>
                  <a:spcPct val="150000"/>
                </a:lnSpc>
              </a:pPr>
              <a:r>
                <a:rPr lang="en-US" altLang="ko-KR" sz="1400" b="1" dirty="0"/>
                <a:t>• </a:t>
              </a:r>
              <a:r>
                <a:rPr lang="ko-KR" altLang="en-US" sz="1400" b="1" dirty="0"/>
                <a:t>연  면  적 </a:t>
              </a:r>
              <a:r>
                <a:rPr lang="en-US" altLang="ko-KR" sz="1400" b="1" dirty="0"/>
                <a:t>: 116,298㎡</a:t>
              </a:r>
            </a:p>
            <a:p>
              <a:pPr>
                <a:lnSpc>
                  <a:spcPct val="150000"/>
                </a:lnSpc>
              </a:pPr>
              <a:r>
                <a:rPr lang="en-US" altLang="ko-KR" sz="1400" b="1" dirty="0"/>
                <a:t>• </a:t>
              </a:r>
              <a:r>
                <a:rPr lang="ko-KR" altLang="en-US" sz="1400" b="1" dirty="0"/>
                <a:t>건축면적 </a:t>
              </a:r>
              <a:r>
                <a:rPr lang="en-US" altLang="ko-KR" sz="1400" b="1" dirty="0"/>
                <a:t>: 76,259㎡(11</a:t>
              </a:r>
              <a:r>
                <a:rPr lang="ko-KR" altLang="en-US" sz="1400" b="1" dirty="0" err="1"/>
                <a:t>개동</a:t>
              </a:r>
              <a:r>
                <a:rPr lang="en-US" altLang="ko-KR" sz="1400" b="1" dirty="0"/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7932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795933" y="-3"/>
            <a:ext cx="2396066" cy="806656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591768" y="451337"/>
            <a:ext cx="3634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 구축 현황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24</a:t>
            </a:fld>
            <a:endParaRPr lang="ko-KR" altLang="en-US"/>
          </a:p>
        </p:txBody>
      </p:sp>
      <p:cxnSp>
        <p:nvCxnSpPr>
          <p:cNvPr id="21" name="직선 연결선 20">
            <a:extLst>
              <a:ext uri="{FF2B5EF4-FFF2-40B4-BE49-F238E27FC236}">
                <a16:creationId xmlns:a16="http://schemas.microsoft.com/office/drawing/2014/main" id="{EDAD4C33-BF9F-45A2-A8DB-BE1E5677210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그림 9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62" y="1316316"/>
            <a:ext cx="10562759" cy="519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627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Box 40"/>
          <p:cNvSpPr txBox="1"/>
          <p:nvPr/>
        </p:nvSpPr>
        <p:spPr>
          <a:xfrm>
            <a:off x="122663" y="196198"/>
            <a:ext cx="11807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초전도선형가속기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(Superconducting</a:t>
            </a:r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Linear Accelerator)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pSp>
        <p:nvGrpSpPr>
          <p:cNvPr id="6" name="그룹 5"/>
          <p:cNvGrpSpPr/>
          <p:nvPr/>
        </p:nvGrpSpPr>
        <p:grpSpPr>
          <a:xfrm>
            <a:off x="1718588" y="1010257"/>
            <a:ext cx="8534629" cy="5479030"/>
            <a:chOff x="356961" y="899160"/>
            <a:chExt cx="8534629" cy="5125863"/>
          </a:xfrm>
        </p:grpSpPr>
        <p:sp>
          <p:nvSpPr>
            <p:cNvPr id="7" name="Rect 0">
              <a:extLst>
                <a:ext uri="{FF2B5EF4-FFF2-40B4-BE49-F238E27FC236}">
                  <a16:creationId xmlns:a16="http://schemas.microsoft.com/office/drawing/2014/main" id="{AB59D8EA-4117-191D-A0BA-91C951FA02D6}"/>
                </a:ext>
              </a:extLst>
            </p:cNvPr>
            <p:cNvSpPr>
              <a:spLocks/>
            </p:cNvSpPr>
            <p:nvPr/>
          </p:nvSpPr>
          <p:spPr>
            <a:xfrm>
              <a:off x="372477" y="2153365"/>
              <a:ext cx="4222921" cy="340362"/>
            </a:xfrm>
            <a:prstGeom prst="rect">
              <a:avLst/>
            </a:prstGeom>
            <a:solidFill>
              <a:srgbClr val="42ACBE"/>
            </a:solidFill>
            <a:ln w="9525" cap="flat" cmpd="sng">
              <a:noFill/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 dirty="0">
                <a:latin typeface="나눔고딕" charset="0"/>
                <a:ea typeface="나눔고딕" charset="0"/>
              </a:endParaRPr>
            </a:p>
          </p:txBody>
        </p:sp>
        <p:sp>
          <p:nvSpPr>
            <p:cNvPr id="8" name="Rect 0"/>
            <p:cNvSpPr txBox="1">
              <a:spLocks/>
            </p:cNvSpPr>
            <p:nvPr/>
          </p:nvSpPr>
          <p:spPr>
            <a:xfrm>
              <a:off x="1379855" y="899160"/>
              <a:ext cx="1384300" cy="289138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400" b="1" dirty="0">
                  <a:solidFill>
                    <a:srgbClr val="C94F4F"/>
                  </a:solidFill>
                  <a:latin typeface="Candara" panose="020E0502030303020204" pitchFamily="34" charset="0"/>
                  <a:ea typeface="Arial" charset="0"/>
                </a:rPr>
                <a:t>Injector</a:t>
              </a:r>
              <a:endParaRPr lang="ko-KR" altLang="en-US" sz="1400" b="1" dirty="0">
                <a:solidFill>
                  <a:srgbClr val="C94F4F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9" name="Rect 0"/>
            <p:cNvSpPr txBox="1">
              <a:spLocks/>
            </p:cNvSpPr>
            <p:nvPr/>
          </p:nvSpPr>
          <p:spPr>
            <a:xfrm>
              <a:off x="4585970" y="899160"/>
              <a:ext cx="1384300" cy="289138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400" b="1" dirty="0">
                  <a:solidFill>
                    <a:srgbClr val="C94F4F"/>
                  </a:solidFill>
                  <a:latin typeface="Candara" panose="020E0502030303020204" pitchFamily="34" charset="0"/>
                  <a:ea typeface="Arial" charset="0"/>
                </a:rPr>
                <a:t>SC </a:t>
              </a:r>
              <a:r>
                <a:rPr sz="1400" b="1" dirty="0" err="1">
                  <a:solidFill>
                    <a:srgbClr val="C94F4F"/>
                  </a:solidFill>
                  <a:latin typeface="Candara" panose="020E0502030303020204" pitchFamily="34" charset="0"/>
                  <a:ea typeface="Arial" charset="0"/>
                </a:rPr>
                <a:t>Linac</a:t>
              </a:r>
              <a:endParaRPr lang="ko-KR" altLang="en-US" sz="1400" b="1" dirty="0">
                <a:solidFill>
                  <a:srgbClr val="C94F4F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0" name="Rect 0"/>
            <p:cNvSpPr txBox="1">
              <a:spLocks/>
            </p:cNvSpPr>
            <p:nvPr/>
          </p:nvSpPr>
          <p:spPr>
            <a:xfrm>
              <a:off x="7706360" y="899160"/>
              <a:ext cx="636905" cy="289138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400" b="1">
                  <a:solidFill>
                    <a:srgbClr val="C94F4F"/>
                  </a:solidFill>
                  <a:latin typeface="Candara" panose="020E0502030303020204" pitchFamily="34" charset="0"/>
                  <a:ea typeface="Arial" charset="0"/>
                </a:rPr>
                <a:t>IF</a:t>
              </a:r>
              <a:endParaRPr lang="ko-KR" altLang="en-US" sz="1400" b="1">
                <a:solidFill>
                  <a:srgbClr val="C94F4F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1" name="Rect 0"/>
            <p:cNvSpPr txBox="1">
              <a:spLocks/>
            </p:cNvSpPr>
            <p:nvPr/>
          </p:nvSpPr>
          <p:spPr>
            <a:xfrm>
              <a:off x="3705649" y="1115484"/>
              <a:ext cx="879475" cy="289138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400" b="1" dirty="0">
                  <a:solidFill>
                    <a:srgbClr val="3F92C5"/>
                  </a:solidFill>
                  <a:latin typeface="Candara" panose="020E0502030303020204" pitchFamily="34" charset="0"/>
                  <a:ea typeface="Arial" charset="0"/>
                </a:rPr>
                <a:t>SCL3</a:t>
              </a:r>
              <a:endParaRPr lang="ko-KR" altLang="en-US" sz="1400" b="1" dirty="0">
                <a:solidFill>
                  <a:srgbClr val="3F92C5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2" name="Rect 0"/>
            <p:cNvSpPr txBox="1">
              <a:spLocks/>
            </p:cNvSpPr>
            <p:nvPr/>
          </p:nvSpPr>
          <p:spPr>
            <a:xfrm>
              <a:off x="5905501" y="1115484"/>
              <a:ext cx="972820" cy="289138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400" b="1" dirty="0">
                  <a:solidFill>
                    <a:srgbClr val="3F92C5"/>
                  </a:solidFill>
                  <a:latin typeface="Candara" panose="020E0502030303020204" pitchFamily="34" charset="0"/>
                  <a:ea typeface="Arial" charset="0"/>
                </a:rPr>
                <a:t>SCL2</a:t>
              </a:r>
              <a:endParaRPr lang="ko-KR" altLang="en-US" sz="1400" b="1" dirty="0">
                <a:solidFill>
                  <a:srgbClr val="3F92C5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3" name="Rect 0"/>
            <p:cNvSpPr txBox="1">
              <a:spLocks/>
            </p:cNvSpPr>
            <p:nvPr/>
          </p:nvSpPr>
          <p:spPr>
            <a:xfrm>
              <a:off x="4632698" y="1341149"/>
              <a:ext cx="1037590" cy="231550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000" dirty="0">
                  <a:latin typeface="Candara" panose="020E0502030303020204" pitchFamily="34" charset="0"/>
                  <a:ea typeface="Arial" charset="0"/>
                </a:rPr>
                <a:t>18 MeV/u</a:t>
              </a:r>
              <a:endParaRPr lang="ko-KR" altLang="en-US" sz="1000" dirty="0"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4" name="Rect 0"/>
            <p:cNvSpPr txBox="1">
              <a:spLocks/>
            </p:cNvSpPr>
            <p:nvPr/>
          </p:nvSpPr>
          <p:spPr>
            <a:xfrm>
              <a:off x="6981985" y="1340774"/>
              <a:ext cx="981075" cy="231550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000" dirty="0">
                  <a:latin typeface="Candara" panose="020E0502030303020204" pitchFamily="34" charset="0"/>
                  <a:ea typeface="Arial" charset="0"/>
                </a:rPr>
                <a:t>200MeV/u</a:t>
              </a:r>
              <a:endParaRPr lang="ko-KR" altLang="en-US" sz="1000" dirty="0"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5" name="Rect 0"/>
            <p:cNvSpPr txBox="1">
              <a:spLocks/>
            </p:cNvSpPr>
            <p:nvPr/>
          </p:nvSpPr>
          <p:spPr>
            <a:xfrm>
              <a:off x="2366466" y="1344960"/>
              <a:ext cx="1092835" cy="231550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sz="1000" dirty="0">
                  <a:latin typeface="Candara" panose="020E0502030303020204" pitchFamily="34" charset="0"/>
                  <a:ea typeface="Arial" charset="0"/>
                </a:rPr>
                <a:t>0.5 MeV/u</a:t>
              </a:r>
              <a:endParaRPr lang="ko-KR" altLang="en-US" sz="1000" dirty="0"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16" name="Rect 0"/>
            <p:cNvSpPr>
              <a:spLocks/>
            </p:cNvSpPr>
            <p:nvPr/>
          </p:nvSpPr>
          <p:spPr>
            <a:xfrm>
              <a:off x="875030" y="972092"/>
              <a:ext cx="774700" cy="163195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C94F4F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17" name="Rect 0"/>
            <p:cNvSpPr>
              <a:spLocks/>
            </p:cNvSpPr>
            <p:nvPr/>
          </p:nvSpPr>
          <p:spPr>
            <a:xfrm rot="10800000">
              <a:off x="2479674" y="972690"/>
              <a:ext cx="896619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C94F4F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18" name="Rect 0"/>
            <p:cNvSpPr>
              <a:spLocks/>
            </p:cNvSpPr>
            <p:nvPr/>
          </p:nvSpPr>
          <p:spPr>
            <a:xfrm>
              <a:off x="3371215" y="972689"/>
              <a:ext cx="1429385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C94F4F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19" name="Rect 0"/>
            <p:cNvSpPr>
              <a:spLocks/>
            </p:cNvSpPr>
            <p:nvPr/>
          </p:nvSpPr>
          <p:spPr>
            <a:xfrm rot="10800000">
              <a:off x="5760084" y="972690"/>
              <a:ext cx="1429385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C94F4F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0" name="Rect 0"/>
            <p:cNvSpPr>
              <a:spLocks/>
            </p:cNvSpPr>
            <p:nvPr/>
          </p:nvSpPr>
          <p:spPr>
            <a:xfrm>
              <a:off x="7185024" y="972689"/>
              <a:ext cx="648000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C94F4F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1" name="Rect 0"/>
            <p:cNvSpPr>
              <a:spLocks/>
            </p:cNvSpPr>
            <p:nvPr/>
          </p:nvSpPr>
          <p:spPr>
            <a:xfrm rot="10800000">
              <a:off x="8202929" y="972689"/>
              <a:ext cx="560069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C94F4F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2" name="Rect 0">
              <a:extLst>
                <a:ext uri="{FF2B5EF4-FFF2-40B4-BE49-F238E27FC236}">
                  <a16:creationId xmlns:a16="http://schemas.microsoft.com/office/drawing/2014/main" id="{511B2DAD-289C-F312-5579-7AC711761F00}"/>
                </a:ext>
              </a:extLst>
            </p:cNvPr>
            <p:cNvSpPr>
              <a:spLocks/>
            </p:cNvSpPr>
            <p:nvPr/>
          </p:nvSpPr>
          <p:spPr>
            <a:xfrm rot="10800000">
              <a:off x="6689724" y="1189013"/>
              <a:ext cx="499744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3F92C5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3" name="Rect 0">
              <a:extLst>
                <a:ext uri="{FF2B5EF4-FFF2-40B4-BE49-F238E27FC236}">
                  <a16:creationId xmlns:a16="http://schemas.microsoft.com/office/drawing/2014/main" id="{247971FE-88A8-3255-6717-C97F9A776CE8}"/>
                </a:ext>
              </a:extLst>
            </p:cNvPr>
            <p:cNvSpPr>
              <a:spLocks/>
            </p:cNvSpPr>
            <p:nvPr/>
          </p:nvSpPr>
          <p:spPr>
            <a:xfrm>
              <a:off x="5614408" y="1189013"/>
              <a:ext cx="475877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3F92C5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4" name="Rect 0">
              <a:extLst>
                <a:ext uri="{FF2B5EF4-FFF2-40B4-BE49-F238E27FC236}">
                  <a16:creationId xmlns:a16="http://schemas.microsoft.com/office/drawing/2014/main" id="{C78DE905-5035-FEF2-D19F-78F4101B62F4}"/>
                </a:ext>
              </a:extLst>
            </p:cNvPr>
            <p:cNvSpPr>
              <a:spLocks/>
            </p:cNvSpPr>
            <p:nvPr/>
          </p:nvSpPr>
          <p:spPr>
            <a:xfrm rot="10800000">
              <a:off x="4424046" y="1189013"/>
              <a:ext cx="499744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3F92C5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5" name="Rect 0">
              <a:extLst>
                <a:ext uri="{FF2B5EF4-FFF2-40B4-BE49-F238E27FC236}">
                  <a16:creationId xmlns:a16="http://schemas.microsoft.com/office/drawing/2014/main" id="{3CD0DD46-F192-F202-BC5F-AAF9F1E79FB1}"/>
                </a:ext>
              </a:extLst>
            </p:cNvPr>
            <p:cNvSpPr>
              <a:spLocks/>
            </p:cNvSpPr>
            <p:nvPr/>
          </p:nvSpPr>
          <p:spPr>
            <a:xfrm>
              <a:off x="3379470" y="1189013"/>
              <a:ext cx="475877" cy="162001"/>
            </a:xfrm>
            <a:prstGeom prst="leftArrow">
              <a:avLst>
                <a:gd name="adj1" fmla="val 33333"/>
                <a:gd name="adj2" fmla="val 92426"/>
              </a:avLst>
            </a:prstGeom>
            <a:solidFill>
              <a:srgbClr val="3F92C5"/>
            </a:solidFill>
            <a:ln w="0">
              <a:noFill/>
              <a:prstDash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sp>
          <p:nvSpPr>
            <p:cNvPr id="26" name="Rect 0">
              <a:extLst>
                <a:ext uri="{FF2B5EF4-FFF2-40B4-BE49-F238E27FC236}">
                  <a16:creationId xmlns:a16="http://schemas.microsoft.com/office/drawing/2014/main" id="{24C804FF-A208-BD38-D8D1-956F348CEE56}"/>
                </a:ext>
              </a:extLst>
            </p:cNvPr>
            <p:cNvSpPr>
              <a:spLocks/>
            </p:cNvSpPr>
            <p:nvPr/>
          </p:nvSpPr>
          <p:spPr>
            <a:xfrm>
              <a:off x="875030" y="1588770"/>
              <a:ext cx="504824" cy="247649"/>
            </a:xfrm>
            <a:prstGeom prst="rect">
              <a:avLst/>
            </a:prstGeom>
            <a:noFill/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ECR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27" name="Rect 0">
              <a:extLst>
                <a:ext uri="{FF2B5EF4-FFF2-40B4-BE49-F238E27FC236}">
                  <a16:creationId xmlns:a16="http://schemas.microsoft.com/office/drawing/2014/main" id="{3589B1CE-9711-76D8-1AF8-0DB0A9EB4DFA}"/>
                </a:ext>
              </a:extLst>
            </p:cNvPr>
            <p:cNvSpPr>
              <a:spLocks/>
            </p:cNvSpPr>
            <p:nvPr/>
          </p:nvSpPr>
          <p:spPr>
            <a:xfrm>
              <a:off x="1374775" y="1588770"/>
              <a:ext cx="680720" cy="247649"/>
            </a:xfrm>
            <a:prstGeom prst="rect">
              <a:avLst/>
            </a:prstGeom>
            <a:solidFill>
              <a:srgbClr val="0BBFED">
                <a:alpha val="89882"/>
              </a:srgb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 dirty="0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LEBT</a:t>
              </a:r>
              <a:endParaRPr lang="ko-KR" altLang="en-US" sz="1200" b="1" dirty="0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28" name="Rect 0">
              <a:extLst>
                <a:ext uri="{FF2B5EF4-FFF2-40B4-BE49-F238E27FC236}">
                  <a16:creationId xmlns:a16="http://schemas.microsoft.com/office/drawing/2014/main" id="{ED837D15-326E-D8BA-8E07-02F3A1D09650}"/>
                </a:ext>
              </a:extLst>
            </p:cNvPr>
            <p:cNvSpPr>
              <a:spLocks/>
            </p:cNvSpPr>
            <p:nvPr/>
          </p:nvSpPr>
          <p:spPr>
            <a:xfrm>
              <a:off x="2054225" y="1588770"/>
              <a:ext cx="607695" cy="247649"/>
            </a:xfrm>
            <a:prstGeom prst="rect">
              <a:avLst/>
            </a:prstGeom>
            <a:solidFill>
              <a:srgbClr val="FF0000">
                <a:alpha val="69865"/>
              </a:srgb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RFQ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29" name="Rect 0">
              <a:extLst>
                <a:ext uri="{FF2B5EF4-FFF2-40B4-BE49-F238E27FC236}">
                  <a16:creationId xmlns:a16="http://schemas.microsoft.com/office/drawing/2014/main" id="{4B2B5CF0-CE84-97C7-80F1-A5C2A07A8C8C}"/>
                </a:ext>
              </a:extLst>
            </p:cNvPr>
            <p:cNvSpPr>
              <a:spLocks/>
            </p:cNvSpPr>
            <p:nvPr/>
          </p:nvSpPr>
          <p:spPr>
            <a:xfrm>
              <a:off x="2656205" y="1588770"/>
              <a:ext cx="728980" cy="247649"/>
            </a:xfrm>
            <a:prstGeom prst="rect">
              <a:avLst/>
            </a:prstGeom>
            <a:solidFill>
              <a:schemeClr val="accent1">
                <a:lumMod val="40000"/>
                <a:lumOff val="60000"/>
                <a:alpha val="69865"/>
              </a:scheme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MEBT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0" name="Rect 0">
              <a:extLst>
                <a:ext uri="{FF2B5EF4-FFF2-40B4-BE49-F238E27FC236}">
                  <a16:creationId xmlns:a16="http://schemas.microsoft.com/office/drawing/2014/main" id="{F6DB8D07-B502-213F-36AE-4CA0965EBA1B}"/>
                </a:ext>
              </a:extLst>
            </p:cNvPr>
            <p:cNvSpPr>
              <a:spLocks/>
            </p:cNvSpPr>
            <p:nvPr/>
          </p:nvSpPr>
          <p:spPr>
            <a:xfrm>
              <a:off x="3384550" y="1588770"/>
              <a:ext cx="765175" cy="247649"/>
            </a:xfrm>
            <a:prstGeom prst="rect">
              <a:avLst/>
            </a:prstGeom>
            <a:solidFill>
              <a:srgbClr val="20FF5A"/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 dirty="0" err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SCL</a:t>
              </a:r>
              <a:r>
                <a:rPr lang="en-US" altLang="ko-KR" sz="1200" b="1" dirty="0" err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3</a:t>
              </a:r>
              <a:r>
                <a:rPr sz="1200" b="1" dirty="0" err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1</a:t>
              </a:r>
              <a:endParaRPr lang="ko-KR" altLang="en-US" sz="1200" b="1" dirty="0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1" name="Rect 0">
              <a:extLst>
                <a:ext uri="{FF2B5EF4-FFF2-40B4-BE49-F238E27FC236}">
                  <a16:creationId xmlns:a16="http://schemas.microsoft.com/office/drawing/2014/main" id="{0A5AE089-5D90-68F1-06F1-3CF14551FA28}"/>
                </a:ext>
              </a:extLst>
            </p:cNvPr>
            <p:cNvSpPr>
              <a:spLocks/>
            </p:cNvSpPr>
            <p:nvPr/>
          </p:nvSpPr>
          <p:spPr>
            <a:xfrm>
              <a:off x="4149089" y="1588770"/>
              <a:ext cx="781050" cy="247649"/>
            </a:xfrm>
            <a:prstGeom prst="rect">
              <a:avLst/>
            </a:prstGeom>
            <a:solidFill>
              <a:srgbClr val="FC6600">
                <a:alpha val="69865"/>
              </a:srgb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 dirty="0" err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SCL</a:t>
              </a:r>
              <a:r>
                <a:rPr lang="en-US" altLang="ko-KR" sz="1200" b="1" dirty="0" err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3</a:t>
              </a:r>
              <a:r>
                <a:rPr sz="1200" b="1" dirty="0" err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2</a:t>
              </a:r>
              <a:endParaRPr lang="ko-KR" altLang="en-US" sz="1200" b="1" dirty="0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2" name="Rect 0">
              <a:extLst>
                <a:ext uri="{FF2B5EF4-FFF2-40B4-BE49-F238E27FC236}">
                  <a16:creationId xmlns:a16="http://schemas.microsoft.com/office/drawing/2014/main" id="{12505543-0872-AA1E-E0A7-C60DF2112CA1}"/>
                </a:ext>
              </a:extLst>
            </p:cNvPr>
            <p:cNvSpPr>
              <a:spLocks/>
            </p:cNvSpPr>
            <p:nvPr/>
          </p:nvSpPr>
          <p:spPr>
            <a:xfrm>
              <a:off x="4929505" y="1588770"/>
              <a:ext cx="692150" cy="247649"/>
            </a:xfrm>
            <a:prstGeom prst="rect">
              <a:avLst/>
            </a:prstGeom>
            <a:solidFill>
              <a:schemeClr val="accent1">
                <a:lumMod val="40000"/>
                <a:lumOff val="60000"/>
                <a:alpha val="69865"/>
              </a:scheme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CSS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3" name="Rect 0">
              <a:extLst>
                <a:ext uri="{FF2B5EF4-FFF2-40B4-BE49-F238E27FC236}">
                  <a16:creationId xmlns:a16="http://schemas.microsoft.com/office/drawing/2014/main" id="{791CD445-4C30-64F9-BD1C-4D328AF41260}"/>
                </a:ext>
              </a:extLst>
            </p:cNvPr>
            <p:cNvSpPr>
              <a:spLocks/>
            </p:cNvSpPr>
            <p:nvPr/>
          </p:nvSpPr>
          <p:spPr>
            <a:xfrm>
              <a:off x="5616575" y="1588770"/>
              <a:ext cx="801370" cy="247649"/>
            </a:xfrm>
            <a:prstGeom prst="rect">
              <a:avLst/>
            </a:prstGeom>
            <a:solidFill>
              <a:srgbClr val="FFFF00">
                <a:alpha val="69865"/>
              </a:srgb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SCL21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4" name="Rect 0">
              <a:extLst>
                <a:ext uri="{FF2B5EF4-FFF2-40B4-BE49-F238E27FC236}">
                  <a16:creationId xmlns:a16="http://schemas.microsoft.com/office/drawing/2014/main" id="{9645D86A-0DF7-14F9-9475-966CE22F015D}"/>
                </a:ext>
              </a:extLst>
            </p:cNvPr>
            <p:cNvSpPr>
              <a:spLocks/>
            </p:cNvSpPr>
            <p:nvPr/>
          </p:nvSpPr>
          <p:spPr>
            <a:xfrm>
              <a:off x="6417945" y="1588770"/>
              <a:ext cx="805180" cy="247649"/>
            </a:xfrm>
            <a:prstGeom prst="rect">
              <a:avLst/>
            </a:prstGeom>
            <a:solidFill>
              <a:srgbClr val="FFFF00">
                <a:alpha val="69865"/>
              </a:srgb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 dirty="0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SCL22</a:t>
              </a:r>
              <a:endParaRPr lang="ko-KR" altLang="en-US" sz="1200" b="1" dirty="0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5" name="Rect 0">
              <a:extLst>
                <a:ext uri="{FF2B5EF4-FFF2-40B4-BE49-F238E27FC236}">
                  <a16:creationId xmlns:a16="http://schemas.microsoft.com/office/drawing/2014/main" id="{1E0A6F1C-872F-17ED-0DCE-B48B54E6EEF2}"/>
                </a:ext>
              </a:extLst>
            </p:cNvPr>
            <p:cNvSpPr>
              <a:spLocks/>
            </p:cNvSpPr>
            <p:nvPr/>
          </p:nvSpPr>
          <p:spPr>
            <a:xfrm>
              <a:off x="7217410" y="1588770"/>
              <a:ext cx="831215" cy="247649"/>
            </a:xfrm>
            <a:prstGeom prst="rect">
              <a:avLst/>
            </a:prstGeom>
            <a:solidFill>
              <a:schemeClr val="accent1">
                <a:lumMod val="40000"/>
                <a:lumOff val="60000"/>
                <a:alpha val="69865"/>
              </a:scheme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HEBT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6" name="Rect 0">
              <a:extLst>
                <a:ext uri="{FF2B5EF4-FFF2-40B4-BE49-F238E27FC236}">
                  <a16:creationId xmlns:a16="http://schemas.microsoft.com/office/drawing/2014/main" id="{C476F13C-A644-AC45-EACB-C8FF3226010F}"/>
                </a:ext>
              </a:extLst>
            </p:cNvPr>
            <p:cNvSpPr>
              <a:spLocks/>
            </p:cNvSpPr>
            <p:nvPr/>
          </p:nvSpPr>
          <p:spPr>
            <a:xfrm>
              <a:off x="8047354" y="1588770"/>
              <a:ext cx="708660" cy="247649"/>
            </a:xfrm>
            <a:prstGeom prst="rect">
              <a:avLst/>
            </a:prstGeom>
            <a:solidFill>
              <a:schemeClr val="accent6">
                <a:alpha val="69865"/>
              </a:schemeClr>
            </a:solidFill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IF</a:t>
              </a:r>
              <a:endParaRPr lang="ko-KR" altLang="en-US" sz="1200" b="1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7" name="Rect 0">
              <a:extLst>
                <a:ext uri="{FF2B5EF4-FFF2-40B4-BE49-F238E27FC236}">
                  <a16:creationId xmlns:a16="http://schemas.microsoft.com/office/drawing/2014/main" id="{7EDDED4E-03A0-01E0-21E2-18324CC175E9}"/>
                </a:ext>
              </a:extLst>
            </p:cNvPr>
            <p:cNvSpPr>
              <a:spLocks/>
            </p:cNvSpPr>
            <p:nvPr/>
          </p:nvSpPr>
          <p:spPr>
            <a:xfrm>
              <a:off x="385445" y="1836421"/>
              <a:ext cx="1668780" cy="247649"/>
            </a:xfrm>
            <a:prstGeom prst="rect">
              <a:avLst/>
            </a:prstGeom>
            <a:noFill/>
            <a:ln w="3175" cap="flat" cmpd="sng">
              <a:solidFill>
                <a:schemeClr val="tx1">
                  <a:lumMod val="85000"/>
                  <a:lumOff val="15000"/>
                  <a:alpha val="100000"/>
                </a:schemeClr>
              </a:solidFill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r>
                <a:rPr sz="1200" b="1" dirty="0">
                  <a:solidFill>
                    <a:srgbClr val="000000"/>
                  </a:solidFill>
                  <a:latin typeface="Candara" panose="020E0502030303020204" pitchFamily="34" charset="0"/>
                  <a:ea typeface="Arial" charset="0"/>
                </a:rPr>
                <a:t>ISOL → LEBT</a:t>
              </a:r>
              <a:endParaRPr lang="ko-KR" altLang="en-US" sz="1200" b="1" dirty="0">
                <a:solidFill>
                  <a:srgbClr val="000000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38" name="Rect 0">
              <a:extLst>
                <a:ext uri="{FF2B5EF4-FFF2-40B4-BE49-F238E27FC236}">
                  <a16:creationId xmlns:a16="http://schemas.microsoft.com/office/drawing/2014/main" id="{821F64CC-5E09-624E-6A0F-8A5A33F567BE}"/>
                </a:ext>
              </a:extLst>
            </p:cNvPr>
            <p:cNvSpPr txBox="1">
              <a:spLocks/>
            </p:cNvSpPr>
            <p:nvPr/>
          </p:nvSpPr>
          <p:spPr>
            <a:xfrm>
              <a:off x="496543" y="2161413"/>
              <a:ext cx="3763644" cy="289138"/>
            </a:xfrm>
            <a:prstGeom prst="rect">
              <a:avLst/>
            </a:prstGeom>
            <a:noFill/>
            <a:ln w="0">
              <a:noFill/>
              <a:prstDash/>
            </a:ln>
          </p:spPr>
          <p:txBody>
            <a:bodyPr vert="horz" wrap="square" lIns="89535" tIns="46355" rIns="89535" bIns="46355" anchor="t">
              <a:spAutoFit/>
            </a:bodyPr>
            <a:lstStyle/>
            <a:p>
              <a:pPr algn="ctr" latinLnBrk="0"/>
              <a:r>
                <a:rPr lang="en-US" altLang="ko-KR" sz="1400" b="1" dirty="0">
                  <a:solidFill>
                    <a:srgbClr val="FFFFFF"/>
                  </a:solidFill>
                  <a:latin typeface="Candara" panose="020E0502030303020204" pitchFamily="34" charset="0"/>
                  <a:ea typeface="Arial" charset="0"/>
                </a:rPr>
                <a:t>Superconducting  Linac 3</a:t>
              </a:r>
              <a:r>
                <a:rPr lang="en-US" altLang="ko-KR" sz="1200" b="1" dirty="0">
                  <a:solidFill>
                    <a:srgbClr val="FFFFFF"/>
                  </a:solidFill>
                  <a:latin typeface="Candara" panose="020E0502030303020204" pitchFamily="34" charset="0"/>
                  <a:ea typeface="Arial" charset="0"/>
                </a:rPr>
                <a:t>(Low-energy section) </a:t>
              </a:r>
              <a:endParaRPr lang="ko-KR" altLang="en-US" sz="1200" b="1" dirty="0">
                <a:solidFill>
                  <a:srgbClr val="FFFFFF"/>
                </a:solidFill>
                <a:latin typeface="Candara" panose="020E0502030303020204" pitchFamily="34" charset="0"/>
                <a:ea typeface="Arial" charset="0"/>
              </a:endParaRPr>
            </a:p>
          </p:txBody>
        </p:sp>
        <p:sp>
          <p:nvSpPr>
            <p:cNvPr id="40" name="Rect 0">
              <a:extLst>
                <a:ext uri="{FF2B5EF4-FFF2-40B4-BE49-F238E27FC236}">
                  <a16:creationId xmlns:a16="http://schemas.microsoft.com/office/drawing/2014/main" id="{34F2A6A0-FE5B-A7FC-355D-464B1128CE42}"/>
                </a:ext>
              </a:extLst>
            </p:cNvPr>
            <p:cNvSpPr>
              <a:spLocks/>
            </p:cNvSpPr>
            <p:nvPr/>
          </p:nvSpPr>
          <p:spPr>
            <a:xfrm>
              <a:off x="4651919" y="2153366"/>
              <a:ext cx="4111079" cy="340362"/>
            </a:xfrm>
            <a:prstGeom prst="rect">
              <a:avLst/>
            </a:prstGeom>
            <a:solidFill>
              <a:srgbClr val="42ACBE"/>
            </a:solidFill>
            <a:ln w="9525" cap="flat" cmpd="sng">
              <a:noFill/>
              <a:prstDash val="solid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>
              <a:noAutofit/>
            </a:bodyPr>
            <a:lstStyle/>
            <a:p>
              <a:pPr algn="ctr" latinLnBrk="0"/>
              <a:endParaRPr lang="ko-KR" altLang="en-US">
                <a:latin typeface="나눔고딕" charset="0"/>
                <a:ea typeface="나눔고딕" charset="0"/>
              </a:endParaRPr>
            </a:p>
          </p:txBody>
        </p:sp>
        <p:pic>
          <p:nvPicPr>
            <p:cNvPr id="43" name="Picture " descr="/Users/kimdowon/Library/Group Containers/L48J367XN4.com.infraware.PolarisOffice/EngineTemp/57286/fImage88569538097207.png">
              <a:extLst>
                <a:ext uri="{FF2B5EF4-FFF2-40B4-BE49-F238E27FC236}">
                  <a16:creationId xmlns:a16="http://schemas.microsoft.com/office/drawing/2014/main" id="{28A19ACC-8D00-40FC-D528-D7E13CA8F2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73" t="1727" r="50671" b="4980"/>
            <a:stretch/>
          </p:blipFill>
          <p:spPr>
            <a:xfrm>
              <a:off x="356961" y="2569200"/>
              <a:ext cx="4166030" cy="3223898"/>
            </a:xfrm>
            <a:prstGeom prst="rect">
              <a:avLst/>
            </a:prstGeom>
            <a:noFill/>
          </p:spPr>
        </p:pic>
        <p:pic>
          <p:nvPicPr>
            <p:cNvPr id="44" name="Picture " descr="/Users/kimdowon/Library/Group Containers/L48J367XN4.com.infraware.PolarisOffice/EngineTemp/57286/fImage88569538097207.png">
              <a:extLst>
                <a:ext uri="{FF2B5EF4-FFF2-40B4-BE49-F238E27FC236}">
                  <a16:creationId xmlns:a16="http://schemas.microsoft.com/office/drawing/2014/main" id="{0F3C9202-DFF4-D2EE-433E-F47657C3D2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51237" t="1727" r="748" b="3436"/>
            <a:stretch/>
          </p:blipFill>
          <p:spPr>
            <a:xfrm>
              <a:off x="4635110" y="2554595"/>
              <a:ext cx="4111079" cy="3277238"/>
            </a:xfrm>
            <a:prstGeom prst="rect">
              <a:avLst/>
            </a:prstGeom>
            <a:solidFill>
              <a:srgbClr val="FFFF00"/>
            </a:solidFill>
          </p:spPr>
        </p:pic>
        <p:sp>
          <p:nvSpPr>
            <p:cNvPr id="45" name="TextBox 44"/>
            <p:cNvSpPr txBox="1"/>
            <p:nvPr/>
          </p:nvSpPr>
          <p:spPr>
            <a:xfrm>
              <a:off x="3877782" y="5455863"/>
              <a:ext cx="669779" cy="230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000" b="1" dirty="0">
                  <a:latin typeface="Candara" panose="020E0502030303020204" pitchFamily="34" charset="0"/>
                </a:rPr>
                <a:t>modules</a:t>
              </a:r>
              <a:endParaRPr lang="ko-KR" altLang="en-US" sz="1000" b="1" dirty="0">
                <a:latin typeface="Candara" panose="020E0502030303020204" pitchFamily="34" charset="0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3968134" y="5794673"/>
              <a:ext cx="1333952" cy="23035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en-US" altLang="ko-KR" sz="1000" b="1" dirty="0">
                  <a:solidFill>
                    <a:srgbClr val="2C57B8"/>
                  </a:solidFill>
                  <a:latin typeface="Candara" panose="020E0502030303020204" pitchFamily="34" charset="0"/>
                </a:rPr>
                <a:t>Total (124</a:t>
              </a:r>
              <a:r>
                <a:rPr lang="ko-KR" altLang="en-US" sz="1000" b="1" dirty="0">
                  <a:solidFill>
                    <a:srgbClr val="2C57B8"/>
                  </a:solidFill>
                  <a:latin typeface="Candara" panose="020E0502030303020204" pitchFamily="34" charset="0"/>
                </a:rPr>
                <a:t> </a:t>
              </a:r>
              <a:r>
                <a:rPr lang="en-US" altLang="ko-KR" sz="1000" b="1" dirty="0">
                  <a:solidFill>
                    <a:srgbClr val="2C57B8"/>
                  </a:solidFill>
                  <a:latin typeface="Candara" panose="020E0502030303020204" pitchFamily="34" charset="0"/>
                </a:rPr>
                <a:t>cavities)</a:t>
              </a:r>
              <a:endParaRPr lang="ko-KR" altLang="en-US" sz="1000" b="1" dirty="0">
                <a:solidFill>
                  <a:srgbClr val="2C57B8"/>
                </a:solidFill>
                <a:latin typeface="Candara" panose="020E0502030303020204" pitchFamily="34" charset="0"/>
              </a:endParaRP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2383916" y="5697528"/>
              <a:ext cx="1625376" cy="2591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rgbClr val="2C57B8"/>
                  </a:solidFill>
                  <a:latin typeface="Candara" panose="020E0502030303020204" pitchFamily="34" charset="0"/>
                </a:rPr>
                <a:t> 22        26                  76</a:t>
              </a:r>
              <a:endParaRPr lang="ko-KR" altLang="en-US" sz="1200" dirty="0">
                <a:solidFill>
                  <a:srgbClr val="2C57B8"/>
                </a:solidFill>
                <a:latin typeface="Candara" panose="020E0502030303020204" pitchFamily="34" charset="0"/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8221811" y="5470764"/>
              <a:ext cx="669779" cy="230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000" b="1" dirty="0">
                  <a:latin typeface="Candara" panose="020E0502030303020204" pitchFamily="34" charset="0"/>
                </a:rPr>
                <a:t>modules</a:t>
              </a:r>
              <a:endParaRPr lang="ko-KR" altLang="en-US" sz="1000" b="1" dirty="0">
                <a:latin typeface="Candara" panose="020E0502030303020204" pitchFamily="34" charset="0"/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6549946" y="5720884"/>
              <a:ext cx="1759417" cy="2591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rgbClr val="2C57B8"/>
                  </a:solidFill>
                  <a:latin typeface="Candara" panose="020E0502030303020204" pitchFamily="34" charset="0"/>
                </a:rPr>
                <a:t>      69                      138+12</a:t>
              </a:r>
              <a:endParaRPr lang="ko-KR" altLang="en-US" sz="1200" dirty="0">
                <a:solidFill>
                  <a:srgbClr val="2C57B8"/>
                </a:solidFill>
                <a:latin typeface="Candara" panose="020E0502030303020204" pitchFamily="34" charset="0"/>
              </a:endParaRPr>
            </a:p>
          </p:txBody>
        </p:sp>
      </p:grpSp>
      <p:sp>
        <p:nvSpPr>
          <p:cNvPr id="51" name="Rect 0">
            <a:extLst>
              <a:ext uri="{FF2B5EF4-FFF2-40B4-BE49-F238E27FC236}">
                <a16:creationId xmlns:a16="http://schemas.microsoft.com/office/drawing/2014/main" id="{821F64CC-5E09-624E-6A0F-8A5A33F567BE}"/>
              </a:ext>
            </a:extLst>
          </p:cNvPr>
          <p:cNvSpPr txBox="1">
            <a:spLocks/>
          </p:cNvSpPr>
          <p:nvPr/>
        </p:nvSpPr>
        <p:spPr>
          <a:xfrm>
            <a:off x="6151177" y="2354352"/>
            <a:ext cx="3763644" cy="309059"/>
          </a:xfrm>
          <a:prstGeom prst="rect">
            <a:avLst/>
          </a:prstGeom>
          <a:noFill/>
          <a:ln w="0">
            <a:noFill/>
            <a:prstDash/>
          </a:ln>
        </p:spPr>
        <p:txBody>
          <a:bodyPr vert="horz" wrap="square" lIns="89535" tIns="46355" rIns="89535" bIns="46355" anchor="t">
            <a:spAutoFit/>
          </a:bodyPr>
          <a:lstStyle/>
          <a:p>
            <a:pPr algn="ctr" latinLnBrk="0"/>
            <a:r>
              <a:rPr lang="en-US" altLang="ko-KR" sz="1400" b="1" dirty="0">
                <a:solidFill>
                  <a:srgbClr val="FFFFFF"/>
                </a:solidFill>
                <a:latin typeface="Candara" panose="020E0502030303020204" pitchFamily="34" charset="0"/>
                <a:ea typeface="Arial" charset="0"/>
              </a:rPr>
              <a:t>Superconducting  Linac 2</a:t>
            </a:r>
            <a:r>
              <a:rPr lang="en-US" altLang="ko-KR" sz="1200" b="1" dirty="0">
                <a:solidFill>
                  <a:srgbClr val="FFFFFF"/>
                </a:solidFill>
                <a:latin typeface="Candara" panose="020E0502030303020204" pitchFamily="34" charset="0"/>
                <a:ea typeface="Arial" charset="0"/>
              </a:rPr>
              <a:t>(High-energy section) </a:t>
            </a:r>
            <a:endParaRPr lang="ko-KR" altLang="en-US" sz="1200" b="1" dirty="0">
              <a:solidFill>
                <a:srgbClr val="FFFFFF"/>
              </a:solidFill>
              <a:latin typeface="Candara" panose="020E0502030303020204" pitchFamily="34" charset="0"/>
              <a:ea typeface="Arial" charset="0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9522056" y="6189091"/>
            <a:ext cx="1145945" cy="24622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altLang="ko-KR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Total (219</a:t>
            </a:r>
            <a:r>
              <a:rPr lang="ko-KR" altLang="en-US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 </a:t>
            </a:r>
            <a:r>
              <a:rPr lang="en-US" altLang="ko-KR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cavities)</a:t>
            </a:r>
            <a:endParaRPr lang="ko-KR" altLang="en-US" sz="1000" b="1" dirty="0">
              <a:solidFill>
                <a:srgbClr val="2C57B8"/>
              </a:solidFill>
              <a:latin typeface="Candara" panose="020E0502030303020204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734662" y="3584935"/>
            <a:ext cx="1479269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altLang="ko-KR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Superconducting Cavity</a:t>
            </a:r>
          </a:p>
          <a:p>
            <a:pPr algn="ctr"/>
            <a:r>
              <a:rPr lang="en-US" altLang="ko-KR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(QWR/HWR)</a:t>
            </a:r>
            <a:endParaRPr lang="ko-KR" altLang="en-US" sz="1000" b="1" dirty="0">
              <a:solidFill>
                <a:srgbClr val="2C57B8"/>
              </a:solidFill>
              <a:latin typeface="Candara" panose="020E0502030303020204" pitchFamily="34" charset="0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6210246" y="3691085"/>
            <a:ext cx="1626156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altLang="ko-KR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Superconducting Cavity</a:t>
            </a:r>
          </a:p>
          <a:p>
            <a:pPr algn="ctr"/>
            <a:r>
              <a:rPr lang="en-US" altLang="ko-KR" sz="1000" b="1" dirty="0">
                <a:solidFill>
                  <a:srgbClr val="2C57B8"/>
                </a:solidFill>
                <a:latin typeface="Candara" panose="020E0502030303020204" pitchFamily="34" charset="0"/>
              </a:rPr>
              <a:t> (SSR1, SSR2)</a:t>
            </a:r>
            <a:endParaRPr lang="ko-KR" altLang="en-US" sz="1000" b="1" dirty="0">
              <a:solidFill>
                <a:srgbClr val="2C57B8"/>
              </a:solidFill>
              <a:latin typeface="Candara" panose="020E0502030303020204" pitchFamily="34" charset="0"/>
            </a:endParaRPr>
          </a:p>
        </p:txBody>
      </p:sp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25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5621631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26</a:t>
            </a:fld>
            <a:endParaRPr lang="ko-KR" altLang="en-US" dirty="0"/>
          </a:p>
        </p:txBody>
      </p:sp>
      <p:grpSp>
        <p:nvGrpSpPr>
          <p:cNvPr id="3" name="그룹 2"/>
          <p:cNvGrpSpPr/>
          <p:nvPr/>
        </p:nvGrpSpPr>
        <p:grpSpPr>
          <a:xfrm>
            <a:off x="1662627" y="1438102"/>
            <a:ext cx="9021198" cy="4660344"/>
            <a:chOff x="196817" y="863123"/>
            <a:chExt cx="11998142" cy="5917999"/>
          </a:xfrm>
        </p:grpSpPr>
        <p:pic>
          <p:nvPicPr>
            <p:cNvPr id="4" name="그림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9255" y="960550"/>
              <a:ext cx="2585237" cy="1454523"/>
            </a:xfrm>
            <a:prstGeom prst="rect">
              <a:avLst/>
            </a:prstGeom>
          </p:spPr>
        </p:pic>
        <p:pic>
          <p:nvPicPr>
            <p:cNvPr id="5" name="그림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16215" y="960549"/>
              <a:ext cx="2988451" cy="1453757"/>
            </a:xfrm>
            <a:prstGeom prst="rect">
              <a:avLst/>
            </a:prstGeom>
          </p:spPr>
        </p:pic>
        <p:pic>
          <p:nvPicPr>
            <p:cNvPr id="6" name="그림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491" y="2891579"/>
              <a:ext cx="2954276" cy="1437132"/>
            </a:xfrm>
            <a:prstGeom prst="rect">
              <a:avLst/>
            </a:prstGeom>
          </p:spPr>
        </p:pic>
        <p:pic>
          <p:nvPicPr>
            <p:cNvPr id="7" name="그림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9255" y="2891579"/>
              <a:ext cx="2554900" cy="1437132"/>
            </a:xfrm>
            <a:prstGeom prst="rect">
              <a:avLst/>
            </a:prstGeom>
          </p:spPr>
        </p:pic>
        <p:pic>
          <p:nvPicPr>
            <p:cNvPr id="8" name="그림 7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3842" y="4805218"/>
              <a:ext cx="782863" cy="1609312"/>
            </a:xfrm>
            <a:prstGeom prst="rect">
              <a:avLst/>
            </a:prstGeom>
          </p:spPr>
        </p:pic>
        <p:pic>
          <p:nvPicPr>
            <p:cNvPr id="9" name="그림 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491" y="4805217"/>
              <a:ext cx="2954276" cy="1596071"/>
            </a:xfrm>
            <a:prstGeom prst="rect">
              <a:avLst/>
            </a:prstGeom>
          </p:spPr>
        </p:pic>
        <p:pic>
          <p:nvPicPr>
            <p:cNvPr id="10" name="그림 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10623" y="960549"/>
              <a:ext cx="1933380" cy="1450035"/>
            </a:xfrm>
            <a:prstGeom prst="rect">
              <a:avLst/>
            </a:prstGeom>
          </p:spPr>
        </p:pic>
        <p:pic>
          <p:nvPicPr>
            <p:cNvPr id="11" name="그림 1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1547" y="2891579"/>
              <a:ext cx="1092078" cy="1455599"/>
            </a:xfrm>
            <a:prstGeom prst="rect">
              <a:avLst/>
            </a:prstGeom>
          </p:spPr>
        </p:pic>
        <p:pic>
          <p:nvPicPr>
            <p:cNvPr id="12" name="그림 1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93834" y="4805216"/>
              <a:ext cx="2837460" cy="1596071"/>
            </a:xfrm>
            <a:prstGeom prst="rect">
              <a:avLst/>
            </a:prstGeom>
          </p:spPr>
        </p:pic>
        <p:pic>
          <p:nvPicPr>
            <p:cNvPr id="13" name="그림 12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47582" y="960549"/>
              <a:ext cx="1863870" cy="2487749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669500" y="4328712"/>
              <a:ext cx="1930214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RF Ports </a:t>
              </a:r>
              <a:r>
                <a:rPr lang="ko-KR" altLang="en-US" sz="1200" dirty="0"/>
                <a:t>제작</a:t>
              </a:r>
              <a:r>
                <a:rPr lang="en-US" altLang="ko-KR" sz="1200" dirty="0"/>
                <a:t> &gt;</a:t>
              </a:r>
              <a:endParaRPr lang="ko-KR" altLang="en-US" sz="1200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23144" y="2414307"/>
              <a:ext cx="2132412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Half Shells </a:t>
              </a:r>
              <a:r>
                <a:rPr lang="ko-KR" altLang="en-US" sz="1200" dirty="0"/>
                <a:t>제작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95919" y="6429371"/>
              <a:ext cx="2484018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Spoke </a:t>
              </a:r>
              <a:r>
                <a:rPr lang="ko-KR" altLang="en-US" sz="1200" dirty="0"/>
                <a:t>제작 후 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829041" y="2423293"/>
              <a:ext cx="2042869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Half Shell </a:t>
              </a:r>
              <a:r>
                <a:rPr lang="ko-KR" altLang="en-US" sz="1200" dirty="0"/>
                <a:t>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324831" y="4344483"/>
              <a:ext cx="3488354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Half Shell </a:t>
              </a:r>
              <a:r>
                <a:rPr lang="ko-KR" altLang="en-US" sz="1200" dirty="0"/>
                <a:t>조립 후 주파수 시험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785066" y="6420825"/>
              <a:ext cx="2458605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가속관 </a:t>
              </a:r>
              <a:r>
                <a:rPr lang="ko-KR" altLang="en-US" sz="1200" dirty="0" err="1"/>
                <a:t>전자빔</a:t>
              </a:r>
              <a:r>
                <a:rPr lang="ko-KR" altLang="en-US" sz="1200" dirty="0"/>
                <a:t> 용접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7271991" y="2408732"/>
              <a:ext cx="2181447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가속관 화학연마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7257165" y="4337256"/>
              <a:ext cx="2458605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가속관 고온 열처리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315653" y="6401288"/>
              <a:ext cx="2181447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가속관 고압수세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0107404" y="3441906"/>
              <a:ext cx="2087555" cy="3517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가속관 </a:t>
              </a:r>
              <a:r>
                <a:rPr lang="en-US" altLang="ko-KR" sz="1200" dirty="0"/>
                <a:t>VT </a:t>
              </a:r>
              <a:r>
                <a:rPr lang="ko-KR" altLang="en-US" sz="1200" dirty="0"/>
                <a:t>준비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24" name="직사각형 23"/>
            <p:cNvSpPr/>
            <p:nvPr/>
          </p:nvSpPr>
          <p:spPr>
            <a:xfrm>
              <a:off x="196817" y="863125"/>
              <a:ext cx="2750217" cy="5874023"/>
            </a:xfrm>
            <a:prstGeom prst="rect">
              <a:avLst/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600"/>
            </a:p>
          </p:txBody>
        </p:sp>
        <p:sp>
          <p:nvSpPr>
            <p:cNvPr id="25" name="직사각형 24"/>
            <p:cNvSpPr/>
            <p:nvPr/>
          </p:nvSpPr>
          <p:spPr>
            <a:xfrm>
              <a:off x="3193618" y="863124"/>
              <a:ext cx="3211784" cy="5874023"/>
            </a:xfrm>
            <a:prstGeom prst="rect">
              <a:avLst/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600"/>
            </a:p>
          </p:txBody>
        </p:sp>
        <p:sp>
          <p:nvSpPr>
            <p:cNvPr id="26" name="직사각형 25"/>
            <p:cNvSpPr/>
            <p:nvPr/>
          </p:nvSpPr>
          <p:spPr>
            <a:xfrm>
              <a:off x="6670199" y="863123"/>
              <a:ext cx="3029274" cy="5874023"/>
            </a:xfrm>
            <a:prstGeom prst="rect">
              <a:avLst/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600"/>
            </a:p>
          </p:txBody>
        </p:sp>
        <p:sp>
          <p:nvSpPr>
            <p:cNvPr id="27" name="직사각형 26"/>
            <p:cNvSpPr/>
            <p:nvPr/>
          </p:nvSpPr>
          <p:spPr>
            <a:xfrm>
              <a:off x="9951076" y="863123"/>
              <a:ext cx="2068052" cy="5874023"/>
            </a:xfrm>
            <a:prstGeom prst="rect">
              <a:avLst/>
            </a:pr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600"/>
            </a:p>
          </p:txBody>
        </p:sp>
      </p:grpSp>
      <p:sp>
        <p:nvSpPr>
          <p:cNvPr id="28" name="직사각형 27"/>
          <p:cNvSpPr/>
          <p:nvPr/>
        </p:nvSpPr>
        <p:spPr>
          <a:xfrm>
            <a:off x="3080078" y="194307"/>
            <a:ext cx="70854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초전도가속관 제작공정 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(SSR1 prototype) 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2135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27</a:t>
            </a:fld>
            <a:endParaRPr lang="ko-KR" altLang="en-US" dirty="0"/>
          </a:p>
        </p:txBody>
      </p:sp>
      <p:grpSp>
        <p:nvGrpSpPr>
          <p:cNvPr id="4" name="그룹 3"/>
          <p:cNvGrpSpPr/>
          <p:nvPr/>
        </p:nvGrpSpPr>
        <p:grpSpPr>
          <a:xfrm>
            <a:off x="1650752" y="1346661"/>
            <a:ext cx="8884243" cy="4613868"/>
            <a:chOff x="259757" y="1146578"/>
            <a:chExt cx="11614624" cy="5389805"/>
          </a:xfrm>
        </p:grpSpPr>
        <p:pic>
          <p:nvPicPr>
            <p:cNvPr id="5" name="내용 개체 틀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53940" y="1151974"/>
              <a:ext cx="3793650" cy="2116832"/>
            </a:xfrm>
            <a:prstGeom prst="rect">
              <a:avLst/>
            </a:prstGeom>
          </p:spPr>
        </p:pic>
        <p:pic>
          <p:nvPicPr>
            <p:cNvPr id="6" name="그림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01532" y="1146578"/>
              <a:ext cx="3772849" cy="2122228"/>
            </a:xfrm>
            <a:prstGeom prst="rect">
              <a:avLst/>
            </a:prstGeom>
          </p:spPr>
        </p:pic>
        <p:pic>
          <p:nvPicPr>
            <p:cNvPr id="7" name="그림 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11" t="10845" r="35428" b="34274"/>
            <a:stretch/>
          </p:blipFill>
          <p:spPr>
            <a:xfrm>
              <a:off x="259757" y="1151974"/>
              <a:ext cx="3759914" cy="2116832"/>
            </a:xfrm>
            <a:prstGeom prst="rect">
              <a:avLst/>
            </a:prstGeom>
          </p:spPr>
        </p:pic>
        <p:pic>
          <p:nvPicPr>
            <p:cNvPr id="8" name="그림 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53940" y="4058080"/>
              <a:ext cx="3780834" cy="2129082"/>
            </a:xfrm>
            <a:prstGeom prst="rect">
              <a:avLst/>
            </a:prstGeom>
          </p:spPr>
        </p:pic>
        <p:pic>
          <p:nvPicPr>
            <p:cNvPr id="9" name="그림 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9757" y="4058080"/>
              <a:ext cx="3759914" cy="2116832"/>
            </a:xfrm>
            <a:prstGeom prst="rect">
              <a:avLst/>
            </a:prstGeom>
          </p:spPr>
        </p:pic>
        <p:pic>
          <p:nvPicPr>
            <p:cNvPr id="10" name="그림 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01532" y="4052684"/>
              <a:ext cx="3772849" cy="2125372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1128045" y="3305287"/>
              <a:ext cx="2345453" cy="323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초전도가속관 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308903" y="3298994"/>
              <a:ext cx="2037393" cy="323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RF </a:t>
              </a:r>
              <a:r>
                <a:rPr lang="ko-KR" altLang="en-US" sz="1200" dirty="0" err="1"/>
                <a:t>커플러</a:t>
              </a:r>
              <a:r>
                <a:rPr lang="ko-KR" altLang="en-US" sz="1200" dirty="0"/>
                <a:t> 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9330588" y="3298993"/>
              <a:ext cx="1639219" cy="323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Tuner</a:t>
              </a:r>
              <a:r>
                <a:rPr lang="ko-KR" altLang="en-US" sz="1200" dirty="0"/>
                <a:t> 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032108" y="6212800"/>
              <a:ext cx="2498016" cy="323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Thermal Shield </a:t>
              </a:r>
              <a:r>
                <a:rPr lang="ko-KR" altLang="en-US" sz="1200" dirty="0"/>
                <a:t>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052734" y="6212799"/>
              <a:ext cx="2613696" cy="323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Magnetic Shield</a:t>
              </a:r>
              <a:r>
                <a:rPr lang="ko-KR" altLang="en-US" sz="1200" dirty="0"/>
                <a:t> 조립 </a:t>
              </a:r>
              <a:r>
                <a:rPr lang="en-US" altLang="ko-KR" sz="1200" dirty="0"/>
                <a:t>&gt;</a:t>
              </a:r>
              <a:endParaRPr lang="ko-KR" altLang="en-US" sz="1200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8941234" y="6212799"/>
              <a:ext cx="2714958" cy="323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200" dirty="0"/>
                <a:t>&lt; </a:t>
              </a:r>
              <a:r>
                <a:rPr lang="ko-KR" altLang="en-US" sz="1200" dirty="0"/>
                <a:t>조립 완료 후 </a:t>
              </a:r>
              <a:r>
                <a:rPr lang="en-US" altLang="ko-KR" sz="1200" dirty="0"/>
                <a:t>Leak Test &gt;</a:t>
              </a:r>
              <a:endParaRPr lang="ko-KR" altLang="en-US" sz="1200" dirty="0"/>
            </a:p>
          </p:txBody>
        </p:sp>
      </p:grpSp>
      <p:sp>
        <p:nvSpPr>
          <p:cNvPr id="17" name="직사각형 16"/>
          <p:cNvSpPr/>
          <p:nvPr/>
        </p:nvSpPr>
        <p:spPr>
          <a:xfrm>
            <a:off x="3430517" y="261138"/>
            <a:ext cx="74445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초전도가속모듈 조립공정 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(SSR1 prototype) 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415647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0" b="10043"/>
          <a:stretch/>
        </p:blipFill>
        <p:spPr>
          <a:xfrm>
            <a:off x="871260" y="3906884"/>
            <a:ext cx="4648913" cy="2830263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" t="114" r="194" b="11283"/>
          <a:stretch/>
        </p:blipFill>
        <p:spPr>
          <a:xfrm>
            <a:off x="871260" y="1029749"/>
            <a:ext cx="4648913" cy="2979074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8"/>
          <a:stretch/>
        </p:blipFill>
        <p:spPr>
          <a:xfrm>
            <a:off x="6168870" y="902792"/>
            <a:ext cx="4593706" cy="2952301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870" y="3460687"/>
            <a:ext cx="4593706" cy="32764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605119" y="189549"/>
            <a:ext cx="4524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초전도가속모듈 터널 설치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68870" y="3460687"/>
            <a:ext cx="1663854" cy="25391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altLang="ko-KR" sz="1050" b="1" dirty="0">
                <a:latin typeface="Candara" panose="020E0502030303020204" pitchFamily="34" charset="0"/>
              </a:rPr>
              <a:t>HWR-B#11 for repair(‘23.7)</a:t>
            </a:r>
            <a:endParaRPr lang="ko-KR" altLang="en-US" sz="1050" b="1" dirty="0">
              <a:latin typeface="Candara" panose="020E0502030303020204" pitchFamily="34" charset="0"/>
            </a:endParaRPr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28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8470375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직선 화살표 연결선 33"/>
          <p:cNvCxnSpPr/>
          <p:nvPr/>
        </p:nvCxnSpPr>
        <p:spPr bwMode="auto">
          <a:xfrm>
            <a:off x="5243736" y="2780928"/>
            <a:ext cx="914400" cy="914400"/>
          </a:xfrm>
          <a:prstGeom prst="straightConnector1">
            <a:avLst/>
          </a:prstGeom>
          <a:gradFill rotWithShape="1">
            <a:gsLst>
              <a:gs pos="0">
                <a:schemeClr val="accent1">
                  <a:gamma/>
                  <a:tint val="72941"/>
                  <a:invGamma/>
                  <a:alpha val="39999"/>
                </a:schemeClr>
              </a:gs>
              <a:gs pos="100000">
                <a:schemeClr val="accent1"/>
              </a:gs>
            </a:gsLst>
            <a:lin ang="5400000" scaled="1"/>
          </a:gradFill>
          <a:ln w="0" cap="flat" cmpd="sng" algn="ctr">
            <a:noFill/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35" name="그림 3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05" r="6741"/>
          <a:stretch/>
        </p:blipFill>
        <p:spPr>
          <a:xfrm>
            <a:off x="1743891" y="1220828"/>
            <a:ext cx="4481945" cy="2557183"/>
          </a:xfrm>
          <a:prstGeom prst="rect">
            <a:avLst/>
          </a:prstGeom>
        </p:spPr>
      </p:pic>
      <p:pic>
        <p:nvPicPr>
          <p:cNvPr id="36" name="그림 3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7" b="11962"/>
          <a:stretch/>
        </p:blipFill>
        <p:spPr>
          <a:xfrm>
            <a:off x="1738587" y="3756235"/>
            <a:ext cx="4481945" cy="2750016"/>
          </a:xfrm>
          <a:prstGeom prst="rect">
            <a:avLst/>
          </a:prstGeom>
        </p:spPr>
      </p:pic>
      <p:pic>
        <p:nvPicPr>
          <p:cNvPr id="37" name="그림 3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6" t="3103" b="9455"/>
          <a:stretch/>
        </p:blipFill>
        <p:spPr>
          <a:xfrm>
            <a:off x="6293534" y="1302734"/>
            <a:ext cx="4300416" cy="2754181"/>
          </a:xfrm>
          <a:prstGeom prst="rect">
            <a:avLst/>
          </a:prstGeom>
        </p:spPr>
      </p:pic>
      <p:pic>
        <p:nvPicPr>
          <p:cNvPr id="40" name="그림 3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3"/>
          <a:stretch/>
        </p:blipFill>
        <p:spPr>
          <a:xfrm>
            <a:off x="6293534" y="3970001"/>
            <a:ext cx="4300416" cy="2623164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1715344" y="912499"/>
            <a:ext cx="4154652" cy="2923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QWR(22EA)</a:t>
            </a:r>
            <a:r>
              <a:rPr lang="ko-KR" altLang="en-US" sz="1300" b="1" dirty="0">
                <a:solidFill>
                  <a:schemeClr val="tx2"/>
                </a:solidFill>
                <a:latin typeface="+mj-ea"/>
              </a:rPr>
              <a:t> 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1</a:t>
            </a:r>
            <a:r>
              <a:rPr lang="en-US" altLang="ko-KR" sz="1300" b="1" baseline="30000" dirty="0">
                <a:solidFill>
                  <a:schemeClr val="tx2"/>
                </a:solidFill>
                <a:latin typeface="+mj-ea"/>
              </a:rPr>
              <a:t>st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 CM Installation(20.4.20)</a:t>
            </a:r>
            <a:endParaRPr lang="ko-KR" altLang="en-US" sz="1300" b="1" dirty="0">
              <a:solidFill>
                <a:schemeClr val="tx2"/>
              </a:solidFill>
              <a:latin typeface="+mj-ea"/>
              <a:ea typeface="+mj-ea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1715344" y="3493057"/>
            <a:ext cx="5667434" cy="2923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HWR-B(19EA) 1</a:t>
            </a:r>
            <a:r>
              <a:rPr lang="en-US" altLang="ko-KR" sz="1300" b="1" baseline="30000" dirty="0">
                <a:solidFill>
                  <a:schemeClr val="tx2"/>
                </a:solidFill>
                <a:latin typeface="+mj-ea"/>
              </a:rPr>
              <a:t>st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 CM</a:t>
            </a:r>
            <a:r>
              <a:rPr lang="ko-KR" altLang="en-US" sz="1300" b="1" dirty="0">
                <a:solidFill>
                  <a:schemeClr val="tx2"/>
                </a:solidFill>
                <a:latin typeface="+mj-ea"/>
              </a:rPr>
              <a:t> 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Installation(21.06.09)</a:t>
            </a:r>
            <a:endParaRPr lang="ko-KR" altLang="en-US" sz="1300" b="1" dirty="0">
              <a:solidFill>
                <a:schemeClr val="tx2"/>
              </a:solidFill>
              <a:latin typeface="+mj-ea"/>
              <a:ea typeface="+mj-ea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6254381" y="3508030"/>
            <a:ext cx="4339570" cy="2923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HWR-B</a:t>
            </a:r>
            <a:r>
              <a:rPr lang="ko-KR" altLang="en-US" sz="1300" b="1" dirty="0">
                <a:solidFill>
                  <a:schemeClr val="tx2"/>
                </a:solidFill>
                <a:latin typeface="+mj-ea"/>
              </a:rPr>
              <a:t> 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19</a:t>
            </a:r>
            <a:r>
              <a:rPr lang="en-US" altLang="ko-KR" sz="1300" b="1" baseline="30000" dirty="0">
                <a:solidFill>
                  <a:schemeClr val="tx2"/>
                </a:solidFill>
                <a:latin typeface="+mj-ea"/>
              </a:rPr>
              <a:t>th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 Installation(21.12.07)</a:t>
            </a:r>
            <a:endParaRPr lang="ko-KR" altLang="en-US" sz="1300" b="1" dirty="0">
              <a:solidFill>
                <a:schemeClr val="tx2"/>
              </a:solidFill>
              <a:latin typeface="+mj-ea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6293534" y="912499"/>
            <a:ext cx="4100396" cy="2923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HWR-A(13EA) 1</a:t>
            </a:r>
            <a:r>
              <a:rPr lang="en-US" altLang="ko-KR" sz="1300" b="1" baseline="30000" dirty="0">
                <a:solidFill>
                  <a:schemeClr val="tx2"/>
                </a:solidFill>
                <a:latin typeface="+mj-ea"/>
              </a:rPr>
              <a:t>st</a:t>
            </a:r>
            <a:r>
              <a:rPr lang="en-US" altLang="ko-KR" sz="1300" b="1" dirty="0">
                <a:solidFill>
                  <a:schemeClr val="tx2"/>
                </a:solidFill>
                <a:latin typeface="+mj-ea"/>
              </a:rPr>
              <a:t> CM Installation(21.03.24)</a:t>
            </a:r>
            <a:endParaRPr lang="ko-KR" altLang="en-US" sz="1300" b="1" dirty="0">
              <a:solidFill>
                <a:schemeClr val="tx2"/>
              </a:solidFill>
              <a:latin typeface="+mj-ea"/>
              <a:ea typeface="+mj-ea"/>
            </a:endParaRPr>
          </a:p>
        </p:txBody>
      </p:sp>
      <p:sp>
        <p:nvSpPr>
          <p:cNvPr id="3" name="슬라이드 번호 개체 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29</a:t>
            </a:fld>
            <a:endParaRPr lang="ko-KR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605119" y="189549"/>
            <a:ext cx="4524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초전도가속모듈 터널 설치</a:t>
            </a:r>
          </a:p>
        </p:txBody>
      </p:sp>
    </p:spTree>
    <p:extLst>
      <p:ext uri="{BB962C8B-B14F-4D97-AF65-F5344CB8AC3E}">
        <p14:creationId xmlns:p14="http://schemas.microsoft.com/office/powerpoint/2010/main" val="42254569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/>
          <p:cNvSpPr txBox="1"/>
          <p:nvPr/>
        </p:nvSpPr>
        <p:spPr>
          <a:xfrm>
            <a:off x="0" y="180328"/>
            <a:ext cx="11887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극저온시스템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(Cryogenic System)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8089" y="3513894"/>
            <a:ext cx="5250171" cy="3120818"/>
          </a:xfrm>
          <a:prstGeom prst="rect">
            <a:avLst/>
          </a:prstGeom>
        </p:spPr>
      </p:pic>
      <p:pic>
        <p:nvPicPr>
          <p:cNvPr id="10" name="_x850665344" descr="EMB0000579c287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02" y="2757613"/>
            <a:ext cx="3844132" cy="374759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1562502" y="3942519"/>
            <a:ext cx="1792478" cy="25391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altLang="ko-KR" sz="1050" b="1" dirty="0">
                <a:latin typeface="+mn-ea"/>
              </a:rPr>
              <a:t>SCL3/SCL2 Compressors</a:t>
            </a:r>
            <a:r>
              <a:rPr lang="ko-KR" altLang="en-US" sz="1050" b="1" dirty="0">
                <a:latin typeface="+mn-ea"/>
              </a:rPr>
              <a:t> </a:t>
            </a:r>
            <a:endParaRPr lang="ko-KR" altLang="en-US" sz="1000" b="1" dirty="0">
              <a:latin typeface="+mn-ea"/>
            </a:endParaRPr>
          </a:p>
        </p:txBody>
      </p:sp>
      <p:pic>
        <p:nvPicPr>
          <p:cNvPr id="16" name="_x285898568" descr="EMB000030cc5c1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209" y="773663"/>
            <a:ext cx="4544568" cy="2947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_x586544488" descr="EMB0000579c28e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419" y="825988"/>
            <a:ext cx="3400295" cy="3020507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_x131492544" descr="EMB0000579c287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39"/>
          <a:stretch/>
        </p:blipFill>
        <p:spPr bwMode="auto">
          <a:xfrm>
            <a:off x="1565339" y="825988"/>
            <a:ext cx="1941927" cy="304387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562503" y="798144"/>
            <a:ext cx="2012489" cy="25391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altLang="ko-KR" sz="1050" b="1" dirty="0">
                <a:latin typeface="+mn-ea"/>
              </a:rPr>
              <a:t>Helium Storage (8 x 250 m3)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06635" y="6378253"/>
            <a:ext cx="3105337" cy="25391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altLang="ko-KR" sz="1050" b="1" dirty="0">
                <a:latin typeface="+mn-ea"/>
              </a:rPr>
              <a:t>Completion of SCL3 4.5 K cool-down(‘22.10)</a:t>
            </a:r>
            <a:r>
              <a:rPr lang="ko-KR" altLang="en-US" sz="1050" b="1" dirty="0">
                <a:latin typeface="+mn-ea"/>
              </a:rPr>
              <a:t> </a:t>
            </a:r>
            <a:endParaRPr lang="ko-KR" altLang="en-US" sz="1000" b="1" dirty="0">
              <a:latin typeface="+mn-ea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657036" y="773662"/>
            <a:ext cx="1569660" cy="25391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altLang="ko-KR" sz="1050" b="1" dirty="0">
                <a:latin typeface="+mn-ea"/>
              </a:rPr>
              <a:t>Distribution Box(</a:t>
            </a:r>
            <a:r>
              <a:rPr lang="en-US" altLang="ko-KR" sz="1050" b="1" dirty="0" err="1">
                <a:latin typeface="+mn-ea"/>
              </a:rPr>
              <a:t>TBx</a:t>
            </a:r>
            <a:r>
              <a:rPr lang="en-US" altLang="ko-KR" sz="1050" b="1" dirty="0">
                <a:latin typeface="+mn-ea"/>
              </a:rPr>
              <a:t>)</a:t>
            </a:r>
            <a:endParaRPr lang="ko-KR" altLang="en-US" sz="1000" b="1" dirty="0">
              <a:latin typeface="+mn-ea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631200" y="836690"/>
            <a:ext cx="1010213" cy="24622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altLang="ko-KR" sz="1000" b="1" dirty="0">
                <a:latin typeface="+mn-ea"/>
              </a:rPr>
              <a:t>SCL3 </a:t>
            </a:r>
            <a:r>
              <a:rPr lang="en-US" altLang="ko-KR" sz="1000" b="1" dirty="0" err="1">
                <a:latin typeface="+mn-ea"/>
              </a:rPr>
              <a:t>coldbox</a:t>
            </a:r>
            <a:endParaRPr lang="ko-KR" altLang="en-US" sz="1000" b="1" dirty="0">
              <a:latin typeface="+mn-ea"/>
            </a:endParaRPr>
          </a:p>
        </p:txBody>
      </p:sp>
      <p:sp>
        <p:nvSpPr>
          <p:cNvPr id="3" name="슬라이드 번호 개체 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30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1496892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425962" y="182613"/>
            <a:ext cx="10046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극저온 분배 시스템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(Cryogenic Distribution Systems)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914" y="2615789"/>
            <a:ext cx="8784975" cy="3672408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4346" y="4055950"/>
            <a:ext cx="2016224" cy="202857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172614" y="3093208"/>
            <a:ext cx="565719" cy="2616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altLang="ko-KR" sz="1100" b="1" dirty="0">
                <a:ea typeface="맑은 고딕" panose="020B0503020000020004" pitchFamily="50" charset="-127"/>
              </a:rPr>
              <a:t>SCL2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64307" y="3626983"/>
            <a:ext cx="565719" cy="2616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altLang="ko-KR" sz="1100" b="1" dirty="0">
                <a:ea typeface="맑은 고딕" panose="020B0503020000020004" pitchFamily="50" charset="-127"/>
              </a:rPr>
              <a:t>SCL3</a:t>
            </a:r>
          </a:p>
        </p:txBody>
      </p:sp>
      <p:sp>
        <p:nvSpPr>
          <p:cNvPr id="17" name="자유형 16"/>
          <p:cNvSpPr/>
          <p:nvPr/>
        </p:nvSpPr>
        <p:spPr bwMode="auto">
          <a:xfrm>
            <a:off x="1745059" y="3120446"/>
            <a:ext cx="8262851" cy="2053244"/>
          </a:xfrm>
          <a:custGeom>
            <a:avLst/>
            <a:gdLst>
              <a:gd name="connsiteX0" fmla="*/ 0 w 8262851"/>
              <a:gd name="connsiteY0" fmla="*/ 0 h 2053244"/>
              <a:gd name="connsiteX1" fmla="*/ 0 w 8262851"/>
              <a:gd name="connsiteY1" fmla="*/ 847899 h 2053244"/>
              <a:gd name="connsiteX2" fmla="*/ 282632 w 8262851"/>
              <a:gd name="connsiteY2" fmla="*/ 847899 h 2053244"/>
              <a:gd name="connsiteX3" fmla="*/ 282632 w 8262851"/>
              <a:gd name="connsiteY3" fmla="*/ 1080655 h 2053244"/>
              <a:gd name="connsiteX4" fmla="*/ 623454 w 8262851"/>
              <a:gd name="connsiteY4" fmla="*/ 1496291 h 2053244"/>
              <a:gd name="connsiteX5" fmla="*/ 864523 w 8262851"/>
              <a:gd name="connsiteY5" fmla="*/ 1496291 h 2053244"/>
              <a:gd name="connsiteX6" fmla="*/ 864523 w 8262851"/>
              <a:gd name="connsiteY6" fmla="*/ 1321724 h 2053244"/>
              <a:gd name="connsiteX7" fmla="*/ 648392 w 8262851"/>
              <a:gd name="connsiteY7" fmla="*/ 1321724 h 2053244"/>
              <a:gd name="connsiteX8" fmla="*/ 440574 w 8262851"/>
              <a:gd name="connsiteY8" fmla="*/ 1088968 h 2053244"/>
              <a:gd name="connsiteX9" fmla="*/ 440574 w 8262851"/>
              <a:gd name="connsiteY9" fmla="*/ 748146 h 2053244"/>
              <a:gd name="connsiteX10" fmla="*/ 3084022 w 8262851"/>
              <a:gd name="connsiteY10" fmla="*/ 748146 h 2053244"/>
              <a:gd name="connsiteX11" fmla="*/ 3084022 w 8262851"/>
              <a:gd name="connsiteY11" fmla="*/ 498764 h 2053244"/>
              <a:gd name="connsiteX12" fmla="*/ 290945 w 8262851"/>
              <a:gd name="connsiteY12" fmla="*/ 498764 h 2053244"/>
              <a:gd name="connsiteX13" fmla="*/ 290945 w 8262851"/>
              <a:gd name="connsiteY13" fmla="*/ 199506 h 2053244"/>
              <a:gd name="connsiteX14" fmla="*/ 7996843 w 8262851"/>
              <a:gd name="connsiteY14" fmla="*/ 199506 h 2053244"/>
              <a:gd name="connsiteX15" fmla="*/ 7996843 w 8262851"/>
              <a:gd name="connsiteY15" fmla="*/ 540328 h 2053244"/>
              <a:gd name="connsiteX16" fmla="*/ 8138160 w 8262851"/>
              <a:gd name="connsiteY16" fmla="*/ 540328 h 2053244"/>
              <a:gd name="connsiteX17" fmla="*/ 8138160 w 8262851"/>
              <a:gd name="connsiteY17" fmla="*/ 1039091 h 2053244"/>
              <a:gd name="connsiteX18" fmla="*/ 8079971 w 8262851"/>
              <a:gd name="connsiteY18" fmla="*/ 1072342 h 2053244"/>
              <a:gd name="connsiteX19" fmla="*/ 8079971 w 8262851"/>
              <a:gd name="connsiteY19" fmla="*/ 1263535 h 2053244"/>
              <a:gd name="connsiteX20" fmla="*/ 6542116 w 8262851"/>
              <a:gd name="connsiteY20" fmla="*/ 1263535 h 2053244"/>
              <a:gd name="connsiteX21" fmla="*/ 6542116 w 8262851"/>
              <a:gd name="connsiteY21" fmla="*/ 2053244 h 2053244"/>
              <a:gd name="connsiteX22" fmla="*/ 6641869 w 8262851"/>
              <a:gd name="connsiteY22" fmla="*/ 2053244 h 2053244"/>
              <a:gd name="connsiteX23" fmla="*/ 6641869 w 8262851"/>
              <a:gd name="connsiteY23" fmla="*/ 1363288 h 2053244"/>
              <a:gd name="connsiteX24" fmla="*/ 8179723 w 8262851"/>
              <a:gd name="connsiteY24" fmla="*/ 1363288 h 2053244"/>
              <a:gd name="connsiteX25" fmla="*/ 8179723 w 8262851"/>
              <a:gd name="connsiteY25" fmla="*/ 1113906 h 2053244"/>
              <a:gd name="connsiteX26" fmla="*/ 8262851 w 8262851"/>
              <a:gd name="connsiteY26" fmla="*/ 1064030 h 2053244"/>
              <a:gd name="connsiteX27" fmla="*/ 8262851 w 8262851"/>
              <a:gd name="connsiteY27" fmla="*/ 423950 h 2053244"/>
              <a:gd name="connsiteX28" fmla="*/ 8104909 w 8262851"/>
              <a:gd name="connsiteY28" fmla="*/ 423950 h 2053244"/>
              <a:gd name="connsiteX29" fmla="*/ 8104909 w 8262851"/>
              <a:gd name="connsiteY29" fmla="*/ 0 h 2053244"/>
              <a:gd name="connsiteX30" fmla="*/ 0 w 8262851"/>
              <a:gd name="connsiteY30" fmla="*/ 0 h 2053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8262851" h="2053244">
                <a:moveTo>
                  <a:pt x="0" y="0"/>
                </a:moveTo>
                <a:lnTo>
                  <a:pt x="0" y="847899"/>
                </a:lnTo>
                <a:lnTo>
                  <a:pt x="282632" y="847899"/>
                </a:lnTo>
                <a:lnTo>
                  <a:pt x="282632" y="1080655"/>
                </a:lnTo>
                <a:lnTo>
                  <a:pt x="623454" y="1496291"/>
                </a:lnTo>
                <a:lnTo>
                  <a:pt x="864523" y="1496291"/>
                </a:lnTo>
                <a:lnTo>
                  <a:pt x="864523" y="1321724"/>
                </a:lnTo>
                <a:lnTo>
                  <a:pt x="648392" y="1321724"/>
                </a:lnTo>
                <a:lnTo>
                  <a:pt x="440574" y="1088968"/>
                </a:lnTo>
                <a:lnTo>
                  <a:pt x="440574" y="748146"/>
                </a:lnTo>
                <a:lnTo>
                  <a:pt x="3084022" y="748146"/>
                </a:lnTo>
                <a:lnTo>
                  <a:pt x="3084022" y="498764"/>
                </a:lnTo>
                <a:lnTo>
                  <a:pt x="290945" y="498764"/>
                </a:lnTo>
                <a:lnTo>
                  <a:pt x="290945" y="199506"/>
                </a:lnTo>
                <a:lnTo>
                  <a:pt x="7996843" y="199506"/>
                </a:lnTo>
                <a:lnTo>
                  <a:pt x="7996843" y="540328"/>
                </a:lnTo>
                <a:lnTo>
                  <a:pt x="8138160" y="540328"/>
                </a:lnTo>
                <a:lnTo>
                  <a:pt x="8138160" y="1039091"/>
                </a:lnTo>
                <a:lnTo>
                  <a:pt x="8079971" y="1072342"/>
                </a:lnTo>
                <a:lnTo>
                  <a:pt x="8079971" y="1263535"/>
                </a:lnTo>
                <a:lnTo>
                  <a:pt x="6542116" y="1263535"/>
                </a:lnTo>
                <a:lnTo>
                  <a:pt x="6542116" y="2053244"/>
                </a:lnTo>
                <a:lnTo>
                  <a:pt x="6641869" y="2053244"/>
                </a:lnTo>
                <a:lnTo>
                  <a:pt x="6641869" y="1363288"/>
                </a:lnTo>
                <a:lnTo>
                  <a:pt x="8179723" y="1363288"/>
                </a:lnTo>
                <a:lnTo>
                  <a:pt x="8179723" y="1113906"/>
                </a:lnTo>
                <a:lnTo>
                  <a:pt x="8262851" y="1064030"/>
                </a:lnTo>
                <a:lnTo>
                  <a:pt x="8262851" y="423950"/>
                </a:lnTo>
                <a:lnTo>
                  <a:pt x="8104909" y="423950"/>
                </a:lnTo>
                <a:lnTo>
                  <a:pt x="810490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44450" cap="flat" cmpd="sng" algn="ctr">
            <a:solidFill>
              <a:srgbClr val="0000FF"/>
            </a:solidFill>
            <a:prstDash val="sysDash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defTabSz="957263" fontAlgn="base" latinLnBrk="0">
              <a:spcBef>
                <a:spcPct val="0"/>
              </a:spcBef>
              <a:spcAft>
                <a:spcPct val="0"/>
              </a:spcAft>
            </a:pPr>
            <a:endParaRPr kumimoji="1" lang="ko-KR" altLang="en-US" sz="1500">
              <a:ea typeface="돋움" pitchFamily="50" charset="-127"/>
            </a:endParaRPr>
          </a:p>
        </p:txBody>
      </p:sp>
      <p:sp>
        <p:nvSpPr>
          <p:cNvPr id="19" name="직사각형 18">
            <a:extLst>
              <a:ext uri="{FF2B5EF4-FFF2-40B4-BE49-F238E27FC236}">
                <a16:creationId xmlns:a16="http://schemas.microsoft.com/office/drawing/2014/main" id="{61A13BD5-8934-4BCD-9FC0-A4FA4284A9E9}"/>
              </a:ext>
            </a:extLst>
          </p:cNvPr>
          <p:cNvSpPr/>
          <p:nvPr/>
        </p:nvSpPr>
        <p:spPr>
          <a:xfrm>
            <a:off x="4310200" y="4055949"/>
            <a:ext cx="3784184" cy="23042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0" name="그림 19">
            <a:extLst>
              <a:ext uri="{FF2B5EF4-FFF2-40B4-BE49-F238E27FC236}">
                <a16:creationId xmlns:a16="http://schemas.microsoft.com/office/drawing/2014/main" id="{337964FA-D391-4B9E-9301-D79939E013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423" y="4324198"/>
            <a:ext cx="733845" cy="1235170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B5598EE1-FAFF-47C0-BBF6-03A8416AA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4748" y="4316585"/>
            <a:ext cx="726903" cy="1216106"/>
          </a:xfrm>
          <a:prstGeom prst="rect">
            <a:avLst/>
          </a:prstGeom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A35C8165-DDDA-4EED-B75E-2A3E9BBBBB1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375" r="5217"/>
          <a:stretch/>
        </p:blipFill>
        <p:spPr>
          <a:xfrm>
            <a:off x="5356827" y="4324198"/>
            <a:ext cx="723311" cy="1216106"/>
          </a:xfrm>
          <a:prstGeom prst="rect">
            <a:avLst/>
          </a:prstGeom>
        </p:spPr>
      </p:pic>
      <p:cxnSp>
        <p:nvCxnSpPr>
          <p:cNvPr id="23" name="직선 화살표 연결선 22">
            <a:extLst>
              <a:ext uri="{FF2B5EF4-FFF2-40B4-BE49-F238E27FC236}">
                <a16:creationId xmlns:a16="http://schemas.microsoft.com/office/drawing/2014/main" id="{0335E19F-C352-409D-BFB5-7A68A5902083}"/>
              </a:ext>
            </a:extLst>
          </p:cNvPr>
          <p:cNvCxnSpPr>
            <a:cxnSpLocks/>
          </p:cNvCxnSpPr>
          <p:nvPr/>
        </p:nvCxnSpPr>
        <p:spPr>
          <a:xfrm>
            <a:off x="4475000" y="3736297"/>
            <a:ext cx="1903943" cy="571227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직선 화살표 연결선 23">
            <a:extLst>
              <a:ext uri="{FF2B5EF4-FFF2-40B4-BE49-F238E27FC236}">
                <a16:creationId xmlns:a16="http://schemas.microsoft.com/office/drawing/2014/main" id="{D49E055A-AD10-4294-9F0C-6E1F1D6FEF6D}"/>
              </a:ext>
            </a:extLst>
          </p:cNvPr>
          <p:cNvCxnSpPr>
            <a:cxnSpLocks/>
          </p:cNvCxnSpPr>
          <p:nvPr/>
        </p:nvCxnSpPr>
        <p:spPr>
          <a:xfrm>
            <a:off x="3649579" y="3750863"/>
            <a:ext cx="1903943" cy="571227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직선 화살표 연결선 24">
            <a:extLst>
              <a:ext uri="{FF2B5EF4-FFF2-40B4-BE49-F238E27FC236}">
                <a16:creationId xmlns:a16="http://schemas.microsoft.com/office/drawing/2014/main" id="{122A4408-DF0A-4C78-97A4-7FD2DA82149F}"/>
              </a:ext>
            </a:extLst>
          </p:cNvPr>
          <p:cNvCxnSpPr>
            <a:cxnSpLocks/>
          </p:cNvCxnSpPr>
          <p:nvPr/>
        </p:nvCxnSpPr>
        <p:spPr>
          <a:xfrm>
            <a:off x="2764256" y="3747203"/>
            <a:ext cx="1903943" cy="571227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직사각형 25">
            <a:extLst>
              <a:ext uri="{FF2B5EF4-FFF2-40B4-BE49-F238E27FC236}">
                <a16:creationId xmlns:a16="http://schemas.microsoft.com/office/drawing/2014/main" id="{B46B5CE5-6D6C-4E00-9A47-0DF13CB2DBEC}"/>
              </a:ext>
            </a:extLst>
          </p:cNvPr>
          <p:cNvSpPr/>
          <p:nvPr/>
        </p:nvSpPr>
        <p:spPr>
          <a:xfrm>
            <a:off x="4173201" y="5610649"/>
            <a:ext cx="975755" cy="302932"/>
          </a:xfrm>
          <a:prstGeom prst="rect">
            <a:avLst/>
          </a:prstGeom>
          <a:solidFill>
            <a:srgbClr val="00B050">
              <a:alpha val="70000"/>
            </a:srgb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739" tIns="18370" rIns="36739" bIns="183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HWRB(19)</a:t>
            </a:r>
            <a:endParaRPr lang="ko-KR" altLang="en-US" sz="1200" b="1" dirty="0">
              <a:solidFill>
                <a:srgbClr val="002060"/>
              </a:solidFill>
            </a:endParaRPr>
          </a:p>
        </p:txBody>
      </p:sp>
      <p:sp>
        <p:nvSpPr>
          <p:cNvPr id="27" name="직사각형 26">
            <a:extLst>
              <a:ext uri="{FF2B5EF4-FFF2-40B4-BE49-F238E27FC236}">
                <a16:creationId xmlns:a16="http://schemas.microsoft.com/office/drawing/2014/main" id="{BECF8951-36A0-45F0-A477-986FC32E8A7C}"/>
              </a:ext>
            </a:extLst>
          </p:cNvPr>
          <p:cNvSpPr/>
          <p:nvPr/>
        </p:nvSpPr>
        <p:spPr>
          <a:xfrm>
            <a:off x="5278771" y="5612413"/>
            <a:ext cx="961251" cy="314184"/>
          </a:xfrm>
          <a:prstGeom prst="rect">
            <a:avLst/>
          </a:prstGeom>
          <a:solidFill>
            <a:srgbClr val="0070C0">
              <a:alpha val="70000"/>
            </a:srgb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739" tIns="18370" rIns="36739" bIns="183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HWRA</a:t>
            </a:r>
          </a:p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(13 +2)</a:t>
            </a:r>
            <a:endParaRPr lang="ko-KR" altLang="en-US" sz="1200" b="1" dirty="0">
              <a:solidFill>
                <a:srgbClr val="002060"/>
              </a:solidFill>
            </a:endParaRP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FEBF6EC8-7BCF-43CC-9D15-F5DC25AE218E}"/>
              </a:ext>
            </a:extLst>
          </p:cNvPr>
          <p:cNvSpPr/>
          <p:nvPr/>
        </p:nvSpPr>
        <p:spPr>
          <a:xfrm>
            <a:off x="6389565" y="5610649"/>
            <a:ext cx="849275" cy="302932"/>
          </a:xfrm>
          <a:prstGeom prst="rect">
            <a:avLst/>
          </a:prstGeom>
          <a:solidFill>
            <a:srgbClr val="FFFF00">
              <a:alpha val="70000"/>
            </a:srgb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739" tIns="18370" rIns="36739" bIns="183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QWR(11) </a:t>
            </a:r>
            <a:endParaRPr lang="ko-KR" altLang="en-US" sz="1200" b="1" dirty="0">
              <a:solidFill>
                <a:srgbClr val="002060"/>
              </a:solidFill>
            </a:endParaRPr>
          </a:p>
        </p:txBody>
      </p:sp>
      <p:sp>
        <p:nvSpPr>
          <p:cNvPr id="29" name="직사각형 28">
            <a:extLst>
              <a:ext uri="{FF2B5EF4-FFF2-40B4-BE49-F238E27FC236}">
                <a16:creationId xmlns:a16="http://schemas.microsoft.com/office/drawing/2014/main" id="{6E31A031-7E56-4F47-AFB2-C2AA04A341FF}"/>
              </a:ext>
            </a:extLst>
          </p:cNvPr>
          <p:cNvSpPr/>
          <p:nvPr/>
        </p:nvSpPr>
        <p:spPr>
          <a:xfrm>
            <a:off x="3682922" y="2105120"/>
            <a:ext cx="985276" cy="301184"/>
          </a:xfrm>
          <a:prstGeom prst="rect">
            <a:avLst/>
          </a:prstGeom>
          <a:solidFill>
            <a:srgbClr val="FFFF00">
              <a:alpha val="70000"/>
            </a:srgb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739" tIns="18370" rIns="36739" bIns="183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SSR1(23)</a:t>
            </a:r>
            <a:endParaRPr lang="ko-KR" altLang="en-US" sz="1200" b="1" dirty="0">
              <a:solidFill>
                <a:srgbClr val="002060"/>
              </a:solidFill>
            </a:endParaRPr>
          </a:p>
        </p:txBody>
      </p:sp>
      <p:sp>
        <p:nvSpPr>
          <p:cNvPr id="30" name="직사각형 29">
            <a:extLst>
              <a:ext uri="{FF2B5EF4-FFF2-40B4-BE49-F238E27FC236}">
                <a16:creationId xmlns:a16="http://schemas.microsoft.com/office/drawing/2014/main" id="{B9F878FC-7FE2-4A1C-9CC6-F33AF2C411EC}"/>
              </a:ext>
            </a:extLst>
          </p:cNvPr>
          <p:cNvSpPr/>
          <p:nvPr/>
        </p:nvSpPr>
        <p:spPr>
          <a:xfrm>
            <a:off x="5949569" y="2066262"/>
            <a:ext cx="1894506" cy="301184"/>
          </a:xfrm>
          <a:prstGeom prst="rect">
            <a:avLst/>
          </a:prstGeom>
          <a:solidFill>
            <a:srgbClr val="0070C0">
              <a:alpha val="70000"/>
            </a:srgb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739" tIns="18370" rIns="36739" bIns="183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SSR2(23) + Extension (2) </a:t>
            </a:r>
            <a:endParaRPr lang="ko-KR" altLang="en-US" sz="1200" b="1" dirty="0">
              <a:solidFill>
                <a:srgbClr val="002060"/>
              </a:solidFill>
            </a:endParaRPr>
          </a:p>
        </p:txBody>
      </p:sp>
      <p:pic>
        <p:nvPicPr>
          <p:cNvPr id="31" name="그림 30">
            <a:extLst>
              <a:ext uri="{FF2B5EF4-FFF2-40B4-BE49-F238E27FC236}">
                <a16:creationId xmlns:a16="http://schemas.microsoft.com/office/drawing/2014/main" id="{F396B372-5F3C-4869-A726-7C623DB48BD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031" b="7792"/>
          <a:stretch/>
        </p:blipFill>
        <p:spPr>
          <a:xfrm>
            <a:off x="2642682" y="1502041"/>
            <a:ext cx="982538" cy="1319002"/>
          </a:xfrm>
          <a:prstGeom prst="rect">
            <a:avLst/>
          </a:prstGeom>
        </p:spPr>
      </p:pic>
      <p:pic>
        <p:nvPicPr>
          <p:cNvPr id="32" name="그림 31">
            <a:extLst>
              <a:ext uri="{FF2B5EF4-FFF2-40B4-BE49-F238E27FC236}">
                <a16:creationId xmlns:a16="http://schemas.microsoft.com/office/drawing/2014/main" id="{568F2B95-1358-479E-AAF8-DF919CDAA6A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9867" b="9717"/>
          <a:stretch/>
        </p:blipFill>
        <p:spPr>
          <a:xfrm>
            <a:off x="4906592" y="1486599"/>
            <a:ext cx="979511" cy="1254265"/>
          </a:xfrm>
          <a:prstGeom prst="rect">
            <a:avLst/>
          </a:prstGeom>
        </p:spPr>
      </p:pic>
      <p:cxnSp>
        <p:nvCxnSpPr>
          <p:cNvPr id="33" name="직선 화살표 연결선 32">
            <a:extLst>
              <a:ext uri="{FF2B5EF4-FFF2-40B4-BE49-F238E27FC236}">
                <a16:creationId xmlns:a16="http://schemas.microsoft.com/office/drawing/2014/main" id="{D07A88A5-BBB1-47A7-B7ED-EF239DF74686}"/>
              </a:ext>
            </a:extLst>
          </p:cNvPr>
          <p:cNvCxnSpPr>
            <a:cxnSpLocks/>
            <a:endCxn id="31" idx="2"/>
          </p:cNvCxnSpPr>
          <p:nvPr/>
        </p:nvCxnSpPr>
        <p:spPr>
          <a:xfrm flipH="1" flipV="1">
            <a:off x="3133952" y="2821043"/>
            <a:ext cx="30355" cy="436274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직선 화살표 연결선 33">
            <a:extLst>
              <a:ext uri="{FF2B5EF4-FFF2-40B4-BE49-F238E27FC236}">
                <a16:creationId xmlns:a16="http://schemas.microsoft.com/office/drawing/2014/main" id="{1ADA7E57-C41E-4891-8F2A-20150C5594EE}"/>
              </a:ext>
            </a:extLst>
          </p:cNvPr>
          <p:cNvCxnSpPr>
            <a:cxnSpLocks/>
          </p:cNvCxnSpPr>
          <p:nvPr/>
        </p:nvCxnSpPr>
        <p:spPr>
          <a:xfrm flipH="1" flipV="1">
            <a:off x="5641369" y="2768101"/>
            <a:ext cx="438768" cy="441590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직사각형 35">
            <a:extLst>
              <a:ext uri="{FF2B5EF4-FFF2-40B4-BE49-F238E27FC236}">
                <a16:creationId xmlns:a16="http://schemas.microsoft.com/office/drawing/2014/main" id="{939795CB-956B-4A3E-B742-F81260A53465}"/>
              </a:ext>
            </a:extLst>
          </p:cNvPr>
          <p:cNvSpPr/>
          <p:nvPr/>
        </p:nvSpPr>
        <p:spPr>
          <a:xfrm>
            <a:off x="7614753" y="5760038"/>
            <a:ext cx="1044068" cy="307086"/>
          </a:xfrm>
          <a:prstGeom prst="rect">
            <a:avLst/>
          </a:prstGeom>
          <a:solidFill>
            <a:srgbClr val="0070C0">
              <a:alpha val="70000"/>
            </a:srgb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739" tIns="18370" rIns="36739" bIns="183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ko-KR" sz="1200" b="1" dirty="0">
                <a:solidFill>
                  <a:srgbClr val="002060"/>
                </a:solidFill>
              </a:rPr>
              <a:t>LTS(13) </a:t>
            </a:r>
            <a:endParaRPr lang="ko-KR" altLang="en-US" sz="1200" b="1" dirty="0">
              <a:solidFill>
                <a:srgbClr val="002060"/>
              </a:solidFill>
            </a:endParaRPr>
          </a:p>
        </p:txBody>
      </p:sp>
      <p:pic>
        <p:nvPicPr>
          <p:cNvPr id="37" name="그림 36">
            <a:extLst>
              <a:ext uri="{FF2B5EF4-FFF2-40B4-BE49-F238E27FC236}">
                <a16:creationId xmlns:a16="http://schemas.microsoft.com/office/drawing/2014/main" id="{E2EDC748-FAA1-487A-A1A7-54B5E6AE37B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287" t="5760" r="11357" b="6190"/>
          <a:stretch/>
        </p:blipFill>
        <p:spPr>
          <a:xfrm>
            <a:off x="8713918" y="4978161"/>
            <a:ext cx="985653" cy="1400372"/>
          </a:xfrm>
          <a:prstGeom prst="rect">
            <a:avLst/>
          </a:prstGeom>
        </p:spPr>
      </p:pic>
      <p:cxnSp>
        <p:nvCxnSpPr>
          <p:cNvPr id="39" name="직선 화살표 연결선 38">
            <a:extLst>
              <a:ext uri="{FF2B5EF4-FFF2-40B4-BE49-F238E27FC236}">
                <a16:creationId xmlns:a16="http://schemas.microsoft.com/office/drawing/2014/main" id="{EC7323F6-EE7F-4BBA-B429-2D599D7E7757}"/>
              </a:ext>
            </a:extLst>
          </p:cNvPr>
          <p:cNvCxnSpPr>
            <a:cxnSpLocks/>
          </p:cNvCxnSpPr>
          <p:nvPr/>
        </p:nvCxnSpPr>
        <p:spPr>
          <a:xfrm>
            <a:off x="8948344" y="4556102"/>
            <a:ext cx="175720" cy="374598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직선 화살표 연결선 39">
            <a:extLst>
              <a:ext uri="{FF2B5EF4-FFF2-40B4-BE49-F238E27FC236}">
                <a16:creationId xmlns:a16="http://schemas.microsoft.com/office/drawing/2014/main" id="{833BB835-016F-467B-B23C-386104653F09}"/>
              </a:ext>
            </a:extLst>
          </p:cNvPr>
          <p:cNvCxnSpPr>
            <a:cxnSpLocks/>
          </p:cNvCxnSpPr>
          <p:nvPr/>
        </p:nvCxnSpPr>
        <p:spPr>
          <a:xfrm>
            <a:off x="9978024" y="3888594"/>
            <a:ext cx="207722" cy="1434565"/>
          </a:xfrm>
          <a:prstGeom prst="straightConnector1">
            <a:avLst/>
          </a:prstGeom>
          <a:ln w="28575" cmpd="sng">
            <a:solidFill>
              <a:srgbClr val="FF0000"/>
            </a:solidFill>
            <a:bevel/>
            <a:headEnd type="triangle" w="med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직사각형 40"/>
          <p:cNvSpPr/>
          <p:nvPr/>
        </p:nvSpPr>
        <p:spPr>
          <a:xfrm>
            <a:off x="3268818" y="3077415"/>
            <a:ext cx="53732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200" b="1" dirty="0">
                <a:solidFill>
                  <a:srgbClr val="002060"/>
                </a:solidFill>
              </a:rPr>
              <a:t>SCL2</a:t>
            </a:r>
            <a:endParaRPr lang="ko-KR" altLang="en-US" sz="1200" dirty="0"/>
          </a:p>
        </p:txBody>
      </p:sp>
      <p:sp>
        <p:nvSpPr>
          <p:cNvPr id="42" name="직사각형 41"/>
          <p:cNvSpPr/>
          <p:nvPr/>
        </p:nvSpPr>
        <p:spPr>
          <a:xfrm>
            <a:off x="2991410" y="3597797"/>
            <a:ext cx="53732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200" b="1" dirty="0">
                <a:solidFill>
                  <a:srgbClr val="002060"/>
                </a:solidFill>
              </a:rPr>
              <a:t>SCL3</a:t>
            </a:r>
            <a:endParaRPr lang="ko-KR" altLang="en-US" sz="1200" dirty="0"/>
          </a:p>
        </p:txBody>
      </p:sp>
      <p:sp>
        <p:nvSpPr>
          <p:cNvPr id="35" name="내용 개체 틀 2"/>
          <p:cNvSpPr txBox="1">
            <a:spLocks/>
          </p:cNvSpPr>
          <p:nvPr/>
        </p:nvSpPr>
        <p:spPr bwMode="gray">
          <a:xfrm>
            <a:off x="1631394" y="858376"/>
            <a:ext cx="9036606" cy="460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v"/>
              <a:defRPr sz="2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sz="18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16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latinLnBrk="1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kumimoji="1" lang="en-US" altLang="ko-KR" sz="2400" kern="0" dirty="0">
                <a:cs typeface="Times New Roman" panose="02020603050405020304" pitchFamily="18" charset="0"/>
              </a:rPr>
              <a:t>Layout of cryogenic distribution system @ SCL3 and SCL2</a:t>
            </a:r>
            <a:endParaRPr kumimoji="1" lang="en-US" altLang="ko-KR" kern="0" dirty="0">
              <a:cs typeface="Times New Roman" panose="02020603050405020304" pitchFamily="18" charset="0"/>
            </a:endParaRPr>
          </a:p>
          <a:p>
            <a:pPr lvl="2"/>
            <a:endParaRPr kumimoji="1" lang="en-US" altLang="ko-KR" kern="0" dirty="0">
              <a:cs typeface="Times New Roman" panose="02020603050405020304" pitchFamily="18" charset="0"/>
            </a:endParaRPr>
          </a:p>
          <a:p>
            <a:pPr marL="685800" lvl="2" indent="0">
              <a:buNone/>
            </a:pPr>
            <a:endParaRPr kumimoji="1" lang="en-US" altLang="ko-KR" kern="0" dirty="0">
              <a:cs typeface="Times New Roman" panose="02020603050405020304" pitchFamily="18" charset="0"/>
            </a:endParaRPr>
          </a:p>
          <a:p>
            <a:pPr lvl="2"/>
            <a:endParaRPr kumimoji="1" lang="en-US" altLang="ko-KR" kern="0" dirty="0">
              <a:cs typeface="Times New Roman" panose="02020603050405020304" pitchFamily="18" charset="0"/>
            </a:endParaRPr>
          </a:p>
          <a:p>
            <a:pPr marL="685800" lvl="2" indent="0">
              <a:buNone/>
            </a:pPr>
            <a:endParaRPr kumimoji="1" lang="ko-KR" altLang="en-US" kern="0" dirty="0">
              <a:cs typeface="Times New Roman" panose="02020603050405020304" pitchFamily="18" charset="0"/>
            </a:endParaRPr>
          </a:p>
        </p:txBody>
      </p:sp>
      <p:sp>
        <p:nvSpPr>
          <p:cNvPr id="14" name="자유형 13"/>
          <p:cNvSpPr/>
          <p:nvPr/>
        </p:nvSpPr>
        <p:spPr>
          <a:xfrm>
            <a:off x="2074204" y="3720059"/>
            <a:ext cx="445116" cy="817355"/>
          </a:xfrm>
          <a:custGeom>
            <a:avLst/>
            <a:gdLst>
              <a:gd name="connsiteX0" fmla="*/ 445116 w 445116"/>
              <a:gd name="connsiteY0" fmla="*/ 817355 h 817355"/>
              <a:gd name="connsiteX1" fmla="*/ 356104 w 445116"/>
              <a:gd name="connsiteY1" fmla="*/ 793079 h 817355"/>
              <a:gd name="connsiteX2" fmla="*/ 323736 w 445116"/>
              <a:gd name="connsiteY2" fmla="*/ 776895 h 817355"/>
              <a:gd name="connsiteX3" fmla="*/ 275184 w 445116"/>
              <a:gd name="connsiteY3" fmla="*/ 736435 h 817355"/>
              <a:gd name="connsiteX4" fmla="*/ 242815 w 445116"/>
              <a:gd name="connsiteY4" fmla="*/ 720251 h 817355"/>
              <a:gd name="connsiteX5" fmla="*/ 210447 w 445116"/>
              <a:gd name="connsiteY5" fmla="*/ 695975 h 817355"/>
              <a:gd name="connsiteX6" fmla="*/ 145711 w 445116"/>
              <a:gd name="connsiteY6" fmla="*/ 655515 h 817355"/>
              <a:gd name="connsiteX7" fmla="*/ 105251 w 445116"/>
              <a:gd name="connsiteY7" fmla="*/ 615055 h 817355"/>
              <a:gd name="connsiteX8" fmla="*/ 72883 w 445116"/>
              <a:gd name="connsiteY8" fmla="*/ 566502 h 817355"/>
              <a:gd name="connsiteX9" fmla="*/ 56699 w 445116"/>
              <a:gd name="connsiteY9" fmla="*/ 542226 h 817355"/>
              <a:gd name="connsiteX10" fmla="*/ 32423 w 445116"/>
              <a:gd name="connsiteY10" fmla="*/ 509858 h 817355"/>
              <a:gd name="connsiteX11" fmla="*/ 24331 w 445116"/>
              <a:gd name="connsiteY11" fmla="*/ 461306 h 817355"/>
              <a:gd name="connsiteX12" fmla="*/ 16238 w 445116"/>
              <a:gd name="connsiteY12" fmla="*/ 437030 h 817355"/>
              <a:gd name="connsiteX13" fmla="*/ 8146 w 445116"/>
              <a:gd name="connsiteY13" fmla="*/ 404662 h 817355"/>
              <a:gd name="connsiteX14" fmla="*/ 32423 w 445116"/>
              <a:gd name="connsiteY14" fmla="*/ 153809 h 817355"/>
              <a:gd name="connsiteX15" fmla="*/ 48607 w 445116"/>
              <a:gd name="connsiteY15" fmla="*/ 137624 h 817355"/>
              <a:gd name="connsiteX16" fmla="*/ 72883 w 445116"/>
              <a:gd name="connsiteY16" fmla="*/ 121440 h 817355"/>
              <a:gd name="connsiteX17" fmla="*/ 89067 w 445116"/>
              <a:gd name="connsiteY17" fmla="*/ 97164 h 817355"/>
              <a:gd name="connsiteX18" fmla="*/ 137619 w 445116"/>
              <a:gd name="connsiteY18" fmla="*/ 48612 h 817355"/>
              <a:gd name="connsiteX19" fmla="*/ 186171 w 445116"/>
              <a:gd name="connsiteY19" fmla="*/ 32428 h 817355"/>
              <a:gd name="connsiteX20" fmla="*/ 210447 w 445116"/>
              <a:gd name="connsiteY20" fmla="*/ 8152 h 817355"/>
              <a:gd name="connsiteX21" fmla="*/ 388472 w 445116"/>
              <a:gd name="connsiteY21" fmla="*/ 60 h 817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45116" h="817355">
                <a:moveTo>
                  <a:pt x="445116" y="817355"/>
                </a:moveTo>
                <a:cubicBezTo>
                  <a:pt x="415519" y="811436"/>
                  <a:pt x="383482" y="806768"/>
                  <a:pt x="356104" y="793079"/>
                </a:cubicBezTo>
                <a:cubicBezTo>
                  <a:pt x="345315" y="787684"/>
                  <a:pt x="333552" y="783906"/>
                  <a:pt x="323736" y="776895"/>
                </a:cubicBezTo>
                <a:cubicBezTo>
                  <a:pt x="256796" y="729081"/>
                  <a:pt x="339395" y="773126"/>
                  <a:pt x="275184" y="736435"/>
                </a:cubicBezTo>
                <a:cubicBezTo>
                  <a:pt x="264710" y="730450"/>
                  <a:pt x="253045" y="726644"/>
                  <a:pt x="242815" y="720251"/>
                </a:cubicBezTo>
                <a:cubicBezTo>
                  <a:pt x="231378" y="713103"/>
                  <a:pt x="221884" y="703123"/>
                  <a:pt x="210447" y="695975"/>
                </a:cubicBezTo>
                <a:cubicBezTo>
                  <a:pt x="176261" y="674609"/>
                  <a:pt x="176275" y="686079"/>
                  <a:pt x="145711" y="655515"/>
                </a:cubicBezTo>
                <a:cubicBezTo>
                  <a:pt x="91764" y="601568"/>
                  <a:pt x="169987" y="658212"/>
                  <a:pt x="105251" y="615055"/>
                </a:cubicBezTo>
                <a:lnTo>
                  <a:pt x="72883" y="566502"/>
                </a:lnTo>
                <a:cubicBezTo>
                  <a:pt x="67488" y="558410"/>
                  <a:pt x="62534" y="550006"/>
                  <a:pt x="56699" y="542226"/>
                </a:cubicBezTo>
                <a:lnTo>
                  <a:pt x="32423" y="509858"/>
                </a:lnTo>
                <a:cubicBezTo>
                  <a:pt x="29726" y="493674"/>
                  <a:pt x="27890" y="477322"/>
                  <a:pt x="24331" y="461306"/>
                </a:cubicBezTo>
                <a:cubicBezTo>
                  <a:pt x="22481" y="452979"/>
                  <a:pt x="18581" y="445232"/>
                  <a:pt x="16238" y="437030"/>
                </a:cubicBezTo>
                <a:cubicBezTo>
                  <a:pt x="13183" y="426337"/>
                  <a:pt x="10843" y="415451"/>
                  <a:pt x="8146" y="404662"/>
                </a:cubicBezTo>
                <a:cubicBezTo>
                  <a:pt x="12367" y="286484"/>
                  <a:pt x="-25142" y="225764"/>
                  <a:pt x="32423" y="153809"/>
                </a:cubicBezTo>
                <a:cubicBezTo>
                  <a:pt x="37189" y="147851"/>
                  <a:pt x="42649" y="142390"/>
                  <a:pt x="48607" y="137624"/>
                </a:cubicBezTo>
                <a:cubicBezTo>
                  <a:pt x="56201" y="131548"/>
                  <a:pt x="64791" y="126835"/>
                  <a:pt x="72883" y="121440"/>
                </a:cubicBezTo>
                <a:cubicBezTo>
                  <a:pt x="78278" y="113348"/>
                  <a:pt x="83414" y="105078"/>
                  <a:pt x="89067" y="97164"/>
                </a:cubicBezTo>
                <a:cubicBezTo>
                  <a:pt x="105629" y="73977"/>
                  <a:pt x="111892" y="60046"/>
                  <a:pt x="137619" y="48612"/>
                </a:cubicBezTo>
                <a:cubicBezTo>
                  <a:pt x="153208" y="41684"/>
                  <a:pt x="186171" y="32428"/>
                  <a:pt x="186171" y="32428"/>
                </a:cubicBezTo>
                <a:cubicBezTo>
                  <a:pt x="194263" y="24336"/>
                  <a:pt x="199147" y="9960"/>
                  <a:pt x="210447" y="8152"/>
                </a:cubicBezTo>
                <a:cubicBezTo>
                  <a:pt x="269104" y="-1233"/>
                  <a:pt x="388472" y="60"/>
                  <a:pt x="388472" y="60"/>
                </a:cubicBezTo>
              </a:path>
            </a:pathLst>
          </a:custGeom>
          <a:noFill/>
          <a:ln w="28575">
            <a:solidFill>
              <a:srgbClr val="00B0F0"/>
            </a:solidFill>
            <a:headEnd type="none"/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자유형 15"/>
          <p:cNvSpPr/>
          <p:nvPr/>
        </p:nvSpPr>
        <p:spPr>
          <a:xfrm>
            <a:off x="1908562" y="3205555"/>
            <a:ext cx="786213" cy="734938"/>
          </a:xfrm>
          <a:custGeom>
            <a:avLst/>
            <a:gdLst>
              <a:gd name="connsiteX0" fmla="*/ 145278 w 786213"/>
              <a:gd name="connsiteY0" fmla="*/ 734938 h 734938"/>
              <a:gd name="connsiteX1" fmla="*/ 145278 w 786213"/>
              <a:gd name="connsiteY1" fmla="*/ 734938 h 734938"/>
              <a:gd name="connsiteX2" fmla="*/ 111095 w 786213"/>
              <a:gd name="connsiteY2" fmla="*/ 666572 h 734938"/>
              <a:gd name="connsiteX3" fmla="*/ 85458 w 786213"/>
              <a:gd name="connsiteY3" fmla="*/ 640935 h 734938"/>
              <a:gd name="connsiteX4" fmla="*/ 76912 w 786213"/>
              <a:gd name="connsiteY4" fmla="*/ 606752 h 734938"/>
              <a:gd name="connsiteX5" fmla="*/ 59820 w 786213"/>
              <a:gd name="connsiteY5" fmla="*/ 555477 h 734938"/>
              <a:gd name="connsiteX6" fmla="*/ 51275 w 786213"/>
              <a:gd name="connsiteY6" fmla="*/ 529839 h 734938"/>
              <a:gd name="connsiteX7" fmla="*/ 42729 w 786213"/>
              <a:gd name="connsiteY7" fmla="*/ 504202 h 734938"/>
              <a:gd name="connsiteX8" fmla="*/ 25637 w 786213"/>
              <a:gd name="connsiteY8" fmla="*/ 478565 h 734938"/>
              <a:gd name="connsiteX9" fmla="*/ 17091 w 786213"/>
              <a:gd name="connsiteY9" fmla="*/ 452927 h 734938"/>
              <a:gd name="connsiteX10" fmla="*/ 0 w 786213"/>
              <a:gd name="connsiteY10" fmla="*/ 384561 h 734938"/>
              <a:gd name="connsiteX11" fmla="*/ 8546 w 786213"/>
              <a:gd name="connsiteY11" fmla="*/ 205099 h 734938"/>
              <a:gd name="connsiteX12" fmla="*/ 25637 w 786213"/>
              <a:gd name="connsiteY12" fmla="*/ 153824 h 734938"/>
              <a:gd name="connsiteX13" fmla="*/ 68366 w 786213"/>
              <a:gd name="connsiteY13" fmla="*/ 76912 h 734938"/>
              <a:gd name="connsiteX14" fmla="*/ 94003 w 786213"/>
              <a:gd name="connsiteY14" fmla="*/ 42729 h 734938"/>
              <a:gd name="connsiteX15" fmla="*/ 128187 w 786213"/>
              <a:gd name="connsiteY15" fmla="*/ 25638 h 734938"/>
              <a:gd name="connsiteX16" fmla="*/ 179461 w 786213"/>
              <a:gd name="connsiteY16" fmla="*/ 8546 h 734938"/>
              <a:gd name="connsiteX17" fmla="*/ 401652 w 786213"/>
              <a:gd name="connsiteY17" fmla="*/ 0 h 734938"/>
              <a:gd name="connsiteX18" fmla="*/ 786213 w 786213"/>
              <a:gd name="connsiteY18" fmla="*/ 17092 h 734938"/>
              <a:gd name="connsiteX19" fmla="*/ 786213 w 786213"/>
              <a:gd name="connsiteY19" fmla="*/ 17092 h 734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86213" h="734938">
                <a:moveTo>
                  <a:pt x="145278" y="734938"/>
                </a:moveTo>
                <a:lnTo>
                  <a:pt x="145278" y="734938"/>
                </a:lnTo>
                <a:cubicBezTo>
                  <a:pt x="133884" y="712149"/>
                  <a:pt x="124774" y="688067"/>
                  <a:pt x="111095" y="666572"/>
                </a:cubicBezTo>
                <a:cubicBezTo>
                  <a:pt x="104607" y="656376"/>
                  <a:pt x="91454" y="651428"/>
                  <a:pt x="85458" y="640935"/>
                </a:cubicBezTo>
                <a:cubicBezTo>
                  <a:pt x="79631" y="630737"/>
                  <a:pt x="80287" y="618002"/>
                  <a:pt x="76912" y="606752"/>
                </a:cubicBezTo>
                <a:cubicBezTo>
                  <a:pt x="71735" y="589496"/>
                  <a:pt x="65517" y="572569"/>
                  <a:pt x="59820" y="555477"/>
                </a:cubicBezTo>
                <a:lnTo>
                  <a:pt x="51275" y="529839"/>
                </a:lnTo>
                <a:cubicBezTo>
                  <a:pt x="48427" y="521293"/>
                  <a:pt x="47726" y="511697"/>
                  <a:pt x="42729" y="504202"/>
                </a:cubicBezTo>
                <a:lnTo>
                  <a:pt x="25637" y="478565"/>
                </a:lnTo>
                <a:cubicBezTo>
                  <a:pt x="22788" y="470019"/>
                  <a:pt x="19461" y="461618"/>
                  <a:pt x="17091" y="452927"/>
                </a:cubicBezTo>
                <a:cubicBezTo>
                  <a:pt x="10910" y="430265"/>
                  <a:pt x="0" y="384561"/>
                  <a:pt x="0" y="384561"/>
                </a:cubicBezTo>
                <a:cubicBezTo>
                  <a:pt x="2849" y="324740"/>
                  <a:pt x="1933" y="264621"/>
                  <a:pt x="8546" y="205099"/>
                </a:cubicBezTo>
                <a:cubicBezTo>
                  <a:pt x="10536" y="187193"/>
                  <a:pt x="19940" y="170916"/>
                  <a:pt x="25637" y="153824"/>
                </a:cubicBezTo>
                <a:cubicBezTo>
                  <a:pt x="38960" y="113856"/>
                  <a:pt x="33107" y="123924"/>
                  <a:pt x="68366" y="76912"/>
                </a:cubicBezTo>
                <a:cubicBezTo>
                  <a:pt x="76912" y="65518"/>
                  <a:pt x="83189" y="51998"/>
                  <a:pt x="94003" y="42729"/>
                </a:cubicBezTo>
                <a:cubicBezTo>
                  <a:pt x="103676" y="34438"/>
                  <a:pt x="116359" y="30369"/>
                  <a:pt x="128187" y="25638"/>
                </a:cubicBezTo>
                <a:cubicBezTo>
                  <a:pt x="144914" y="18947"/>
                  <a:pt x="161459" y="9266"/>
                  <a:pt x="179461" y="8546"/>
                </a:cubicBezTo>
                <a:cubicBezTo>
                  <a:pt x="253520" y="5584"/>
                  <a:pt x="327534" y="0"/>
                  <a:pt x="401652" y="0"/>
                </a:cubicBezTo>
                <a:lnTo>
                  <a:pt x="786213" y="17092"/>
                </a:lnTo>
                <a:lnTo>
                  <a:pt x="786213" y="17092"/>
                </a:lnTo>
              </a:path>
            </a:pathLst>
          </a:custGeom>
          <a:noFill/>
          <a:ln w="28575">
            <a:solidFill>
              <a:srgbClr val="00B0F0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8" name="TextBox 37"/>
          <p:cNvSpPr txBox="1"/>
          <p:nvPr/>
        </p:nvSpPr>
        <p:spPr>
          <a:xfrm>
            <a:off x="2656321" y="4500943"/>
            <a:ext cx="1369811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4.2 kW (SCL3) &amp; 13.5 kW (SCL2)</a:t>
            </a:r>
          </a:p>
        </p:txBody>
      </p:sp>
      <p:sp>
        <p:nvSpPr>
          <p:cNvPr id="3" name="슬라이드 번호 개체 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31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700212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직사각형 7"/>
          <p:cNvSpPr/>
          <p:nvPr/>
        </p:nvSpPr>
        <p:spPr>
          <a:xfrm>
            <a:off x="3603153" y="223777"/>
            <a:ext cx="64668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초전도가속기 냉각 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</a:t>
            </a:r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절대온도 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2~4.5</a:t>
            </a:r>
            <a:r>
              <a:rPr lang="ko-KR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도</a:t>
            </a: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)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32</a:t>
            </a:fld>
            <a:endParaRPr lang="ko-KR" altLang="en-US" dirty="0"/>
          </a:p>
        </p:txBody>
      </p:sp>
      <p:sp>
        <p:nvSpPr>
          <p:cNvPr id="27" name="내용 개체 틀 1">
            <a:extLst>
              <a:ext uri="{FF2B5EF4-FFF2-40B4-BE49-F238E27FC236}">
                <a16:creationId xmlns:a16="http://schemas.microsoft.com/office/drawing/2014/main" id="{845A0B76-CC57-4065-8D43-BDFCA5E97952}"/>
              </a:ext>
            </a:extLst>
          </p:cNvPr>
          <p:cNvSpPr txBox="1">
            <a:spLocks/>
          </p:cNvSpPr>
          <p:nvPr/>
        </p:nvSpPr>
        <p:spPr>
          <a:xfrm>
            <a:off x="131702" y="746997"/>
            <a:ext cx="12060298" cy="141836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1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altLang="ko-KR" sz="2200" b="1" dirty="0">
                <a:latin typeface="맑은 고딕" panose="020B0503020000020004" pitchFamily="50" charset="-127"/>
                <a:ea typeface="맑은 고딕" panose="020B0503020000020004" pitchFamily="50" charset="-127"/>
                <a:cs typeface="Arial" panose="020B0604020202020204" pitchFamily="34" charset="0"/>
              </a:rPr>
              <a:t>◈ Cooling strategies</a:t>
            </a:r>
            <a:endParaRPr lang="en-US" altLang="ko-KR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ko-KR" sz="18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altLang="ko-KR" sz="1800" b="1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•  Step 1 : Step Cool-down(20K~50K) controlled by Turbine 1 </a:t>
            </a:r>
            <a:r>
              <a:rPr lang="en-US" altLang="ko-KR" sz="1500" b="1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  <a:sym typeface="Wingdings" panose="05000000000000000000" pitchFamily="2" charset="2"/>
              </a:rPr>
              <a:t> “S</a:t>
            </a:r>
            <a:r>
              <a:rPr lang="en-US" altLang="ko-KR" sz="1500" b="1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CL3 </a:t>
            </a:r>
            <a:r>
              <a:rPr lang="en-US" altLang="ko-KR" sz="1500" b="1" dirty="0" err="1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CBx</a:t>
            </a:r>
            <a:r>
              <a:rPr lang="en-US" altLang="ko-KR" sz="1500" b="1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 + HDS(TBX / CTL / </a:t>
            </a:r>
            <a:r>
              <a:rPr lang="en-US" altLang="ko-KR" sz="1500" b="1" dirty="0" err="1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EBx</a:t>
            </a:r>
            <a:r>
              <a:rPr lang="en-US" altLang="ko-KR" sz="1500" b="1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)+THS(HDS/CM)”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altLang="ko-KR" sz="1800" b="1" dirty="0">
                <a:latin typeface="Arial" panose="020B0604020202020204" pitchFamily="34" charset="0"/>
                <a:cs typeface="Arial" panose="020B0604020202020204" pitchFamily="34" charset="0"/>
              </a:rPr>
              <a:t>    •  Step 2 : QWR/HWR fast cool-down(150K ~ 50K / one by one)</a:t>
            </a:r>
            <a:endParaRPr lang="en-US" altLang="ko-KR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ko-KR" alt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그림 27">
            <a:extLst>
              <a:ext uri="{FF2B5EF4-FFF2-40B4-BE49-F238E27FC236}">
                <a16:creationId xmlns:a16="http://schemas.microsoft.com/office/drawing/2014/main" id="{71986CF2-5884-46C1-BBDD-C5F04DAEFC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69"/>
          <a:stretch/>
        </p:blipFill>
        <p:spPr>
          <a:xfrm>
            <a:off x="617071" y="2113431"/>
            <a:ext cx="10936941" cy="436132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CF9CCE4-E667-4F11-8F24-F91D64A1B237}"/>
              </a:ext>
            </a:extLst>
          </p:cNvPr>
          <p:cNvSpPr txBox="1"/>
          <p:nvPr/>
        </p:nvSpPr>
        <p:spPr>
          <a:xfrm>
            <a:off x="876300" y="4940808"/>
            <a:ext cx="2199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</a:p>
          <a:p>
            <a:r>
              <a:rPr kumimoji="1"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Sep. 7</a:t>
            </a:r>
            <a:r>
              <a:rPr kumimoji="1" lang="en-US" altLang="ko-KR" sz="12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kumimoji="1"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  <a:endParaRPr kumimoji="1" lang="ko-KR" alt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직선 연결선 31">
            <a:extLst>
              <a:ext uri="{FF2B5EF4-FFF2-40B4-BE49-F238E27FC236}">
                <a16:creationId xmlns:a16="http://schemas.microsoft.com/office/drawing/2014/main" id="{368D2457-4DEE-4870-A29C-23FA20605F5A}"/>
              </a:ext>
            </a:extLst>
          </p:cNvPr>
          <p:cNvCxnSpPr>
            <a:cxnSpLocks/>
          </p:cNvCxnSpPr>
          <p:nvPr/>
        </p:nvCxnSpPr>
        <p:spPr>
          <a:xfrm>
            <a:off x="2868234" y="2095501"/>
            <a:ext cx="0" cy="4101381"/>
          </a:xfrm>
          <a:prstGeom prst="line">
            <a:avLst/>
          </a:prstGeom>
          <a:ln w="31750"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3AF61F6-8503-4BBF-8041-9763D0759847}"/>
              </a:ext>
            </a:extLst>
          </p:cNvPr>
          <p:cNvSpPr txBox="1"/>
          <p:nvPr/>
        </p:nvSpPr>
        <p:spPr>
          <a:xfrm>
            <a:off x="363450" y="2003982"/>
            <a:ext cx="2561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CBx+TBx+CTL+EBx</a:t>
            </a:r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 (250 m) </a:t>
            </a:r>
          </a:p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~ 10 days (no breaks)</a:t>
            </a:r>
            <a:endParaRPr lang="ko-KR" alt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직선 연결선 33">
            <a:extLst>
              <a:ext uri="{FF2B5EF4-FFF2-40B4-BE49-F238E27FC236}">
                <a16:creationId xmlns:a16="http://schemas.microsoft.com/office/drawing/2014/main" id="{F6C55E7E-4F6B-4646-BBE1-2FEF7DF49772}"/>
              </a:ext>
            </a:extLst>
          </p:cNvPr>
          <p:cNvCxnSpPr>
            <a:cxnSpLocks/>
          </p:cNvCxnSpPr>
          <p:nvPr/>
        </p:nvCxnSpPr>
        <p:spPr>
          <a:xfrm>
            <a:off x="4468434" y="2108201"/>
            <a:ext cx="0" cy="4101381"/>
          </a:xfrm>
          <a:prstGeom prst="line">
            <a:avLst/>
          </a:prstGeom>
          <a:ln w="31750"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E445AAAD-9614-4E3D-B0C5-191BC386ABA2}"/>
              </a:ext>
            </a:extLst>
          </p:cNvPr>
          <p:cNvSpPr txBox="1"/>
          <p:nvPr/>
        </p:nvSpPr>
        <p:spPr>
          <a:xfrm>
            <a:off x="1963305" y="1994649"/>
            <a:ext cx="2561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QWR (22ea) </a:t>
            </a:r>
          </a:p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9 days (no breaks)</a:t>
            </a:r>
            <a:endParaRPr lang="ko-KR" alt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직선 연결선 35">
            <a:extLst>
              <a:ext uri="{FF2B5EF4-FFF2-40B4-BE49-F238E27FC236}">
                <a16:creationId xmlns:a16="http://schemas.microsoft.com/office/drawing/2014/main" id="{1831D178-3CD7-407B-87C6-914D30004B4C}"/>
              </a:ext>
            </a:extLst>
          </p:cNvPr>
          <p:cNvCxnSpPr>
            <a:cxnSpLocks/>
          </p:cNvCxnSpPr>
          <p:nvPr/>
        </p:nvCxnSpPr>
        <p:spPr>
          <a:xfrm>
            <a:off x="6182934" y="2108200"/>
            <a:ext cx="0" cy="4101381"/>
          </a:xfrm>
          <a:prstGeom prst="line">
            <a:avLst/>
          </a:prstGeom>
          <a:ln w="31750"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F432CFFE-EEC3-47F9-9756-B40FDF830445}"/>
              </a:ext>
            </a:extLst>
          </p:cNvPr>
          <p:cNvSpPr txBox="1"/>
          <p:nvPr/>
        </p:nvSpPr>
        <p:spPr>
          <a:xfrm>
            <a:off x="3671112" y="2016682"/>
            <a:ext cx="2561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HWR A(14ea) </a:t>
            </a:r>
          </a:p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8 days (no breaks)</a:t>
            </a:r>
            <a:endParaRPr lang="ko-KR" alt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직선 연결선 37">
            <a:extLst>
              <a:ext uri="{FF2B5EF4-FFF2-40B4-BE49-F238E27FC236}">
                <a16:creationId xmlns:a16="http://schemas.microsoft.com/office/drawing/2014/main" id="{1A5002A0-9B2D-4246-958F-E7713BA59C10}"/>
              </a:ext>
            </a:extLst>
          </p:cNvPr>
          <p:cNvCxnSpPr>
            <a:cxnSpLocks/>
          </p:cNvCxnSpPr>
          <p:nvPr/>
        </p:nvCxnSpPr>
        <p:spPr>
          <a:xfrm>
            <a:off x="7262434" y="2105582"/>
            <a:ext cx="0" cy="4101381"/>
          </a:xfrm>
          <a:prstGeom prst="line">
            <a:avLst/>
          </a:prstGeom>
          <a:ln w="31750"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8DC9304B-5F69-4623-996A-438B1EE9CCEE}"/>
              </a:ext>
            </a:extLst>
          </p:cNvPr>
          <p:cNvSpPr txBox="1"/>
          <p:nvPr/>
        </p:nvSpPr>
        <p:spPr>
          <a:xfrm>
            <a:off x="6156210" y="2006059"/>
            <a:ext cx="1159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Checking</a:t>
            </a:r>
          </a:p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stabilization</a:t>
            </a:r>
          </a:p>
        </p:txBody>
      </p:sp>
      <p:cxnSp>
        <p:nvCxnSpPr>
          <p:cNvPr id="41" name="직선 연결선 40">
            <a:extLst>
              <a:ext uri="{FF2B5EF4-FFF2-40B4-BE49-F238E27FC236}">
                <a16:creationId xmlns:a16="http://schemas.microsoft.com/office/drawing/2014/main" id="{7842E685-F060-4523-8AA2-52037693B676}"/>
              </a:ext>
            </a:extLst>
          </p:cNvPr>
          <p:cNvCxnSpPr>
            <a:cxnSpLocks/>
          </p:cNvCxnSpPr>
          <p:nvPr/>
        </p:nvCxnSpPr>
        <p:spPr>
          <a:xfrm>
            <a:off x="10435632" y="2069844"/>
            <a:ext cx="0" cy="4101381"/>
          </a:xfrm>
          <a:prstGeom prst="line">
            <a:avLst/>
          </a:prstGeom>
          <a:ln w="31750">
            <a:solidFill>
              <a:schemeClr val="accent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CB7C6D48-5E5D-48B0-B3F9-1B3BC0CA5F83}"/>
              </a:ext>
            </a:extLst>
          </p:cNvPr>
          <p:cNvSpPr txBox="1"/>
          <p:nvPr/>
        </p:nvSpPr>
        <p:spPr>
          <a:xfrm>
            <a:off x="7878531" y="1980385"/>
            <a:ext cx="2561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HWR B (19ea) </a:t>
            </a:r>
          </a:p>
          <a:p>
            <a:pPr algn="r"/>
            <a:r>
              <a:rPr lang="en-US" altLang="ko-KR" sz="1200" b="1" dirty="0">
                <a:latin typeface="Arial" panose="020B0604020202020204" pitchFamily="34" charset="0"/>
                <a:cs typeface="Arial" panose="020B0604020202020204" pitchFamily="34" charset="0"/>
              </a:rPr>
              <a:t>17 days (no breaks)</a:t>
            </a:r>
            <a:endParaRPr lang="ko-KR" alt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6458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EE7CF94-BA8A-40DB-826E-0925805CE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33</a:t>
            </a:fld>
            <a:endParaRPr lang="ko-KR" altLang="en-US" dirty="0"/>
          </a:p>
        </p:txBody>
      </p:sp>
      <p:sp>
        <p:nvSpPr>
          <p:cNvPr id="3" name="직사각형 2">
            <a:extLst>
              <a:ext uri="{FF2B5EF4-FFF2-40B4-BE49-F238E27FC236}">
                <a16:creationId xmlns:a16="http://schemas.microsoft.com/office/drawing/2014/main" id="{803080C8-192C-440D-9934-F9B0AB7ECE4D}"/>
              </a:ext>
            </a:extLst>
          </p:cNvPr>
          <p:cNvSpPr/>
          <p:nvPr/>
        </p:nvSpPr>
        <p:spPr>
          <a:xfrm>
            <a:off x="647462" y="6047972"/>
            <a:ext cx="2587381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4.5K(</a:t>
            </a:r>
            <a:r>
              <a:rPr lang="en-US" altLang="ko-KR" sz="1500" dirty="0" err="1">
                <a:solidFill>
                  <a:schemeClr val="tx1"/>
                </a:solidFill>
              </a:rPr>
              <a:t>CBx</a:t>
            </a:r>
            <a:r>
              <a:rPr lang="en-US" altLang="ko-KR" sz="1500" dirty="0">
                <a:solidFill>
                  <a:schemeClr val="tx1"/>
                </a:solidFill>
              </a:rPr>
              <a:t>-</a:t>
            </a:r>
            <a:r>
              <a:rPr lang="en-US" altLang="ko-KR" sz="1500" dirty="0" err="1">
                <a:solidFill>
                  <a:schemeClr val="tx1"/>
                </a:solidFill>
              </a:rPr>
              <a:t>TBx</a:t>
            </a:r>
            <a:r>
              <a:rPr lang="en-US" altLang="ko-KR" sz="1500" dirty="0">
                <a:solidFill>
                  <a:schemeClr val="tx1"/>
                </a:solidFill>
              </a:rPr>
              <a:t>-CTL-</a:t>
            </a:r>
            <a:r>
              <a:rPr lang="en-US" altLang="ko-KR" sz="1500" dirty="0" err="1">
                <a:solidFill>
                  <a:schemeClr val="tx1"/>
                </a:solidFill>
              </a:rPr>
              <a:t>EBx</a:t>
            </a:r>
            <a:r>
              <a:rPr lang="en-US" altLang="ko-KR" sz="1500" dirty="0">
                <a:solidFill>
                  <a:schemeClr val="tx1"/>
                </a:solidFill>
              </a:rPr>
              <a:t>),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40 K(TS) Cool-down(11days)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4469260E-A9DF-4E66-B2AF-B053B78CBB8C}"/>
              </a:ext>
            </a:extLst>
          </p:cNvPr>
          <p:cNvSpPr/>
          <p:nvPr/>
        </p:nvSpPr>
        <p:spPr>
          <a:xfrm>
            <a:off x="3435697" y="6038699"/>
            <a:ext cx="2077722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QWR 4.5K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Cool-down(5days)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6F08A2C4-A4D7-449D-A065-F50425AF250C}"/>
              </a:ext>
            </a:extLst>
          </p:cNvPr>
          <p:cNvSpPr/>
          <p:nvPr/>
        </p:nvSpPr>
        <p:spPr>
          <a:xfrm>
            <a:off x="5584093" y="6044934"/>
            <a:ext cx="4087223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HWR A/B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4.5K Cool-down(10days)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sp>
        <p:nvSpPr>
          <p:cNvPr id="6" name="직사각형 5">
            <a:extLst>
              <a:ext uri="{FF2B5EF4-FFF2-40B4-BE49-F238E27FC236}">
                <a16:creationId xmlns:a16="http://schemas.microsoft.com/office/drawing/2014/main" id="{E95F8BD0-BC45-43BD-BDB0-9E2124F3027D}"/>
              </a:ext>
            </a:extLst>
          </p:cNvPr>
          <p:cNvSpPr/>
          <p:nvPr/>
        </p:nvSpPr>
        <p:spPr>
          <a:xfrm>
            <a:off x="9990851" y="5991435"/>
            <a:ext cx="1837517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HWR A/B 2K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Cool-down(1day)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AE77A2B2-523E-4524-B3C6-9273DD52873E}"/>
              </a:ext>
            </a:extLst>
          </p:cNvPr>
          <p:cNvGrpSpPr/>
          <p:nvPr/>
        </p:nvGrpSpPr>
        <p:grpSpPr>
          <a:xfrm>
            <a:off x="304801" y="787847"/>
            <a:ext cx="11055812" cy="5124994"/>
            <a:chOff x="397814" y="601663"/>
            <a:chExt cx="11297095" cy="5595047"/>
          </a:xfrm>
        </p:grpSpPr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E80F2804-5A3B-4D6D-BEE9-FB1FAC11A3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74"/>
            <a:stretch/>
          </p:blipFill>
          <p:spPr>
            <a:xfrm>
              <a:off x="825910" y="1041261"/>
              <a:ext cx="10307820" cy="5145855"/>
            </a:xfrm>
            <a:prstGeom prst="rect">
              <a:avLst/>
            </a:prstGeom>
          </p:spPr>
        </p:pic>
        <p:graphicFrame>
          <p:nvGraphicFramePr>
            <p:cNvPr id="9" name="개체 8">
              <a:extLst>
                <a:ext uri="{FF2B5EF4-FFF2-40B4-BE49-F238E27FC236}">
                  <a16:creationId xmlns:a16="http://schemas.microsoft.com/office/drawing/2014/main" id="{444D959A-56F3-42C0-A055-BE233FFE5BB0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677282020"/>
                </p:ext>
              </p:extLst>
            </p:nvPr>
          </p:nvGraphicFramePr>
          <p:xfrm>
            <a:off x="6859588" y="601663"/>
            <a:ext cx="4789487" cy="266858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9" name="Visio" r:id="rId4" imgW="10620308" imgH="5886292" progId="Visio.Drawing.15">
                    <p:embed/>
                  </p:oleObj>
                </mc:Choice>
                <mc:Fallback>
                  <p:oleObj name="Visio" r:id="rId4" imgW="10620308" imgH="5886292" progId="Visio.Drawing.15">
                    <p:embed/>
                    <p:pic>
                      <p:nvPicPr>
                        <p:cNvPr id="6" name="개체 5">
                          <a:extLst>
                            <a:ext uri="{FF2B5EF4-FFF2-40B4-BE49-F238E27FC236}">
                              <a16:creationId xmlns:a16="http://schemas.microsoft.com/office/drawing/2014/main" id="{02971EAB-CF50-4C67-863A-C01C7323E0D6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6859588" y="601663"/>
                          <a:ext cx="4789487" cy="2668588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E5E146F-53A9-402F-849C-315AB50898F0}"/>
                </a:ext>
              </a:extLst>
            </p:cNvPr>
            <p:cNvSpPr txBox="1"/>
            <p:nvPr/>
          </p:nvSpPr>
          <p:spPr>
            <a:xfrm>
              <a:off x="8865615" y="3251501"/>
              <a:ext cx="935663" cy="246221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000" b="1" dirty="0">
                  <a:latin typeface="맑은 고딕" panose="020B0503020000020004" pitchFamily="50" charset="-127"/>
                  <a:ea typeface="맑은 고딕" panose="020B0503020000020004" pitchFamily="50" charset="-127"/>
                </a:rPr>
                <a:t>Time</a:t>
              </a:r>
              <a:endParaRPr lang="ko-KR" altLang="en-US" sz="1000" b="1" dirty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56E4B22-569E-49BA-85E0-DB7E765AB213}"/>
                </a:ext>
              </a:extLst>
            </p:cNvPr>
            <p:cNvSpPr txBox="1"/>
            <p:nvPr/>
          </p:nvSpPr>
          <p:spPr>
            <a:xfrm rot="16200000">
              <a:off x="6112619" y="1793521"/>
              <a:ext cx="1156051" cy="246221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altLang="ko-KR" sz="1000" b="1" dirty="0">
                  <a:latin typeface="맑은 고딕" panose="020B0503020000020004" pitchFamily="50" charset="-127"/>
                  <a:ea typeface="맑은 고딕" panose="020B0503020000020004" pitchFamily="50" charset="-127"/>
                </a:rPr>
                <a:t>Temperature (K)</a:t>
              </a:r>
              <a:endParaRPr lang="ko-KR" altLang="en-US" sz="1000" b="1" dirty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BC31A3D-1987-4EC8-8953-D5E80D67A55D}"/>
                </a:ext>
              </a:extLst>
            </p:cNvPr>
            <p:cNvSpPr txBox="1"/>
            <p:nvPr/>
          </p:nvSpPr>
          <p:spPr>
            <a:xfrm>
              <a:off x="7444027" y="2692168"/>
              <a:ext cx="4250882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2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 K cooling of SC cavities : 1 day</a:t>
              </a:r>
              <a:endParaRPr lang="ko-KR" altLang="en-US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3" name="직선 연결선 12">
              <a:extLst>
                <a:ext uri="{FF2B5EF4-FFF2-40B4-BE49-F238E27FC236}">
                  <a16:creationId xmlns:a16="http://schemas.microsoft.com/office/drawing/2014/main" id="{8BC0841C-5887-490F-9DCA-2FB497695E6C}"/>
                </a:ext>
              </a:extLst>
            </p:cNvPr>
            <p:cNvCxnSpPr>
              <a:cxnSpLocks/>
            </p:cNvCxnSpPr>
            <p:nvPr/>
          </p:nvCxnSpPr>
          <p:spPr>
            <a:xfrm>
              <a:off x="3363534" y="2063081"/>
              <a:ext cx="0" cy="4031524"/>
            </a:xfrm>
            <a:prstGeom prst="line">
              <a:avLst/>
            </a:prstGeom>
            <a:ln w="317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화살표: 오른쪽 13">
              <a:extLst>
                <a:ext uri="{FF2B5EF4-FFF2-40B4-BE49-F238E27FC236}">
                  <a16:creationId xmlns:a16="http://schemas.microsoft.com/office/drawing/2014/main" id="{A1DFE399-A187-463F-A358-274568DAEBEA}"/>
                </a:ext>
              </a:extLst>
            </p:cNvPr>
            <p:cNvSpPr/>
            <p:nvPr/>
          </p:nvSpPr>
          <p:spPr>
            <a:xfrm>
              <a:off x="397814" y="6046116"/>
              <a:ext cx="2930002" cy="150526"/>
            </a:xfrm>
            <a:prstGeom prst="rightArrow">
              <a:avLst/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0000"/>
                    <a:lumOff val="60000"/>
                  </a:schemeClr>
                </a:gs>
                <a:gs pos="8300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cxnSp>
          <p:nvCxnSpPr>
            <p:cNvPr id="15" name="직선 연결선 14">
              <a:extLst>
                <a:ext uri="{FF2B5EF4-FFF2-40B4-BE49-F238E27FC236}">
                  <a16:creationId xmlns:a16="http://schemas.microsoft.com/office/drawing/2014/main" id="{593D3173-0BEB-4090-9331-654F64A6C4CB}"/>
                </a:ext>
              </a:extLst>
            </p:cNvPr>
            <p:cNvCxnSpPr>
              <a:cxnSpLocks/>
            </p:cNvCxnSpPr>
            <p:nvPr/>
          </p:nvCxnSpPr>
          <p:spPr>
            <a:xfrm>
              <a:off x="5501533" y="2063081"/>
              <a:ext cx="0" cy="4031524"/>
            </a:xfrm>
            <a:prstGeom prst="line">
              <a:avLst/>
            </a:prstGeom>
            <a:ln w="317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직선 연결선 15">
              <a:extLst>
                <a:ext uri="{FF2B5EF4-FFF2-40B4-BE49-F238E27FC236}">
                  <a16:creationId xmlns:a16="http://schemas.microsoft.com/office/drawing/2014/main" id="{F31DEB99-3B6E-4C3D-9562-00131BEBE2CD}"/>
                </a:ext>
              </a:extLst>
            </p:cNvPr>
            <p:cNvCxnSpPr>
              <a:cxnSpLocks/>
            </p:cNvCxnSpPr>
            <p:nvPr/>
          </p:nvCxnSpPr>
          <p:spPr>
            <a:xfrm>
              <a:off x="9663958" y="3808429"/>
              <a:ext cx="0" cy="2286176"/>
            </a:xfrm>
            <a:prstGeom prst="line">
              <a:avLst/>
            </a:prstGeom>
            <a:ln w="317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화살표: 오른쪽 16">
              <a:extLst>
                <a:ext uri="{FF2B5EF4-FFF2-40B4-BE49-F238E27FC236}">
                  <a16:creationId xmlns:a16="http://schemas.microsoft.com/office/drawing/2014/main" id="{4D448A2F-F620-4DFF-9CCA-843BC797D417}"/>
                </a:ext>
              </a:extLst>
            </p:cNvPr>
            <p:cNvSpPr/>
            <p:nvPr/>
          </p:nvSpPr>
          <p:spPr>
            <a:xfrm>
              <a:off x="3407038" y="6046184"/>
              <a:ext cx="2058774" cy="150526"/>
            </a:xfrm>
            <a:prstGeom prst="rightArrow">
              <a:avLst/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0000"/>
                    <a:lumOff val="60000"/>
                  </a:schemeClr>
                </a:gs>
                <a:gs pos="8300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8" name="화살표: 오른쪽 17">
              <a:extLst>
                <a:ext uri="{FF2B5EF4-FFF2-40B4-BE49-F238E27FC236}">
                  <a16:creationId xmlns:a16="http://schemas.microsoft.com/office/drawing/2014/main" id="{0A1596B3-D1A6-4E81-914F-518A4A58C4B9}"/>
                </a:ext>
              </a:extLst>
            </p:cNvPr>
            <p:cNvSpPr/>
            <p:nvPr/>
          </p:nvSpPr>
          <p:spPr>
            <a:xfrm>
              <a:off x="5541003" y="6046116"/>
              <a:ext cx="4087223" cy="150526"/>
            </a:xfrm>
            <a:prstGeom prst="rightArrow">
              <a:avLst/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0000"/>
                    <a:lumOff val="60000"/>
                  </a:schemeClr>
                </a:gs>
                <a:gs pos="8300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9" name="구름 18">
              <a:extLst>
                <a:ext uri="{FF2B5EF4-FFF2-40B4-BE49-F238E27FC236}">
                  <a16:creationId xmlns:a16="http://schemas.microsoft.com/office/drawing/2014/main" id="{4FD8B9E4-1D07-4305-8B99-E0A8D01975E3}"/>
                </a:ext>
              </a:extLst>
            </p:cNvPr>
            <p:cNvSpPr/>
            <p:nvPr/>
          </p:nvSpPr>
          <p:spPr>
            <a:xfrm rot="365138">
              <a:off x="10614787" y="5571491"/>
              <a:ext cx="598549" cy="451766"/>
            </a:xfrm>
            <a:prstGeom prst="cloud">
              <a:avLst/>
            </a:prstGeom>
            <a:solidFill>
              <a:schemeClr val="accent1">
                <a:alpha val="10000"/>
              </a:schemeClr>
            </a:solidFill>
            <a:ln w="2222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F8F191B-5CB8-48B6-A2B9-71D3F9E7E664}"/>
                </a:ext>
              </a:extLst>
            </p:cNvPr>
            <p:cNvSpPr txBox="1"/>
            <p:nvPr/>
          </p:nvSpPr>
          <p:spPr>
            <a:xfrm>
              <a:off x="3721411" y="4695309"/>
              <a:ext cx="405880" cy="323165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none" rtlCol="0">
              <a:spAutoFit/>
            </a:bodyPr>
            <a:lstStyle/>
            <a:p>
              <a:r>
                <a:rPr lang="en-US" altLang="ko-KR" sz="1500" b="1" dirty="0">
                  <a:solidFill>
                    <a:schemeClr val="bg1"/>
                  </a:solidFill>
                </a:rPr>
                <a:t>TS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9A312B7-D9B8-4F65-A3A2-8E858A855B31}"/>
                </a:ext>
              </a:extLst>
            </p:cNvPr>
            <p:cNvSpPr txBox="1"/>
            <p:nvPr/>
          </p:nvSpPr>
          <p:spPr>
            <a:xfrm>
              <a:off x="528781" y="4721287"/>
              <a:ext cx="1636537" cy="784830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500" b="1" dirty="0" err="1">
                  <a:solidFill>
                    <a:schemeClr val="bg1"/>
                  </a:solidFill>
                </a:rPr>
                <a:t>CBx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-TBX-CTL-EBX</a:t>
              </a:r>
            </a:p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(Same as 1</a:t>
              </a:r>
              <a:r>
                <a:rPr lang="en-US" altLang="ko-KR" sz="1500" b="1" baseline="30000" dirty="0">
                  <a:solidFill>
                    <a:schemeClr val="bg1"/>
                  </a:solidFill>
                </a:rPr>
                <a:t>st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 cool- down)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C866FDA-7705-4103-B46F-4308573A153F}"/>
                </a:ext>
              </a:extLst>
            </p:cNvPr>
            <p:cNvSpPr txBox="1"/>
            <p:nvPr/>
          </p:nvSpPr>
          <p:spPr>
            <a:xfrm>
              <a:off x="4231997" y="1491464"/>
              <a:ext cx="1260986" cy="323165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QWR</a:t>
              </a:r>
              <a:r>
                <a:rPr lang="ko-KR" altLang="en-US" sz="1500" b="1" dirty="0">
                  <a:solidFill>
                    <a:schemeClr val="bg1"/>
                  </a:solidFill>
                </a:rPr>
                <a:t> 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Cavities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5B92265-23BA-4380-B723-013DBF3DA525}"/>
                </a:ext>
              </a:extLst>
            </p:cNvPr>
            <p:cNvSpPr txBox="1"/>
            <p:nvPr/>
          </p:nvSpPr>
          <p:spPr>
            <a:xfrm>
              <a:off x="7093763" y="3689484"/>
              <a:ext cx="1603837" cy="323165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HWR</a:t>
              </a:r>
              <a:r>
                <a:rPr lang="ko-KR" altLang="en-US" sz="1500" b="1" dirty="0">
                  <a:solidFill>
                    <a:schemeClr val="bg1"/>
                  </a:solidFill>
                </a:rPr>
                <a:t> 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A/B Cavities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CFC50F9-B2FF-40D1-82E1-1D8D7AE55FC4}"/>
                </a:ext>
              </a:extLst>
            </p:cNvPr>
            <p:cNvSpPr txBox="1"/>
            <p:nvPr/>
          </p:nvSpPr>
          <p:spPr>
            <a:xfrm>
              <a:off x="1776963" y="635585"/>
              <a:ext cx="566706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2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 K cooling of SC cavities : 15 days</a:t>
              </a:r>
            </a:p>
            <a:p>
              <a:r>
                <a:rPr lang="en-US" altLang="ko-KR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(Except holidays)</a:t>
              </a:r>
              <a:endParaRPr lang="ko-KR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5" name="직사각형 24">
            <a:extLst>
              <a:ext uri="{FF2B5EF4-FFF2-40B4-BE49-F238E27FC236}">
                <a16:creationId xmlns:a16="http://schemas.microsoft.com/office/drawing/2014/main" id="{148E1C14-3A2F-4C0A-9AAC-93F668D1B9DB}"/>
              </a:ext>
            </a:extLst>
          </p:cNvPr>
          <p:cNvSpPr/>
          <p:nvPr/>
        </p:nvSpPr>
        <p:spPr>
          <a:xfrm>
            <a:off x="2761538" y="207363"/>
            <a:ext cx="56657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2nd Cool-down of SCL3 in 2024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670004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EC54B1CB-FF02-4A52-BA00-5AF8F8061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34</a:t>
            </a:fld>
            <a:endParaRPr lang="ko-KR" altLang="en-US" dirty="0"/>
          </a:p>
        </p:txBody>
      </p:sp>
      <p:sp>
        <p:nvSpPr>
          <p:cNvPr id="3" name="직사각형 2">
            <a:extLst>
              <a:ext uri="{FF2B5EF4-FFF2-40B4-BE49-F238E27FC236}">
                <a16:creationId xmlns:a16="http://schemas.microsoft.com/office/drawing/2014/main" id="{BFC5D82B-996F-45DE-B661-CEF47A1D5E3D}"/>
              </a:ext>
            </a:extLst>
          </p:cNvPr>
          <p:cNvSpPr/>
          <p:nvPr/>
        </p:nvSpPr>
        <p:spPr>
          <a:xfrm>
            <a:off x="574545" y="5935864"/>
            <a:ext cx="4373158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 err="1">
                <a:solidFill>
                  <a:schemeClr val="tx1"/>
                </a:solidFill>
              </a:rPr>
              <a:t>CBx</a:t>
            </a:r>
            <a:r>
              <a:rPr lang="en-US" altLang="ko-KR" sz="1500" dirty="0">
                <a:solidFill>
                  <a:schemeClr val="tx1"/>
                </a:solidFill>
              </a:rPr>
              <a:t>-</a:t>
            </a:r>
            <a:r>
              <a:rPr lang="en-US" altLang="ko-KR" sz="1500" dirty="0" err="1">
                <a:solidFill>
                  <a:schemeClr val="tx1"/>
                </a:solidFill>
              </a:rPr>
              <a:t>TBx</a:t>
            </a:r>
            <a:r>
              <a:rPr lang="en-US" altLang="ko-KR" sz="1500" dirty="0">
                <a:solidFill>
                  <a:schemeClr val="tx1"/>
                </a:solidFill>
              </a:rPr>
              <a:t>-CTL-</a:t>
            </a:r>
            <a:r>
              <a:rPr lang="en-US" altLang="ko-KR" sz="1500" dirty="0" err="1">
                <a:solidFill>
                  <a:schemeClr val="tx1"/>
                </a:solidFill>
              </a:rPr>
              <a:t>EBx</a:t>
            </a:r>
            <a:r>
              <a:rPr lang="en-US" altLang="ko-KR" sz="1500" dirty="0">
                <a:solidFill>
                  <a:schemeClr val="tx1"/>
                </a:solidFill>
              </a:rPr>
              <a:t> and HWR A/B 4.5K Cool-down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Thermal Shield 40 K Cool-down(7days)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65C741A1-4E8A-4B93-84FF-02A44A45DB2F}"/>
              </a:ext>
            </a:extLst>
          </p:cNvPr>
          <p:cNvSpPr/>
          <p:nvPr/>
        </p:nvSpPr>
        <p:spPr>
          <a:xfrm>
            <a:off x="7660773" y="5978061"/>
            <a:ext cx="2077722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QWR 4.5K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Cool-down(2days)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DF92CDA7-C3DB-41BC-B22D-F5DB3D68266A}"/>
              </a:ext>
            </a:extLst>
          </p:cNvPr>
          <p:cNvSpPr/>
          <p:nvPr/>
        </p:nvSpPr>
        <p:spPr>
          <a:xfrm>
            <a:off x="9918203" y="6001481"/>
            <a:ext cx="1837517" cy="492862"/>
          </a:xfrm>
          <a:prstGeom prst="rect">
            <a:avLst/>
          </a:prstGeom>
          <a:solidFill>
            <a:schemeClr val="accent5">
              <a:lumMod val="40000"/>
              <a:lumOff val="60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HWR A/B 2K</a:t>
            </a:r>
          </a:p>
          <a:p>
            <a:pPr algn="ctr"/>
            <a:r>
              <a:rPr lang="en-US" altLang="ko-KR" sz="1500" dirty="0">
                <a:solidFill>
                  <a:schemeClr val="tx1"/>
                </a:solidFill>
              </a:rPr>
              <a:t>Cool-down(1day)</a:t>
            </a:r>
            <a:endParaRPr lang="ko-KR" altLang="en-US" sz="1500" dirty="0">
              <a:solidFill>
                <a:schemeClr val="tx1"/>
              </a:solidFill>
            </a:endParaRPr>
          </a:p>
        </p:txBody>
      </p:sp>
      <p:grpSp>
        <p:nvGrpSpPr>
          <p:cNvPr id="6" name="그룹 5">
            <a:extLst>
              <a:ext uri="{FF2B5EF4-FFF2-40B4-BE49-F238E27FC236}">
                <a16:creationId xmlns:a16="http://schemas.microsoft.com/office/drawing/2014/main" id="{BC291ACB-3E99-4985-8F4B-661DAF9251DD}"/>
              </a:ext>
            </a:extLst>
          </p:cNvPr>
          <p:cNvGrpSpPr/>
          <p:nvPr/>
        </p:nvGrpSpPr>
        <p:grpSpPr>
          <a:xfrm>
            <a:off x="421210" y="724832"/>
            <a:ext cx="11452010" cy="5267127"/>
            <a:chOff x="454663" y="635092"/>
            <a:chExt cx="11689280" cy="5535284"/>
          </a:xfrm>
        </p:grpSpPr>
        <p:pic>
          <p:nvPicPr>
            <p:cNvPr id="7" name="그림 6">
              <a:extLst>
                <a:ext uri="{FF2B5EF4-FFF2-40B4-BE49-F238E27FC236}">
                  <a16:creationId xmlns:a16="http://schemas.microsoft.com/office/drawing/2014/main" id="{B07FBE2F-C113-4A47-80F3-E4EBC08A5B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202"/>
            <a:stretch/>
          </p:blipFill>
          <p:spPr>
            <a:xfrm>
              <a:off x="454663" y="661358"/>
              <a:ext cx="10970194" cy="5509018"/>
            </a:xfrm>
            <a:prstGeom prst="rect">
              <a:avLst/>
            </a:prstGeom>
          </p:spPr>
        </p:pic>
        <p:cxnSp>
          <p:nvCxnSpPr>
            <p:cNvPr id="8" name="직선 연결선 7">
              <a:extLst>
                <a:ext uri="{FF2B5EF4-FFF2-40B4-BE49-F238E27FC236}">
                  <a16:creationId xmlns:a16="http://schemas.microsoft.com/office/drawing/2014/main" id="{61540FC2-1250-4E2A-9F7B-5885761589FE}"/>
                </a:ext>
              </a:extLst>
            </p:cNvPr>
            <p:cNvCxnSpPr>
              <a:cxnSpLocks/>
            </p:cNvCxnSpPr>
            <p:nvPr/>
          </p:nvCxnSpPr>
          <p:spPr>
            <a:xfrm>
              <a:off x="4780304" y="2063081"/>
              <a:ext cx="0" cy="4031524"/>
            </a:xfrm>
            <a:prstGeom prst="line">
              <a:avLst/>
            </a:prstGeom>
            <a:ln w="317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직선 연결선 8">
              <a:extLst>
                <a:ext uri="{FF2B5EF4-FFF2-40B4-BE49-F238E27FC236}">
                  <a16:creationId xmlns:a16="http://schemas.microsoft.com/office/drawing/2014/main" id="{C149170B-9BEA-4749-A099-80298BDCE882}"/>
                </a:ext>
              </a:extLst>
            </p:cNvPr>
            <p:cNvCxnSpPr>
              <a:cxnSpLocks/>
            </p:cNvCxnSpPr>
            <p:nvPr/>
          </p:nvCxnSpPr>
          <p:spPr>
            <a:xfrm>
              <a:off x="8377623" y="2507817"/>
              <a:ext cx="0" cy="3558795"/>
            </a:xfrm>
            <a:prstGeom prst="line">
              <a:avLst/>
            </a:prstGeom>
            <a:ln w="317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직선 연결선 9">
              <a:extLst>
                <a:ext uri="{FF2B5EF4-FFF2-40B4-BE49-F238E27FC236}">
                  <a16:creationId xmlns:a16="http://schemas.microsoft.com/office/drawing/2014/main" id="{EA6B126A-A47B-45E7-AC7C-F6488F9D75F1}"/>
                </a:ext>
              </a:extLst>
            </p:cNvPr>
            <p:cNvCxnSpPr>
              <a:cxnSpLocks/>
            </p:cNvCxnSpPr>
            <p:nvPr/>
          </p:nvCxnSpPr>
          <p:spPr>
            <a:xfrm>
              <a:off x="9159922" y="2535810"/>
              <a:ext cx="0" cy="3558795"/>
            </a:xfrm>
            <a:prstGeom prst="line">
              <a:avLst/>
            </a:prstGeom>
            <a:ln w="317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구름 10">
              <a:extLst>
                <a:ext uri="{FF2B5EF4-FFF2-40B4-BE49-F238E27FC236}">
                  <a16:creationId xmlns:a16="http://schemas.microsoft.com/office/drawing/2014/main" id="{6476147E-6AFC-49B8-848C-4D2C8BB0E66C}"/>
                </a:ext>
              </a:extLst>
            </p:cNvPr>
            <p:cNvSpPr/>
            <p:nvPr/>
          </p:nvSpPr>
          <p:spPr>
            <a:xfrm rot="365138">
              <a:off x="10614654" y="5571491"/>
              <a:ext cx="598549" cy="451766"/>
            </a:xfrm>
            <a:prstGeom prst="cloud">
              <a:avLst/>
            </a:prstGeom>
            <a:solidFill>
              <a:schemeClr val="accent1">
                <a:alpha val="10000"/>
              </a:schemeClr>
            </a:solidFill>
            <a:ln w="2222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79C91A6-594E-4361-B6F4-5281215FA43A}"/>
                </a:ext>
              </a:extLst>
            </p:cNvPr>
            <p:cNvSpPr txBox="1"/>
            <p:nvPr/>
          </p:nvSpPr>
          <p:spPr>
            <a:xfrm>
              <a:off x="1150948" y="3530377"/>
              <a:ext cx="2438200" cy="784830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500" b="1" dirty="0" err="1">
                  <a:solidFill>
                    <a:schemeClr val="bg1"/>
                  </a:solidFill>
                </a:rPr>
                <a:t>CBx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-TBX-CTL-EBX</a:t>
              </a:r>
            </a:p>
            <a:p>
              <a:pPr algn="ctr"/>
              <a:r>
                <a:rPr lang="en-US" altLang="ko-KR" sz="1500" b="1" dirty="0">
                  <a:solidFill>
                    <a:srgbClr val="FF0000"/>
                  </a:solidFill>
                </a:rPr>
                <a:t>+ HWR A/B Cavities</a:t>
              </a:r>
            </a:p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(Cool down simultaneously)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D29EDA5-5FE3-44B4-9D47-1778CB8FE6FF}"/>
                </a:ext>
              </a:extLst>
            </p:cNvPr>
            <p:cNvSpPr txBox="1"/>
            <p:nvPr/>
          </p:nvSpPr>
          <p:spPr>
            <a:xfrm>
              <a:off x="9712121" y="4688971"/>
              <a:ext cx="1374094" cy="323165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Thermal Shield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01661DE-6C23-47AC-A281-D786338AA4E9}"/>
                </a:ext>
              </a:extLst>
            </p:cNvPr>
            <p:cNvSpPr txBox="1"/>
            <p:nvPr/>
          </p:nvSpPr>
          <p:spPr>
            <a:xfrm>
              <a:off x="4958801" y="5379453"/>
              <a:ext cx="1603837" cy="323165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HWR</a:t>
              </a:r>
              <a:r>
                <a:rPr lang="ko-KR" altLang="en-US" sz="1500" b="1" dirty="0">
                  <a:solidFill>
                    <a:schemeClr val="bg1"/>
                  </a:solidFill>
                </a:rPr>
                <a:t> 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A/B Cavities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001613E-D6A6-40E2-8F7E-B2F9DF4FDC0F}"/>
                </a:ext>
              </a:extLst>
            </p:cNvPr>
            <p:cNvSpPr txBox="1"/>
            <p:nvPr/>
          </p:nvSpPr>
          <p:spPr>
            <a:xfrm>
              <a:off x="6116357" y="1684470"/>
              <a:ext cx="1260986" cy="323165"/>
            </a:xfrm>
            <a:prstGeom prst="rect">
              <a:avLst/>
            </a:prstGeom>
            <a:solidFill>
              <a:srgbClr val="0070C0">
                <a:alpha val="85000"/>
              </a:srgbClr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500" b="1" dirty="0">
                  <a:solidFill>
                    <a:schemeClr val="bg1"/>
                  </a:solidFill>
                </a:rPr>
                <a:t>QWR</a:t>
              </a:r>
              <a:r>
                <a:rPr lang="ko-KR" altLang="en-US" sz="1500" b="1" dirty="0">
                  <a:solidFill>
                    <a:schemeClr val="bg1"/>
                  </a:solidFill>
                </a:rPr>
                <a:t> </a:t>
              </a:r>
              <a:r>
                <a:rPr lang="en-US" altLang="ko-KR" sz="1500" b="1" dirty="0">
                  <a:solidFill>
                    <a:schemeClr val="bg1"/>
                  </a:solidFill>
                </a:rPr>
                <a:t>Cavities</a:t>
              </a:r>
              <a:endParaRPr lang="ko-KR" altLang="en-US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78A6C10-5C46-4968-A4FC-45F782FEF0CA}"/>
                </a:ext>
              </a:extLst>
            </p:cNvPr>
            <p:cNvSpPr txBox="1"/>
            <p:nvPr/>
          </p:nvSpPr>
          <p:spPr>
            <a:xfrm>
              <a:off x="2938787" y="635092"/>
              <a:ext cx="496320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2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 K cooling of SC cavities : 9 days</a:t>
              </a:r>
            </a:p>
            <a:p>
              <a:r>
                <a:rPr lang="en-US" altLang="ko-KR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(Except holidays)</a:t>
              </a:r>
              <a:endParaRPr lang="ko-KR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32AB0202-567E-4A74-A97F-406DFBD532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419"/>
            <a:stretch/>
          </p:blipFill>
          <p:spPr>
            <a:xfrm>
              <a:off x="8087644" y="687624"/>
              <a:ext cx="3865472" cy="1936803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35AEE09-F65E-44C8-B3C2-60203AECA652}"/>
                </a:ext>
              </a:extLst>
            </p:cNvPr>
            <p:cNvSpPr txBox="1"/>
            <p:nvPr/>
          </p:nvSpPr>
          <p:spPr>
            <a:xfrm>
              <a:off x="9099713" y="814538"/>
              <a:ext cx="30442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 K cooling of SC cavities</a:t>
              </a:r>
            </a:p>
            <a:p>
              <a:pPr algn="ctr"/>
              <a:r>
                <a:rPr lang="en-US" altLang="ko-KR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(1 day)</a:t>
              </a:r>
              <a:endParaRPr lang="ko-KR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885A8066-1AAB-4D48-A485-DCD6DF4936FD}"/>
                </a:ext>
              </a:extLst>
            </p:cNvPr>
            <p:cNvSpPr txBox="1"/>
            <p:nvPr/>
          </p:nvSpPr>
          <p:spPr>
            <a:xfrm rot="16200000">
              <a:off x="7370184" y="1398846"/>
              <a:ext cx="1156051" cy="246221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altLang="ko-KR" sz="1000" b="1" dirty="0">
                  <a:latin typeface="맑은 고딕" panose="020B0503020000020004" pitchFamily="50" charset="-127"/>
                  <a:ea typeface="맑은 고딕" panose="020B0503020000020004" pitchFamily="50" charset="-127"/>
                </a:rPr>
                <a:t>Temperature (K)</a:t>
              </a:r>
              <a:endParaRPr lang="ko-KR" altLang="en-US" sz="1000" b="1" dirty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2D5068B-3A26-4BAB-BA34-5E8F4E970E74}"/>
                </a:ext>
              </a:extLst>
            </p:cNvPr>
            <p:cNvSpPr txBox="1"/>
            <p:nvPr/>
          </p:nvSpPr>
          <p:spPr>
            <a:xfrm>
              <a:off x="10007701" y="2619109"/>
              <a:ext cx="935663" cy="246221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000" b="1" dirty="0">
                  <a:latin typeface="맑은 고딕" panose="020B0503020000020004" pitchFamily="50" charset="-127"/>
                  <a:ea typeface="맑은 고딕" panose="020B0503020000020004" pitchFamily="50" charset="-127"/>
                </a:rPr>
                <a:t>Time</a:t>
              </a:r>
              <a:endParaRPr lang="ko-KR" altLang="en-US" sz="1000" b="1" dirty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" name="직사각형 20">
              <a:extLst>
                <a:ext uri="{FF2B5EF4-FFF2-40B4-BE49-F238E27FC236}">
                  <a16:creationId xmlns:a16="http://schemas.microsoft.com/office/drawing/2014/main" id="{5F8C55FE-9C90-4C98-8876-226CFF8C822D}"/>
                </a:ext>
              </a:extLst>
            </p:cNvPr>
            <p:cNvSpPr/>
            <p:nvPr/>
          </p:nvSpPr>
          <p:spPr>
            <a:xfrm>
              <a:off x="937964" y="4541510"/>
              <a:ext cx="3287201" cy="1015663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r>
                <a:rPr lang="en-US" altLang="ko-KR" sz="1500" dirty="0">
                  <a:latin typeface="Arial" panose="020B0604020202020204" pitchFamily="34" charset="0"/>
                  <a:cs typeface="Arial" panose="020B0604020202020204" pitchFamily="34" charset="0"/>
                </a:rPr>
                <a:t>Improving </a:t>
              </a:r>
              <a:r>
                <a:rPr lang="en-US" altLang="ko-KR" sz="1500" dirty="0" err="1">
                  <a:latin typeface="Arial" panose="020B0604020202020204" pitchFamily="34" charset="0"/>
                  <a:cs typeface="Arial" panose="020B0604020202020204" pitchFamily="34" charset="0"/>
                </a:rPr>
                <a:t>coldbox</a:t>
              </a:r>
              <a:r>
                <a:rPr lang="en-US" altLang="ko-KR" sz="1500" dirty="0">
                  <a:latin typeface="Arial" panose="020B0604020202020204" pitchFamily="34" charset="0"/>
                  <a:cs typeface="Arial" panose="020B0604020202020204" pitchFamily="34" charset="0"/>
                </a:rPr>
                <a:t> operation stability</a:t>
              </a:r>
            </a:p>
            <a:p>
              <a:r>
                <a:rPr lang="en-US" altLang="ko-KR" sz="1500" dirty="0">
                  <a:latin typeface="Arial" panose="020B0604020202020204" pitchFamily="34" charset="0"/>
                  <a:cs typeface="Arial" panose="020B0604020202020204" pitchFamily="34" charset="0"/>
                </a:rPr>
                <a:t>Smooth heat exchange</a:t>
              </a:r>
            </a:p>
            <a:p>
              <a:r>
                <a:rPr lang="en-US" altLang="ko-KR" sz="1500" dirty="0">
                  <a:latin typeface="Arial" panose="020B0604020202020204" pitchFamily="34" charset="0"/>
                  <a:cs typeface="Arial" panose="020B0604020202020204" pitchFamily="34" charset="0"/>
                </a:rPr>
                <a:t>between supply helium and return helium during cool down</a:t>
              </a:r>
              <a:endParaRPr lang="ko-KR" altLang="en-US" sz="1500" dirty="0"/>
            </a:p>
          </p:txBody>
        </p:sp>
      </p:grpSp>
      <p:sp>
        <p:nvSpPr>
          <p:cNvPr id="22" name="직사각형 21">
            <a:extLst>
              <a:ext uri="{FF2B5EF4-FFF2-40B4-BE49-F238E27FC236}">
                <a16:creationId xmlns:a16="http://schemas.microsoft.com/office/drawing/2014/main" id="{FFC0BEC5-88F0-4033-B353-4E8E60FDEAAF}"/>
              </a:ext>
            </a:extLst>
          </p:cNvPr>
          <p:cNvSpPr/>
          <p:nvPr/>
        </p:nvSpPr>
        <p:spPr>
          <a:xfrm>
            <a:off x="3303675" y="68336"/>
            <a:ext cx="55871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3rd Cool-down of SCL3 in 2025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377102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787467" y="-3"/>
            <a:ext cx="2404532" cy="778935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626635" y="399223"/>
            <a:ext cx="4777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 err="1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저에너지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초전도가속기 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(SCL3)</a:t>
            </a:r>
            <a:endParaRPr lang="ko-KR" altLang="en-US" sz="2800" dirty="0">
              <a:latin typeface="나눔스퀘어 ExtraBold" panose="020B0600000101010101" pitchFamily="50" charset="-127"/>
              <a:ea typeface="나눔스퀘어 ExtraBold" panose="020B0600000101010101" pitchFamily="50" charset="-127"/>
            </a:endParaRP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35</a:t>
            </a:fld>
            <a:endParaRPr lang="ko-KR" altLang="en-US"/>
          </a:p>
        </p:txBody>
      </p:sp>
      <p:cxnSp>
        <p:nvCxnSpPr>
          <p:cNvPr id="21" name="직선 연결선 20">
            <a:extLst>
              <a:ext uri="{FF2B5EF4-FFF2-40B4-BE49-F238E27FC236}">
                <a16:creationId xmlns:a16="http://schemas.microsoft.com/office/drawing/2014/main" id="{EDAD4C33-BF9F-45A2-A8DB-BE1E5677210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그림 92">
            <a:extLst>
              <a:ext uri="{FF2B5EF4-FFF2-40B4-BE49-F238E27FC236}">
                <a16:creationId xmlns:a16="http://schemas.microsoft.com/office/drawing/2014/main" id="{AF50B856-D768-42A5-A2B9-9F09D425132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14" y="1284241"/>
            <a:ext cx="10849697" cy="5376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3748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직사각형 36">
            <a:extLst>
              <a:ext uri="{FF2B5EF4-FFF2-40B4-BE49-F238E27FC236}">
                <a16:creationId xmlns:a16="http://schemas.microsoft.com/office/drawing/2014/main" id="{FC37F4A5-48C5-4B08-8249-E79655C2CB3D}"/>
              </a:ext>
            </a:extLst>
          </p:cNvPr>
          <p:cNvSpPr/>
          <p:nvPr/>
        </p:nvSpPr>
        <p:spPr>
          <a:xfrm>
            <a:off x="11522994" y="6310587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855200" y="-3"/>
            <a:ext cx="2336799" cy="947081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cxnSp>
        <p:nvCxnSpPr>
          <p:cNvPr id="21" name="직선 연결선 20">
            <a:extLst>
              <a:ext uri="{FF2B5EF4-FFF2-40B4-BE49-F238E27FC236}">
                <a16:creationId xmlns:a16="http://schemas.microsoft.com/office/drawing/2014/main" id="{EDAD4C33-BF9F-45A2-A8DB-BE1E5677210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36</a:t>
            </a:fld>
            <a:endParaRPr lang="ko-KR" altLang="en-US" dirty="0"/>
          </a:p>
        </p:txBody>
      </p:sp>
      <p:pic>
        <p:nvPicPr>
          <p:cNvPr id="38" name="그림 37">
            <a:extLst>
              <a:ext uri="{FF2B5EF4-FFF2-40B4-BE49-F238E27FC236}">
                <a16:creationId xmlns:a16="http://schemas.microsoft.com/office/drawing/2014/main" id="{2BE3566A-200B-4FC0-A71E-9B42D54C162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3"/>
          <a:stretch/>
        </p:blipFill>
        <p:spPr>
          <a:xfrm>
            <a:off x="493485" y="1061485"/>
            <a:ext cx="11169692" cy="2923038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1725464-040E-45C5-A5F2-8DA725E6390A}"/>
              </a:ext>
            </a:extLst>
          </p:cNvPr>
          <p:cNvSpPr txBox="1"/>
          <p:nvPr/>
        </p:nvSpPr>
        <p:spPr>
          <a:xfrm>
            <a:off x="3127230" y="2763297"/>
            <a:ext cx="29687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00" dirty="0">
                <a:solidFill>
                  <a:srgbClr val="FFFF00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Beam Energy 17 MeV/u</a:t>
            </a:r>
            <a:endParaRPr lang="ko-KR" altLang="en-US" sz="1600" dirty="0">
              <a:solidFill>
                <a:srgbClr val="FFFF00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pic>
        <p:nvPicPr>
          <p:cNvPr id="41" name="그림 40">
            <a:extLst>
              <a:ext uri="{FF2B5EF4-FFF2-40B4-BE49-F238E27FC236}">
                <a16:creationId xmlns:a16="http://schemas.microsoft.com/office/drawing/2014/main" id="{EAFF0A22-0C3F-4884-AA57-A5A761717DB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741" r="16461"/>
          <a:stretch/>
        </p:blipFill>
        <p:spPr>
          <a:xfrm>
            <a:off x="493485" y="4036246"/>
            <a:ext cx="4903272" cy="271609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878B7C2-09C3-4DE3-B816-B5E31F83A70C}"/>
              </a:ext>
            </a:extLst>
          </p:cNvPr>
          <p:cNvSpPr txBox="1"/>
          <p:nvPr/>
        </p:nvSpPr>
        <p:spPr>
          <a:xfrm>
            <a:off x="4116131" y="1064994"/>
            <a:ext cx="3959738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ko-KR" b="1" dirty="0">
                <a:solidFill>
                  <a:schemeClr val="bg1"/>
                </a:solidFill>
              </a:rPr>
              <a:t>`23.05.23 SCL3 </a:t>
            </a:r>
            <a:r>
              <a:rPr lang="ko-KR" altLang="en-US" b="1" dirty="0">
                <a:solidFill>
                  <a:schemeClr val="bg1"/>
                </a:solidFill>
              </a:rPr>
              <a:t>전구간 최초 빔 인출</a:t>
            </a:r>
            <a:endParaRPr lang="en-US" altLang="ko-KR" b="1" dirty="0">
              <a:solidFill>
                <a:schemeClr val="bg1"/>
              </a:solidFill>
            </a:endParaRPr>
          </a:p>
        </p:txBody>
      </p:sp>
      <p:pic>
        <p:nvPicPr>
          <p:cNvPr id="4" name="_x48316776" descr="EMB000055782512">
            <a:extLst>
              <a:ext uri="{FF2B5EF4-FFF2-40B4-BE49-F238E27FC236}">
                <a16:creationId xmlns:a16="http://schemas.microsoft.com/office/drawing/2014/main" id="{4BC9ED79-7DDC-CC96-6344-51AE2C15D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277" y="4036246"/>
            <a:ext cx="3353822" cy="271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ED047FE9-04A0-9EFF-531E-1C92D0981657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0967"/>
          <a:stretch/>
        </p:blipFill>
        <p:spPr>
          <a:xfrm>
            <a:off x="8891697" y="4054569"/>
            <a:ext cx="2771480" cy="271609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525787" y="423863"/>
            <a:ext cx="7031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 err="1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저에너지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초전도가속기 첫번째 빔 시운전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(`23)</a:t>
            </a:r>
            <a:endParaRPr lang="ko-KR" altLang="en-US" sz="2800" dirty="0">
              <a:latin typeface="나눔스퀘어 ExtraBold" panose="020B0600000101010101" pitchFamily="50" charset="-127"/>
              <a:ea typeface="나눔스퀘어 Extra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72134516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그림 41">
            <a:extLst>
              <a:ext uri="{FF2B5EF4-FFF2-40B4-BE49-F238E27FC236}">
                <a16:creationId xmlns:a16="http://schemas.microsoft.com/office/drawing/2014/main" id="{F81171A2-F7AC-4499-9D1F-09DD9854F4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63" y="4059636"/>
            <a:ext cx="3346307" cy="2677045"/>
          </a:xfrm>
          <a:prstGeom prst="rect">
            <a:avLst/>
          </a:prstGeom>
        </p:spPr>
      </p:pic>
      <p:sp>
        <p:nvSpPr>
          <p:cNvPr id="4" name="직사각형 3">
            <a:extLst>
              <a:ext uri="{FF2B5EF4-FFF2-40B4-BE49-F238E27FC236}">
                <a16:creationId xmlns:a16="http://schemas.microsoft.com/office/drawing/2014/main" id="{B2DB7EB7-E918-4013-A891-9F80B91D7A05}"/>
              </a:ext>
            </a:extLst>
          </p:cNvPr>
          <p:cNvSpPr/>
          <p:nvPr/>
        </p:nvSpPr>
        <p:spPr>
          <a:xfrm>
            <a:off x="371476" y="4113495"/>
            <a:ext cx="3297506" cy="258314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7" name="직사각형 36">
            <a:extLst>
              <a:ext uri="{FF2B5EF4-FFF2-40B4-BE49-F238E27FC236}">
                <a16:creationId xmlns:a16="http://schemas.microsoft.com/office/drawing/2014/main" id="{FC37F4A5-48C5-4B08-8249-E79655C2CB3D}"/>
              </a:ext>
            </a:extLst>
          </p:cNvPr>
          <p:cNvSpPr/>
          <p:nvPr/>
        </p:nvSpPr>
        <p:spPr>
          <a:xfrm>
            <a:off x="11522994" y="6310587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753600" y="-2"/>
            <a:ext cx="2438399" cy="889140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pic>
        <p:nvPicPr>
          <p:cNvPr id="36" name="그림 35">
            <a:extLst>
              <a:ext uri="{FF2B5EF4-FFF2-40B4-BE49-F238E27FC236}">
                <a16:creationId xmlns:a16="http://schemas.microsoft.com/office/drawing/2014/main" id="{686A900B-60DB-48AC-9876-E65FA3DF958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475" y="1062509"/>
            <a:ext cx="11449050" cy="299712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03C14D2D-F881-48EC-A17D-B281C5DB3A22}"/>
              </a:ext>
            </a:extLst>
          </p:cNvPr>
          <p:cNvSpPr txBox="1"/>
          <p:nvPr/>
        </p:nvSpPr>
        <p:spPr>
          <a:xfrm>
            <a:off x="4443274" y="3188011"/>
            <a:ext cx="296877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700" dirty="0">
                <a:solidFill>
                  <a:srgbClr val="FFFF00"/>
                </a:solidFill>
                <a:latin typeface="나눔고딕 ExtraBold" panose="020D0904000000000000" pitchFamily="50" charset="-127"/>
                <a:ea typeface="나눔고딕 ExtraBold" panose="020D0904000000000000" pitchFamily="50" charset="-127"/>
              </a:rPr>
              <a:t>Beam Energy 18.5 MeV/u</a:t>
            </a:r>
            <a:endParaRPr lang="ko-KR" altLang="en-US" sz="1700" dirty="0">
              <a:solidFill>
                <a:srgbClr val="FFFF00"/>
              </a:solidFill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pic>
        <p:nvPicPr>
          <p:cNvPr id="43" name="그림 42">
            <a:extLst>
              <a:ext uri="{FF2B5EF4-FFF2-40B4-BE49-F238E27FC236}">
                <a16:creationId xmlns:a16="http://schemas.microsoft.com/office/drawing/2014/main" id="{016B5DEB-A35D-402C-8B80-6E90ACA5CB6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781" y="4092614"/>
            <a:ext cx="3307636" cy="2605968"/>
          </a:xfrm>
          <a:prstGeom prst="rect">
            <a:avLst/>
          </a:prstGeom>
        </p:spPr>
      </p:pic>
      <p:pic>
        <p:nvPicPr>
          <p:cNvPr id="44" name="그림 43">
            <a:extLst>
              <a:ext uri="{FF2B5EF4-FFF2-40B4-BE49-F238E27FC236}">
                <a16:creationId xmlns:a16="http://schemas.microsoft.com/office/drawing/2014/main" id="{8507A56A-F1B6-45FA-B2CB-534033656AA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583" y="4101431"/>
            <a:ext cx="3239665" cy="259173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D9DBC998-0D04-4A21-871B-EAF762E619D1}"/>
              </a:ext>
            </a:extLst>
          </p:cNvPr>
          <p:cNvSpPr txBox="1"/>
          <p:nvPr/>
        </p:nvSpPr>
        <p:spPr>
          <a:xfrm>
            <a:off x="8927649" y="6588512"/>
            <a:ext cx="24492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b="1" dirty="0">
                <a:latin typeface="Calibri" panose="020F0502020204030204" pitchFamily="34" charset="0"/>
                <a:cs typeface="Calibri" panose="020F0502020204030204" pitchFamily="34" charset="0"/>
              </a:rPr>
              <a:t>[ Beam transmission through SCL3 ]</a:t>
            </a:r>
            <a:endParaRPr lang="ko-KR" altLang="en-US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DDADEBB-C5BB-49CA-AD1E-FE1576902638}"/>
              </a:ext>
            </a:extLst>
          </p:cNvPr>
          <p:cNvSpPr txBox="1"/>
          <p:nvPr/>
        </p:nvSpPr>
        <p:spPr>
          <a:xfrm>
            <a:off x="1200884" y="6632990"/>
            <a:ext cx="17122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b="1" dirty="0">
                <a:latin typeface="Calibri" panose="020F0502020204030204" pitchFamily="34" charset="0"/>
                <a:cs typeface="Calibri" panose="020F0502020204030204" pitchFamily="34" charset="0"/>
              </a:rPr>
              <a:t>[ Energy in SCL cavities ]</a:t>
            </a:r>
            <a:endParaRPr lang="ko-KR" altLang="en-US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8" name="직선 연결선 47">
            <a:extLst>
              <a:ext uri="{FF2B5EF4-FFF2-40B4-BE49-F238E27FC236}">
                <a16:creationId xmlns:a16="http://schemas.microsoft.com/office/drawing/2014/main" id="{F72E2819-2124-4DA6-8A14-69ACA42B035F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0878B7C2-09C3-4DE3-B816-B5E31F83A70C}"/>
              </a:ext>
            </a:extLst>
          </p:cNvPr>
          <p:cNvSpPr txBox="1"/>
          <p:nvPr/>
        </p:nvSpPr>
        <p:spPr>
          <a:xfrm>
            <a:off x="2667920" y="1053306"/>
            <a:ext cx="662392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ko-KR" b="1" dirty="0">
                <a:solidFill>
                  <a:schemeClr val="bg1"/>
                </a:solidFill>
              </a:rPr>
              <a:t>`24.05.17 SCL3(QWR/HWR) 2</a:t>
            </a:r>
            <a:r>
              <a:rPr lang="ko-KR" altLang="en-US" b="1" dirty="0">
                <a:solidFill>
                  <a:schemeClr val="bg1"/>
                </a:solidFill>
              </a:rPr>
              <a:t>번째 </a:t>
            </a:r>
            <a:r>
              <a:rPr lang="en-US" altLang="ko-KR" b="1" dirty="0" err="1">
                <a:solidFill>
                  <a:schemeClr val="bg1"/>
                </a:solidFill>
              </a:rPr>
              <a:t>Commissing</a:t>
            </a:r>
            <a:r>
              <a:rPr lang="en-US" altLang="ko-KR" b="1" dirty="0">
                <a:solidFill>
                  <a:schemeClr val="bg1"/>
                </a:solidFill>
              </a:rPr>
              <a:t> </a:t>
            </a:r>
            <a:r>
              <a:rPr lang="ko-KR" altLang="en-US" b="1" dirty="0">
                <a:solidFill>
                  <a:schemeClr val="bg1"/>
                </a:solidFill>
              </a:rPr>
              <a:t>완료</a:t>
            </a:r>
            <a:r>
              <a:rPr lang="en-US" altLang="ko-KR" b="1" dirty="0">
                <a:solidFill>
                  <a:schemeClr val="bg1"/>
                </a:solidFill>
              </a:rPr>
              <a:t>(</a:t>
            </a:r>
            <a:r>
              <a:rPr lang="en-US" altLang="ko-KR" b="1" baseline="30000" dirty="0">
                <a:solidFill>
                  <a:schemeClr val="bg1"/>
                </a:solidFill>
              </a:rPr>
              <a:t>40</a:t>
            </a:r>
            <a:r>
              <a:rPr lang="en-US" altLang="ko-KR" b="1" dirty="0">
                <a:solidFill>
                  <a:schemeClr val="bg1"/>
                </a:solidFill>
              </a:rPr>
              <a:t>Ar</a:t>
            </a:r>
            <a:r>
              <a:rPr lang="en-US" altLang="ko-KR" b="1" baseline="30000" dirty="0">
                <a:solidFill>
                  <a:schemeClr val="bg1"/>
                </a:solidFill>
              </a:rPr>
              <a:t>8+</a:t>
            </a:r>
            <a:r>
              <a:rPr lang="en-US" altLang="ko-KR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8" name="직사각형 27">
            <a:extLst>
              <a:ext uri="{FF2B5EF4-FFF2-40B4-BE49-F238E27FC236}">
                <a16:creationId xmlns:a16="http://schemas.microsoft.com/office/drawing/2014/main" id="{54963645-43FC-4F88-AD88-8924ED74BD2D}"/>
              </a:ext>
            </a:extLst>
          </p:cNvPr>
          <p:cNvSpPr/>
          <p:nvPr/>
        </p:nvSpPr>
        <p:spPr>
          <a:xfrm>
            <a:off x="4434874" y="4146689"/>
            <a:ext cx="3368824" cy="248630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9" name="직사각형 28">
            <a:extLst>
              <a:ext uri="{FF2B5EF4-FFF2-40B4-BE49-F238E27FC236}">
                <a16:creationId xmlns:a16="http://schemas.microsoft.com/office/drawing/2014/main" id="{3A0980CB-08CA-4311-B55B-3F106A28D1D8}"/>
              </a:ext>
            </a:extLst>
          </p:cNvPr>
          <p:cNvSpPr/>
          <p:nvPr/>
        </p:nvSpPr>
        <p:spPr>
          <a:xfrm>
            <a:off x="8497310" y="4146689"/>
            <a:ext cx="3309938" cy="248630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3A2B14C-A01E-450C-9690-1ED5D6163373}"/>
              </a:ext>
            </a:extLst>
          </p:cNvPr>
          <p:cNvSpPr txBox="1"/>
          <p:nvPr/>
        </p:nvSpPr>
        <p:spPr>
          <a:xfrm>
            <a:off x="4515866" y="6592563"/>
            <a:ext cx="32068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b="1" spc="-70" dirty="0">
                <a:latin typeface="Calibri" panose="020F0502020204030204" pitchFamily="34" charset="0"/>
                <a:cs typeface="Calibri" panose="020F0502020204030204" pitchFamily="34" charset="0"/>
              </a:rPr>
              <a:t>[ Beam current measured by ACCT in MEBT and P2DT ]</a:t>
            </a:r>
            <a:endParaRPr lang="ko-KR" altLang="en-US" sz="1200" b="1" spc="-7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37</a:t>
            </a:fld>
            <a:endParaRPr lang="ko-KR" alt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525787" y="423863"/>
            <a:ext cx="7290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 err="1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저에너지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초전도가속기 두번째 빔 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(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시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)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운전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(`24)</a:t>
            </a:r>
            <a:endParaRPr lang="ko-KR" altLang="en-US" sz="2800" dirty="0">
              <a:latin typeface="나눔스퀘어 ExtraBold" panose="020B0600000101010101" pitchFamily="50" charset="-127"/>
              <a:ea typeface="나눔스퀘어 Extra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074551000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E849F339-62C9-45A6-B008-32EB891F1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61C2-492C-4B3D-8597-1CE962266C05}" type="slidenum">
              <a:rPr lang="ko-KR" altLang="en-US" smtClean="0"/>
              <a:pPr/>
              <a:t>38</a:t>
            </a:fld>
            <a:endParaRPr lang="ko-KR" altLang="en-US" dirty="0"/>
          </a:p>
        </p:txBody>
      </p:sp>
      <p:graphicFrame>
        <p:nvGraphicFramePr>
          <p:cNvPr id="3" name="표 2">
            <a:extLst>
              <a:ext uri="{FF2B5EF4-FFF2-40B4-BE49-F238E27FC236}">
                <a16:creationId xmlns:a16="http://schemas.microsoft.com/office/drawing/2014/main" id="{8144630D-BB79-4567-BC4C-C928596C52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916244"/>
              </p:ext>
            </p:extLst>
          </p:nvPr>
        </p:nvGraphicFramePr>
        <p:xfrm>
          <a:off x="447870" y="2792617"/>
          <a:ext cx="11093641" cy="3688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1467">
                  <a:extLst>
                    <a:ext uri="{9D8B030D-6E8A-4147-A177-3AD203B41FA5}">
                      <a16:colId xmlns:a16="http://schemas.microsoft.com/office/drawing/2014/main" val="437891749"/>
                    </a:ext>
                  </a:extLst>
                </a:gridCol>
                <a:gridCol w="2486722">
                  <a:extLst>
                    <a:ext uri="{9D8B030D-6E8A-4147-A177-3AD203B41FA5}">
                      <a16:colId xmlns:a16="http://schemas.microsoft.com/office/drawing/2014/main" val="2128631095"/>
                    </a:ext>
                  </a:extLst>
                </a:gridCol>
                <a:gridCol w="2040673">
                  <a:extLst>
                    <a:ext uri="{9D8B030D-6E8A-4147-A177-3AD203B41FA5}">
                      <a16:colId xmlns:a16="http://schemas.microsoft.com/office/drawing/2014/main" val="629002059"/>
                    </a:ext>
                  </a:extLst>
                </a:gridCol>
                <a:gridCol w="2564779">
                  <a:extLst>
                    <a:ext uri="{9D8B030D-6E8A-4147-A177-3AD203B41FA5}">
                      <a16:colId xmlns:a16="http://schemas.microsoft.com/office/drawing/2014/main" val="2062120174"/>
                    </a:ext>
                  </a:extLst>
                </a:gridCol>
              </a:tblGrid>
              <a:tr h="301704">
                <a:tc>
                  <a:txBody>
                    <a:bodyPr/>
                    <a:lstStyle/>
                    <a:p>
                      <a:pPr algn="ctr" latinLnBrk="1"/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2024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2025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2026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7730872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Particle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8+</a:t>
                      </a:r>
                      <a:endParaRPr lang="ko-KR" altLang="en-US" sz="1600" baseline="30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8+</a:t>
                      </a:r>
                      <a:endParaRPr lang="ko-KR" altLang="en-US" sz="1600" baseline="30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</a:t>
                      </a:r>
                      <a:r>
                        <a:rPr lang="en-US" altLang="ko-KR" sz="1600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</a:t>
                      </a:r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+ 40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altLang="ko-KR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8+ &amp; 9+</a:t>
                      </a:r>
                      <a:endParaRPr lang="ko-KR" altLang="en-US" sz="1600" baseline="30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9052605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</a:t>
                      </a:r>
                      <a:r>
                        <a:rPr lang="ko-KR" alt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(MEBT, 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  <a:sym typeface="Symbol" panose="05050102010706020507" pitchFamily="18" charset="2"/>
                        </a:rPr>
                        <a:t>A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42.4</a:t>
                      </a:r>
                      <a:endParaRPr lang="ko-KR" altLang="en-US" sz="1600" baseline="30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46</a:t>
                      </a:r>
                      <a:endParaRPr lang="ko-KR" altLang="en-US" sz="1600" baseline="30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3, 46, 20</a:t>
                      </a:r>
                      <a:endParaRPr lang="ko-KR" altLang="en-US" sz="1600" baseline="30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74885407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QWR</a:t>
                      </a:r>
                      <a:r>
                        <a:rPr lang="en-US" altLang="ko-KR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Field(MV/m)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3307533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HWR-A</a:t>
                      </a:r>
                      <a:r>
                        <a:rPr lang="en-US" altLang="ko-KR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Field (MV/m)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2443372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HWR-B</a:t>
                      </a:r>
                      <a:r>
                        <a:rPr lang="en-US" altLang="ko-KR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Field (MV/m)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(&lt;</a:t>
                      </a:r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  <a:sym typeface="Symbol" panose="05050102010706020507" pitchFamily="18" charset="2"/>
                        </a:rPr>
                        <a:t>1%, &lt;1)</a:t>
                      </a:r>
                      <a:endParaRPr lang="ko-KR" alt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62909563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QWR (Unused cavities)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 (3, 12, 21)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 </a:t>
                      </a:r>
                      <a:r>
                        <a:rPr lang="en-US" altLang="ko-KR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(6, 16, 18)</a:t>
                      </a:r>
                      <a:endParaRPr lang="ko-KR" alt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 </a:t>
                      </a:r>
                      <a:r>
                        <a:rPr lang="en-US" altLang="ko-KR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(6, 16, 18)</a:t>
                      </a:r>
                      <a:endParaRPr lang="ko-KR" alt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7904117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HWRA (Unused cavities)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 (6,</a:t>
                      </a:r>
                      <a:r>
                        <a:rPr lang="en-US" altLang="ko-KR" sz="1600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8</a:t>
                      </a: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 </a:t>
                      </a:r>
                      <a:r>
                        <a:rPr lang="en-US" altLang="ko-KR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(6,</a:t>
                      </a:r>
                      <a:r>
                        <a:rPr lang="en-US" altLang="ko-KR" sz="1400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17&amp;18, 25&amp;26</a:t>
                      </a:r>
                      <a:r>
                        <a:rPr lang="en-US" altLang="ko-KR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ko-KR" alt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 </a:t>
                      </a:r>
                      <a:r>
                        <a:rPr lang="en-US" altLang="ko-KR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altLang="ko-KR" sz="1400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17&amp;18, 25&amp;26</a:t>
                      </a:r>
                      <a:r>
                        <a:rPr lang="en-US" altLang="ko-KR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ko-KR" alt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7119193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HWRB (Unused cavities)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71 (24, 28, 61)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72 </a:t>
                      </a:r>
                      <a:r>
                        <a:rPr lang="en-US" altLang="ko-KR" sz="14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(2, 37)</a:t>
                      </a:r>
                      <a:endParaRPr lang="ko-KR" altLang="en-US" sz="14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68</a:t>
                      </a:r>
                      <a:endParaRPr lang="ko-KR" altLang="en-US" sz="14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52423646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SCL3 energy (MeV/u)</a:t>
                      </a:r>
                      <a:endParaRPr lang="ko-KR" alt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16.4</a:t>
                      </a:r>
                      <a:endParaRPr lang="ko-KR" altLang="en-US" sz="16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~19.2 </a:t>
                      </a:r>
                      <a:endParaRPr lang="ko-KR" altLang="en-US" sz="1600" kern="0" spc="0" baseline="30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~24.5(22Ne6+) </a:t>
                      </a:r>
                      <a:endParaRPr lang="ko-KR" altLang="en-US" sz="1600" kern="0" spc="0" baseline="30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0219001"/>
                  </a:ext>
                </a:extLst>
              </a:tr>
              <a:tr h="301704">
                <a:tc>
                  <a:txBody>
                    <a:bodyPr/>
                    <a:lstStyle/>
                    <a:p>
                      <a:pPr marL="0" algn="ctr" defTabSz="914400" rtl="0" eaLnBrk="1" latinLnBrk="1" hangingPunct="1"/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Transmission(SCL3)</a:t>
                      </a:r>
                      <a:endParaRPr lang="ko-KR" altLang="en-US" sz="16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1" hangingPunct="1"/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91~93%</a:t>
                      </a:r>
                      <a:endParaRPr lang="ko-KR" altLang="en-US" sz="16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1" hangingPunct="1"/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~91%</a:t>
                      </a:r>
                      <a:endParaRPr lang="ko-KR" altLang="en-US" sz="16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1" hangingPunct="1"/>
                      <a:r>
                        <a:rPr lang="en-US" altLang="ko-KR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~93%</a:t>
                      </a:r>
                      <a:endParaRPr lang="ko-KR" altLang="en-US" sz="16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41670106"/>
                  </a:ext>
                </a:extLst>
              </a:tr>
            </a:tbl>
          </a:graphicData>
        </a:graphic>
      </p:graphicFrame>
      <p:pic>
        <p:nvPicPr>
          <p:cNvPr id="4" name="그림 3">
            <a:extLst>
              <a:ext uri="{FF2B5EF4-FFF2-40B4-BE49-F238E27FC236}">
                <a16:creationId xmlns:a16="http://schemas.microsoft.com/office/drawing/2014/main" id="{70EE1A19-E244-498C-8638-9F164BBAF8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0" r="22957"/>
          <a:stretch/>
        </p:blipFill>
        <p:spPr>
          <a:xfrm>
            <a:off x="447870" y="598018"/>
            <a:ext cx="11215395" cy="21945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1F6F9C-021E-4A7B-A026-44F71E6C2EB7}"/>
              </a:ext>
            </a:extLst>
          </p:cNvPr>
          <p:cNvSpPr txBox="1"/>
          <p:nvPr/>
        </p:nvSpPr>
        <p:spPr>
          <a:xfrm>
            <a:off x="3688795" y="1258333"/>
            <a:ext cx="5185907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altLang="ko-KR" baseline="30000" dirty="0"/>
              <a:t>40</a:t>
            </a:r>
            <a:r>
              <a:rPr lang="en-US" altLang="ko-KR" dirty="0"/>
              <a:t>Ar</a:t>
            </a:r>
            <a:r>
              <a:rPr lang="en-US" altLang="ko-KR" baseline="30000" dirty="0"/>
              <a:t>9+ </a:t>
            </a:r>
            <a:r>
              <a:rPr lang="en-US" altLang="ko-KR" dirty="0"/>
              <a:t>beams (24.5 MeV/u) to NDPS experimental hall </a:t>
            </a:r>
            <a:endParaRPr lang="ko-KR" altLang="en-US" dirty="0"/>
          </a:p>
        </p:txBody>
      </p:sp>
      <p:sp>
        <p:nvSpPr>
          <p:cNvPr id="6" name="직사각형 5">
            <a:extLst>
              <a:ext uri="{FF2B5EF4-FFF2-40B4-BE49-F238E27FC236}">
                <a16:creationId xmlns:a16="http://schemas.microsoft.com/office/drawing/2014/main" id="{65AF8812-00CF-450F-9C65-9DAF86DC5DE7}"/>
              </a:ext>
            </a:extLst>
          </p:cNvPr>
          <p:cNvSpPr/>
          <p:nvPr/>
        </p:nvSpPr>
        <p:spPr>
          <a:xfrm>
            <a:off x="2422129" y="93382"/>
            <a:ext cx="58480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저에너지</a:t>
            </a:r>
            <a:r>
              <a:rPr lang="ko-KR" alt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초전도가속기 빔 운전</a:t>
            </a:r>
            <a:r>
              <a:rPr lang="en-US" altLang="ko-K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(`24~’26)</a:t>
            </a:r>
            <a:endParaRPr lang="ko-KR" alt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99933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2E00E-44F6-E424-8437-9FB95DD5D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그림 29">
            <a:extLst>
              <a:ext uri="{FF2B5EF4-FFF2-40B4-BE49-F238E27FC236}">
                <a16:creationId xmlns:a16="http://schemas.microsoft.com/office/drawing/2014/main" id="{B9A330B9-084C-DDB6-C938-16A5CEF096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07" b="7853"/>
          <a:stretch/>
        </p:blipFill>
        <p:spPr>
          <a:xfrm>
            <a:off x="5892" y="273855"/>
            <a:ext cx="12192000" cy="526093"/>
          </a:xfrm>
          <a:prstGeom prst="rect">
            <a:avLst/>
          </a:prstGeom>
        </p:spPr>
      </p:pic>
      <p:sp>
        <p:nvSpPr>
          <p:cNvPr id="51" name="object 12">
            <a:extLst>
              <a:ext uri="{FF2B5EF4-FFF2-40B4-BE49-F238E27FC236}">
                <a16:creationId xmlns:a16="http://schemas.microsoft.com/office/drawing/2014/main" id="{5CB9E75E-FCE9-3085-0CB5-6BDF881A7C6F}"/>
              </a:ext>
            </a:extLst>
          </p:cNvPr>
          <p:cNvSpPr txBox="1"/>
          <p:nvPr/>
        </p:nvSpPr>
        <p:spPr>
          <a:xfrm>
            <a:off x="424041" y="187012"/>
            <a:ext cx="8123595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altLang="ko-KR" sz="2400" b="1" dirty="0">
                <a:latin typeface="+mj-ea"/>
              </a:rPr>
              <a:t>RI Production and Experimental Systems</a:t>
            </a:r>
            <a:endParaRPr lang="en-US" altLang="ko-KR" sz="2400" b="1" dirty="0">
              <a:cs typeface="Source Han Sans KR Medium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8D60835F-B5F3-9DBE-B938-AB53EB3184FA}"/>
              </a:ext>
            </a:extLst>
          </p:cNvPr>
          <p:cNvSpPr/>
          <p:nvPr/>
        </p:nvSpPr>
        <p:spPr>
          <a:xfrm>
            <a:off x="727291" y="5589540"/>
            <a:ext cx="11059083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Tx/>
              <a:buChar char="-"/>
            </a:pPr>
            <a:r>
              <a:rPr lang="en-US" altLang="ko-KR" sz="1100" dirty="0"/>
              <a:t>Isotope Separation On-Line (</a:t>
            </a:r>
            <a:r>
              <a:rPr lang="en-US" altLang="ko-KR" sz="1100" b="1" dirty="0">
                <a:solidFill>
                  <a:srgbClr val="0000FF"/>
                </a:solidFill>
              </a:rPr>
              <a:t>ISOL</a:t>
            </a:r>
            <a:r>
              <a:rPr lang="en-US" altLang="ko-KR" sz="1100" dirty="0"/>
              <a:t>)				-  In-Flight fragmentation (</a:t>
            </a:r>
            <a:r>
              <a:rPr lang="en-US" altLang="ko-KR" sz="1100" b="1" dirty="0">
                <a:solidFill>
                  <a:srgbClr val="0000FF"/>
                </a:solidFill>
              </a:rPr>
              <a:t>IF</a:t>
            </a:r>
            <a:r>
              <a:rPr lang="en-US" altLang="ko-KR" sz="1100" dirty="0"/>
              <a:t>) separator</a:t>
            </a:r>
          </a:p>
          <a:p>
            <a:pPr marL="171450" indent="-171450">
              <a:buFontTx/>
              <a:buChar char="-"/>
            </a:pPr>
            <a:r>
              <a:rPr lang="en-US" altLang="ko-KR" sz="1100" dirty="0"/>
              <a:t>Korea Broad acceptance Recoil spectrometer and Apparatus (</a:t>
            </a:r>
            <a:r>
              <a:rPr lang="en-US" altLang="ko-KR" sz="1100" b="1" dirty="0" err="1">
                <a:solidFill>
                  <a:srgbClr val="0000FF"/>
                </a:solidFill>
              </a:rPr>
              <a:t>KoBRA</a:t>
            </a:r>
            <a:r>
              <a:rPr lang="en-US" altLang="ko-KR" sz="1100" dirty="0"/>
              <a:t>)	-  Nuclear data production system (</a:t>
            </a:r>
            <a:r>
              <a:rPr lang="en-US" altLang="ko-KR" sz="1100" b="1" dirty="0">
                <a:solidFill>
                  <a:srgbClr val="0000FF"/>
                </a:solidFill>
              </a:rPr>
              <a:t>NDPS</a:t>
            </a:r>
            <a:r>
              <a:rPr lang="en-US" altLang="ko-KR" sz="1100" dirty="0"/>
              <a:t>)</a:t>
            </a:r>
          </a:p>
          <a:p>
            <a:pPr marL="171450" indent="-171450">
              <a:buFontTx/>
              <a:buChar char="-"/>
            </a:pPr>
            <a:r>
              <a:rPr lang="en-US" altLang="ko-KR" sz="1100" dirty="0"/>
              <a:t>Mass Measurement System/Multi-Reflection Time-of-Flight (</a:t>
            </a:r>
            <a:r>
              <a:rPr lang="en-US" altLang="ko-KR" sz="1100" b="1" dirty="0">
                <a:solidFill>
                  <a:srgbClr val="0000FF"/>
                </a:solidFill>
              </a:rPr>
              <a:t>MMS/MR-TOF</a:t>
            </a:r>
            <a:r>
              <a:rPr lang="en-US" altLang="ko-KR" sz="1100" dirty="0"/>
              <a:t>) 	-  Collinear Laser Spectroscopy (</a:t>
            </a:r>
            <a:r>
              <a:rPr lang="en-US" altLang="ko-KR" sz="1100" b="1" dirty="0">
                <a:solidFill>
                  <a:srgbClr val="0000FF"/>
                </a:solidFill>
              </a:rPr>
              <a:t>CLS</a:t>
            </a:r>
            <a:r>
              <a:rPr lang="en-US" altLang="ko-KR" sz="1100" dirty="0"/>
              <a:t>) </a:t>
            </a:r>
          </a:p>
          <a:p>
            <a:pPr marL="171450" indent="-171450">
              <a:buFontTx/>
              <a:buChar char="-"/>
            </a:pPr>
            <a:r>
              <a:rPr lang="en-US" altLang="ko-KR" sz="1100" dirty="0"/>
              <a:t>Large Acceptance Multi-Purpose Spectrometer (</a:t>
            </a:r>
            <a:r>
              <a:rPr lang="en-US" altLang="ko-KR" sz="1100" b="1" dirty="0">
                <a:solidFill>
                  <a:srgbClr val="0000FF"/>
                </a:solidFill>
              </a:rPr>
              <a:t>LAMPS</a:t>
            </a:r>
            <a:r>
              <a:rPr lang="en-US" altLang="ko-KR" sz="1100" dirty="0"/>
              <a:t>)                           	-  Beam Irradiation System for Bio-Medical Research (</a:t>
            </a:r>
            <a:r>
              <a:rPr lang="en-US" altLang="ko-KR" sz="1100" b="1" dirty="0">
                <a:solidFill>
                  <a:srgbClr val="0000FF"/>
                </a:solidFill>
              </a:rPr>
              <a:t>BIS</a:t>
            </a:r>
            <a:r>
              <a:rPr lang="en-US" altLang="ko-KR" sz="1100" dirty="0"/>
              <a:t>) </a:t>
            </a:r>
          </a:p>
          <a:p>
            <a:pPr marL="171450" indent="-171450">
              <a:buFontTx/>
              <a:buChar char="-"/>
            </a:pPr>
            <a:r>
              <a:rPr lang="en-US" altLang="ko-KR" sz="1100" dirty="0"/>
              <a:t>Muon Spin Relaxation/Resonance/Rotation (</a:t>
            </a:r>
            <a:r>
              <a:rPr lang="el-GR" altLang="ko-KR" sz="1100" b="1" dirty="0">
                <a:solidFill>
                  <a:srgbClr val="0000FF"/>
                </a:solidFill>
              </a:rPr>
              <a:t>μ</a:t>
            </a:r>
            <a:r>
              <a:rPr lang="en-US" altLang="ko-KR" sz="1100" b="1" dirty="0">
                <a:solidFill>
                  <a:srgbClr val="0000FF"/>
                </a:solidFill>
              </a:rPr>
              <a:t>SR</a:t>
            </a:r>
            <a:r>
              <a:rPr lang="en-US" altLang="ko-KR" sz="1100" dirty="0"/>
              <a:t>)</a:t>
            </a:r>
            <a:endParaRPr lang="ko-KR" altLang="en-US" sz="1100" dirty="0"/>
          </a:p>
        </p:txBody>
      </p:sp>
      <p:grpSp>
        <p:nvGrpSpPr>
          <p:cNvPr id="3" name="그룹 2">
            <a:extLst>
              <a:ext uri="{FF2B5EF4-FFF2-40B4-BE49-F238E27FC236}">
                <a16:creationId xmlns:a16="http://schemas.microsoft.com/office/drawing/2014/main" id="{25F10698-B129-4BB9-D81C-37BCFF0272D9}"/>
              </a:ext>
            </a:extLst>
          </p:cNvPr>
          <p:cNvGrpSpPr/>
          <p:nvPr/>
        </p:nvGrpSpPr>
        <p:grpSpPr>
          <a:xfrm>
            <a:off x="695842" y="1038892"/>
            <a:ext cx="10511603" cy="4488119"/>
            <a:chOff x="695842" y="1038892"/>
            <a:chExt cx="10511603" cy="4488119"/>
          </a:xfrm>
        </p:grpSpPr>
        <p:grpSp>
          <p:nvGrpSpPr>
            <p:cNvPr id="4" name="그룹 3">
              <a:extLst>
                <a:ext uri="{FF2B5EF4-FFF2-40B4-BE49-F238E27FC236}">
                  <a16:creationId xmlns:a16="http://schemas.microsoft.com/office/drawing/2014/main" id="{E6CD09B3-BEB3-0D71-7D64-E38276C439B7}"/>
                </a:ext>
              </a:extLst>
            </p:cNvPr>
            <p:cNvGrpSpPr/>
            <p:nvPr/>
          </p:nvGrpSpPr>
          <p:grpSpPr>
            <a:xfrm>
              <a:off x="695842" y="1038892"/>
              <a:ext cx="10511603" cy="4488119"/>
              <a:chOff x="918397" y="1057014"/>
              <a:chExt cx="10031475" cy="3936441"/>
            </a:xfrm>
          </p:grpSpPr>
          <p:pic>
            <p:nvPicPr>
              <p:cNvPr id="8" name="그림 7">
                <a:extLst>
                  <a:ext uri="{FF2B5EF4-FFF2-40B4-BE49-F238E27FC236}">
                    <a16:creationId xmlns:a16="http://schemas.microsoft.com/office/drawing/2014/main" id="{93EAF888-0DA1-130A-87D0-8595E775E6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" y="1057014"/>
                <a:ext cx="10031475" cy="3936441"/>
              </a:xfrm>
              <a:prstGeom prst="rect">
                <a:avLst/>
              </a:prstGeom>
            </p:spPr>
          </p:pic>
          <p:cxnSp>
            <p:nvCxnSpPr>
              <p:cNvPr id="9" name="연결선: 꺾임 8">
                <a:extLst>
                  <a:ext uri="{FF2B5EF4-FFF2-40B4-BE49-F238E27FC236}">
                    <a16:creationId xmlns:a16="http://schemas.microsoft.com/office/drawing/2014/main" id="{F743DAE2-BE3E-3546-60F4-4A06C88B2D81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>
                <a:off x="6200776" y="2336008"/>
                <a:ext cx="465933" cy="416716"/>
              </a:xfrm>
              <a:prstGeom prst="bentConnector3">
                <a:avLst>
                  <a:gd name="adj1" fmla="val 50000"/>
                </a:avLst>
              </a:prstGeom>
              <a:ln w="17780">
                <a:solidFill>
                  <a:srgbClr val="C00000"/>
                </a:solidFill>
                <a:headEnd type="oval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그룹 4">
              <a:extLst>
                <a:ext uri="{FF2B5EF4-FFF2-40B4-BE49-F238E27FC236}">
                  <a16:creationId xmlns:a16="http://schemas.microsoft.com/office/drawing/2014/main" id="{637A1F1F-CD73-1EDE-4946-63814A1BD1C6}"/>
                </a:ext>
              </a:extLst>
            </p:cNvPr>
            <p:cNvGrpSpPr/>
            <p:nvPr/>
          </p:nvGrpSpPr>
          <p:grpSpPr>
            <a:xfrm>
              <a:off x="4280619" y="1780091"/>
              <a:ext cx="519694" cy="253916"/>
              <a:chOff x="4280619" y="1780091"/>
              <a:chExt cx="519694" cy="253916"/>
            </a:xfrm>
          </p:grpSpPr>
          <p:sp>
            <p:nvSpPr>
              <p:cNvPr id="6" name="직사각형 5">
                <a:extLst>
                  <a:ext uri="{FF2B5EF4-FFF2-40B4-BE49-F238E27FC236}">
                    <a16:creationId xmlns:a16="http://schemas.microsoft.com/office/drawing/2014/main" id="{56F7EAFF-70ED-E4D1-AD29-728BA737701F}"/>
                  </a:ext>
                </a:extLst>
              </p:cNvPr>
              <p:cNvSpPr/>
              <p:nvPr/>
            </p:nvSpPr>
            <p:spPr>
              <a:xfrm>
                <a:off x="4313208" y="1831999"/>
                <a:ext cx="409754" cy="131917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E642BDC-6B48-6B48-C9A7-E0A49FFCFAD6}"/>
                  </a:ext>
                </a:extLst>
              </p:cNvPr>
              <p:cNvSpPr txBox="1"/>
              <p:nvPr/>
            </p:nvSpPr>
            <p:spPr>
              <a:xfrm>
                <a:off x="4280619" y="1780091"/>
                <a:ext cx="519694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sz="1050" b="1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Black" panose="020B0A04020102020204" pitchFamily="34" charset="0"/>
                  </a:rPr>
                  <a:t>Very</a:t>
                </a:r>
                <a:endParaRPr lang="ko-KR" altLang="en-US" sz="105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Black" panose="020B0A04020102020204" pitchFamily="34" charset="0"/>
                </a:endParaRPr>
              </a:p>
            </p:txBody>
          </p:sp>
        </p:grpSp>
      </p:grpSp>
      <p:grpSp>
        <p:nvGrpSpPr>
          <p:cNvPr id="10" name="그룹 9">
            <a:extLst>
              <a:ext uri="{FF2B5EF4-FFF2-40B4-BE49-F238E27FC236}">
                <a16:creationId xmlns:a16="http://schemas.microsoft.com/office/drawing/2014/main" id="{B14BF7B1-1CFB-C135-9859-23B3166422FE}"/>
              </a:ext>
            </a:extLst>
          </p:cNvPr>
          <p:cNvGrpSpPr/>
          <p:nvPr/>
        </p:nvGrpSpPr>
        <p:grpSpPr>
          <a:xfrm>
            <a:off x="727291" y="1101421"/>
            <a:ext cx="10511603" cy="4488119"/>
            <a:chOff x="695842" y="1038892"/>
            <a:chExt cx="10511603" cy="4488119"/>
          </a:xfrm>
        </p:grpSpPr>
        <p:grpSp>
          <p:nvGrpSpPr>
            <p:cNvPr id="11" name="그룹 10">
              <a:extLst>
                <a:ext uri="{FF2B5EF4-FFF2-40B4-BE49-F238E27FC236}">
                  <a16:creationId xmlns:a16="http://schemas.microsoft.com/office/drawing/2014/main" id="{912216A0-EA30-7F9B-311A-387BE32DDB08}"/>
                </a:ext>
              </a:extLst>
            </p:cNvPr>
            <p:cNvGrpSpPr/>
            <p:nvPr/>
          </p:nvGrpSpPr>
          <p:grpSpPr>
            <a:xfrm>
              <a:off x="695842" y="1038892"/>
              <a:ext cx="10511603" cy="4488119"/>
              <a:chOff x="918397" y="1057014"/>
              <a:chExt cx="10031475" cy="3936441"/>
            </a:xfrm>
          </p:grpSpPr>
          <p:pic>
            <p:nvPicPr>
              <p:cNvPr id="15" name="그림 14">
                <a:extLst>
                  <a:ext uri="{FF2B5EF4-FFF2-40B4-BE49-F238E27FC236}">
                    <a16:creationId xmlns:a16="http://schemas.microsoft.com/office/drawing/2014/main" id="{F1BEFF7B-D5C9-3261-C7F4-A381FA486C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" y="1057014"/>
                <a:ext cx="10031475" cy="3936441"/>
              </a:xfrm>
              <a:prstGeom prst="rect">
                <a:avLst/>
              </a:prstGeom>
            </p:spPr>
          </p:pic>
          <p:cxnSp>
            <p:nvCxnSpPr>
              <p:cNvPr id="16" name="연결선: 꺾임 15">
                <a:extLst>
                  <a:ext uri="{FF2B5EF4-FFF2-40B4-BE49-F238E27FC236}">
                    <a16:creationId xmlns:a16="http://schemas.microsoft.com/office/drawing/2014/main" id="{789C63E1-B54C-8E82-849D-E4178DE47629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>
                <a:off x="6200776" y="2336008"/>
                <a:ext cx="465933" cy="416716"/>
              </a:xfrm>
              <a:prstGeom prst="bentConnector3">
                <a:avLst>
                  <a:gd name="adj1" fmla="val 50000"/>
                </a:avLst>
              </a:prstGeom>
              <a:ln w="17780">
                <a:solidFill>
                  <a:srgbClr val="C00000"/>
                </a:solidFill>
                <a:headEnd type="oval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그룹 11">
              <a:extLst>
                <a:ext uri="{FF2B5EF4-FFF2-40B4-BE49-F238E27FC236}">
                  <a16:creationId xmlns:a16="http://schemas.microsoft.com/office/drawing/2014/main" id="{FB46556A-D489-518A-41EA-D1F884680326}"/>
                </a:ext>
              </a:extLst>
            </p:cNvPr>
            <p:cNvGrpSpPr/>
            <p:nvPr/>
          </p:nvGrpSpPr>
          <p:grpSpPr>
            <a:xfrm>
              <a:off x="4280619" y="1780091"/>
              <a:ext cx="519694" cy="253916"/>
              <a:chOff x="4280619" y="1780091"/>
              <a:chExt cx="519694" cy="253916"/>
            </a:xfrm>
          </p:grpSpPr>
          <p:sp>
            <p:nvSpPr>
              <p:cNvPr id="13" name="직사각형 12">
                <a:extLst>
                  <a:ext uri="{FF2B5EF4-FFF2-40B4-BE49-F238E27FC236}">
                    <a16:creationId xmlns:a16="http://schemas.microsoft.com/office/drawing/2014/main" id="{FC2E29DC-39E7-C7D2-72E2-915809B15934}"/>
                  </a:ext>
                </a:extLst>
              </p:cNvPr>
              <p:cNvSpPr/>
              <p:nvPr/>
            </p:nvSpPr>
            <p:spPr>
              <a:xfrm>
                <a:off x="4313208" y="1831999"/>
                <a:ext cx="409754" cy="131917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7F76FA11-08CC-8449-808D-C7D8A9C295BB}"/>
                  </a:ext>
                </a:extLst>
              </p:cNvPr>
              <p:cNvSpPr txBox="1"/>
              <p:nvPr/>
            </p:nvSpPr>
            <p:spPr>
              <a:xfrm>
                <a:off x="4280619" y="1780091"/>
                <a:ext cx="519694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sz="1050" b="1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Black" panose="020B0A04020102020204" pitchFamily="34" charset="0"/>
                  </a:rPr>
                  <a:t>Very</a:t>
                </a:r>
                <a:endParaRPr lang="ko-KR" altLang="en-US" sz="105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Black" panose="020B0A04020102020204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47474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직사각형 46">
            <a:extLst>
              <a:ext uri="{FF2B5EF4-FFF2-40B4-BE49-F238E27FC236}">
                <a16:creationId xmlns:a16="http://schemas.microsoft.com/office/drawing/2014/main" id="{881551DF-76D8-447B-98C1-AF0C6F230775}"/>
              </a:ext>
            </a:extLst>
          </p:cNvPr>
          <p:cNvSpPr/>
          <p:nvPr/>
        </p:nvSpPr>
        <p:spPr>
          <a:xfrm>
            <a:off x="310753" y="3848631"/>
            <a:ext cx="6921903" cy="2786267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27" name="그룹 26">
            <a:extLst>
              <a:ext uri="{FF2B5EF4-FFF2-40B4-BE49-F238E27FC236}">
                <a16:creationId xmlns:a16="http://schemas.microsoft.com/office/drawing/2014/main" id="{2C45F676-37C8-47A6-BABC-8C1F41286B9C}"/>
              </a:ext>
            </a:extLst>
          </p:cNvPr>
          <p:cNvGrpSpPr/>
          <p:nvPr/>
        </p:nvGrpSpPr>
        <p:grpSpPr>
          <a:xfrm>
            <a:off x="7434258" y="1519284"/>
            <a:ext cx="4412563" cy="2095965"/>
            <a:chOff x="-9942" y="3004899"/>
            <a:chExt cx="9153942" cy="3853102"/>
          </a:xfrm>
        </p:grpSpPr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347B5A92-2001-4ABA-8797-2173577BEE6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265" t="31900" r="28329" b="13290"/>
            <a:stretch/>
          </p:blipFill>
          <p:spPr>
            <a:xfrm>
              <a:off x="4572000" y="3004899"/>
              <a:ext cx="4572000" cy="3838268"/>
            </a:xfrm>
            <a:prstGeom prst="rect">
              <a:avLst/>
            </a:prstGeom>
          </p:spPr>
        </p:pic>
        <p:pic>
          <p:nvPicPr>
            <p:cNvPr id="30" name="그림 29">
              <a:extLst>
                <a:ext uri="{FF2B5EF4-FFF2-40B4-BE49-F238E27FC236}">
                  <a16:creationId xmlns:a16="http://schemas.microsoft.com/office/drawing/2014/main" id="{9B376222-5EBB-49A3-8B2A-73636A83D7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088"/>
            <a:stretch/>
          </p:blipFill>
          <p:spPr>
            <a:xfrm rot="5400000">
              <a:off x="356923" y="2652868"/>
              <a:ext cx="3838268" cy="4571998"/>
            </a:xfrm>
            <a:prstGeom prst="rect">
              <a:avLst/>
            </a:prstGeom>
          </p:spPr>
        </p:pic>
      </p:grpSp>
      <p:sp>
        <p:nvSpPr>
          <p:cNvPr id="10" name="직사각형 9">
            <a:extLst>
              <a:ext uri="{FF2B5EF4-FFF2-40B4-BE49-F238E27FC236}">
                <a16:creationId xmlns:a16="http://schemas.microsoft.com/office/drawing/2014/main" id="{42B31A66-4C4B-4FF7-A44D-5597C5C31AC4}"/>
              </a:ext>
            </a:extLst>
          </p:cNvPr>
          <p:cNvSpPr/>
          <p:nvPr/>
        </p:nvSpPr>
        <p:spPr>
          <a:xfrm>
            <a:off x="310753" y="1468707"/>
            <a:ext cx="6921903" cy="233883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78" name="그림 77">
            <a:extLst>
              <a:ext uri="{FF2B5EF4-FFF2-40B4-BE49-F238E27FC236}">
                <a16:creationId xmlns:a16="http://schemas.microsoft.com/office/drawing/2014/main" id="{8A34FF3F-78F3-457C-907E-D318F701C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3827" y="3905180"/>
            <a:ext cx="2953483" cy="2317004"/>
          </a:xfrm>
          <a:prstGeom prst="rect">
            <a:avLst/>
          </a:prstGeom>
        </p:spPr>
      </p:pic>
      <p:sp>
        <p:nvSpPr>
          <p:cNvPr id="37" name="직사각형 36">
            <a:extLst>
              <a:ext uri="{FF2B5EF4-FFF2-40B4-BE49-F238E27FC236}">
                <a16:creationId xmlns:a16="http://schemas.microsoft.com/office/drawing/2014/main" id="{FC37F4A5-48C5-4B08-8249-E79655C2CB3D}"/>
              </a:ext>
            </a:extLst>
          </p:cNvPr>
          <p:cNvSpPr/>
          <p:nvPr/>
        </p:nvSpPr>
        <p:spPr>
          <a:xfrm>
            <a:off x="11522994" y="6310587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753600" y="-3"/>
            <a:ext cx="2438399" cy="887047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626635" y="464994"/>
            <a:ext cx="5250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ISOL</a:t>
            </a:r>
            <a:r>
              <a:rPr lang="ko-KR" altLang="en-US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에서 희귀동위원소 생성 시작</a:t>
            </a:r>
            <a:r>
              <a:rPr lang="en-US" altLang="ko-KR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(`23)</a:t>
            </a:r>
            <a:endParaRPr lang="ko-KR" altLang="en-US" sz="2400" dirty="0">
              <a:latin typeface="나눔스퀘어 ExtraBold" panose="020B0600000101010101" pitchFamily="50" charset="-127"/>
              <a:ea typeface="나눔스퀘어 ExtraBold" panose="020B0600000101010101" pitchFamily="50" charset="-127"/>
            </a:endParaRP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98F0ADBF-965F-4289-B2C3-83595781EC52}"/>
              </a:ext>
            </a:extLst>
          </p:cNvPr>
          <p:cNvSpPr/>
          <p:nvPr/>
        </p:nvSpPr>
        <p:spPr>
          <a:xfrm>
            <a:off x="173866" y="1148795"/>
            <a:ext cx="11804776" cy="5534766"/>
          </a:xfrm>
          <a:prstGeom prst="roundRect">
            <a:avLst>
              <a:gd name="adj" fmla="val 2538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40</a:t>
            </a:fld>
            <a:endParaRPr lang="ko-KR" altLang="en-US" dirty="0"/>
          </a:p>
        </p:txBody>
      </p:sp>
      <p:pic>
        <p:nvPicPr>
          <p:cNvPr id="69" name="Picture 2">
            <a:extLst>
              <a:ext uri="{FF2B5EF4-FFF2-40B4-BE49-F238E27FC236}">
                <a16:creationId xmlns:a16="http://schemas.microsoft.com/office/drawing/2014/main" id="{F8518164-D2FD-44EA-AFEE-FE43767CB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0638" y="1599677"/>
            <a:ext cx="6604243" cy="18027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0" name="직사각형 69">
            <a:extLst>
              <a:ext uri="{FF2B5EF4-FFF2-40B4-BE49-F238E27FC236}">
                <a16:creationId xmlns:a16="http://schemas.microsoft.com/office/drawing/2014/main" id="{C75DF936-5579-4311-9CF6-77E81DEEC9C8}"/>
              </a:ext>
            </a:extLst>
          </p:cNvPr>
          <p:cNvSpPr/>
          <p:nvPr/>
        </p:nvSpPr>
        <p:spPr>
          <a:xfrm>
            <a:off x="814267" y="2781948"/>
            <a:ext cx="14981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맑은 고딕" panose="020B0503020000020004" pitchFamily="50" charset="-127"/>
                <a:cs typeface="+mn-cs"/>
              </a:rPr>
              <a:t>21</a:t>
            </a: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맑은 고딕" panose="020B0503020000020004" pitchFamily="50" charset="-127"/>
                <a:cs typeface="+mn-cs"/>
              </a:rPr>
              <a:t>Na(22.49(4)s)</a:t>
            </a:r>
            <a:endParaRPr kumimoji="0" lang="ko-KR" altLang="en-US" sz="1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71" name="직사각형 70">
            <a:extLst>
              <a:ext uri="{FF2B5EF4-FFF2-40B4-BE49-F238E27FC236}">
                <a16:creationId xmlns:a16="http://schemas.microsoft.com/office/drawing/2014/main" id="{49E9ADDB-8912-47B7-8328-E4AAEAEFDA93}"/>
              </a:ext>
            </a:extLst>
          </p:cNvPr>
          <p:cNvSpPr/>
          <p:nvPr/>
        </p:nvSpPr>
        <p:spPr>
          <a:xfrm>
            <a:off x="3183027" y="2815821"/>
            <a:ext cx="133241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맑은 고딕" panose="020B0503020000020004" pitchFamily="50" charset="-127"/>
                <a:cs typeface="+mn-cs"/>
              </a:rPr>
              <a:t>25</a:t>
            </a: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맑은 고딕" panose="020B0503020000020004" pitchFamily="50" charset="-127"/>
                <a:cs typeface="+mn-cs"/>
              </a:rPr>
              <a:t>Na(59.1(6)s)</a:t>
            </a:r>
          </a:p>
        </p:txBody>
      </p:sp>
      <p:sp>
        <p:nvSpPr>
          <p:cNvPr id="72" name="직사각형 71">
            <a:extLst>
              <a:ext uri="{FF2B5EF4-FFF2-40B4-BE49-F238E27FC236}">
                <a16:creationId xmlns:a16="http://schemas.microsoft.com/office/drawing/2014/main" id="{5C392E36-F72B-4E2A-90E5-75932F27377D}"/>
              </a:ext>
            </a:extLst>
          </p:cNvPr>
          <p:cNvSpPr/>
          <p:nvPr/>
        </p:nvSpPr>
        <p:spPr>
          <a:xfrm>
            <a:off x="5449758" y="2798419"/>
            <a:ext cx="121379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40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맑은 고딕" panose="020B0503020000020004" pitchFamily="50" charset="-127"/>
                <a:cs typeface="+mn-cs"/>
              </a:rPr>
              <a:t>24</a:t>
            </a:r>
            <a:r>
              <a: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맑은 고딕" panose="020B0503020000020004" pitchFamily="50" charset="-127"/>
                <a:cs typeface="+mn-cs"/>
              </a:rPr>
              <a:t>Na(14.99h)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B237E8F7-B1EF-4F65-9349-A969004EA0FA}"/>
              </a:ext>
            </a:extLst>
          </p:cNvPr>
          <p:cNvSpPr txBox="1"/>
          <p:nvPr/>
        </p:nvSpPr>
        <p:spPr>
          <a:xfrm>
            <a:off x="-52852" y="3370729"/>
            <a:ext cx="764579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1700" b="1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&lt; </a:t>
            </a:r>
            <a:r>
              <a:rPr lang="ko-KR" altLang="en-US" sz="1700" b="1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▲ </a:t>
            </a:r>
            <a:r>
              <a:rPr lang="en-US" altLang="ko-KR" sz="1700" b="1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H</a:t>
            </a:r>
            <a:r>
              <a:rPr kumimoji="0" lang="en-US" altLang="ko-KR" sz="17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맑은 고딕" panose="020B0503020000020004" pitchFamily="50" charset="-127"/>
                <a:cs typeface="+mn-cs"/>
              </a:rPr>
              <a:t>alf</a:t>
            </a:r>
            <a:r>
              <a:rPr kumimoji="0" lang="en-US" altLang="ko-KR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맑은 고딕" panose="020B0503020000020004" pitchFamily="50" charset="-127"/>
                <a:cs typeface="+mn-cs"/>
              </a:rPr>
              <a:t>-lives of Na isotopes measured by using scintillators &amp; PMT &gt;</a:t>
            </a:r>
            <a:endParaRPr kumimoji="0" lang="ko-KR" altLang="en-US" sz="1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맑은 고딕" panose="020B0503020000020004" pitchFamily="50" charset="-127"/>
              <a:cs typeface="+mn-cs"/>
            </a:endParaRPr>
          </a:p>
        </p:txBody>
      </p:sp>
      <p:pic>
        <p:nvPicPr>
          <p:cNvPr id="75" name="그림 74">
            <a:extLst>
              <a:ext uri="{FF2B5EF4-FFF2-40B4-BE49-F238E27FC236}">
                <a16:creationId xmlns:a16="http://schemas.microsoft.com/office/drawing/2014/main" id="{C7CF8A92-9DAF-4075-994C-3087505B642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9485" y="3970800"/>
            <a:ext cx="3690366" cy="2598474"/>
          </a:xfrm>
          <a:prstGeom prst="rect">
            <a:avLst/>
          </a:prstGeom>
        </p:spPr>
      </p:pic>
      <p:sp>
        <p:nvSpPr>
          <p:cNvPr id="77" name="TextBox 76">
            <a:extLst>
              <a:ext uri="{FF2B5EF4-FFF2-40B4-BE49-F238E27FC236}">
                <a16:creationId xmlns:a16="http://schemas.microsoft.com/office/drawing/2014/main" id="{A4B9CCAB-D1E5-4B31-B729-9018A9855C1D}"/>
              </a:ext>
            </a:extLst>
          </p:cNvPr>
          <p:cNvSpPr txBox="1"/>
          <p:nvPr/>
        </p:nvSpPr>
        <p:spPr>
          <a:xfrm>
            <a:off x="548177" y="4715550"/>
            <a:ext cx="790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맑은 고딕" panose="020B0503020000020004" pitchFamily="50" charset="-127"/>
                <a:cs typeface="+mn-cs"/>
              </a:rPr>
              <a:t>Z=11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001C2A-4085-46AB-9D1B-76BD2C7F45A7}"/>
              </a:ext>
            </a:extLst>
          </p:cNvPr>
          <p:cNvSpPr txBox="1"/>
          <p:nvPr/>
        </p:nvSpPr>
        <p:spPr>
          <a:xfrm>
            <a:off x="1992259" y="5871154"/>
            <a:ext cx="217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b="1" dirty="0"/>
              <a:t>&lt; Nuclear chart &gt;</a:t>
            </a:r>
            <a:endParaRPr lang="ko-KR" altLang="en-US" b="1" dirty="0"/>
          </a:p>
        </p:txBody>
      </p:sp>
      <p:sp>
        <p:nvSpPr>
          <p:cNvPr id="32" name="직사각형 31">
            <a:extLst>
              <a:ext uri="{FF2B5EF4-FFF2-40B4-BE49-F238E27FC236}">
                <a16:creationId xmlns:a16="http://schemas.microsoft.com/office/drawing/2014/main" id="{0CD6D2D4-4BE9-4BE5-A4D7-2BD34531DD1F}"/>
              </a:ext>
            </a:extLst>
          </p:cNvPr>
          <p:cNvSpPr/>
          <p:nvPr/>
        </p:nvSpPr>
        <p:spPr>
          <a:xfrm>
            <a:off x="10345340" y="5840233"/>
            <a:ext cx="2118855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844083"/>
            <a:r>
              <a:rPr lang="ko-KR" altLang="en-US" sz="1300" spc="-50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◀</a:t>
            </a:r>
            <a:r>
              <a:rPr lang="en-US" altLang="ko-KR" sz="1300" spc="-50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 Gamma spectrum </a:t>
            </a:r>
          </a:p>
          <a:p>
            <a:pPr defTabSz="844083"/>
            <a:r>
              <a:rPr lang="en-US" altLang="ko-KR" sz="1300" spc="-50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      of</a:t>
            </a:r>
            <a:r>
              <a:rPr lang="ko-KR" altLang="en-US" sz="1300" spc="-50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 </a:t>
            </a:r>
            <a:r>
              <a:rPr lang="en-US" altLang="ko-KR" sz="1300" spc="-50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Na-27 measured </a:t>
            </a:r>
          </a:p>
          <a:p>
            <a:pPr defTabSz="844083"/>
            <a:r>
              <a:rPr lang="en-US" altLang="ko-KR" sz="1300" spc="-50" dirty="0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      by </a:t>
            </a:r>
            <a:r>
              <a:rPr lang="en-US" altLang="ko-KR" sz="1300" spc="-50" dirty="0" err="1">
                <a:solidFill>
                  <a:prstClr val="black"/>
                </a:solidFill>
                <a:latin typeface="Calibri" panose="020F0502020204030204"/>
                <a:ea typeface="맑은 고딕" panose="020B0503020000020004" pitchFamily="50" charset="-127"/>
              </a:rPr>
              <a:t>HPGe</a:t>
            </a:r>
            <a:endParaRPr lang="ko-KR" altLang="en-US" sz="1300" spc="-50" dirty="0">
              <a:solidFill>
                <a:prstClr val="black"/>
              </a:solidFill>
              <a:latin typeface="Calibri" panose="020F0502020204030204"/>
              <a:ea typeface="맑은 고딕" panose="020B0503020000020004" pitchFamily="50" charset="-127"/>
            </a:endParaRPr>
          </a:p>
        </p:txBody>
      </p:sp>
      <p:grpSp>
        <p:nvGrpSpPr>
          <p:cNvPr id="33" name="그룹 32">
            <a:extLst>
              <a:ext uri="{FF2B5EF4-FFF2-40B4-BE49-F238E27FC236}">
                <a16:creationId xmlns:a16="http://schemas.microsoft.com/office/drawing/2014/main" id="{429D35E8-BF37-42F8-925B-9D2BB928F6B0}"/>
              </a:ext>
            </a:extLst>
          </p:cNvPr>
          <p:cNvGrpSpPr/>
          <p:nvPr/>
        </p:nvGrpSpPr>
        <p:grpSpPr>
          <a:xfrm>
            <a:off x="7257806" y="4075065"/>
            <a:ext cx="3214132" cy="1678727"/>
            <a:chOff x="619466" y="2339430"/>
            <a:chExt cx="4189829" cy="2049989"/>
          </a:xfrm>
        </p:grpSpPr>
        <p:pic>
          <p:nvPicPr>
            <p:cNvPr id="34" name="그림 33">
              <a:extLst>
                <a:ext uri="{FF2B5EF4-FFF2-40B4-BE49-F238E27FC236}">
                  <a16:creationId xmlns:a16="http://schemas.microsoft.com/office/drawing/2014/main" id="{9E3D5DE4-4831-4997-BAD4-80E0ADA263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619466" y="2339430"/>
              <a:ext cx="4189829" cy="2049989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3DD4540-9F06-4E6F-9A3F-36E5D229B04D}"/>
                </a:ext>
              </a:extLst>
            </p:cNvPr>
            <p:cNvSpPr txBox="1"/>
            <p:nvPr/>
          </p:nvSpPr>
          <p:spPr>
            <a:xfrm>
              <a:off x="649232" y="2343934"/>
              <a:ext cx="1310735" cy="245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44083"/>
              <a:r>
                <a:rPr lang="en-US" altLang="ko-KR" sz="1292" b="1" dirty="0">
                  <a:solidFill>
                    <a:prstClr val="white"/>
                  </a:solidFill>
                  <a:latin typeface="Calibri" panose="020F0502020204030204"/>
                  <a:ea typeface="맑은 고딕" panose="020B0503020000020004" pitchFamily="50" charset="-127"/>
                </a:rPr>
                <a:t>Na-24m (T1/2 20 </a:t>
              </a:r>
              <a:r>
                <a:rPr lang="en-US" altLang="ko-KR" sz="1292" b="1" dirty="0" err="1">
                  <a:solidFill>
                    <a:prstClr val="white"/>
                  </a:solidFill>
                  <a:latin typeface="Calibri" panose="020F0502020204030204"/>
                  <a:ea typeface="맑은 고딕" panose="020B0503020000020004" pitchFamily="50" charset="-127"/>
                </a:rPr>
                <a:t>ms</a:t>
              </a:r>
              <a:r>
                <a:rPr lang="en-US" altLang="ko-KR" sz="1292" b="1" dirty="0">
                  <a:solidFill>
                    <a:prstClr val="white"/>
                  </a:solidFill>
                  <a:latin typeface="Calibri" panose="020F0502020204030204"/>
                  <a:ea typeface="맑은 고딕" panose="020B0503020000020004" pitchFamily="50" charset="-127"/>
                </a:rPr>
                <a:t>)</a:t>
              </a:r>
              <a:endParaRPr lang="ko-KR" altLang="en-US" sz="1292" b="1" dirty="0">
                <a:solidFill>
                  <a:prstClr val="white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88BBA644-EA38-4A51-B1B6-2B15F0C58D77}"/>
                </a:ext>
              </a:extLst>
            </p:cNvPr>
            <p:cNvSpPr txBox="1"/>
            <p:nvPr/>
          </p:nvSpPr>
          <p:spPr>
            <a:xfrm>
              <a:off x="776536" y="2577689"/>
              <a:ext cx="1054349" cy="2505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44083"/>
              <a:r>
                <a:rPr lang="en-US" altLang="ko-KR" sz="1200" dirty="0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472 </a:t>
              </a:r>
              <a:r>
                <a:rPr lang="en-US" altLang="ko-KR" sz="1200" dirty="0" err="1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keV</a:t>
              </a:r>
              <a:r>
                <a:rPr lang="en-US" altLang="ko-KR" sz="1200" dirty="0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, 100%</a:t>
              </a:r>
              <a:endParaRPr lang="ko-KR" altLang="en-US" sz="1200" dirty="0">
                <a:solidFill>
                  <a:srgbClr val="FFFF00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EBE117E4-2E9E-451C-A872-4D2869095615}"/>
                </a:ext>
              </a:extLst>
            </p:cNvPr>
            <p:cNvSpPr txBox="1"/>
            <p:nvPr/>
          </p:nvSpPr>
          <p:spPr>
            <a:xfrm>
              <a:off x="2288704" y="3038601"/>
              <a:ext cx="1262912" cy="245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44083"/>
              <a:r>
                <a:rPr lang="en-US" altLang="ko-KR" sz="1292" dirty="0">
                  <a:solidFill>
                    <a:srgbClr val="FF00FF"/>
                  </a:solidFill>
                  <a:latin typeface="Calibri" panose="020F0502020204030204"/>
                  <a:ea typeface="맑은 고딕" panose="020B0503020000020004" pitchFamily="50" charset="-127"/>
                </a:rPr>
                <a:t>Proton 70 MeV, 7 </a:t>
              </a:r>
              <a:r>
                <a:rPr lang="en-US" altLang="ko-KR" sz="1292" dirty="0" err="1">
                  <a:solidFill>
                    <a:srgbClr val="FF00FF"/>
                  </a:solidFill>
                  <a:latin typeface="Calibri" panose="020F0502020204030204"/>
                  <a:ea typeface="맑은 고딕" panose="020B0503020000020004" pitchFamily="50" charset="-127"/>
                </a:rPr>
                <a:t>uA</a:t>
              </a:r>
              <a:endParaRPr lang="ko-KR" altLang="en-US" sz="1292" dirty="0">
                <a:solidFill>
                  <a:srgbClr val="FF00FF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AC5F3B93-7124-4DFD-8C29-8F03C7E56924}"/>
                </a:ext>
              </a:extLst>
            </p:cNvPr>
            <p:cNvSpPr txBox="1"/>
            <p:nvPr/>
          </p:nvSpPr>
          <p:spPr>
            <a:xfrm>
              <a:off x="2279179" y="4081642"/>
              <a:ext cx="1363619" cy="245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844083"/>
              <a:r>
                <a:rPr lang="en-US" altLang="ko-KR" sz="1292" dirty="0">
                  <a:solidFill>
                    <a:srgbClr val="FF00FF"/>
                  </a:solidFill>
                  <a:latin typeface="Calibri" panose="020F0502020204030204"/>
                  <a:ea typeface="맑은 고딕" panose="020B0503020000020004" pitchFamily="50" charset="-127"/>
                </a:rPr>
                <a:t>Proton 70 MeV, 1.5 </a:t>
              </a:r>
              <a:r>
                <a:rPr lang="en-US" altLang="ko-KR" sz="1292" dirty="0" err="1">
                  <a:solidFill>
                    <a:srgbClr val="FF00FF"/>
                  </a:solidFill>
                  <a:latin typeface="Calibri" panose="020F0502020204030204"/>
                  <a:ea typeface="맑은 고딕" panose="020B0503020000020004" pitchFamily="50" charset="-127"/>
                </a:rPr>
                <a:t>uA</a:t>
              </a:r>
              <a:endParaRPr lang="ko-KR" altLang="en-US" sz="1292" dirty="0">
                <a:solidFill>
                  <a:srgbClr val="FF00FF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40" name="그룹 39">
            <a:extLst>
              <a:ext uri="{FF2B5EF4-FFF2-40B4-BE49-F238E27FC236}">
                <a16:creationId xmlns:a16="http://schemas.microsoft.com/office/drawing/2014/main" id="{6B4E136B-8CC8-40C5-AF76-0EA5BF85C9CB}"/>
              </a:ext>
            </a:extLst>
          </p:cNvPr>
          <p:cNvGrpSpPr/>
          <p:nvPr/>
        </p:nvGrpSpPr>
        <p:grpSpPr>
          <a:xfrm>
            <a:off x="7242589" y="5782093"/>
            <a:ext cx="3229349" cy="852805"/>
            <a:chOff x="4495768" y="7412619"/>
            <a:chExt cx="4340078" cy="1146125"/>
          </a:xfrm>
        </p:grpSpPr>
        <p:pic>
          <p:nvPicPr>
            <p:cNvPr id="41" name="그림 40">
              <a:extLst>
                <a:ext uri="{FF2B5EF4-FFF2-40B4-BE49-F238E27FC236}">
                  <a16:creationId xmlns:a16="http://schemas.microsoft.com/office/drawing/2014/main" id="{20D49748-94CF-4A4A-8736-30757E2CE0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495768" y="7412619"/>
              <a:ext cx="4340078" cy="1146125"/>
            </a:xfrm>
            <a:prstGeom prst="rect">
              <a:avLst/>
            </a:prstGeom>
          </p:spPr>
        </p:pic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F06A2FF7-A51D-4B7A-9101-0B4C6882B2A7}"/>
                </a:ext>
              </a:extLst>
            </p:cNvPr>
            <p:cNvSpPr txBox="1"/>
            <p:nvPr/>
          </p:nvSpPr>
          <p:spPr>
            <a:xfrm>
              <a:off x="4566326" y="7516763"/>
              <a:ext cx="2418660" cy="3909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844083"/>
              <a:r>
                <a:rPr lang="en-US" altLang="ko-KR" sz="1200" b="1" dirty="0">
                  <a:solidFill>
                    <a:prstClr val="white"/>
                  </a:solidFill>
                  <a:latin typeface="Calibri" panose="020F0502020204030204"/>
                  <a:ea typeface="맑은 고딕" panose="020B0503020000020004" pitchFamily="50" charset="-127"/>
                </a:rPr>
                <a:t>Na-27 (T1/2 301 </a:t>
              </a:r>
              <a:r>
                <a:rPr lang="en-US" altLang="ko-KR" sz="1200" b="1" dirty="0" err="1">
                  <a:solidFill>
                    <a:prstClr val="white"/>
                  </a:solidFill>
                  <a:latin typeface="Calibri" panose="020F0502020204030204"/>
                  <a:ea typeface="맑은 고딕" panose="020B0503020000020004" pitchFamily="50" charset="-127"/>
                </a:rPr>
                <a:t>ms</a:t>
              </a:r>
              <a:r>
                <a:rPr lang="en-US" altLang="ko-KR" sz="1200" b="1" dirty="0">
                  <a:solidFill>
                    <a:prstClr val="white"/>
                  </a:solidFill>
                  <a:latin typeface="Calibri" panose="020F0502020204030204"/>
                  <a:ea typeface="맑은 고딕" panose="020B0503020000020004" pitchFamily="50" charset="-127"/>
                </a:rPr>
                <a:t>)</a:t>
              </a:r>
              <a:endParaRPr lang="ko-KR" altLang="en-US" sz="1200" b="1" dirty="0">
                <a:solidFill>
                  <a:prstClr val="white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AA6C77CE-9ABD-499D-9AC8-535B2854BE5E}"/>
                </a:ext>
              </a:extLst>
            </p:cNvPr>
            <p:cNvSpPr txBox="1"/>
            <p:nvPr/>
          </p:nvSpPr>
          <p:spPr>
            <a:xfrm>
              <a:off x="5065534" y="7968425"/>
              <a:ext cx="1645197" cy="3909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844083"/>
              <a:r>
                <a:rPr lang="en-US" altLang="ko-KR" sz="1200" dirty="0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985 </a:t>
              </a:r>
              <a:r>
                <a:rPr lang="en-US" altLang="ko-KR" sz="1200" dirty="0" err="1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keV</a:t>
              </a:r>
              <a:r>
                <a:rPr lang="en-US" altLang="ko-KR" sz="1200" dirty="0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, 87%</a:t>
              </a:r>
              <a:endParaRPr lang="ko-KR" altLang="en-US" sz="1200" dirty="0">
                <a:solidFill>
                  <a:srgbClr val="FFFF00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40082C9F-8EC2-467F-89DF-461AC0829049}"/>
                </a:ext>
              </a:extLst>
            </p:cNvPr>
            <p:cNvSpPr txBox="1"/>
            <p:nvPr/>
          </p:nvSpPr>
          <p:spPr>
            <a:xfrm>
              <a:off x="6651017" y="7957424"/>
              <a:ext cx="1832205" cy="3909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844083"/>
              <a:r>
                <a:rPr lang="en-US" altLang="ko-KR" sz="1200" dirty="0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1,698 </a:t>
              </a:r>
              <a:r>
                <a:rPr lang="en-US" altLang="ko-KR" sz="1200" dirty="0" err="1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keV</a:t>
              </a:r>
              <a:r>
                <a:rPr lang="en-US" altLang="ko-KR" sz="1200" dirty="0">
                  <a:solidFill>
                    <a:srgbClr val="FFFF00"/>
                  </a:solidFill>
                  <a:latin typeface="Calibri" panose="020F0502020204030204"/>
                  <a:ea typeface="맑은 고딕" panose="020B0503020000020004" pitchFamily="50" charset="-127"/>
                </a:rPr>
                <a:t>, 12%</a:t>
              </a:r>
              <a:endParaRPr lang="ko-KR" altLang="en-US" sz="1200" dirty="0">
                <a:solidFill>
                  <a:srgbClr val="FFFF00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</p:grpSp>
      <p:sp>
        <p:nvSpPr>
          <p:cNvPr id="45" name="직사각형 44">
            <a:extLst>
              <a:ext uri="{FF2B5EF4-FFF2-40B4-BE49-F238E27FC236}">
                <a16:creationId xmlns:a16="http://schemas.microsoft.com/office/drawing/2014/main" id="{A4F5131C-52D5-47BC-B862-69C7540B3E6B}"/>
              </a:ext>
            </a:extLst>
          </p:cNvPr>
          <p:cNvSpPr/>
          <p:nvPr/>
        </p:nvSpPr>
        <p:spPr>
          <a:xfrm>
            <a:off x="10345340" y="4236949"/>
            <a:ext cx="2574303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844083"/>
            <a:r>
              <a:rPr lang="ko-KR" altLang="en-US" sz="1300" spc="-50" dirty="0">
                <a:latin typeface="Calibri" panose="020F0502020204030204"/>
                <a:ea typeface="맑은 고딕" panose="020B0503020000020004" pitchFamily="50" charset="-127"/>
              </a:rPr>
              <a:t>◀</a:t>
            </a:r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Gamma  spectrum</a:t>
            </a:r>
          </a:p>
          <a:p>
            <a:pPr defTabSz="844083"/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     of Na-24 measured</a:t>
            </a:r>
          </a:p>
          <a:p>
            <a:pPr defTabSz="844083"/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     by </a:t>
            </a:r>
            <a:r>
              <a:rPr lang="en-US" altLang="ko-KR" sz="1300" spc="-50" dirty="0" err="1">
                <a:latin typeface="Calibri" panose="020F0502020204030204"/>
                <a:ea typeface="맑은 고딕" panose="020B0503020000020004" pitchFamily="50" charset="-127"/>
              </a:rPr>
              <a:t>HPGe</a:t>
            </a:r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</a:t>
            </a:r>
          </a:p>
          <a:p>
            <a:pPr defTabSz="844083"/>
            <a:endParaRPr lang="en-US" altLang="ko-KR" sz="1300" spc="-50" dirty="0">
              <a:latin typeface="Calibri" panose="020F0502020204030204"/>
              <a:ea typeface="맑은 고딕" panose="020B0503020000020004" pitchFamily="50" charset="-127"/>
            </a:endParaRPr>
          </a:p>
          <a:p>
            <a:pPr defTabSz="844083"/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     Proton 7 </a:t>
            </a:r>
            <a:r>
              <a:rPr lang="en-US" altLang="ko-KR" sz="1300" spc="-50" dirty="0" err="1">
                <a:latin typeface="Calibri" panose="020F0502020204030204"/>
                <a:ea typeface="맑은 고딕" panose="020B0503020000020004" pitchFamily="50" charset="-127"/>
              </a:rPr>
              <a:t>uA</a:t>
            </a:r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(upper)</a:t>
            </a:r>
          </a:p>
          <a:p>
            <a:pPr defTabSz="844083"/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     &amp; 1.5 </a:t>
            </a:r>
            <a:r>
              <a:rPr lang="en-US" altLang="ko-KR" sz="1300" spc="-50" dirty="0" err="1">
                <a:latin typeface="Calibri" panose="020F0502020204030204"/>
                <a:ea typeface="맑은 고딕" panose="020B0503020000020004" pitchFamily="50" charset="-127"/>
              </a:rPr>
              <a:t>uA</a:t>
            </a:r>
            <a:r>
              <a:rPr lang="en-US" altLang="ko-KR" sz="1300" spc="-50" dirty="0">
                <a:latin typeface="Calibri" panose="020F0502020204030204"/>
                <a:ea typeface="맑은 고딕" panose="020B0503020000020004" pitchFamily="50" charset="-127"/>
              </a:rPr>
              <a:t> (lower) </a:t>
            </a:r>
            <a:endParaRPr lang="ko-KR" altLang="en-US" sz="1300" spc="-50" dirty="0">
              <a:latin typeface="Calibri" panose="020F0502020204030204"/>
              <a:ea typeface="맑은 고딕" panose="020B0503020000020004" pitchFamily="50" charset="-127"/>
            </a:endParaRPr>
          </a:p>
        </p:txBody>
      </p:sp>
      <p:grpSp>
        <p:nvGrpSpPr>
          <p:cNvPr id="8" name="그룹 7">
            <a:extLst>
              <a:ext uri="{FF2B5EF4-FFF2-40B4-BE49-F238E27FC236}">
                <a16:creationId xmlns:a16="http://schemas.microsoft.com/office/drawing/2014/main" id="{3839935D-3AAF-44A8-92B3-87D8779D04AE}"/>
              </a:ext>
            </a:extLst>
          </p:cNvPr>
          <p:cNvGrpSpPr/>
          <p:nvPr/>
        </p:nvGrpSpPr>
        <p:grpSpPr>
          <a:xfrm>
            <a:off x="7428898" y="3049447"/>
            <a:ext cx="4645914" cy="960688"/>
            <a:chOff x="7463702" y="2146301"/>
            <a:chExt cx="4645914" cy="960688"/>
          </a:xfrm>
        </p:grpSpPr>
        <p:sp>
          <p:nvSpPr>
            <p:cNvPr id="7" name="직사각형 6">
              <a:extLst>
                <a:ext uri="{FF2B5EF4-FFF2-40B4-BE49-F238E27FC236}">
                  <a16:creationId xmlns:a16="http://schemas.microsoft.com/office/drawing/2014/main" id="{95939830-6304-4D40-8E42-04D20663E840}"/>
                </a:ext>
              </a:extLst>
            </p:cNvPr>
            <p:cNvSpPr/>
            <p:nvPr/>
          </p:nvSpPr>
          <p:spPr>
            <a:xfrm>
              <a:off x="7463702" y="2146301"/>
              <a:ext cx="4417923" cy="960688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D2A7C212-570C-4161-9AB0-35AF40F62236}"/>
                </a:ext>
              </a:extLst>
            </p:cNvPr>
            <p:cNvSpPr txBox="1"/>
            <p:nvPr/>
          </p:nvSpPr>
          <p:spPr>
            <a:xfrm>
              <a:off x="7596968" y="2422101"/>
              <a:ext cx="4512648" cy="6694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844083"/>
              <a:r>
                <a:rPr lang="en-US" altLang="ko-KR" sz="1250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-  Proton beam : 70 MeV, 7 </a:t>
              </a:r>
              <a:r>
                <a:rPr lang="el-GR" altLang="ko-KR" sz="1250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μ </a:t>
              </a:r>
              <a:r>
                <a:rPr lang="en-US" altLang="ko-KR" sz="1250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A</a:t>
              </a:r>
            </a:p>
            <a:p>
              <a:pPr defTabSz="844083"/>
              <a:r>
                <a:rPr lang="en-US" altLang="ko-KR" sz="1250" b="1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-  Na-24m (T</a:t>
              </a:r>
              <a:r>
                <a:rPr lang="en-US" altLang="ko-KR" sz="1250" b="1" baseline="-25000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1/2</a:t>
              </a:r>
              <a:r>
                <a:rPr lang="en-US" altLang="ko-KR" sz="1250" b="1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 20 </a:t>
              </a:r>
              <a:r>
                <a:rPr lang="en-US" altLang="ko-KR" sz="1250" b="1" dirty="0" err="1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ms</a:t>
              </a:r>
              <a:r>
                <a:rPr lang="en-US" altLang="ko-KR" sz="1250" b="1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) &amp; Na-27 (T</a:t>
              </a:r>
              <a:r>
                <a:rPr lang="en-US" altLang="ko-KR" sz="1250" b="1" baseline="-25000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1/2</a:t>
              </a:r>
              <a:r>
                <a:rPr lang="en-US" altLang="ko-KR" sz="1250" b="1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 301 </a:t>
              </a:r>
              <a:r>
                <a:rPr lang="en-US" altLang="ko-KR" sz="1250" b="1" dirty="0" err="1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ms</a:t>
              </a:r>
              <a:r>
                <a:rPr lang="en-US" altLang="ko-KR" sz="1250" b="1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) detected at RIID</a:t>
              </a:r>
            </a:p>
            <a:p>
              <a:pPr defTabSz="844083"/>
              <a:r>
                <a:rPr lang="en-US" altLang="ko-KR" sz="1250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</a:rPr>
                <a:t>-  RIs with very short half-lives can be produced and transported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5CFB43F2-AE7F-4335-9804-17B916D8336C}"/>
                </a:ext>
              </a:extLst>
            </p:cNvPr>
            <p:cNvSpPr txBox="1"/>
            <p:nvPr/>
          </p:nvSpPr>
          <p:spPr>
            <a:xfrm>
              <a:off x="7478647" y="2162467"/>
              <a:ext cx="4302031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80974" indent="-180974" defTabSz="844083">
                <a:buFont typeface="Wingdings" panose="05000000000000000000" pitchFamily="2" charset="2"/>
                <a:buChar char="§"/>
              </a:pPr>
              <a:r>
                <a:rPr lang="en-US" altLang="ko-KR" sz="1500" b="1" dirty="0">
                  <a:solidFill>
                    <a:schemeClr val="bg1"/>
                  </a:solidFill>
                  <a:latin typeface="Calibri" panose="020F0502020204030204"/>
                  <a:ea typeface="맑은 고딕" panose="020B0503020000020004" pitchFamily="50" charset="-127"/>
                  <a:sym typeface="Wingdings" panose="05000000000000000000" pitchFamily="2" charset="2"/>
                </a:rPr>
                <a:t>Measurement of short-lived Na beams</a:t>
              </a:r>
              <a:endParaRPr lang="ko-KR" altLang="en-US" sz="1500" b="1" dirty="0">
                <a:solidFill>
                  <a:schemeClr val="bg1"/>
                </a:solidFill>
                <a:latin typeface="Calibri" panose="020F0502020204030204"/>
                <a:ea typeface="맑은 고딕" panose="020B0503020000020004" pitchFamily="50" charset="-127"/>
              </a:endParaRPr>
            </a:p>
          </p:txBody>
        </p:sp>
      </p:grpSp>
      <p:cxnSp>
        <p:nvCxnSpPr>
          <p:cNvPr id="48" name="직선 연결선 47">
            <a:extLst>
              <a:ext uri="{FF2B5EF4-FFF2-40B4-BE49-F238E27FC236}">
                <a16:creationId xmlns:a16="http://schemas.microsoft.com/office/drawing/2014/main" id="{225D8F84-640B-4CAA-A76C-F3F33B8C3CE3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0878B7C2-09C3-4DE3-B816-B5E31F83A70C}"/>
              </a:ext>
            </a:extLst>
          </p:cNvPr>
          <p:cNvSpPr txBox="1"/>
          <p:nvPr/>
        </p:nvSpPr>
        <p:spPr>
          <a:xfrm>
            <a:off x="4247395" y="1060350"/>
            <a:ext cx="4153701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ko-KR" b="1" dirty="0">
                <a:solidFill>
                  <a:schemeClr val="bg1"/>
                </a:solidFill>
              </a:rPr>
              <a:t>`23.03.03 ISOL</a:t>
            </a:r>
            <a:r>
              <a:rPr lang="ko-KR" altLang="en-US" b="1" dirty="0">
                <a:solidFill>
                  <a:schemeClr val="bg1"/>
                </a:solidFill>
              </a:rPr>
              <a:t> 시스템 최초 </a:t>
            </a:r>
            <a:r>
              <a:rPr lang="en-US" altLang="ko-KR" b="1" dirty="0">
                <a:solidFill>
                  <a:schemeClr val="bg1"/>
                </a:solidFill>
              </a:rPr>
              <a:t>RI</a:t>
            </a:r>
            <a:r>
              <a:rPr lang="ko-KR" altLang="en-US" b="1" dirty="0">
                <a:solidFill>
                  <a:schemeClr val="bg1"/>
                </a:solidFill>
              </a:rPr>
              <a:t>빔 발생</a:t>
            </a:r>
            <a:endParaRPr lang="en-US" altLang="ko-KR" b="1" dirty="0">
              <a:solidFill>
                <a:schemeClr val="bg1"/>
              </a:solidFill>
            </a:endParaRPr>
          </a:p>
        </p:txBody>
      </p:sp>
      <p:sp>
        <p:nvSpPr>
          <p:cNvPr id="4" name="사각형: 둥근 모서리 3">
            <a:extLst>
              <a:ext uri="{FF2B5EF4-FFF2-40B4-BE49-F238E27FC236}">
                <a16:creationId xmlns:a16="http://schemas.microsoft.com/office/drawing/2014/main" id="{55C90C3F-3A39-4ABC-9E04-CF13E80B1993}"/>
              </a:ext>
            </a:extLst>
          </p:cNvPr>
          <p:cNvSpPr/>
          <p:nvPr/>
        </p:nvSpPr>
        <p:spPr>
          <a:xfrm>
            <a:off x="1939160" y="4816386"/>
            <a:ext cx="937205" cy="116727"/>
          </a:xfrm>
          <a:prstGeom prst="round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20" name="직선 화살표 연결선 19">
            <a:extLst>
              <a:ext uri="{FF2B5EF4-FFF2-40B4-BE49-F238E27FC236}">
                <a16:creationId xmlns:a16="http://schemas.microsoft.com/office/drawing/2014/main" id="{2A083271-C953-42D6-B4FC-9795B17AA37D}"/>
              </a:ext>
            </a:extLst>
          </p:cNvPr>
          <p:cNvCxnSpPr>
            <a:cxnSpLocks/>
          </p:cNvCxnSpPr>
          <p:nvPr/>
        </p:nvCxnSpPr>
        <p:spPr>
          <a:xfrm>
            <a:off x="1111512" y="4875148"/>
            <a:ext cx="300035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사각형: 둥근 모서리 51">
            <a:extLst>
              <a:ext uri="{FF2B5EF4-FFF2-40B4-BE49-F238E27FC236}">
                <a16:creationId xmlns:a16="http://schemas.microsoft.com/office/drawing/2014/main" id="{F177DCC6-2273-419C-968B-683F1480BCF0}"/>
              </a:ext>
            </a:extLst>
          </p:cNvPr>
          <p:cNvSpPr/>
          <p:nvPr/>
        </p:nvSpPr>
        <p:spPr>
          <a:xfrm>
            <a:off x="2219467" y="4534446"/>
            <a:ext cx="656897" cy="122192"/>
          </a:xfrm>
          <a:prstGeom prst="round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0FCE2886-5319-4D0C-87F1-F6CA9F4AAE3D}"/>
              </a:ext>
            </a:extLst>
          </p:cNvPr>
          <p:cNvSpPr txBox="1"/>
          <p:nvPr/>
        </p:nvSpPr>
        <p:spPr>
          <a:xfrm>
            <a:off x="561290" y="4414650"/>
            <a:ext cx="651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ko-K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맑은 고딕" panose="020B0503020000020004" pitchFamily="50" charset="-127"/>
                <a:cs typeface="+mn-cs"/>
              </a:rPr>
              <a:t>Z=13</a:t>
            </a: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54" name="직선 화살표 연결선 53">
            <a:extLst>
              <a:ext uri="{FF2B5EF4-FFF2-40B4-BE49-F238E27FC236}">
                <a16:creationId xmlns:a16="http://schemas.microsoft.com/office/drawing/2014/main" id="{AE916A4A-8C5D-4087-A288-1E0155EE2F51}"/>
              </a:ext>
            </a:extLst>
          </p:cNvPr>
          <p:cNvCxnSpPr>
            <a:cxnSpLocks/>
          </p:cNvCxnSpPr>
          <p:nvPr/>
        </p:nvCxnSpPr>
        <p:spPr>
          <a:xfrm>
            <a:off x="1151178" y="4601664"/>
            <a:ext cx="300035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0641685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 descr="모노크롬, 흑백, 천문학이(가) 표시된 사진&#10;&#10;자동 생성된 설명">
            <a:extLst>
              <a:ext uri="{FF2B5EF4-FFF2-40B4-BE49-F238E27FC236}">
                <a16:creationId xmlns:a16="http://schemas.microsoft.com/office/drawing/2014/main" id="{BF49D247-B3EA-F6A9-F777-534A9A8492F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38" y="4562811"/>
            <a:ext cx="2939227" cy="1657014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A9CB4805-E613-4352-AC32-5FB4EC380674}"/>
              </a:ext>
            </a:extLst>
          </p:cNvPr>
          <p:cNvSpPr txBox="1"/>
          <p:nvPr/>
        </p:nvSpPr>
        <p:spPr>
          <a:xfrm>
            <a:off x="438990" y="1819952"/>
            <a:ext cx="4807952" cy="901722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marL="228600" indent="-228600">
              <a:lnSpc>
                <a:spcPct val="130000"/>
              </a:lnSpc>
              <a:buAutoNum type="arabicPeriod"/>
            </a:pPr>
            <a:r>
              <a:rPr lang="ko-KR" altLang="en-US" sz="1400" dirty="0">
                <a:latin typeface="+mn-ea"/>
                <a:cs typeface="arial" panose="020B0604020202020204" pitchFamily="34" charset="0"/>
              </a:rPr>
              <a:t>빔 타임</a:t>
            </a:r>
            <a:r>
              <a:rPr lang="en-US" altLang="ko-KR" sz="1400" dirty="0">
                <a:latin typeface="+mn-ea"/>
                <a:cs typeface="arial" panose="020B0604020202020204" pitchFamily="34" charset="0"/>
              </a:rPr>
              <a:t>: `23.05.31 ~ 06.01. (10 AM to 6 PM)</a:t>
            </a:r>
          </a:p>
          <a:p>
            <a:pPr marL="228600" indent="-228600">
              <a:lnSpc>
                <a:spcPct val="130000"/>
              </a:lnSpc>
              <a:buAutoNum type="arabicPeriod"/>
            </a:pPr>
            <a:r>
              <a:rPr lang="ko-KR" altLang="en-US" sz="1400" spc="-80" dirty="0">
                <a:latin typeface="+mn-ea"/>
                <a:cs typeface="arial" panose="020B0604020202020204" pitchFamily="34" charset="0"/>
              </a:rPr>
              <a:t>최초 </a:t>
            </a:r>
            <a:r>
              <a:rPr lang="en-US" altLang="ko-KR" sz="1400" spc="-80" dirty="0" err="1">
                <a:latin typeface="+mn-ea"/>
                <a:cs typeface="arial" panose="020B0604020202020204" pitchFamily="34" charset="0"/>
              </a:rPr>
              <a:t>KoBRA</a:t>
            </a:r>
            <a:r>
              <a:rPr lang="en-US" altLang="ko-KR" sz="1400" spc="-80" dirty="0">
                <a:latin typeface="+mn-ea"/>
                <a:cs typeface="arial" panose="020B0604020202020204" pitchFamily="34" charset="0"/>
              </a:rPr>
              <a:t>  </a:t>
            </a:r>
            <a:r>
              <a:rPr lang="ko-KR" altLang="en-US" sz="1400" spc="-80" dirty="0" err="1">
                <a:latin typeface="+mn-ea"/>
                <a:cs typeface="arial" panose="020B0604020202020204" pitchFamily="34" charset="0"/>
              </a:rPr>
              <a:t>빔시운전</a:t>
            </a:r>
            <a:r>
              <a:rPr lang="ko-KR" altLang="en-US" sz="1400" spc="-80" dirty="0">
                <a:latin typeface="+mn-ea"/>
                <a:cs typeface="arial" panose="020B0604020202020204" pitchFamily="34" charset="0"/>
              </a:rPr>
              <a:t> 실험</a:t>
            </a:r>
            <a:r>
              <a:rPr lang="en-US" altLang="ko-KR" sz="1400" spc="-80" dirty="0">
                <a:latin typeface="+mn-ea"/>
                <a:cs typeface="arial" panose="020B0604020202020204" pitchFamily="34" charset="0"/>
              </a:rPr>
              <a:t> (`23.05.31 ~ 23.06.01, 16 </a:t>
            </a:r>
            <a:r>
              <a:rPr lang="ko-KR" altLang="en-US" sz="1400" spc="-80" dirty="0">
                <a:latin typeface="+mn-ea"/>
                <a:cs typeface="arial" panose="020B0604020202020204" pitchFamily="34" charset="0"/>
              </a:rPr>
              <a:t>시간</a:t>
            </a:r>
            <a:r>
              <a:rPr lang="en-US" altLang="ko-KR" sz="1400" spc="-80" dirty="0">
                <a:latin typeface="+mn-ea"/>
                <a:cs typeface="arial" panose="020B0604020202020204" pitchFamily="34" charset="0"/>
              </a:rPr>
              <a:t>)</a:t>
            </a:r>
          </a:p>
          <a:p>
            <a:pPr marL="228600" indent="-228600">
              <a:lnSpc>
                <a:spcPct val="130000"/>
              </a:lnSpc>
              <a:buAutoNum type="arabicPeriod"/>
            </a:pPr>
            <a:r>
              <a:rPr lang="ko-KR" altLang="en-US" sz="1400" spc="-30" dirty="0">
                <a:latin typeface="+mn-ea"/>
                <a:cs typeface="arial" panose="020B0604020202020204" pitchFamily="34" charset="0"/>
              </a:rPr>
              <a:t>최초 핵반응</a:t>
            </a:r>
            <a:r>
              <a:rPr lang="en-US" altLang="ko-KR" sz="1400" dirty="0">
                <a:latin typeface="+mn-ea"/>
                <a:cs typeface="arial" panose="020B0604020202020204" pitchFamily="34" charset="0"/>
              </a:rPr>
              <a:t> </a:t>
            </a:r>
            <a:r>
              <a:rPr lang="ko-KR" altLang="en-US" sz="1400" dirty="0">
                <a:latin typeface="+mn-ea"/>
                <a:cs typeface="arial" panose="020B0604020202020204" pitchFamily="34" charset="0"/>
              </a:rPr>
              <a:t>단면적 측정 실험 </a:t>
            </a:r>
            <a:r>
              <a:rPr lang="en-US" altLang="ko-KR" sz="1400" dirty="0">
                <a:latin typeface="+mn-ea"/>
                <a:cs typeface="arial" panose="020B0604020202020204" pitchFamily="34" charset="0"/>
              </a:rPr>
              <a:t>(`23.06.02, 4 hours)</a:t>
            </a:r>
          </a:p>
        </p:txBody>
      </p:sp>
      <p:sp>
        <p:nvSpPr>
          <p:cNvPr id="95" name="직사각형 94">
            <a:extLst>
              <a:ext uri="{FF2B5EF4-FFF2-40B4-BE49-F238E27FC236}">
                <a16:creationId xmlns:a16="http://schemas.microsoft.com/office/drawing/2014/main" id="{17D66E8A-A361-4910-A1E2-4B33464A1D85}"/>
              </a:ext>
            </a:extLst>
          </p:cNvPr>
          <p:cNvSpPr/>
          <p:nvPr/>
        </p:nvSpPr>
        <p:spPr>
          <a:xfrm>
            <a:off x="465623" y="2971266"/>
            <a:ext cx="39899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8588" indent="-128588">
              <a:buFont typeface="Arial" panose="020B0604020202020204" pitchFamily="34" charset="0"/>
              <a:buChar char="•"/>
            </a:pPr>
            <a:r>
              <a:rPr lang="en-US" altLang="ko-KR" sz="1400" dirty="0" err="1">
                <a:latin typeface="+mn-ea"/>
                <a:cs typeface="Arial" panose="020B0604020202020204" pitchFamily="34" charset="0"/>
              </a:rPr>
              <a:t>F0</a:t>
            </a:r>
            <a:r>
              <a:rPr lang="en-US" altLang="ko-KR" sz="1400" dirty="0">
                <a:latin typeface="+mn-ea"/>
                <a:cs typeface="Arial" panose="020B0604020202020204" pitchFamily="34" charset="0"/>
              </a:rPr>
              <a:t> </a:t>
            </a:r>
            <a:r>
              <a:rPr lang="ko-KR" altLang="en-US" sz="1400" dirty="0">
                <a:latin typeface="+mn-ea"/>
                <a:cs typeface="Arial" panose="020B0604020202020204" pitchFamily="34" charset="0"/>
              </a:rPr>
              <a:t>타겟</a:t>
            </a:r>
            <a:r>
              <a:rPr lang="en-US" altLang="ko-KR" sz="1400" dirty="0">
                <a:latin typeface="+mn-ea"/>
                <a:cs typeface="Arial" panose="020B0604020202020204" pitchFamily="34" charset="0"/>
              </a:rPr>
              <a:t>: 0.1 mm graphite </a:t>
            </a:r>
          </a:p>
        </p:txBody>
      </p:sp>
      <p:sp>
        <p:nvSpPr>
          <p:cNvPr id="98" name="자유형: 도형 97">
            <a:extLst>
              <a:ext uri="{FF2B5EF4-FFF2-40B4-BE49-F238E27FC236}">
                <a16:creationId xmlns:a16="http://schemas.microsoft.com/office/drawing/2014/main" id="{E1CEE995-87AF-4ACA-8801-3B93F4794CAC}"/>
              </a:ext>
            </a:extLst>
          </p:cNvPr>
          <p:cNvSpPr/>
          <p:nvPr/>
        </p:nvSpPr>
        <p:spPr>
          <a:xfrm>
            <a:off x="397230" y="1663133"/>
            <a:ext cx="4612644" cy="1842092"/>
          </a:xfrm>
          <a:custGeom>
            <a:avLst/>
            <a:gdLst>
              <a:gd name="connsiteX0" fmla="*/ 0 w 4612644"/>
              <a:gd name="connsiteY0" fmla="*/ 0 h 1842092"/>
              <a:gd name="connsiteX1" fmla="*/ 4612644 w 4612644"/>
              <a:gd name="connsiteY1" fmla="*/ 0 h 1842092"/>
              <a:gd name="connsiteX2" fmla="*/ 4612644 w 4612644"/>
              <a:gd name="connsiteY2" fmla="*/ 752719 h 1842092"/>
              <a:gd name="connsiteX3" fmla="*/ 1866189 w 4612644"/>
              <a:gd name="connsiteY3" fmla="*/ 1842092 h 1842092"/>
              <a:gd name="connsiteX4" fmla="*/ 0 w 4612644"/>
              <a:gd name="connsiteY4" fmla="*/ 1842092 h 1842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2644" h="1842092">
                <a:moveTo>
                  <a:pt x="0" y="0"/>
                </a:moveTo>
                <a:lnTo>
                  <a:pt x="4612644" y="0"/>
                </a:lnTo>
                <a:lnTo>
                  <a:pt x="4612644" y="752719"/>
                </a:lnTo>
                <a:lnTo>
                  <a:pt x="1866189" y="1842092"/>
                </a:lnTo>
                <a:lnTo>
                  <a:pt x="0" y="1842092"/>
                </a:lnTo>
                <a:close/>
              </a:path>
            </a:pathLst>
          </a:cu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/>
          </a:p>
        </p:txBody>
      </p:sp>
      <p:sp>
        <p:nvSpPr>
          <p:cNvPr id="37" name="직사각형 36">
            <a:extLst>
              <a:ext uri="{FF2B5EF4-FFF2-40B4-BE49-F238E27FC236}">
                <a16:creationId xmlns:a16="http://schemas.microsoft.com/office/drawing/2014/main" id="{FC37F4A5-48C5-4B08-8249-E79655C2CB3D}"/>
              </a:ext>
            </a:extLst>
          </p:cNvPr>
          <p:cNvSpPr/>
          <p:nvPr/>
        </p:nvSpPr>
        <p:spPr>
          <a:xfrm>
            <a:off x="11522994" y="6310587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16" name="그룹 15">
            <a:extLst>
              <a:ext uri="{FF2B5EF4-FFF2-40B4-BE49-F238E27FC236}">
                <a16:creationId xmlns:a16="http://schemas.microsoft.com/office/drawing/2014/main" id="{DD78520A-31D1-42A4-878C-814B536DC74E}"/>
              </a:ext>
            </a:extLst>
          </p:cNvPr>
          <p:cNvGrpSpPr/>
          <p:nvPr/>
        </p:nvGrpSpPr>
        <p:grpSpPr>
          <a:xfrm>
            <a:off x="9762067" y="-3"/>
            <a:ext cx="2429932" cy="797291"/>
            <a:chOff x="7944830" y="-3"/>
            <a:chExt cx="4247170" cy="1843962"/>
          </a:xfrm>
        </p:grpSpPr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9FAC1E00-84BF-42F2-8596-88671BD73E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2BFA067C-C5FE-40F6-9596-F9BBAADFF79D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7A710C7-867F-40A5-9897-26CB3334510C}"/>
              </a:ext>
            </a:extLst>
          </p:cNvPr>
          <p:cNvSpPr txBox="1"/>
          <p:nvPr/>
        </p:nvSpPr>
        <p:spPr>
          <a:xfrm>
            <a:off x="552724" y="415002"/>
            <a:ext cx="5216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 err="1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저에너지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실험장치 주요성과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(`23)</a:t>
            </a:r>
            <a:endParaRPr lang="ko-KR" altLang="en-US" sz="2800" dirty="0">
              <a:latin typeface="나눔스퀘어 ExtraBold" panose="020B0600000101010101" pitchFamily="50" charset="-127"/>
              <a:ea typeface="나눔스퀘어 ExtraBold" panose="020B0600000101010101" pitchFamily="50" charset="-127"/>
            </a:endParaRP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A517A811-CF91-4F4F-AD2C-A3262E34E5AB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97574ECE-2A0E-4D97-AF05-F08621A0736F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274DE107-DE8B-473E-B95D-9A6CAAA51277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19" name="그래픽 18">
            <a:extLst>
              <a:ext uri="{FF2B5EF4-FFF2-40B4-BE49-F238E27FC236}">
                <a16:creationId xmlns:a16="http://schemas.microsoft.com/office/drawing/2014/main" id="{BA79C5A9-3E63-4C86-94EC-A0DD2C590C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98F0ADBF-965F-4289-B2C3-83595781EC52}"/>
              </a:ext>
            </a:extLst>
          </p:cNvPr>
          <p:cNvSpPr/>
          <p:nvPr/>
        </p:nvSpPr>
        <p:spPr>
          <a:xfrm>
            <a:off x="167810" y="1148796"/>
            <a:ext cx="11804776" cy="5486955"/>
          </a:xfrm>
          <a:prstGeom prst="roundRect">
            <a:avLst>
              <a:gd name="adj" fmla="val 2538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878B7C2-09C3-4DE3-B816-B5E31F83A70C}"/>
              </a:ext>
            </a:extLst>
          </p:cNvPr>
          <p:cNvSpPr txBox="1"/>
          <p:nvPr/>
        </p:nvSpPr>
        <p:spPr>
          <a:xfrm>
            <a:off x="2977785" y="1058123"/>
            <a:ext cx="6122702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ko-KR" b="1" dirty="0">
                <a:solidFill>
                  <a:schemeClr val="bg1"/>
                </a:solidFill>
              </a:rPr>
              <a:t>`23. 05. 31 ~ 06. 02 </a:t>
            </a:r>
            <a:r>
              <a:rPr lang="en-US" altLang="ko-KR" b="1" dirty="0" err="1">
                <a:solidFill>
                  <a:schemeClr val="bg1"/>
                </a:solidFill>
              </a:rPr>
              <a:t>KoBRA</a:t>
            </a:r>
            <a:r>
              <a:rPr lang="en-US" altLang="ko-KR" b="1" dirty="0">
                <a:solidFill>
                  <a:schemeClr val="bg1"/>
                </a:solidFill>
              </a:rPr>
              <a:t> </a:t>
            </a:r>
            <a:r>
              <a:rPr lang="ko-KR" altLang="en-US" b="1" dirty="0">
                <a:solidFill>
                  <a:schemeClr val="bg1"/>
                </a:solidFill>
              </a:rPr>
              <a:t>실험장치 빔 실험 최초 수행</a:t>
            </a:r>
            <a:endParaRPr lang="en-US" altLang="ko-KR" b="1" dirty="0">
              <a:solidFill>
                <a:schemeClr val="bg1"/>
              </a:solidFill>
            </a:endParaRPr>
          </a:p>
        </p:txBody>
      </p:sp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1F1BE205-01F0-4BA0-9E56-C8DDC874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41</a:t>
            </a:fld>
            <a:endParaRPr lang="ko-KR" altLang="en-US" dirty="0"/>
          </a:p>
        </p:txBody>
      </p:sp>
      <p:sp>
        <p:nvSpPr>
          <p:cNvPr id="74" name="직사각형 73">
            <a:extLst>
              <a:ext uri="{FF2B5EF4-FFF2-40B4-BE49-F238E27FC236}">
                <a16:creationId xmlns:a16="http://schemas.microsoft.com/office/drawing/2014/main" id="{79F57BD2-A330-400C-A8F9-DA06B754DB90}"/>
              </a:ext>
            </a:extLst>
          </p:cNvPr>
          <p:cNvSpPr/>
          <p:nvPr/>
        </p:nvSpPr>
        <p:spPr>
          <a:xfrm>
            <a:off x="6581816" y="3544897"/>
            <a:ext cx="684803" cy="1962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ko-KR" sz="675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Beam Shape</a:t>
            </a:r>
            <a:endParaRPr lang="ko-KR" altLang="en-US" sz="675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9" name="직선 화살표 연결선 88">
            <a:extLst>
              <a:ext uri="{FF2B5EF4-FFF2-40B4-BE49-F238E27FC236}">
                <a16:creationId xmlns:a16="http://schemas.microsoft.com/office/drawing/2014/main" id="{D566FA04-361D-45DF-BB45-5FE20FD134EB}"/>
              </a:ext>
            </a:extLst>
          </p:cNvPr>
          <p:cNvCxnSpPr>
            <a:cxnSpLocks/>
          </p:cNvCxnSpPr>
          <p:nvPr/>
        </p:nvCxnSpPr>
        <p:spPr>
          <a:xfrm flipV="1">
            <a:off x="7923052" y="5082939"/>
            <a:ext cx="0" cy="264899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>
            <a:extLst>
              <a:ext uri="{FF2B5EF4-FFF2-40B4-BE49-F238E27FC236}">
                <a16:creationId xmlns:a16="http://schemas.microsoft.com/office/drawing/2014/main" id="{72343BD7-4747-4904-8A0F-7888039203C5}"/>
              </a:ext>
            </a:extLst>
          </p:cNvPr>
          <p:cNvSpPr txBox="1"/>
          <p:nvPr/>
        </p:nvSpPr>
        <p:spPr>
          <a:xfrm>
            <a:off x="7563420" y="5347837"/>
            <a:ext cx="51809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ko-KR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</a:t>
            </a:r>
            <a:endParaRPr lang="ko-KR" alt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1" name="직선 화살표 연결선 90">
            <a:extLst>
              <a:ext uri="{FF2B5EF4-FFF2-40B4-BE49-F238E27FC236}">
                <a16:creationId xmlns:a16="http://schemas.microsoft.com/office/drawing/2014/main" id="{B66182A0-4C64-4F0B-BAE5-D67220C6CF46}"/>
              </a:ext>
            </a:extLst>
          </p:cNvPr>
          <p:cNvCxnSpPr>
            <a:cxnSpLocks/>
          </p:cNvCxnSpPr>
          <p:nvPr/>
        </p:nvCxnSpPr>
        <p:spPr>
          <a:xfrm flipV="1">
            <a:off x="8161177" y="5082939"/>
            <a:ext cx="0" cy="264899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2CEB8CFF-92FB-43D8-AA5D-C5689341D8E3}"/>
              </a:ext>
            </a:extLst>
          </p:cNvPr>
          <p:cNvSpPr txBox="1"/>
          <p:nvPr/>
        </p:nvSpPr>
        <p:spPr>
          <a:xfrm>
            <a:off x="8033332" y="5347837"/>
            <a:ext cx="67839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ko-KR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Phosphor</a:t>
            </a:r>
            <a:endParaRPr lang="ko-KR" alt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3" name="직선 화살표 연결선 92">
            <a:extLst>
              <a:ext uri="{FF2B5EF4-FFF2-40B4-BE49-F238E27FC236}">
                <a16:creationId xmlns:a16="http://schemas.microsoft.com/office/drawing/2014/main" id="{60B22E8F-4339-4556-AE99-70D0A6CE1B99}"/>
              </a:ext>
            </a:extLst>
          </p:cNvPr>
          <p:cNvCxnSpPr>
            <a:cxnSpLocks/>
          </p:cNvCxnSpPr>
          <p:nvPr/>
        </p:nvCxnSpPr>
        <p:spPr>
          <a:xfrm flipV="1">
            <a:off x="9455920" y="5529944"/>
            <a:ext cx="0" cy="264899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Box 93">
            <a:extLst>
              <a:ext uri="{FF2B5EF4-FFF2-40B4-BE49-F238E27FC236}">
                <a16:creationId xmlns:a16="http://schemas.microsoft.com/office/drawing/2014/main" id="{F5A69B21-5F2A-44B1-A3E6-62B87ECC4F76}"/>
              </a:ext>
            </a:extLst>
          </p:cNvPr>
          <p:cNvSpPr txBox="1"/>
          <p:nvPr/>
        </p:nvSpPr>
        <p:spPr>
          <a:xfrm>
            <a:off x="8927169" y="5756394"/>
            <a:ext cx="67839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ko-KR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View Port</a:t>
            </a:r>
            <a:endParaRPr lang="ko-KR" alt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8B4D65FA-B21A-4686-9CE6-213378F37DC8}"/>
              </a:ext>
            </a:extLst>
          </p:cNvPr>
          <p:cNvSpPr txBox="1"/>
          <p:nvPr/>
        </p:nvSpPr>
        <p:spPr>
          <a:xfrm>
            <a:off x="7296421" y="4468495"/>
            <a:ext cx="142859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altLang="ko-KR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Inside of target chamber</a:t>
            </a:r>
            <a:endParaRPr lang="ko-KR" alt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9" name="그림 98">
            <a:extLst>
              <a:ext uri="{FF2B5EF4-FFF2-40B4-BE49-F238E27FC236}">
                <a16:creationId xmlns:a16="http://schemas.microsoft.com/office/drawing/2014/main" id="{D489E97E-D2BD-47FC-A6CA-FBAFFD99CC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0719" y="6044599"/>
            <a:ext cx="1185384" cy="409575"/>
          </a:xfrm>
          <a:prstGeom prst="rect">
            <a:avLst/>
          </a:prstGeom>
        </p:spPr>
      </p:pic>
      <p:sp>
        <p:nvSpPr>
          <p:cNvPr id="100" name="TextBox 99">
            <a:extLst>
              <a:ext uri="{FF2B5EF4-FFF2-40B4-BE49-F238E27FC236}">
                <a16:creationId xmlns:a16="http://schemas.microsoft.com/office/drawing/2014/main" id="{55E26D2D-8C9F-40A2-BC82-48F03E839500}"/>
              </a:ext>
            </a:extLst>
          </p:cNvPr>
          <p:cNvSpPr txBox="1"/>
          <p:nvPr/>
        </p:nvSpPr>
        <p:spPr>
          <a:xfrm>
            <a:off x="6378042" y="3772738"/>
            <a:ext cx="42842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Particle identification with </a:t>
            </a:r>
            <a:r>
              <a:rPr lang="en-US" altLang="ko-KR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ΔE-ToF</a:t>
            </a:r>
            <a:r>
              <a:rPr lang="en-US" altLang="ko-KR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method</a:t>
            </a:r>
            <a:endParaRPr lang="ko-KR" altLang="en-US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1" name="그룹 100">
            <a:extLst>
              <a:ext uri="{FF2B5EF4-FFF2-40B4-BE49-F238E27FC236}">
                <a16:creationId xmlns:a16="http://schemas.microsoft.com/office/drawing/2014/main" id="{EFF69A8F-BB9D-46C8-B1B6-8E017E83410E}"/>
              </a:ext>
            </a:extLst>
          </p:cNvPr>
          <p:cNvGrpSpPr/>
          <p:nvPr/>
        </p:nvGrpSpPr>
        <p:grpSpPr>
          <a:xfrm>
            <a:off x="4147175" y="4742610"/>
            <a:ext cx="4724427" cy="1774484"/>
            <a:chOff x="149463" y="890841"/>
            <a:chExt cx="6299066" cy="2365915"/>
          </a:xfrm>
        </p:grpSpPr>
        <p:grpSp>
          <p:nvGrpSpPr>
            <p:cNvPr id="102" name="그룹 101">
              <a:extLst>
                <a:ext uri="{FF2B5EF4-FFF2-40B4-BE49-F238E27FC236}">
                  <a16:creationId xmlns:a16="http://schemas.microsoft.com/office/drawing/2014/main" id="{5BAA4BC0-2950-4D81-8D80-2420A4D8836F}"/>
                </a:ext>
              </a:extLst>
            </p:cNvPr>
            <p:cNvGrpSpPr/>
            <p:nvPr/>
          </p:nvGrpSpPr>
          <p:grpSpPr>
            <a:xfrm>
              <a:off x="3535124" y="925481"/>
              <a:ext cx="2913405" cy="2296635"/>
              <a:chOff x="3810511" y="3736947"/>
              <a:chExt cx="5942036" cy="4258276"/>
            </a:xfrm>
          </p:grpSpPr>
          <p:pic>
            <p:nvPicPr>
              <p:cNvPr id="106" name="그림 105">
                <a:extLst>
                  <a:ext uri="{FF2B5EF4-FFF2-40B4-BE49-F238E27FC236}">
                    <a16:creationId xmlns:a16="http://schemas.microsoft.com/office/drawing/2014/main" id="{EE682A88-3857-4042-A257-DAF46D5147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810511" y="3736947"/>
                <a:ext cx="5942036" cy="4258276"/>
              </a:xfrm>
              <a:prstGeom prst="rect">
                <a:avLst/>
              </a:prstGeom>
            </p:spPr>
          </p:pic>
          <p:grpSp>
            <p:nvGrpSpPr>
              <p:cNvPr id="107" name="그룹 106">
                <a:extLst>
                  <a:ext uri="{FF2B5EF4-FFF2-40B4-BE49-F238E27FC236}">
                    <a16:creationId xmlns:a16="http://schemas.microsoft.com/office/drawing/2014/main" id="{DD48E583-DA29-412F-A6A3-EE3A05EE380C}"/>
                  </a:ext>
                </a:extLst>
              </p:cNvPr>
              <p:cNvGrpSpPr/>
              <p:nvPr/>
            </p:nvGrpSpPr>
            <p:grpSpPr>
              <a:xfrm>
                <a:off x="4856209" y="4197821"/>
                <a:ext cx="3503047" cy="2788239"/>
                <a:chOff x="4815200" y="3978785"/>
                <a:chExt cx="3503047" cy="2788239"/>
              </a:xfrm>
            </p:grpSpPr>
            <p:sp>
              <p:nvSpPr>
                <p:cNvPr id="108" name="TextBox 107">
                  <a:extLst>
                    <a:ext uri="{FF2B5EF4-FFF2-40B4-BE49-F238E27FC236}">
                      <a16:creationId xmlns:a16="http://schemas.microsoft.com/office/drawing/2014/main" id="{6C2147A7-F912-46AB-B4DE-D438AAB27188}"/>
                    </a:ext>
                  </a:extLst>
                </p:cNvPr>
                <p:cNvSpPr txBox="1"/>
                <p:nvPr/>
              </p:nvSpPr>
              <p:spPr>
                <a:xfrm>
                  <a:off x="4815200" y="3978785"/>
                  <a:ext cx="946819" cy="57065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ko-KR" sz="9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11</a:t>
                  </a:r>
                  <a:r>
                    <a:rPr lang="en-US" altLang="ko-KR" sz="9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B</a:t>
                  </a:r>
                  <a:endParaRPr lang="ko-KR" altLang="en-US" sz="9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09" name="TextBox 108">
                  <a:extLst>
                    <a:ext uri="{FF2B5EF4-FFF2-40B4-BE49-F238E27FC236}">
                      <a16:creationId xmlns:a16="http://schemas.microsoft.com/office/drawing/2014/main" id="{65E88491-B70D-43D4-84C9-A8EBF99511CA}"/>
                    </a:ext>
                  </a:extLst>
                </p:cNvPr>
                <p:cNvSpPr txBox="1"/>
                <p:nvPr/>
              </p:nvSpPr>
              <p:spPr>
                <a:xfrm>
                  <a:off x="5025353" y="5933416"/>
                  <a:ext cx="863997" cy="57065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ko-KR" sz="9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7</a:t>
                  </a:r>
                  <a:r>
                    <a:rPr lang="en-US" altLang="ko-KR" sz="9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Li</a:t>
                  </a:r>
                  <a:endParaRPr lang="ko-KR" altLang="en-US" sz="9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0" name="TextBox 109">
                  <a:extLst>
                    <a:ext uri="{FF2B5EF4-FFF2-40B4-BE49-F238E27FC236}">
                      <a16:creationId xmlns:a16="http://schemas.microsoft.com/office/drawing/2014/main" id="{D2956DB5-7E24-4189-B6E5-0C8A3151A763}"/>
                    </a:ext>
                  </a:extLst>
                </p:cNvPr>
                <p:cNvSpPr txBox="1"/>
                <p:nvPr/>
              </p:nvSpPr>
              <p:spPr>
                <a:xfrm>
                  <a:off x="4850762" y="4881379"/>
                  <a:ext cx="1003491" cy="57065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ko-KR" sz="9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9</a:t>
                  </a:r>
                  <a:r>
                    <a:rPr lang="en-US" altLang="ko-KR" sz="9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Be</a:t>
                  </a:r>
                  <a:endParaRPr lang="ko-KR" altLang="en-US" sz="9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1" name="TextBox 110">
                  <a:extLst>
                    <a:ext uri="{FF2B5EF4-FFF2-40B4-BE49-F238E27FC236}">
                      <a16:creationId xmlns:a16="http://schemas.microsoft.com/office/drawing/2014/main" id="{702147BC-7F64-4CF0-A10B-F99CA603374C}"/>
                    </a:ext>
                  </a:extLst>
                </p:cNvPr>
                <p:cNvSpPr txBox="1"/>
                <p:nvPr/>
              </p:nvSpPr>
              <p:spPr>
                <a:xfrm>
                  <a:off x="5714364" y="4442213"/>
                  <a:ext cx="1121187" cy="57065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ko-KR" sz="9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10</a:t>
                  </a:r>
                  <a:r>
                    <a:rPr lang="en-US" altLang="ko-KR" sz="9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Be</a:t>
                  </a:r>
                  <a:endParaRPr lang="ko-KR" altLang="en-US" sz="9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2" name="TextBox 111">
                  <a:extLst>
                    <a:ext uri="{FF2B5EF4-FFF2-40B4-BE49-F238E27FC236}">
                      <a16:creationId xmlns:a16="http://schemas.microsoft.com/office/drawing/2014/main" id="{50504F53-AE5B-4382-B050-32F6BECA4C18}"/>
                    </a:ext>
                  </a:extLst>
                </p:cNvPr>
                <p:cNvSpPr txBox="1"/>
                <p:nvPr/>
              </p:nvSpPr>
              <p:spPr>
                <a:xfrm>
                  <a:off x="6291024" y="5484846"/>
                  <a:ext cx="863997" cy="57065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ko-KR" sz="9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8</a:t>
                  </a:r>
                  <a:r>
                    <a:rPr lang="en-US" altLang="ko-KR" sz="9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Li</a:t>
                  </a:r>
                  <a:endParaRPr lang="ko-KR" altLang="en-US" sz="9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13" name="TextBox 112">
                  <a:extLst>
                    <a:ext uri="{FF2B5EF4-FFF2-40B4-BE49-F238E27FC236}">
                      <a16:creationId xmlns:a16="http://schemas.microsoft.com/office/drawing/2014/main" id="{38E8FD1B-6AB8-433D-BB64-20F0A316DF91}"/>
                    </a:ext>
                  </a:extLst>
                </p:cNvPr>
                <p:cNvSpPr txBox="1"/>
                <p:nvPr/>
              </p:nvSpPr>
              <p:spPr>
                <a:xfrm>
                  <a:off x="7297319" y="6196365"/>
                  <a:ext cx="1020928" cy="57065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altLang="ko-KR" sz="9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6</a:t>
                  </a:r>
                  <a:r>
                    <a:rPr lang="en-US" altLang="ko-KR" sz="9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He</a:t>
                  </a:r>
                  <a:endParaRPr lang="ko-KR" altLang="en-US" sz="9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  <p:pic>
          <p:nvPicPr>
            <p:cNvPr id="103" name="그림 102">
              <a:extLst>
                <a:ext uri="{FF2B5EF4-FFF2-40B4-BE49-F238E27FC236}">
                  <a16:creationId xmlns:a16="http://schemas.microsoft.com/office/drawing/2014/main" id="{D52B21DB-69F0-4779-BD7C-C2E00E196AE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49463" y="890841"/>
              <a:ext cx="3376634" cy="2365915"/>
            </a:xfrm>
            <a:prstGeom prst="rect">
              <a:avLst/>
            </a:prstGeom>
          </p:spPr>
        </p:pic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9329061E-D9E2-4234-B972-25367E8224CD}"/>
                </a:ext>
              </a:extLst>
            </p:cNvPr>
            <p:cNvSpPr txBox="1"/>
            <p:nvPr/>
          </p:nvSpPr>
          <p:spPr>
            <a:xfrm>
              <a:off x="2613569" y="985670"/>
              <a:ext cx="765087" cy="4821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050" dirty="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LISE</a:t>
              </a:r>
              <a:r>
                <a:rPr lang="en-US" altLang="ko-KR" sz="1050" baseline="30000" dirty="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++</a:t>
              </a:r>
              <a:endParaRPr lang="ko-KR" altLang="en-US" sz="1050" baseline="300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681449F5-351F-4050-9CB0-F0A31162C8AB}"/>
                </a:ext>
              </a:extLst>
            </p:cNvPr>
            <p:cNvSpPr txBox="1"/>
            <p:nvPr/>
          </p:nvSpPr>
          <p:spPr>
            <a:xfrm>
              <a:off x="4771437" y="985670"/>
              <a:ext cx="1266137" cy="3385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050" dirty="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Experiment</a:t>
              </a:r>
              <a:endParaRPr lang="ko-KR" altLang="en-US" sz="1050" baseline="300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4" name="TextBox 113">
            <a:extLst>
              <a:ext uri="{FF2B5EF4-FFF2-40B4-BE49-F238E27FC236}">
                <a16:creationId xmlns:a16="http://schemas.microsoft.com/office/drawing/2014/main" id="{5E7152C6-AB9C-4913-904C-F43008C23997}"/>
              </a:ext>
            </a:extLst>
          </p:cNvPr>
          <p:cNvSpPr txBox="1"/>
          <p:nvPr/>
        </p:nvSpPr>
        <p:spPr>
          <a:xfrm>
            <a:off x="7146663" y="3305521"/>
            <a:ext cx="3294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latin typeface="Arial" panose="020B0604020202020204" pitchFamily="34" charset="0"/>
                <a:cs typeface="Arial" panose="020B0604020202020204" pitchFamily="34" charset="0"/>
              </a:rPr>
              <a:t>Particle Identification</a:t>
            </a:r>
            <a:endParaRPr lang="ko-KR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94B6E56D-2722-450E-8410-53DA419FCF14}"/>
              </a:ext>
            </a:extLst>
          </p:cNvPr>
          <p:cNvSpPr txBox="1"/>
          <p:nvPr/>
        </p:nvSpPr>
        <p:spPr>
          <a:xfrm>
            <a:off x="6414952" y="4116689"/>
            <a:ext cx="3247164" cy="500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Wingdings" panose="05000000000000000000" pitchFamily="2" charset="2"/>
              <a:buChar char="ü"/>
            </a:pPr>
            <a:r>
              <a:rPr lang="en-US" altLang="ko-KR" sz="1050" dirty="0">
                <a:latin typeface="Arial" panose="020B0604020202020204" pitchFamily="34" charset="0"/>
                <a:cs typeface="Arial" panose="020B0604020202020204" pitchFamily="34" charset="0"/>
              </a:rPr>
              <a:t>SSD: Energy loss measurement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US" altLang="ko-KR" sz="1050" dirty="0">
                <a:latin typeface="Arial" panose="020B0604020202020204" pitchFamily="34" charset="0"/>
                <a:cs typeface="Arial" panose="020B0604020202020204" pitchFamily="34" charset="0"/>
              </a:rPr>
              <a:t>PPACs: </a:t>
            </a:r>
            <a:r>
              <a:rPr lang="en-US" altLang="ko-KR" sz="1600" dirty="0">
                <a:latin typeface="Arial" panose="020B0604020202020204" pitchFamily="34" charset="0"/>
                <a:cs typeface="Arial" panose="020B0604020202020204" pitchFamily="34" charset="0"/>
              </a:rPr>
              <a:t>Time-of-flight</a:t>
            </a:r>
            <a:r>
              <a:rPr lang="en-US" altLang="ko-KR" sz="1050" dirty="0">
                <a:latin typeface="Arial" panose="020B0604020202020204" pitchFamily="34" charset="0"/>
                <a:cs typeface="Arial" panose="020B0604020202020204" pitchFamily="34" charset="0"/>
              </a:rPr>
              <a:t> measurement </a:t>
            </a:r>
            <a:endParaRPr lang="ko-KR" alt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6" name="직선 연결선 115">
            <a:extLst>
              <a:ext uri="{FF2B5EF4-FFF2-40B4-BE49-F238E27FC236}">
                <a16:creationId xmlns:a16="http://schemas.microsoft.com/office/drawing/2014/main" id="{81324D63-B952-4CCB-B6A5-06430CBDE613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7" name="그림 116">
            <a:extLst>
              <a:ext uri="{FF2B5EF4-FFF2-40B4-BE49-F238E27FC236}">
                <a16:creationId xmlns:a16="http://schemas.microsoft.com/office/drawing/2014/main" id="{61B889A6-30BA-4EEC-8067-1CFD7B90F6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53874" y="4763194"/>
            <a:ext cx="2416955" cy="1686398"/>
          </a:xfrm>
          <a:prstGeom prst="rect">
            <a:avLst/>
          </a:prstGeom>
        </p:spPr>
      </p:pic>
      <p:grpSp>
        <p:nvGrpSpPr>
          <p:cNvPr id="24" name="그룹 23">
            <a:extLst>
              <a:ext uri="{FF2B5EF4-FFF2-40B4-BE49-F238E27FC236}">
                <a16:creationId xmlns:a16="http://schemas.microsoft.com/office/drawing/2014/main" id="{B07E9E08-7148-4DB3-B190-37125342A003}"/>
              </a:ext>
            </a:extLst>
          </p:cNvPr>
          <p:cNvGrpSpPr/>
          <p:nvPr/>
        </p:nvGrpSpPr>
        <p:grpSpPr>
          <a:xfrm>
            <a:off x="418303" y="4239316"/>
            <a:ext cx="3438376" cy="2262295"/>
            <a:chOff x="9252583" y="2656736"/>
            <a:chExt cx="2937129" cy="1878067"/>
          </a:xfrm>
        </p:grpSpPr>
        <p:grpSp>
          <p:nvGrpSpPr>
            <p:cNvPr id="59" name="그룹 58">
              <a:extLst>
                <a:ext uri="{FF2B5EF4-FFF2-40B4-BE49-F238E27FC236}">
                  <a16:creationId xmlns:a16="http://schemas.microsoft.com/office/drawing/2014/main" id="{588B1057-6D6A-45DC-B5F5-210BFD753079}"/>
                </a:ext>
              </a:extLst>
            </p:cNvPr>
            <p:cNvGrpSpPr/>
            <p:nvPr/>
          </p:nvGrpSpPr>
          <p:grpSpPr>
            <a:xfrm>
              <a:off x="9252583" y="2656736"/>
              <a:ext cx="2937129" cy="1009107"/>
              <a:chOff x="1186080" y="4129696"/>
              <a:chExt cx="3735373" cy="1453590"/>
            </a:xfrm>
          </p:grpSpPr>
          <p:grpSp>
            <p:nvGrpSpPr>
              <p:cNvPr id="60" name="그룹 59">
                <a:extLst>
                  <a:ext uri="{FF2B5EF4-FFF2-40B4-BE49-F238E27FC236}">
                    <a16:creationId xmlns:a16="http://schemas.microsoft.com/office/drawing/2014/main" id="{926006FF-74FE-4411-B374-53FC100E0DC5}"/>
                  </a:ext>
                </a:extLst>
              </p:cNvPr>
              <p:cNvGrpSpPr/>
              <p:nvPr/>
            </p:nvGrpSpPr>
            <p:grpSpPr>
              <a:xfrm>
                <a:off x="1311345" y="4516539"/>
                <a:ext cx="3610108" cy="1066747"/>
                <a:chOff x="819539" y="5079325"/>
                <a:chExt cx="3058429" cy="878891"/>
              </a:xfrm>
            </p:grpSpPr>
            <p:cxnSp>
              <p:nvCxnSpPr>
                <p:cNvPr id="63" name="직선 화살표 연결선 62">
                  <a:extLst>
                    <a:ext uri="{FF2B5EF4-FFF2-40B4-BE49-F238E27FC236}">
                      <a16:creationId xmlns:a16="http://schemas.microsoft.com/office/drawing/2014/main" id="{37F7C1D6-040C-4505-A7EA-4A449D6839E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172850" y="5791813"/>
                  <a:ext cx="597833" cy="166403"/>
                </a:xfrm>
                <a:prstGeom prst="straightConnector1">
                  <a:avLst/>
                </a:prstGeom>
                <a:ln w="25400">
                  <a:solidFill>
                    <a:schemeClr val="bg1"/>
                  </a:solidFill>
                  <a:tailEnd type="triangle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4" name="직사각형 63">
                  <a:extLst>
                    <a:ext uri="{FF2B5EF4-FFF2-40B4-BE49-F238E27FC236}">
                      <a16:creationId xmlns:a16="http://schemas.microsoft.com/office/drawing/2014/main" id="{036947DC-20D6-47F6-A8C9-07C412D6871F}"/>
                    </a:ext>
                  </a:extLst>
                </p:cNvPr>
                <p:cNvSpPr/>
                <p:nvPr/>
              </p:nvSpPr>
              <p:spPr>
                <a:xfrm>
                  <a:off x="2381960" y="5385795"/>
                  <a:ext cx="1496008" cy="272909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>
                  <a:spAutoFit/>
                </a:bodyPr>
                <a:lstStyle/>
                <a:p>
                  <a:r>
                    <a:rPr lang="en-US" altLang="ko-KR" sz="12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40</a:t>
                  </a:r>
                  <a:r>
                    <a:rPr lang="en-US" altLang="ko-KR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Ar</a:t>
                  </a:r>
                  <a:r>
                    <a:rPr lang="en-US" altLang="ko-KR" sz="1200" baseline="30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9+</a:t>
                  </a:r>
                  <a:r>
                    <a:rPr lang="en-US" altLang="ko-KR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 Primary Beam</a:t>
                  </a:r>
                  <a:endParaRPr lang="ko-KR" altLang="en-US" sz="12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65" name="직사각형 81">
                  <a:extLst>
                    <a:ext uri="{FF2B5EF4-FFF2-40B4-BE49-F238E27FC236}">
                      <a16:creationId xmlns:a16="http://schemas.microsoft.com/office/drawing/2014/main" id="{F7F7F264-C7EB-4A7E-A8B8-1790AA279594}"/>
                    </a:ext>
                  </a:extLst>
                </p:cNvPr>
                <p:cNvSpPr/>
                <p:nvPr/>
              </p:nvSpPr>
              <p:spPr>
                <a:xfrm>
                  <a:off x="2664382" y="5079514"/>
                  <a:ext cx="868816" cy="273952"/>
                </a:xfrm>
                <a:prstGeom prst="rect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ko-KR" sz="900" b="1" dirty="0">
                      <a:solidFill>
                        <a:schemeClr val="bg1"/>
                      </a:solidFill>
                      <a:cs typeface="Times New Roman" panose="02020603050405020304" pitchFamily="18" charset="0"/>
                    </a:rPr>
                    <a:t>2023.06.02</a:t>
                  </a:r>
                  <a:endParaRPr lang="ko-KR" altLang="en-US" sz="900" b="1" dirty="0">
                    <a:solidFill>
                      <a:schemeClr val="bg1"/>
                    </a:solidFill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66" name="직사각형 81">
                  <a:extLst>
                    <a:ext uri="{FF2B5EF4-FFF2-40B4-BE49-F238E27FC236}">
                      <a16:creationId xmlns:a16="http://schemas.microsoft.com/office/drawing/2014/main" id="{A7121902-AACF-44C3-8C96-82D7485B0C2C}"/>
                    </a:ext>
                  </a:extLst>
                </p:cNvPr>
                <p:cNvSpPr/>
                <p:nvPr/>
              </p:nvSpPr>
              <p:spPr>
                <a:xfrm>
                  <a:off x="819539" y="5079325"/>
                  <a:ext cx="868815" cy="273952"/>
                </a:xfrm>
                <a:prstGeom prst="rect">
                  <a:avLst/>
                </a:prstGeom>
                <a:solidFill>
                  <a:schemeClr val="tx1"/>
                </a:solidFill>
                <a:ln w="6350">
                  <a:solidFill>
                    <a:schemeClr val="tx1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ko-KR" sz="900" b="1" dirty="0">
                      <a:solidFill>
                        <a:schemeClr val="bg1"/>
                      </a:solidFill>
                      <a:cs typeface="Times New Roman" panose="02020603050405020304" pitchFamily="18" charset="0"/>
                    </a:rPr>
                    <a:t>2023.05.31</a:t>
                  </a:r>
                  <a:endParaRPr lang="ko-KR" altLang="en-US" sz="900" b="1" dirty="0">
                    <a:solidFill>
                      <a:schemeClr val="bg1"/>
                    </a:solidFill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7EF95831-78EF-40EB-9EDD-4CF358363417}"/>
                  </a:ext>
                </a:extLst>
              </p:cNvPr>
              <p:cNvSpPr txBox="1"/>
              <p:nvPr/>
            </p:nvSpPr>
            <p:spPr>
              <a:xfrm>
                <a:off x="1186080" y="4129696"/>
                <a:ext cx="3433954" cy="4048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28588" indent="-128588" algn="ctr">
                  <a:buFont typeface="Wingdings" panose="05000000000000000000" pitchFamily="2" charset="2"/>
                  <a:buChar char="v"/>
                </a:pPr>
                <a:r>
                  <a:rPr lang="en-US" altLang="ko-KR" sz="1600" b="1" dirty="0">
                    <a:latin typeface="나눔스퀘어 ExtraBold" panose="020B0600000101010101" pitchFamily="50" charset="-127"/>
                    <a:ea typeface="나눔스퀘어 ExtraBold" panose="020B0600000101010101" pitchFamily="50" charset="-127"/>
                  </a:rPr>
                  <a:t> </a:t>
                </a:r>
                <a:r>
                  <a:rPr lang="en-US" altLang="ko-KR" sz="1600" b="1" baseline="30000" dirty="0">
                    <a:latin typeface="나눔스퀘어 ExtraBold" panose="020B0600000101010101" pitchFamily="50" charset="-127"/>
                    <a:ea typeface="나눔스퀘어 ExtraBold" panose="020B0600000101010101" pitchFamily="50" charset="-127"/>
                  </a:rPr>
                  <a:t>40</a:t>
                </a:r>
                <a:r>
                  <a:rPr lang="en-US" altLang="ko-KR" sz="1600" b="1" dirty="0">
                    <a:latin typeface="나눔스퀘어 ExtraBold" panose="020B0600000101010101" pitchFamily="50" charset="-127"/>
                    <a:ea typeface="나눔스퀘어 ExtraBold" panose="020B0600000101010101" pitchFamily="50" charset="-127"/>
                  </a:rPr>
                  <a:t>Ar Beam@KoBRA target</a:t>
                </a:r>
                <a:endParaRPr lang="ko-KR" altLang="en-US" sz="1600" b="1" dirty="0">
                  <a:latin typeface="나눔스퀘어 ExtraBold" panose="020B0600000101010101" pitchFamily="50" charset="-127"/>
                  <a:ea typeface="나눔스퀘어 ExtraBold" panose="020B0600000101010101" pitchFamily="50" charset="-127"/>
                </a:endParaRPr>
              </a:p>
            </p:txBody>
          </p:sp>
        </p:grp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6B6D215C-6916-44C0-BC8F-1819F3A8775E}"/>
                </a:ext>
              </a:extLst>
            </p:cNvPr>
            <p:cNvSpPr txBox="1"/>
            <p:nvPr/>
          </p:nvSpPr>
          <p:spPr>
            <a:xfrm>
              <a:off x="9351079" y="4049346"/>
              <a:ext cx="2518639" cy="4854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600" baseline="30000" dirty="0">
                  <a:solidFill>
                    <a:schemeClr val="bg1"/>
                  </a:solidFill>
                </a:rPr>
                <a:t>40</a:t>
              </a:r>
              <a:r>
                <a:rPr lang="en-US" altLang="ko-KR" sz="1600" dirty="0">
                  <a:solidFill>
                    <a:schemeClr val="bg1"/>
                  </a:solidFill>
                </a:rPr>
                <a:t>Ar beam commissioning </a:t>
              </a:r>
            </a:p>
            <a:p>
              <a:pPr algn="ctr"/>
              <a:r>
                <a:rPr lang="en-US" altLang="ko-KR" sz="1600" dirty="0"/>
                <a:t>(16 MeV/n </a:t>
              </a:r>
              <a:r>
                <a:rPr lang="en-US" altLang="ko-KR" sz="1600" baseline="30000" dirty="0"/>
                <a:t>40</a:t>
              </a:r>
              <a:r>
                <a:rPr lang="en-US" altLang="ko-KR" sz="1600" dirty="0"/>
                <a:t>Ar</a:t>
              </a:r>
              <a:r>
                <a:rPr lang="en-US" altLang="ko-KR" sz="1600" baseline="30000" dirty="0"/>
                <a:t>9+ </a:t>
              </a:r>
              <a:r>
                <a:rPr lang="en-US" altLang="ko-KR" sz="1600" dirty="0"/>
                <a:t>+ </a:t>
              </a:r>
              <a:r>
                <a:rPr lang="en-US" altLang="ko-KR" sz="1600" baseline="30000" dirty="0"/>
                <a:t>12</a:t>
              </a:r>
              <a:r>
                <a:rPr lang="en-US" altLang="ko-KR" sz="1600" dirty="0"/>
                <a:t>C) </a:t>
              </a:r>
              <a:endParaRPr lang="ko-KR" altLang="en-US" sz="1600" dirty="0"/>
            </a:p>
          </p:txBody>
        </p:sp>
      </p:grpSp>
      <p:grpSp>
        <p:nvGrpSpPr>
          <p:cNvPr id="118" name="그룹 117">
            <a:extLst>
              <a:ext uri="{FF2B5EF4-FFF2-40B4-BE49-F238E27FC236}">
                <a16:creationId xmlns:a16="http://schemas.microsoft.com/office/drawing/2014/main" id="{90A57868-9834-4EB5-92AA-966295F53B7C}"/>
              </a:ext>
            </a:extLst>
          </p:cNvPr>
          <p:cNvGrpSpPr/>
          <p:nvPr/>
        </p:nvGrpSpPr>
        <p:grpSpPr>
          <a:xfrm>
            <a:off x="2638905" y="1826966"/>
            <a:ext cx="8486295" cy="2436789"/>
            <a:chOff x="1253454" y="3306682"/>
            <a:chExt cx="11315060" cy="3249052"/>
          </a:xfrm>
        </p:grpSpPr>
        <p:pic>
          <p:nvPicPr>
            <p:cNvPr id="119" name="그림 118">
              <a:extLst>
                <a:ext uri="{FF2B5EF4-FFF2-40B4-BE49-F238E27FC236}">
                  <a16:creationId xmlns:a16="http://schemas.microsoft.com/office/drawing/2014/main" id="{E4C66D05-4BDF-4B70-9306-DBA5C4BD82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hq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651" b="16420"/>
            <a:stretch/>
          </p:blipFill>
          <p:spPr>
            <a:xfrm>
              <a:off x="1253454" y="3306682"/>
              <a:ext cx="10076033" cy="3127350"/>
            </a:xfrm>
            <a:prstGeom prst="rect">
              <a:avLst/>
            </a:prstGeom>
          </p:spPr>
        </p:pic>
        <p:grpSp>
          <p:nvGrpSpPr>
            <p:cNvPr id="120" name="그룹 119">
              <a:extLst>
                <a:ext uri="{FF2B5EF4-FFF2-40B4-BE49-F238E27FC236}">
                  <a16:creationId xmlns:a16="http://schemas.microsoft.com/office/drawing/2014/main" id="{B8421F96-BE7D-4276-A3D4-E6A7DA1A937C}"/>
                </a:ext>
              </a:extLst>
            </p:cNvPr>
            <p:cNvGrpSpPr/>
            <p:nvPr/>
          </p:nvGrpSpPr>
          <p:grpSpPr>
            <a:xfrm>
              <a:off x="2949677" y="3396494"/>
              <a:ext cx="9618837" cy="3159240"/>
              <a:chOff x="2949677" y="3396494"/>
              <a:chExt cx="9618837" cy="3159240"/>
            </a:xfrm>
          </p:grpSpPr>
          <p:sp>
            <p:nvSpPr>
              <p:cNvPr id="121" name="TextBox 120">
                <a:extLst>
                  <a:ext uri="{FF2B5EF4-FFF2-40B4-BE49-F238E27FC236}">
                    <a16:creationId xmlns:a16="http://schemas.microsoft.com/office/drawing/2014/main" id="{5A1DED1C-A0D3-47A9-9C05-363D33BADF14}"/>
                  </a:ext>
                </a:extLst>
              </p:cNvPr>
              <p:cNvSpPr txBox="1"/>
              <p:nvPr/>
            </p:nvSpPr>
            <p:spPr>
              <a:xfrm>
                <a:off x="9644451" y="4389225"/>
                <a:ext cx="691529" cy="369332"/>
              </a:xfrm>
              <a:prstGeom prst="rect">
                <a:avLst/>
              </a:prstGeom>
              <a:solidFill>
                <a:schemeClr val="bg1">
                  <a:alpha val="60000"/>
                </a:schemeClr>
              </a:solidFill>
              <a:ln w="28575">
                <a:noFill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ko-KR" sz="1200" dirty="0">
                    <a:latin typeface="arial" panose="020B0604020202020204" pitchFamily="34" charset="0"/>
                    <a:ea typeface="Cambria" panose="02040503050406030204" pitchFamily="18" charset="0"/>
                    <a:cs typeface="arial" panose="020B0604020202020204" pitchFamily="34" charset="0"/>
                  </a:rPr>
                  <a:t>F0</a:t>
                </a:r>
              </a:p>
            </p:txBody>
          </p:sp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DA91B490-CF04-4942-9DBE-576F7FA1DE2B}"/>
                  </a:ext>
                </a:extLst>
              </p:cNvPr>
              <p:cNvSpPr txBox="1"/>
              <p:nvPr/>
            </p:nvSpPr>
            <p:spPr>
              <a:xfrm>
                <a:off x="7371859" y="4360495"/>
                <a:ext cx="691529" cy="369332"/>
              </a:xfrm>
              <a:prstGeom prst="rect">
                <a:avLst/>
              </a:prstGeom>
              <a:solidFill>
                <a:schemeClr val="bg1">
                  <a:alpha val="60000"/>
                </a:schemeClr>
              </a:solidFill>
              <a:ln w="28575">
                <a:noFill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ko-KR" sz="1200" dirty="0">
                    <a:latin typeface="arial" panose="020B0604020202020204" pitchFamily="34" charset="0"/>
                    <a:ea typeface="Cambria" panose="02040503050406030204" pitchFamily="18" charset="0"/>
                    <a:cs typeface="arial" panose="020B0604020202020204" pitchFamily="34" charset="0"/>
                  </a:rPr>
                  <a:t>F1</a:t>
                </a:r>
              </a:p>
            </p:txBody>
          </p:sp>
          <p:sp>
            <p:nvSpPr>
              <p:cNvPr id="123" name="TextBox 122">
                <a:extLst>
                  <a:ext uri="{FF2B5EF4-FFF2-40B4-BE49-F238E27FC236}">
                    <a16:creationId xmlns:a16="http://schemas.microsoft.com/office/drawing/2014/main" id="{118E2834-E559-4192-A4D7-08E79E0C7ED8}"/>
                  </a:ext>
                </a:extLst>
              </p:cNvPr>
              <p:cNvSpPr txBox="1"/>
              <p:nvPr/>
            </p:nvSpPr>
            <p:spPr>
              <a:xfrm>
                <a:off x="5589609" y="4685690"/>
                <a:ext cx="691529" cy="369332"/>
              </a:xfrm>
              <a:prstGeom prst="rect">
                <a:avLst/>
              </a:prstGeom>
              <a:solidFill>
                <a:schemeClr val="bg1">
                  <a:alpha val="60000"/>
                </a:schemeClr>
              </a:solidFill>
              <a:ln w="28575">
                <a:noFill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ko-KR" sz="1200" dirty="0">
                    <a:latin typeface="arial" panose="020B0604020202020204" pitchFamily="34" charset="0"/>
                    <a:ea typeface="Cambria" panose="02040503050406030204" pitchFamily="18" charset="0"/>
                    <a:cs typeface="arial" panose="020B0604020202020204" pitchFamily="34" charset="0"/>
                  </a:rPr>
                  <a:t>F2</a:t>
                </a:r>
              </a:p>
            </p:txBody>
          </p:sp>
          <p:sp>
            <p:nvSpPr>
              <p:cNvPr id="124" name="TextBox 123">
                <a:extLst>
                  <a:ext uri="{FF2B5EF4-FFF2-40B4-BE49-F238E27FC236}">
                    <a16:creationId xmlns:a16="http://schemas.microsoft.com/office/drawing/2014/main" id="{8434DE76-52A2-47F0-99FE-A4754A9CE123}"/>
                  </a:ext>
                </a:extLst>
              </p:cNvPr>
              <p:cNvSpPr txBox="1"/>
              <p:nvPr/>
            </p:nvSpPr>
            <p:spPr>
              <a:xfrm>
                <a:off x="11028110" y="3396494"/>
                <a:ext cx="1540404" cy="6155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ko-KR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16.1 MeV/u</a:t>
                </a:r>
              </a:p>
              <a:p>
                <a:r>
                  <a:rPr lang="en-US" altLang="ko-KR" sz="1200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40</a:t>
                </a:r>
                <a:r>
                  <a:rPr lang="en-US" altLang="ko-KR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Ar</a:t>
                </a:r>
                <a:r>
                  <a:rPr lang="en-US" altLang="ko-KR" sz="1200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9+</a:t>
                </a:r>
                <a:r>
                  <a:rPr lang="en-US" altLang="ko-KR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 beam</a:t>
                </a:r>
                <a:endParaRPr lang="ko-KR" altLang="en-US" sz="1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125" name="직선 화살표 연결선 124">
                <a:extLst>
                  <a:ext uri="{FF2B5EF4-FFF2-40B4-BE49-F238E27FC236}">
                    <a16:creationId xmlns:a16="http://schemas.microsoft.com/office/drawing/2014/main" id="{4BCF37B9-7C51-49D1-8E07-6F9D56FDDB4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11052282" y="4178667"/>
                <a:ext cx="623378" cy="255748"/>
              </a:xfrm>
              <a:prstGeom prst="straightConnector1">
                <a:avLst/>
              </a:prstGeom>
              <a:ln w="127000">
                <a:gradFill flip="none" rotWithShape="1">
                  <a:gsLst>
                    <a:gs pos="0">
                      <a:schemeClr val="bg1"/>
                    </a:gs>
                    <a:gs pos="75000">
                      <a:srgbClr val="C00000"/>
                    </a:gs>
                  </a:gsLst>
                  <a:lin ang="0" scaled="0"/>
                  <a:tileRect/>
                </a:gradFill>
                <a:prstDash val="solid"/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6" name="TextBox 125">
                <a:extLst>
                  <a:ext uri="{FF2B5EF4-FFF2-40B4-BE49-F238E27FC236}">
                    <a16:creationId xmlns:a16="http://schemas.microsoft.com/office/drawing/2014/main" id="{21BC015D-A395-43DC-B28A-99CCF9DDE226}"/>
                  </a:ext>
                </a:extLst>
              </p:cNvPr>
              <p:cNvSpPr txBox="1"/>
              <p:nvPr/>
            </p:nvSpPr>
            <p:spPr>
              <a:xfrm>
                <a:off x="7768283" y="4416835"/>
                <a:ext cx="2237415" cy="2923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Plastic (Degrader)</a:t>
                </a:r>
              </a:p>
            </p:txBody>
          </p:sp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E49A80FC-3922-4A19-9F39-69459E94D8CF}"/>
                  </a:ext>
                </a:extLst>
              </p:cNvPr>
              <p:cNvSpPr txBox="1"/>
              <p:nvPr/>
            </p:nvSpPr>
            <p:spPr>
              <a:xfrm>
                <a:off x="2949677" y="5807082"/>
                <a:ext cx="691529" cy="369332"/>
              </a:xfrm>
              <a:prstGeom prst="rect">
                <a:avLst/>
              </a:prstGeom>
              <a:solidFill>
                <a:schemeClr val="bg1">
                  <a:alpha val="60000"/>
                </a:schemeClr>
              </a:solidFill>
              <a:ln w="28575">
                <a:noFill/>
              </a:ln>
            </p:spPr>
            <p:txBody>
              <a:bodyPr wrap="square">
                <a:spAutoFit/>
              </a:bodyPr>
              <a:lstStyle/>
              <a:p>
                <a:r>
                  <a:rPr lang="en-US" altLang="ko-KR" sz="1200" dirty="0">
                    <a:latin typeface="arial" panose="020B0604020202020204" pitchFamily="34" charset="0"/>
                    <a:ea typeface="Cambria" panose="02040503050406030204" pitchFamily="18" charset="0"/>
                    <a:cs typeface="arial" panose="020B0604020202020204" pitchFamily="34" charset="0"/>
                  </a:rPr>
                  <a:t>F3</a:t>
                </a:r>
              </a:p>
            </p:txBody>
          </p:sp>
          <p:sp>
            <p:nvSpPr>
              <p:cNvPr id="128" name="TextBox 127">
                <a:extLst>
                  <a:ext uri="{FF2B5EF4-FFF2-40B4-BE49-F238E27FC236}">
                    <a16:creationId xmlns:a16="http://schemas.microsoft.com/office/drawing/2014/main" id="{173CA57A-A806-4903-B3B7-41713B04A09C}"/>
                  </a:ext>
                </a:extLst>
              </p:cNvPr>
              <p:cNvSpPr txBox="1"/>
              <p:nvPr/>
            </p:nvSpPr>
            <p:spPr>
              <a:xfrm>
                <a:off x="5589609" y="4978389"/>
                <a:ext cx="2653298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Position &amp; Time measurement </a:t>
                </a:r>
              </a:p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(2 x PPAC)</a:t>
                </a:r>
              </a:p>
            </p:txBody>
          </p:sp>
          <p:sp>
            <p:nvSpPr>
              <p:cNvPr id="129" name="TextBox 128">
                <a:extLst>
                  <a:ext uri="{FF2B5EF4-FFF2-40B4-BE49-F238E27FC236}">
                    <a16:creationId xmlns:a16="http://schemas.microsoft.com/office/drawing/2014/main" id="{E9C46407-6D8F-4CB9-B3F2-9D68FF258A3A}"/>
                  </a:ext>
                </a:extLst>
              </p:cNvPr>
              <p:cNvSpPr txBox="1"/>
              <p:nvPr/>
            </p:nvSpPr>
            <p:spPr>
              <a:xfrm>
                <a:off x="2949677" y="6094069"/>
                <a:ext cx="3550632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Position &amp; Time measurement (2 x PPAC)</a:t>
                </a:r>
              </a:p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Energy loss measurement (SSD)</a:t>
                </a:r>
              </a:p>
            </p:txBody>
          </p:sp>
          <p:sp>
            <p:nvSpPr>
              <p:cNvPr id="130" name="TextBox 129">
                <a:extLst>
                  <a:ext uri="{FF2B5EF4-FFF2-40B4-BE49-F238E27FC236}">
                    <a16:creationId xmlns:a16="http://schemas.microsoft.com/office/drawing/2014/main" id="{B71ED810-4707-49E0-B02F-2C7462C40015}"/>
                  </a:ext>
                </a:extLst>
              </p:cNvPr>
              <p:cNvSpPr txBox="1"/>
              <p:nvPr/>
            </p:nvSpPr>
            <p:spPr>
              <a:xfrm>
                <a:off x="10007524" y="4464161"/>
                <a:ext cx="1715125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Beam phosphor</a:t>
                </a:r>
              </a:p>
              <a:p>
                <a:r>
                  <a:rPr lang="en-US" altLang="ko-KR" sz="825" dirty="0">
                    <a:solidFill>
                      <a:srgbClr val="0070C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Production Target</a:t>
                </a:r>
              </a:p>
            </p:txBody>
          </p:sp>
        </p:grpSp>
      </p:grpSp>
      <p:sp>
        <p:nvSpPr>
          <p:cNvPr id="71" name="TextBox 70">
            <a:extLst>
              <a:ext uri="{FF2B5EF4-FFF2-40B4-BE49-F238E27FC236}">
                <a16:creationId xmlns:a16="http://schemas.microsoft.com/office/drawing/2014/main" id="{66E204C4-A519-493F-9FF2-217FBEB71F30}"/>
              </a:ext>
            </a:extLst>
          </p:cNvPr>
          <p:cNvSpPr txBox="1"/>
          <p:nvPr/>
        </p:nvSpPr>
        <p:spPr>
          <a:xfrm>
            <a:off x="10247418" y="2616308"/>
            <a:ext cx="1944581" cy="276999"/>
          </a:xfrm>
          <a:prstGeom prst="rect">
            <a:avLst/>
          </a:prstGeom>
          <a:solidFill>
            <a:schemeClr val="bg1">
              <a:alpha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r>
              <a:rPr lang="en-US" altLang="ko-KR" sz="1200" b="1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F0 Phosphor at </a:t>
            </a:r>
            <a:r>
              <a:rPr lang="en-US" altLang="ko-KR" sz="1200" b="1" dirty="0" err="1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KoBRA</a:t>
            </a:r>
            <a:endParaRPr lang="en-US" altLang="ko-KR" sz="1200" b="1" dirty="0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726379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그림 29">
            <a:extLst>
              <a:ext uri="{FF2B5EF4-FFF2-40B4-BE49-F238E27FC236}">
                <a16:creationId xmlns:a16="http://schemas.microsoft.com/office/drawing/2014/main" id="{B2FF379C-5EC5-430F-81D8-05E261E690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07" b="7853"/>
          <a:stretch/>
        </p:blipFill>
        <p:spPr>
          <a:xfrm>
            <a:off x="5892" y="273855"/>
            <a:ext cx="12192000" cy="526093"/>
          </a:xfrm>
          <a:prstGeom prst="rect">
            <a:avLst/>
          </a:prstGeom>
        </p:spPr>
      </p:pic>
      <p:sp>
        <p:nvSpPr>
          <p:cNvPr id="51" name="object 12">
            <a:extLst>
              <a:ext uri="{FF2B5EF4-FFF2-40B4-BE49-F238E27FC236}">
                <a16:creationId xmlns:a16="http://schemas.microsoft.com/office/drawing/2014/main" id="{C16A7132-21DB-4B6F-81D9-89FE335227A0}"/>
              </a:ext>
            </a:extLst>
          </p:cNvPr>
          <p:cNvSpPr txBox="1"/>
          <p:nvPr/>
        </p:nvSpPr>
        <p:spPr>
          <a:xfrm>
            <a:off x="424041" y="187012"/>
            <a:ext cx="8123595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altLang="ko-KR" sz="2400" b="1" dirty="0"/>
              <a:t>User Experiments at </a:t>
            </a:r>
            <a:r>
              <a:rPr lang="en-US" altLang="ko-KR" sz="2400" b="1" dirty="0" err="1"/>
              <a:t>KoBRA</a:t>
            </a:r>
            <a:r>
              <a:rPr lang="en-US" altLang="ko-KR" sz="2400" b="1" dirty="0"/>
              <a:t> (2025)</a:t>
            </a:r>
            <a:endParaRPr lang="ko-KR" altLang="en-US" sz="2400" b="1" dirty="0"/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48D0A42A-2410-4FAC-ABE2-F27512B733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713" y="1084557"/>
            <a:ext cx="6722300" cy="2883745"/>
          </a:xfrm>
          <a:prstGeom prst="rect">
            <a:avLst/>
          </a:prstGeom>
        </p:spPr>
      </p:pic>
      <p:pic>
        <p:nvPicPr>
          <p:cNvPr id="28" name="그림 27">
            <a:extLst>
              <a:ext uri="{FF2B5EF4-FFF2-40B4-BE49-F238E27FC236}">
                <a16:creationId xmlns:a16="http://schemas.microsoft.com/office/drawing/2014/main" id="{C3012E2F-5811-45AA-B443-AA8206E8A040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41616" y="3948591"/>
            <a:ext cx="2558844" cy="1919133"/>
          </a:xfrm>
          <a:prstGeom prst="rect">
            <a:avLst/>
          </a:prstGeom>
        </p:spPr>
      </p:pic>
      <p:pic>
        <p:nvPicPr>
          <p:cNvPr id="33" name="그림 32">
            <a:extLst>
              <a:ext uri="{FF2B5EF4-FFF2-40B4-BE49-F238E27FC236}">
                <a16:creationId xmlns:a16="http://schemas.microsoft.com/office/drawing/2014/main" id="{F681374C-8014-4FF2-8C25-7B2565BDCCA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57" r="12889"/>
          <a:stretch/>
        </p:blipFill>
        <p:spPr>
          <a:xfrm rot="5400000">
            <a:off x="594280" y="3885721"/>
            <a:ext cx="1933259" cy="1971221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8CA4669F-B53E-42BB-BE74-8D3C3563D8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32" y="1084557"/>
            <a:ext cx="4382577" cy="2007781"/>
          </a:xfrm>
          <a:prstGeom prst="rect">
            <a:avLst/>
          </a:prstGeom>
        </p:spPr>
      </p:pic>
      <p:sp>
        <p:nvSpPr>
          <p:cNvPr id="9" name="직사각형 8">
            <a:extLst>
              <a:ext uri="{FF2B5EF4-FFF2-40B4-BE49-F238E27FC236}">
                <a16:creationId xmlns:a16="http://schemas.microsoft.com/office/drawing/2014/main" id="{FF36A2A5-9370-4074-9589-17E68922C087}"/>
              </a:ext>
            </a:extLst>
          </p:cNvPr>
          <p:cNvSpPr/>
          <p:nvPr/>
        </p:nvSpPr>
        <p:spPr>
          <a:xfrm>
            <a:off x="166973" y="6320080"/>
            <a:ext cx="512544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2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&lt; Single Event Effect Test for Space Semiconductor at </a:t>
            </a:r>
            <a:r>
              <a:rPr lang="en-US" altLang="ko-KR" sz="1200" dirty="0" err="1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KoBRA</a:t>
            </a:r>
            <a:r>
              <a:rPr lang="en-US" altLang="ko-KR" sz="12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 (KARI) &gt;</a:t>
            </a:r>
            <a:endParaRPr lang="ko-KR" altLang="en-US" sz="1200" dirty="0"/>
          </a:p>
        </p:txBody>
      </p:sp>
      <p:sp>
        <p:nvSpPr>
          <p:cNvPr id="10" name="직사각형 9">
            <a:extLst>
              <a:ext uri="{FF2B5EF4-FFF2-40B4-BE49-F238E27FC236}">
                <a16:creationId xmlns:a16="http://schemas.microsoft.com/office/drawing/2014/main" id="{CDDCDDBB-4115-43AF-B5D7-8B6A06AA7164}"/>
              </a:ext>
            </a:extLst>
          </p:cNvPr>
          <p:cNvSpPr/>
          <p:nvPr/>
        </p:nvSpPr>
        <p:spPr>
          <a:xfrm>
            <a:off x="736094" y="3080736"/>
            <a:ext cx="374974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200" dirty="0">
                <a:ea typeface="SUIT SemiBold" pitchFamily="50" charset="-127"/>
                <a:cs typeface="Times New Roman" panose="02020603050405020304" pitchFamily="18" charset="0"/>
              </a:rPr>
              <a:t>&lt; First ASGARD Campaign at </a:t>
            </a:r>
            <a:r>
              <a:rPr lang="en-US" altLang="ko-KR" sz="1200" dirty="0" err="1">
                <a:ea typeface="SUIT SemiBold" pitchFamily="50" charset="-127"/>
                <a:cs typeface="Times New Roman" panose="02020603050405020304" pitchFamily="18" charset="0"/>
              </a:rPr>
              <a:t>KoBRA</a:t>
            </a:r>
            <a:r>
              <a:rPr lang="en-US" altLang="ko-KR" sz="1200" dirty="0">
                <a:ea typeface="SUIT SemiBold" pitchFamily="50" charset="-127"/>
                <a:cs typeface="Times New Roman" panose="02020603050405020304" pitchFamily="18" charset="0"/>
              </a:rPr>
              <a:t> (CENS, IBS) &gt;</a:t>
            </a:r>
            <a:endParaRPr lang="ko-KR" altLang="en-US" sz="1200" dirty="0"/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18B96598-FFD5-4463-8552-DA7C4DBCED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506" y="4100677"/>
            <a:ext cx="7181015" cy="2152971"/>
          </a:xfrm>
          <a:prstGeom prst="rect">
            <a:avLst/>
          </a:prstGeom>
        </p:spPr>
      </p:pic>
      <p:sp>
        <p:nvSpPr>
          <p:cNvPr id="58" name="직사각형 57">
            <a:extLst>
              <a:ext uri="{FF2B5EF4-FFF2-40B4-BE49-F238E27FC236}">
                <a16:creationId xmlns:a16="http://schemas.microsoft.com/office/drawing/2014/main" id="{78B14056-86F6-4EB0-891E-6E34D8D8434B}"/>
              </a:ext>
            </a:extLst>
          </p:cNvPr>
          <p:cNvSpPr/>
          <p:nvPr/>
        </p:nvSpPr>
        <p:spPr>
          <a:xfrm>
            <a:off x="1113275" y="5830145"/>
            <a:ext cx="100059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100" dirty="0"/>
              <a:t>SRAM chips </a:t>
            </a:r>
            <a:endParaRPr lang="ko-KR" altLang="en-US" sz="1100" dirty="0"/>
          </a:p>
        </p:txBody>
      </p:sp>
    </p:spTree>
    <p:extLst>
      <p:ext uri="{BB962C8B-B14F-4D97-AF65-F5344CB8AC3E}">
        <p14:creationId xmlns:p14="http://schemas.microsoft.com/office/powerpoint/2010/main" val="7146907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그림 29">
            <a:extLst>
              <a:ext uri="{FF2B5EF4-FFF2-40B4-BE49-F238E27FC236}">
                <a16:creationId xmlns:a16="http://schemas.microsoft.com/office/drawing/2014/main" id="{B2FF379C-5EC5-430F-81D8-05E261E690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07" b="7853"/>
          <a:stretch/>
        </p:blipFill>
        <p:spPr>
          <a:xfrm>
            <a:off x="5892" y="273855"/>
            <a:ext cx="12192000" cy="526093"/>
          </a:xfrm>
          <a:prstGeom prst="rect">
            <a:avLst/>
          </a:prstGeom>
        </p:spPr>
      </p:pic>
      <p:sp>
        <p:nvSpPr>
          <p:cNvPr id="51" name="object 12">
            <a:extLst>
              <a:ext uri="{FF2B5EF4-FFF2-40B4-BE49-F238E27FC236}">
                <a16:creationId xmlns:a16="http://schemas.microsoft.com/office/drawing/2014/main" id="{C16A7132-21DB-4B6F-81D9-89FE335227A0}"/>
              </a:ext>
            </a:extLst>
          </p:cNvPr>
          <p:cNvSpPr txBox="1"/>
          <p:nvPr/>
        </p:nvSpPr>
        <p:spPr>
          <a:xfrm>
            <a:off x="424041" y="187012"/>
            <a:ext cx="1075465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altLang="ko-KR" sz="2400" b="1" dirty="0"/>
              <a:t>Commissioning and User Experiments at NDPS </a:t>
            </a:r>
            <a:r>
              <a:rPr lang="en-US" altLang="ko-KR" b="1" dirty="0"/>
              <a:t>(</a:t>
            </a:r>
            <a:r>
              <a:rPr lang="en-US" altLang="ko-KR" b="1" dirty="0">
                <a:ea typeface="SUIT SemiBold" pitchFamily="50" charset="-127"/>
                <a:cs typeface="Pretendard Medium" panose="02000603000000020004" pitchFamily="50" charset="-127"/>
              </a:rPr>
              <a:t>N</a:t>
            </a:r>
            <a:r>
              <a:rPr lang="en-US" altLang="ko-KR" dirty="0">
                <a:ea typeface="SUIT SemiBold" pitchFamily="50" charset="-127"/>
                <a:cs typeface="Pretendard Medium" panose="02000603000000020004" pitchFamily="50" charset="-127"/>
              </a:rPr>
              <a:t>uclear </a:t>
            </a:r>
            <a:r>
              <a:rPr lang="en-US" altLang="ko-KR" b="1" dirty="0">
                <a:ea typeface="SUIT SemiBold" pitchFamily="50" charset="-127"/>
                <a:cs typeface="Pretendard Medium" panose="02000603000000020004" pitchFamily="50" charset="-127"/>
              </a:rPr>
              <a:t>D</a:t>
            </a:r>
            <a:r>
              <a:rPr lang="en-US" altLang="ko-KR" dirty="0">
                <a:ea typeface="SUIT SemiBold" pitchFamily="50" charset="-127"/>
                <a:cs typeface="Pretendard Medium" panose="02000603000000020004" pitchFamily="50" charset="-127"/>
              </a:rPr>
              <a:t>ata </a:t>
            </a:r>
            <a:r>
              <a:rPr lang="en-US" altLang="ko-KR" b="1" dirty="0">
                <a:ea typeface="SUIT SemiBold" pitchFamily="50" charset="-127"/>
                <a:cs typeface="Pretendard Medium" panose="02000603000000020004" pitchFamily="50" charset="-127"/>
              </a:rPr>
              <a:t>P</a:t>
            </a:r>
            <a:r>
              <a:rPr lang="en-US" altLang="ko-KR" dirty="0">
                <a:ea typeface="SUIT SemiBold" pitchFamily="50" charset="-127"/>
                <a:cs typeface="Pretendard Medium" panose="02000603000000020004" pitchFamily="50" charset="-127"/>
              </a:rPr>
              <a:t>roduction </a:t>
            </a:r>
            <a:r>
              <a:rPr lang="en-US" altLang="ko-KR" b="1" dirty="0">
                <a:ea typeface="SUIT SemiBold" pitchFamily="50" charset="-127"/>
                <a:cs typeface="Pretendard Medium" panose="02000603000000020004" pitchFamily="50" charset="-127"/>
              </a:rPr>
              <a:t>S</a:t>
            </a:r>
            <a:r>
              <a:rPr lang="en-US" altLang="ko-KR" dirty="0">
                <a:ea typeface="SUIT SemiBold" pitchFamily="50" charset="-127"/>
                <a:cs typeface="Pretendard Medium" panose="02000603000000020004" pitchFamily="50" charset="-127"/>
              </a:rPr>
              <a:t>ystem)</a:t>
            </a:r>
            <a:endParaRPr lang="ko-KR" altLang="en-US" b="1" dirty="0"/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69FC2A0D-64C7-43DF-B07F-3F7C7E29F3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37" r="5554"/>
          <a:stretch/>
        </p:blipFill>
        <p:spPr>
          <a:xfrm>
            <a:off x="9902215" y="1204176"/>
            <a:ext cx="2040951" cy="151106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F95A479-A636-4B41-BEA3-341EF8FEDFCC}"/>
              </a:ext>
            </a:extLst>
          </p:cNvPr>
          <p:cNvSpPr txBox="1"/>
          <p:nvPr/>
        </p:nvSpPr>
        <p:spPr>
          <a:xfrm>
            <a:off x="9629092" y="2715240"/>
            <a:ext cx="267432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100" dirty="0">
                <a:latin typeface="Arial" panose="020B0604020202020204" pitchFamily="34" charset="0"/>
                <a:cs typeface="Arial" panose="020B0604020202020204" pitchFamily="34" charset="0"/>
              </a:rPr>
              <a:t>Bi foil (374 </a:t>
            </a:r>
            <a:r>
              <a:rPr lang="en-US" altLang="ko-KR" sz="1100" dirty="0" err="1">
                <a:latin typeface="Arial" panose="020B0604020202020204" pitchFamily="34" charset="0"/>
                <a:cs typeface="Arial" panose="020B0604020202020204" pitchFamily="34" charset="0"/>
              </a:rPr>
              <a:t>keV</a:t>
            </a:r>
            <a:r>
              <a:rPr lang="en-US" altLang="ko-KR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l-GR" altLang="ko-KR" sz="1100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γ</a:t>
            </a:r>
            <a:r>
              <a:rPr lang="en-US" altLang="ko-KR" sz="1100" dirty="0">
                <a:latin typeface="Arial" panose="020B0604020202020204" pitchFamily="34" charset="0"/>
                <a:ea typeface="맑은 고딕" panose="020B0503020000020004" pitchFamily="50" charset="-127"/>
                <a:cs typeface="Arial" panose="020B0604020202020204" pitchFamily="34" charset="0"/>
              </a:rPr>
              <a:t>-ray </a:t>
            </a:r>
            <a:r>
              <a:rPr lang="en-US" altLang="ko-KR" sz="1100" dirty="0">
                <a:latin typeface="Arial" panose="020B0604020202020204" pitchFamily="34" charset="0"/>
                <a:cs typeface="Arial" panose="020B0604020202020204" pitchFamily="34" charset="0"/>
              </a:rPr>
              <a:t>from 204 Bi)</a:t>
            </a:r>
            <a:endParaRPr lang="ko-KR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직사각형 16">
            <a:extLst>
              <a:ext uri="{FF2B5EF4-FFF2-40B4-BE49-F238E27FC236}">
                <a16:creationId xmlns:a16="http://schemas.microsoft.com/office/drawing/2014/main" id="{24916234-5E85-40DB-B0FB-07643C9D41CF}"/>
              </a:ext>
            </a:extLst>
          </p:cNvPr>
          <p:cNvSpPr/>
          <p:nvPr/>
        </p:nvSpPr>
        <p:spPr>
          <a:xfrm>
            <a:off x="9745133" y="2941895"/>
            <a:ext cx="2355114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ko-KR" sz="1050" b="1" dirty="0">
                <a:latin typeface="Arial" panose="020B0604020202020204" pitchFamily="34" charset="0"/>
                <a:cs typeface="Arial" panose="020B0604020202020204" pitchFamily="34" charset="0"/>
              </a:rPr>
              <a:t>Conformed high-energy neutrons </a:t>
            </a:r>
            <a:br>
              <a:rPr lang="en-US" altLang="ko-KR" sz="105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ko-KR" sz="1050" b="1" dirty="0">
                <a:latin typeface="Arial" panose="020B0604020202020204" pitchFamily="34" charset="0"/>
                <a:cs typeface="Arial" panose="020B0604020202020204" pitchFamily="34" charset="0"/>
              </a:rPr>
              <a:t>above 40 MeV</a:t>
            </a:r>
            <a:endParaRPr lang="ko-KR" altLang="en-US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2CFCBDC6-3C32-4784-A85D-31B8AA1FA1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591" y="1066150"/>
            <a:ext cx="3119395" cy="1961883"/>
          </a:xfrm>
          <a:prstGeom prst="rect">
            <a:avLst/>
          </a:prstGeom>
        </p:spPr>
      </p:pic>
      <p:sp>
        <p:nvSpPr>
          <p:cNvPr id="62" name="object 12">
            <a:extLst>
              <a:ext uri="{FF2B5EF4-FFF2-40B4-BE49-F238E27FC236}">
                <a16:creationId xmlns:a16="http://schemas.microsoft.com/office/drawing/2014/main" id="{5A698F1B-9285-4938-BF66-B19610BE82E0}"/>
              </a:ext>
            </a:extLst>
          </p:cNvPr>
          <p:cNvSpPr txBox="1"/>
          <p:nvPr/>
        </p:nvSpPr>
        <p:spPr>
          <a:xfrm>
            <a:off x="424041" y="888425"/>
            <a:ext cx="8232853" cy="259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spcBef>
                <a:spcPts val="100"/>
              </a:spcBef>
              <a:buFont typeface="Wingdings" panose="05000000000000000000" pitchFamily="2" charset="2"/>
              <a:buChar char="l"/>
            </a:pPr>
            <a:r>
              <a:rPr lang="en-US" altLang="ko-KR" sz="1600" b="1" dirty="0">
                <a:cs typeface="Arial" panose="020B0604020202020204" pitchFamily="34" charset="0"/>
              </a:rPr>
              <a:t>Measurement of neutron energy spectra </a:t>
            </a:r>
            <a:r>
              <a:rPr lang="en-US" altLang="ko-KR" sz="1600" b="1" spc="-1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using neutron activation</a:t>
            </a:r>
            <a:endParaRPr lang="en-US" altLang="ko-KR" sz="1600" b="1" dirty="0"/>
          </a:p>
        </p:txBody>
      </p:sp>
      <p:sp>
        <p:nvSpPr>
          <p:cNvPr id="63" name="object 12">
            <a:extLst>
              <a:ext uri="{FF2B5EF4-FFF2-40B4-BE49-F238E27FC236}">
                <a16:creationId xmlns:a16="http://schemas.microsoft.com/office/drawing/2014/main" id="{F79646D3-F732-4547-BD01-8BEAEEE79AE9}"/>
              </a:ext>
            </a:extLst>
          </p:cNvPr>
          <p:cNvSpPr txBox="1"/>
          <p:nvPr/>
        </p:nvSpPr>
        <p:spPr>
          <a:xfrm>
            <a:off x="424040" y="3321239"/>
            <a:ext cx="8232853" cy="259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spcBef>
                <a:spcPts val="100"/>
              </a:spcBef>
              <a:buFont typeface="Wingdings" panose="05000000000000000000" pitchFamily="2" charset="2"/>
              <a:buChar char="l"/>
            </a:pPr>
            <a:r>
              <a:rPr lang="en-US" altLang="ko-KR" sz="1600" b="1" dirty="0">
                <a:ea typeface="SUIT SemiBold" pitchFamily="50" charset="-127"/>
                <a:cs typeface="Times New Roman" panose="02020603050405020304" pitchFamily="18" charset="0"/>
              </a:rPr>
              <a:t>User Experiments at NDPS in 2025</a:t>
            </a:r>
            <a:endParaRPr lang="en-US" altLang="ko-KR" sz="1600" b="1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16E0FC16-922B-4F9B-A413-C9E9F44E27FC}"/>
              </a:ext>
            </a:extLst>
          </p:cNvPr>
          <p:cNvSpPr txBox="1"/>
          <p:nvPr/>
        </p:nvSpPr>
        <p:spPr>
          <a:xfrm>
            <a:off x="520117" y="3619003"/>
            <a:ext cx="11243028" cy="931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3038" indent="-173038">
              <a:buFont typeface="Arial" panose="020B0604020202020204" pitchFamily="34" charset="0"/>
              <a:buChar char="•"/>
            </a:pPr>
            <a:r>
              <a:rPr lang="en-US" altLang="ko-KR" sz="1300" dirty="0">
                <a:cs typeface="Arial" panose="020B0604020202020204" pitchFamily="34" charset="0"/>
              </a:rPr>
              <a:t>3 technical beam experiment and 1 user experiments were performed (IRIS: 2, KENTECH: 1, KRISS: 1)</a:t>
            </a:r>
          </a:p>
          <a:p>
            <a:pPr marL="12700">
              <a:spcBef>
                <a:spcPts val="100"/>
              </a:spcBef>
            </a:pPr>
            <a:r>
              <a:rPr lang="en-US" altLang="ko-KR" sz="1300" dirty="0">
                <a:cs typeface="Arial" panose="020B0604020202020204" pitchFamily="34" charset="0"/>
              </a:rPr>
              <a:t>   - </a:t>
            </a:r>
            <a:r>
              <a:rPr lang="en-US" altLang="ko-KR" sz="13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Neutron activation measurements with a high Z target by bombarding an Ar-40 Beam at NDPS (</a:t>
            </a:r>
            <a:r>
              <a:rPr lang="nl-NL" altLang="ko-KR" sz="13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C. Ham et al., IRIS) </a:t>
            </a:r>
          </a:p>
          <a:p>
            <a:pPr marL="12700">
              <a:spcBef>
                <a:spcPts val="100"/>
              </a:spcBef>
            </a:pPr>
            <a:r>
              <a:rPr lang="nl-NL" altLang="ko-KR" sz="13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   - </a:t>
            </a:r>
            <a:r>
              <a:rPr lang="en-US" altLang="ko-KR" sz="1300" spc="-1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Heavy-Ion Accelerator-Based Neutron Source Characterization Using Neutron Activation Analysis for Nuclear Fusion Research (J.J. Dang et al., KENTECH)</a:t>
            </a:r>
          </a:p>
          <a:p>
            <a:pPr marL="12700">
              <a:spcBef>
                <a:spcPts val="100"/>
              </a:spcBef>
            </a:pPr>
            <a:r>
              <a:rPr lang="nl-NL" altLang="ko-KR" sz="13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   - </a:t>
            </a:r>
            <a:r>
              <a:rPr lang="en-US" altLang="ko-KR" sz="13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Neutron energy spectrum measurements using Bonner sphere spectrometer (Y.S Yoon et al., KRISS)</a:t>
            </a:r>
            <a:endParaRPr lang="ko-KR" altLang="en-US" sz="1300" dirty="0">
              <a:cs typeface="Arial" panose="020B0604020202020204" pitchFamily="34" charset="0"/>
            </a:endParaRPr>
          </a:p>
        </p:txBody>
      </p:sp>
      <p:pic>
        <p:nvPicPr>
          <p:cNvPr id="65" name="그림 64">
            <a:extLst>
              <a:ext uri="{FF2B5EF4-FFF2-40B4-BE49-F238E27FC236}">
                <a16:creationId xmlns:a16="http://schemas.microsoft.com/office/drawing/2014/main" id="{F51BB127-99A5-4306-A12B-74C77E1425B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/>
          <a:stretch/>
        </p:blipFill>
        <p:spPr>
          <a:xfrm>
            <a:off x="988295" y="4706684"/>
            <a:ext cx="2719922" cy="1728000"/>
          </a:xfrm>
          <a:prstGeom prst="rect">
            <a:avLst/>
          </a:prstGeom>
        </p:spPr>
      </p:pic>
      <p:pic>
        <p:nvPicPr>
          <p:cNvPr id="66" name="그림 65">
            <a:extLst>
              <a:ext uri="{FF2B5EF4-FFF2-40B4-BE49-F238E27FC236}">
                <a16:creationId xmlns:a16="http://schemas.microsoft.com/office/drawing/2014/main" id="{7178E1D9-78DC-46B5-9D1B-79E5D0950E9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25" t="26429" b="23762"/>
          <a:stretch/>
        </p:blipFill>
        <p:spPr>
          <a:xfrm>
            <a:off x="3981675" y="4706684"/>
            <a:ext cx="3708683" cy="1728000"/>
          </a:xfrm>
          <a:prstGeom prst="rect">
            <a:avLst/>
          </a:prstGeom>
        </p:spPr>
      </p:pic>
      <p:pic>
        <p:nvPicPr>
          <p:cNvPr id="67" name="그림 66">
            <a:extLst>
              <a:ext uri="{FF2B5EF4-FFF2-40B4-BE49-F238E27FC236}">
                <a16:creationId xmlns:a16="http://schemas.microsoft.com/office/drawing/2014/main" id="{7E03D500-9B9D-47FA-A18B-B39F53A641B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8" t="39325" r="7172" b="39169"/>
          <a:stretch/>
        </p:blipFill>
        <p:spPr>
          <a:xfrm>
            <a:off x="7829974" y="4709271"/>
            <a:ext cx="3924579" cy="764693"/>
          </a:xfrm>
          <a:prstGeom prst="rect">
            <a:avLst/>
          </a:prstGeom>
        </p:spPr>
      </p:pic>
      <p:pic>
        <p:nvPicPr>
          <p:cNvPr id="68" name="그림 67">
            <a:extLst>
              <a:ext uri="{FF2B5EF4-FFF2-40B4-BE49-F238E27FC236}">
                <a16:creationId xmlns:a16="http://schemas.microsoft.com/office/drawing/2014/main" id="{88EEBC40-CBA3-4DE2-8BA8-A5BBE66EE92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3" t="37076" r="11506" b="29998"/>
          <a:stretch/>
        </p:blipFill>
        <p:spPr>
          <a:xfrm>
            <a:off x="8317330" y="5520158"/>
            <a:ext cx="2949865" cy="908043"/>
          </a:xfrm>
          <a:prstGeom prst="rect">
            <a:avLst/>
          </a:prstGeom>
        </p:spPr>
      </p:pic>
      <p:sp>
        <p:nvSpPr>
          <p:cNvPr id="69" name="직사각형 68">
            <a:extLst>
              <a:ext uri="{FF2B5EF4-FFF2-40B4-BE49-F238E27FC236}">
                <a16:creationId xmlns:a16="http://schemas.microsoft.com/office/drawing/2014/main" id="{4C0FC0E2-7162-4274-8890-55475DD213D1}"/>
              </a:ext>
            </a:extLst>
          </p:cNvPr>
          <p:cNvSpPr/>
          <p:nvPr/>
        </p:nvSpPr>
        <p:spPr>
          <a:xfrm>
            <a:off x="4061595" y="6480878"/>
            <a:ext cx="45175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12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&lt; </a:t>
            </a:r>
            <a:r>
              <a:rPr lang="en-US" altLang="ko-KR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altLang="ko-KR" sz="1200" dirty="0">
                <a:latin typeface="Arial" panose="020B0604020202020204" pitchFamily="34" charset="0"/>
                <a:cs typeface="Arial" panose="020B0604020202020204" pitchFamily="34" charset="0"/>
              </a:rPr>
              <a:t>He-based Bonner Sphere Spectrometer (KRISS and IRIS)</a:t>
            </a:r>
            <a:r>
              <a:rPr lang="en-US" altLang="ko-KR" sz="12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 &gt;</a:t>
            </a:r>
            <a:endParaRPr lang="ko-KR" altLang="en-US" sz="1200" dirty="0"/>
          </a:p>
        </p:txBody>
      </p:sp>
      <p:pic>
        <p:nvPicPr>
          <p:cNvPr id="5" name="그림 4" descr="The diagram illustrates an advanced neutron facility featuring components such as neutron beams, monitors, collimators, diagnostics, magnets, and target handling systems, all integral to experimental nuclear physics research.&#10;&#10;AI 생성 콘텐츠는 정확하지 않을 수 있습니다.">
            <a:extLst>
              <a:ext uri="{FF2B5EF4-FFF2-40B4-BE49-F238E27FC236}">
                <a16:creationId xmlns:a16="http://schemas.microsoft.com/office/drawing/2014/main" id="{87C88F0B-372A-0EEB-87DB-2C733C1250E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233" y="1254955"/>
            <a:ext cx="3898384" cy="1640996"/>
          </a:xfrm>
          <a:prstGeom prst="rect">
            <a:avLst/>
          </a:prstGeom>
        </p:spPr>
      </p:pic>
      <p:pic>
        <p:nvPicPr>
          <p:cNvPr id="7" name="그림 6" descr="The image is a graph depicting the relationship between neutron energy (in MeV) and neutron yields (in n/sec/MeV/sr/puA) for various atomic numbers (Z).&#10;&#10;AI 생성 콘텐츠는 정확하지 않을 수 있습니다.">
            <a:extLst>
              <a:ext uri="{FF2B5EF4-FFF2-40B4-BE49-F238E27FC236}">
                <a16:creationId xmlns:a16="http://schemas.microsoft.com/office/drawing/2014/main" id="{49DD8ADC-A9AC-85AE-4344-46E22E3CF07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23512" y="1235947"/>
            <a:ext cx="2354884" cy="18062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5FDA40-B9C2-6885-BAD9-07379CD0C7B7}"/>
              </a:ext>
            </a:extLst>
          </p:cNvPr>
          <p:cNvSpPr txBox="1"/>
          <p:nvPr/>
        </p:nvSpPr>
        <p:spPr>
          <a:xfrm>
            <a:off x="354902" y="2941895"/>
            <a:ext cx="36267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50" b="1" dirty="0">
                <a:solidFill>
                  <a:schemeClr val="accent1">
                    <a:lumMod val="7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C. Ham, C. Lee, G. Oh, K. </a:t>
            </a:r>
            <a:r>
              <a:rPr lang="en-US" altLang="ko-KR" sz="1050" b="1" dirty="0" err="1">
                <a:solidFill>
                  <a:schemeClr val="accent1">
                    <a:lumMod val="7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Tshoo</a:t>
            </a:r>
            <a:r>
              <a:rPr lang="en-US" altLang="ko-KR" sz="1050" b="1" dirty="0">
                <a:solidFill>
                  <a:schemeClr val="accent1">
                    <a:lumMod val="7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 et al., JKPS 87 (2025) 662.</a:t>
            </a:r>
            <a:endParaRPr lang="ko-KR" altLang="en-US" sz="1050" b="1" dirty="0">
              <a:solidFill>
                <a:schemeClr val="accent1">
                  <a:lumMod val="75000"/>
                </a:scheme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0412D-B700-04CF-23B9-88ABF3032260}"/>
              </a:ext>
            </a:extLst>
          </p:cNvPr>
          <p:cNvSpPr txBox="1"/>
          <p:nvPr/>
        </p:nvSpPr>
        <p:spPr>
          <a:xfrm>
            <a:off x="10057424" y="950829"/>
            <a:ext cx="20302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b="1" dirty="0">
                <a:latin typeface="times" panose="02020603050405020304" pitchFamily="18" charset="0"/>
                <a:cs typeface="times" panose="02020603050405020304" pitchFamily="18" charset="0"/>
              </a:rPr>
              <a:t>Courtesy of J. Kim, C. Ham et al.</a:t>
            </a:r>
            <a:endParaRPr lang="ko-KR" altLang="en-US" sz="1000" b="1" dirty="0"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9" name="직사각형 8">
            <a:extLst>
              <a:ext uri="{FF2B5EF4-FFF2-40B4-BE49-F238E27FC236}">
                <a16:creationId xmlns:a16="http://schemas.microsoft.com/office/drawing/2014/main" id="{F0314339-9216-DF47-C27F-260F5262336B}"/>
              </a:ext>
            </a:extLst>
          </p:cNvPr>
          <p:cNvSpPr/>
          <p:nvPr/>
        </p:nvSpPr>
        <p:spPr>
          <a:xfrm>
            <a:off x="4348330" y="3021129"/>
            <a:ext cx="2452266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ko-KR" sz="1050" b="1" dirty="0">
                <a:latin typeface="Arial" panose="020B0604020202020204" pitchFamily="34" charset="0"/>
                <a:cs typeface="Arial" panose="020B0604020202020204" pitchFamily="34" charset="0"/>
              </a:rPr>
              <a:t>Neutron spectra (PHITS simulation)</a:t>
            </a:r>
            <a:endParaRPr lang="ko-KR" altLang="en-US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8220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503C4-3B3A-C0C7-C507-216E96571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그림 29">
            <a:extLst>
              <a:ext uri="{FF2B5EF4-FFF2-40B4-BE49-F238E27FC236}">
                <a16:creationId xmlns:a16="http://schemas.microsoft.com/office/drawing/2014/main" id="{6EB31F31-26B0-9700-7888-9573238502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07" b="7853"/>
          <a:stretch/>
        </p:blipFill>
        <p:spPr>
          <a:xfrm>
            <a:off x="5892" y="273855"/>
            <a:ext cx="12192000" cy="526093"/>
          </a:xfrm>
          <a:prstGeom prst="rect">
            <a:avLst/>
          </a:prstGeom>
        </p:spPr>
      </p:pic>
      <p:sp>
        <p:nvSpPr>
          <p:cNvPr id="51" name="object 12">
            <a:extLst>
              <a:ext uri="{FF2B5EF4-FFF2-40B4-BE49-F238E27FC236}">
                <a16:creationId xmlns:a16="http://schemas.microsoft.com/office/drawing/2014/main" id="{049A4FB8-186F-0824-5546-8D780B586861}"/>
              </a:ext>
            </a:extLst>
          </p:cNvPr>
          <p:cNvSpPr txBox="1"/>
          <p:nvPr/>
        </p:nvSpPr>
        <p:spPr>
          <a:xfrm>
            <a:off x="424041" y="187012"/>
            <a:ext cx="1075465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altLang="ko-KR" sz="2400" b="1" dirty="0"/>
              <a:t>Commissioning and User Experiments at </a:t>
            </a:r>
            <a:r>
              <a:rPr lang="en-US" altLang="ko-KR" sz="2400" b="1" dirty="0" err="1"/>
              <a:t>CLaSsy</a:t>
            </a:r>
            <a:endParaRPr lang="ko-KR" alt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D75280-406E-1735-2331-1DB773CDAC79}"/>
              </a:ext>
            </a:extLst>
          </p:cNvPr>
          <p:cNvSpPr txBox="1"/>
          <p:nvPr/>
        </p:nvSpPr>
        <p:spPr>
          <a:xfrm>
            <a:off x="353437" y="1009161"/>
            <a:ext cx="7725329" cy="340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285750" indent="-285750">
              <a:buFont typeface="Arial" panose="020B0604020202020204" pitchFamily="34" charset="0"/>
              <a:buChar char="•"/>
              <a:defRPr sz="16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fontAlgn="base">
              <a:lnSpc>
                <a:spcPct val="110000"/>
              </a:lnSpc>
              <a:buFont typeface="Wingdings" panose="05000000000000000000" pitchFamily="2" charset="2"/>
              <a:buChar char="l"/>
            </a:pPr>
            <a:r>
              <a:rPr lang="en-US" altLang="ko-KR" b="1" dirty="0" err="1">
                <a:latin typeface="+mn-lt"/>
                <a:ea typeface="나눔고딕" panose="020D0604000000000000" pitchFamily="50" charset="-127"/>
              </a:rPr>
              <a:t>CLaSsy</a:t>
            </a:r>
            <a:r>
              <a:rPr lang="en-US" altLang="ko-KR" dirty="0">
                <a:latin typeface="+mn-lt"/>
                <a:ea typeface="나눔고딕" panose="020D0604000000000000" pitchFamily="50" charset="-127"/>
              </a:rPr>
              <a:t> (</a:t>
            </a:r>
            <a:r>
              <a:rPr lang="en-US" altLang="ko-KR" b="1" dirty="0">
                <a:latin typeface="+mn-lt"/>
                <a:ea typeface="SUIT SemiBold" pitchFamily="50" charset="-127"/>
                <a:cs typeface="Pretendard Medium" panose="02000603000000020004" pitchFamily="50" charset="-127"/>
              </a:rPr>
              <a:t>C</a:t>
            </a:r>
            <a:r>
              <a:rPr lang="en-US" altLang="ko-KR" dirty="0">
                <a:latin typeface="+mn-lt"/>
                <a:ea typeface="SUIT SemiBold" pitchFamily="50" charset="-127"/>
                <a:cs typeface="Pretendard Medium" panose="02000603000000020004" pitchFamily="50" charset="-127"/>
              </a:rPr>
              <a:t>ollinear </a:t>
            </a:r>
            <a:r>
              <a:rPr lang="en-US" altLang="ko-KR" b="1" dirty="0">
                <a:latin typeface="+mn-lt"/>
                <a:ea typeface="SUIT SemiBold" pitchFamily="50" charset="-127"/>
                <a:cs typeface="Pretendard Medium" panose="02000603000000020004" pitchFamily="50" charset="-127"/>
              </a:rPr>
              <a:t>L</a:t>
            </a:r>
            <a:r>
              <a:rPr lang="en-US" altLang="ko-KR" dirty="0">
                <a:latin typeface="+mn-lt"/>
                <a:ea typeface="SUIT SemiBold" pitchFamily="50" charset="-127"/>
                <a:cs typeface="Pretendard Medium" panose="02000603000000020004" pitchFamily="50" charset="-127"/>
              </a:rPr>
              <a:t>aser </a:t>
            </a:r>
            <a:r>
              <a:rPr lang="en-US" altLang="ko-KR" b="1" dirty="0">
                <a:latin typeface="+mn-lt"/>
                <a:ea typeface="SUIT SemiBold" pitchFamily="50" charset="-127"/>
                <a:cs typeface="Pretendard Medium" panose="02000603000000020004" pitchFamily="50" charset="-127"/>
              </a:rPr>
              <a:t>S</a:t>
            </a:r>
            <a:r>
              <a:rPr lang="en-US" altLang="ko-KR" dirty="0">
                <a:latin typeface="+mn-lt"/>
                <a:ea typeface="SUIT SemiBold" pitchFamily="50" charset="-127"/>
                <a:cs typeface="Pretendard Medium" panose="02000603000000020004" pitchFamily="50" charset="-127"/>
              </a:rPr>
              <a:t>pectroscopy)</a:t>
            </a:r>
            <a:endParaRPr lang="ko-KR" altLang="en-US" dirty="0">
              <a:latin typeface="+mn-lt"/>
              <a:ea typeface="나눔고딕" panose="020D0604000000000000" pitchFamily="50" charset="-12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B0A4BD-AF2C-223B-2520-D40EA7F740AB}"/>
              </a:ext>
            </a:extLst>
          </p:cNvPr>
          <p:cNvSpPr txBox="1"/>
          <p:nvPr/>
        </p:nvSpPr>
        <p:spPr>
          <a:xfrm>
            <a:off x="647923" y="1295111"/>
            <a:ext cx="5629558" cy="513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ko-KR" sz="1200" dirty="0">
                <a:solidFill>
                  <a:srgbClr val="E7E6E6">
                    <a:lumMod val="25000"/>
                  </a:srgbClr>
                </a:solidFill>
                <a:cs typeface="Pretendard" panose="02000503000000020004" pitchFamily="2" charset="-127"/>
              </a:rPr>
              <a:t>To measure the </a:t>
            </a:r>
            <a:r>
              <a:rPr lang="en-US" altLang="ko-KR" sz="1200" b="1" dirty="0">
                <a:solidFill>
                  <a:srgbClr val="E7E6E6">
                    <a:lumMod val="25000"/>
                  </a:srgbClr>
                </a:solidFill>
                <a:cs typeface="Pretendard" panose="02000503000000020004" pitchFamily="2" charset="-127"/>
              </a:rPr>
              <a:t>hyperfine structure and isotope shifts </a:t>
            </a:r>
            <a:r>
              <a:rPr lang="en-US" altLang="ko-KR" sz="1200" dirty="0">
                <a:solidFill>
                  <a:srgbClr val="E7E6E6">
                    <a:lumMod val="25000"/>
                  </a:srgbClr>
                </a:solidFill>
                <a:cs typeface="Pretendard" panose="02000503000000020004" pitchFamily="2" charset="-127"/>
              </a:rPr>
              <a:t>of radioactive isotopes using laser spectroscopy</a:t>
            </a:r>
            <a:endParaRPr lang="ko-KR" altLang="en-US" sz="1200" dirty="0"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67DF99-12B7-859F-EB30-C242E5DEA2D6}"/>
              </a:ext>
            </a:extLst>
          </p:cNvPr>
          <p:cNvSpPr txBox="1"/>
          <p:nvPr/>
        </p:nvSpPr>
        <p:spPr>
          <a:xfrm>
            <a:off x="7267916" y="6425123"/>
            <a:ext cx="4842294" cy="261610"/>
          </a:xfrm>
          <a:prstGeom prst="rect">
            <a:avLst/>
          </a:prstGeom>
          <a:noFill/>
          <a:ln>
            <a:noFill/>
          </a:ln>
        </p:spPr>
        <p:txBody>
          <a:bodyPr wrap="square" lIns="3600" rIns="3600" rtlCol="0">
            <a:spAutoFit/>
          </a:bodyPr>
          <a:lstStyle/>
          <a:p>
            <a:pPr algn="ctr"/>
            <a:r>
              <a:rPr lang="en-US" altLang="ko-KR" sz="1100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Hyperfine structure of Na D1(left) and D2(right) transitions for </a:t>
            </a:r>
            <a:r>
              <a:rPr lang="en-US" altLang="ko-KR" sz="1100" b="1" baseline="300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22-24</a:t>
            </a:r>
            <a:r>
              <a:rPr lang="en-US" altLang="ko-KR" sz="1100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Na</a:t>
            </a:r>
            <a:endParaRPr lang="ko-KR" altLang="en-US" sz="1100" b="1" baseline="30000" dirty="0"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3F1A06-E672-7126-BE6B-DB4B0A7EF490}"/>
              </a:ext>
            </a:extLst>
          </p:cNvPr>
          <p:cNvSpPr txBox="1"/>
          <p:nvPr/>
        </p:nvSpPr>
        <p:spPr>
          <a:xfrm>
            <a:off x="647924" y="2155850"/>
            <a:ext cx="6987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ko-KR" sz="12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Jung Bok Kim et al. (KNUE), “High-resolution laser spectroscopy for the study of sodium” 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ko-KR" sz="1200" dirty="0" err="1">
                <a:ea typeface="나눔고딕" panose="020D0604000000000000" pitchFamily="50" charset="-127"/>
                <a:cs typeface="Pretendard Medium" panose="02000603000000020004" pitchFamily="50" charset="-127"/>
              </a:rPr>
              <a:t>Junho</a:t>
            </a:r>
            <a:r>
              <a:rPr lang="en-US" altLang="ko-KR" sz="12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 Won et al. (CENS, IBS), “Collinear laser spectroscopy of neutron-deficient Na isotopes”</a:t>
            </a:r>
            <a:endParaRPr lang="ko-KR" altLang="en-US" sz="1200" dirty="0"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ECD8908-859D-AD0B-D3A9-F9B87FB9F2B3}"/>
              </a:ext>
            </a:extLst>
          </p:cNvPr>
          <p:cNvSpPr txBox="1"/>
          <p:nvPr/>
        </p:nvSpPr>
        <p:spPr>
          <a:xfrm>
            <a:off x="647923" y="2993131"/>
            <a:ext cx="6490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ko-KR" sz="12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Hoon Yu (ROKAFA) et al., “</a:t>
            </a:r>
            <a:r>
              <a:rPr lang="en-US" altLang="ko-KR" sz="12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Doppler free collinear laser spectroscopy with Na isotopes</a:t>
            </a:r>
            <a:r>
              <a:rPr lang="en-US" altLang="ko-KR" sz="12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” 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ko-KR" sz="1200" dirty="0" err="1">
                <a:ea typeface="나눔고딕" panose="020D0604000000000000" pitchFamily="50" charset="-127"/>
                <a:cs typeface="Pretendard Medium" panose="02000603000000020004" pitchFamily="50" charset="-127"/>
              </a:rPr>
              <a:t>Junho</a:t>
            </a:r>
            <a:r>
              <a:rPr lang="en-US" altLang="ko-KR" sz="12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 Won et al. (CENS, IBS), “</a:t>
            </a:r>
            <a:r>
              <a:rPr lang="en-US" altLang="ko-KR" sz="1200" dirty="0">
                <a:solidFill>
                  <a:schemeClr val="bg2">
                    <a:lumMod val="25000"/>
                  </a:schemeClr>
                </a:solidFill>
                <a:cs typeface="Times New Roman" panose="02020603050405020304" pitchFamily="18" charset="0"/>
              </a:rPr>
              <a:t>Collinear Laser Spectroscopy of 21-25Na</a:t>
            </a:r>
            <a:r>
              <a:rPr lang="en-US" altLang="ko-KR" sz="1200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”</a:t>
            </a:r>
            <a:endParaRPr lang="ko-KR" altLang="en-US" sz="1200" dirty="0"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0BC1258-C31A-A1FC-1A1E-4524A779872A}"/>
              </a:ext>
            </a:extLst>
          </p:cNvPr>
          <p:cNvSpPr txBox="1"/>
          <p:nvPr/>
        </p:nvSpPr>
        <p:spPr>
          <a:xfrm>
            <a:off x="322516" y="1830886"/>
            <a:ext cx="7725329" cy="3429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285750" indent="-285750">
              <a:buFont typeface="Arial" panose="020B0604020202020204" pitchFamily="34" charset="0"/>
              <a:buChar char="•"/>
              <a:defRPr sz="16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fontAlgn="base">
              <a:lnSpc>
                <a:spcPct val="110000"/>
              </a:lnSpc>
              <a:buFont typeface="Wingdings" panose="05000000000000000000" pitchFamily="2" charset="2"/>
              <a:buChar char="l"/>
            </a:pPr>
            <a:r>
              <a:rPr lang="en-US" altLang="ko-KR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Commissioning experiments in November 2024</a:t>
            </a:r>
            <a:endParaRPr lang="ko-KR" altLang="en-US" dirty="0">
              <a:latin typeface="+mn-lt"/>
              <a:ea typeface="나눔고딕" panose="020D0604000000000000" pitchFamily="50" charset="-12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61560C7-10DD-1185-E1C9-E1DBEC82E0FB}"/>
              </a:ext>
            </a:extLst>
          </p:cNvPr>
          <p:cNvSpPr txBox="1"/>
          <p:nvPr/>
        </p:nvSpPr>
        <p:spPr>
          <a:xfrm>
            <a:off x="353437" y="2650217"/>
            <a:ext cx="7725329" cy="343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285750" indent="-285750">
              <a:buFont typeface="Arial" panose="020B0604020202020204" pitchFamily="34" charset="0"/>
              <a:buChar char="•"/>
              <a:defRPr sz="16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fontAlgn="base">
              <a:lnSpc>
                <a:spcPct val="110000"/>
              </a:lnSpc>
              <a:buFont typeface="Wingdings" panose="05000000000000000000" pitchFamily="2" charset="2"/>
              <a:buChar char="l"/>
            </a:pPr>
            <a:r>
              <a:rPr lang="en-US" altLang="ko-KR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User</a:t>
            </a:r>
            <a:r>
              <a:rPr lang="ko-KR" altLang="en-US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 </a:t>
            </a:r>
            <a:r>
              <a:rPr lang="en-US" altLang="ko-KR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experiments in December 2025 </a:t>
            </a:r>
            <a:endParaRPr lang="ko-KR" altLang="en-US" b="1" dirty="0"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pic>
        <p:nvPicPr>
          <p:cNvPr id="15" name="그림 14" descr="The image appears to be a series of histograms or density plots, possibly representing the distribution of photon counts at different frequency detunings for various isotopes (22Na, 23Na, and 24Na). Each plot has a peak around specific detuning values, indicating the likelihood of photon detection at those frequencies.&#10;&#10;AI 생성 콘텐츠는 정확하지 않을 수 있습니다.">
            <a:extLst>
              <a:ext uri="{FF2B5EF4-FFF2-40B4-BE49-F238E27FC236}">
                <a16:creationId xmlns:a16="http://schemas.microsoft.com/office/drawing/2014/main" id="{9CF61DD4-16FD-779B-7D3C-C17CEFBA4E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7045" y="3559096"/>
            <a:ext cx="4716389" cy="2828132"/>
          </a:xfrm>
          <a:prstGeom prst="rect">
            <a:avLst/>
          </a:prstGeom>
        </p:spPr>
      </p:pic>
      <p:pic>
        <p:nvPicPr>
          <p:cNvPr id="20" name="그림 19" descr="The diagram illustrates an ion source system with components including an ion source, Faraday cup (FC), Charge-exchange cell (CEC), stable ion beam, various electrostatic quadrupole doublets (EQD), a Wien filter (WF), lens, X-Y steerer, and a post-accelerator, leading to a beamline and laser, with specific parts labeled for their functions in the ion beam process.&#10;&#10;AI 생성 콘텐츠는 정확하지 않을 수 있습니다.">
            <a:extLst>
              <a:ext uri="{FF2B5EF4-FFF2-40B4-BE49-F238E27FC236}">
                <a16:creationId xmlns:a16="http://schemas.microsoft.com/office/drawing/2014/main" id="{1A08838C-8624-88E2-4EB2-302E0FC6C3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559" y="4028542"/>
            <a:ext cx="6752032" cy="221826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189C123-FF8D-F7B8-F266-B5CF046FA020}"/>
              </a:ext>
            </a:extLst>
          </p:cNvPr>
          <p:cNvSpPr txBox="1"/>
          <p:nvPr/>
        </p:nvSpPr>
        <p:spPr>
          <a:xfrm>
            <a:off x="1295330" y="6358739"/>
            <a:ext cx="4188537" cy="276999"/>
          </a:xfrm>
          <a:prstGeom prst="rect">
            <a:avLst/>
          </a:prstGeom>
          <a:noFill/>
          <a:ln>
            <a:noFill/>
          </a:ln>
        </p:spPr>
        <p:txBody>
          <a:bodyPr wrap="square" lIns="3600" rIns="3600" rtlCol="0">
            <a:spAutoFit/>
          </a:bodyPr>
          <a:lstStyle/>
          <a:p>
            <a:pPr algn="ctr"/>
            <a:r>
              <a:rPr lang="en-US" altLang="ko-KR" sz="1200" b="1" dirty="0">
                <a:latin typeface="나눔고딕" panose="020D0604000000000000" pitchFamily="50" charset="-127"/>
                <a:ea typeface="나눔고딕" panose="020D0604000000000000" pitchFamily="50" charset="-127"/>
                <a:cs typeface="Pretendard Medium" panose="02000603000000020004" pitchFamily="50" charset="-127"/>
              </a:rPr>
              <a:t>Schematic overview of the </a:t>
            </a:r>
            <a:r>
              <a:rPr lang="en-US" altLang="ko-KR" sz="1200" b="1" dirty="0" err="1">
                <a:latin typeface="나눔고딕" panose="020D0604000000000000" pitchFamily="50" charset="-127"/>
                <a:ea typeface="나눔고딕" panose="020D0604000000000000" pitchFamily="50" charset="-127"/>
                <a:cs typeface="Pretendard Medium" panose="02000603000000020004" pitchFamily="50" charset="-127"/>
              </a:rPr>
              <a:t>CLaSsy</a:t>
            </a:r>
            <a:r>
              <a:rPr lang="en-US" altLang="ko-KR" sz="1200" b="1" dirty="0">
                <a:latin typeface="나눔고딕" panose="020D0604000000000000" pitchFamily="50" charset="-127"/>
                <a:ea typeface="나눔고딕" panose="020D0604000000000000" pitchFamily="50" charset="-127"/>
                <a:cs typeface="Pretendard Medium" panose="02000603000000020004" pitchFamily="50" charset="-127"/>
              </a:rPr>
              <a:t> beamline</a:t>
            </a:r>
            <a:endParaRPr lang="ko-KR" altLang="en-US" sz="1200" b="1" baseline="30000" dirty="0">
              <a:latin typeface="나눔고딕" panose="020D0604000000000000" pitchFamily="50" charset="-127"/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5BAEA3E-DEED-D8B3-8695-7EA64DC7F65E}"/>
              </a:ext>
            </a:extLst>
          </p:cNvPr>
          <p:cNvSpPr txBox="1"/>
          <p:nvPr/>
        </p:nvSpPr>
        <p:spPr>
          <a:xfrm>
            <a:off x="597625" y="6025775"/>
            <a:ext cx="739064" cy="276999"/>
          </a:xfrm>
          <a:prstGeom prst="rect">
            <a:avLst/>
          </a:prstGeom>
          <a:noFill/>
          <a:ln>
            <a:noFill/>
          </a:ln>
        </p:spPr>
        <p:txBody>
          <a:bodyPr wrap="square" lIns="3600" rIns="3600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rgbClr val="0070C0"/>
                </a:solidFill>
                <a:latin typeface="나눔고딕" panose="020D0604000000000000" pitchFamily="50" charset="-127"/>
                <a:ea typeface="나눔고딕" panose="020D0604000000000000" pitchFamily="50" charset="-127"/>
                <a:cs typeface="Pretendard Medium" panose="02000603000000020004" pitchFamily="50" charset="-127"/>
              </a:rPr>
              <a:t>ISOL</a:t>
            </a:r>
            <a:endParaRPr lang="ko-KR" altLang="en-US" sz="1200" b="1" baseline="30000" dirty="0">
              <a:solidFill>
                <a:srgbClr val="0070C0"/>
              </a:solidFill>
              <a:latin typeface="나눔고딕" panose="020D0604000000000000" pitchFamily="50" charset="-127"/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A213319-2C68-002A-C93D-39329464A685}"/>
              </a:ext>
            </a:extLst>
          </p:cNvPr>
          <p:cNvSpPr txBox="1"/>
          <p:nvPr/>
        </p:nvSpPr>
        <p:spPr>
          <a:xfrm>
            <a:off x="2012497" y="3566877"/>
            <a:ext cx="5373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b="1" dirty="0">
                <a:solidFill>
                  <a:schemeClr val="accent1">
                    <a:lumMod val="7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J. Won, J. Ha, J. H. Lee et al., under submission to Phys. Rev. A (2026)</a:t>
            </a:r>
          </a:p>
          <a:p>
            <a:r>
              <a:rPr lang="en-US" altLang="ko-KR" sz="1200" b="1" dirty="0">
                <a:solidFill>
                  <a:schemeClr val="accent1">
                    <a:lumMod val="7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C. Lim, H. Yu, J. Song, S.J. Park et. al, Accepted in JINST (2026).</a:t>
            </a:r>
            <a:endParaRPr lang="ko-KR" altLang="en-US" sz="1200" b="1" dirty="0">
              <a:solidFill>
                <a:schemeClr val="accent1">
                  <a:lumMod val="75000"/>
                </a:scheme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7E54D9F5-14FD-DF81-0A13-EC4DD8EEE58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27" r="37040"/>
          <a:stretch>
            <a:fillRect/>
          </a:stretch>
        </p:blipFill>
        <p:spPr>
          <a:xfrm>
            <a:off x="7818971" y="848329"/>
            <a:ext cx="3644713" cy="24580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3FEB0D-648C-0B2D-3BA7-EC968E8F20F4}"/>
              </a:ext>
            </a:extLst>
          </p:cNvPr>
          <p:cNvSpPr txBox="1"/>
          <p:nvPr/>
        </p:nvSpPr>
        <p:spPr>
          <a:xfrm>
            <a:off x="8477485" y="3312571"/>
            <a:ext cx="232768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ko-KR" sz="1100" b="1" dirty="0">
                <a:ea typeface="나눔고딕" panose="020D0604000000000000" pitchFamily="50" charset="-127"/>
                <a:cs typeface="Pretendard Medium" panose="02000603000000020004" pitchFamily="50" charset="-127"/>
              </a:rPr>
              <a:t>Na-23 D1 &amp; D2 line spectrum</a:t>
            </a:r>
            <a:endParaRPr lang="ko-KR" altLang="en-US" sz="1100" b="1" dirty="0">
              <a:ea typeface="나눔고딕" panose="020D0604000000000000" pitchFamily="50" charset="-127"/>
              <a:cs typeface="Pretendard Medium" panose="0200060300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88327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A92BA-1434-26F0-B504-062C4BBA8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그림 29">
            <a:extLst>
              <a:ext uri="{FF2B5EF4-FFF2-40B4-BE49-F238E27FC236}">
                <a16:creationId xmlns:a16="http://schemas.microsoft.com/office/drawing/2014/main" id="{DF6AE548-4E74-4FCA-FE42-E4AD2B74D7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07" b="7853"/>
          <a:stretch/>
        </p:blipFill>
        <p:spPr>
          <a:xfrm>
            <a:off x="5892" y="273855"/>
            <a:ext cx="12192000" cy="526093"/>
          </a:xfrm>
          <a:prstGeom prst="rect">
            <a:avLst/>
          </a:prstGeom>
        </p:spPr>
      </p:pic>
      <p:sp>
        <p:nvSpPr>
          <p:cNvPr id="51" name="object 12">
            <a:extLst>
              <a:ext uri="{FF2B5EF4-FFF2-40B4-BE49-F238E27FC236}">
                <a16:creationId xmlns:a16="http://schemas.microsoft.com/office/drawing/2014/main" id="{AB3AD58C-10E7-010C-59C2-252A6110BE32}"/>
              </a:ext>
            </a:extLst>
          </p:cNvPr>
          <p:cNvSpPr txBox="1"/>
          <p:nvPr/>
        </p:nvSpPr>
        <p:spPr>
          <a:xfrm>
            <a:off x="424041" y="187012"/>
            <a:ext cx="1075465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altLang="ko-KR" sz="2400" b="1" dirty="0"/>
              <a:t>2026 User Beam Experiments Schedule</a:t>
            </a:r>
            <a:endParaRPr lang="ko-KR" altLang="en-US" b="1" dirty="0"/>
          </a:p>
        </p:txBody>
      </p:sp>
      <p:pic>
        <p:nvPicPr>
          <p:cNvPr id="3" name="그림 2" descr="The image shows a detailed schedule or timetable, possibly for a scientific experiment or a project, with dates, tasks, and various codes or abbreviations.&#10;&#10;AI 생성 콘텐츠는 정확하지 않을 수 있습니다.">
            <a:extLst>
              <a:ext uri="{FF2B5EF4-FFF2-40B4-BE49-F238E27FC236}">
                <a16:creationId xmlns:a16="http://schemas.microsoft.com/office/drawing/2014/main" id="{48A9C2B6-8BB6-BD20-D00D-96087AF900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05" y="740906"/>
            <a:ext cx="11158957" cy="50541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7B5106-AD61-8AC4-3E25-AFC8F67663E6}"/>
              </a:ext>
            </a:extLst>
          </p:cNvPr>
          <p:cNvSpPr txBox="1"/>
          <p:nvPr/>
        </p:nvSpPr>
        <p:spPr>
          <a:xfrm>
            <a:off x="571022" y="5808140"/>
            <a:ext cx="11049955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0975" indent="-180975">
              <a:buFont typeface="Wingdings" panose="05000000000000000000" pitchFamily="2" charset="2"/>
              <a:buChar char="§"/>
            </a:pPr>
            <a:r>
              <a:rPr lang="en-US" altLang="ko-KR" sz="1300" b="1" dirty="0"/>
              <a:t>13 user experiments : 82 days (656 hours)</a:t>
            </a:r>
            <a:r>
              <a:rPr lang="en-US" altLang="ko-KR" sz="1300" dirty="0"/>
              <a:t> </a:t>
            </a:r>
          </a:p>
          <a:p>
            <a:r>
              <a:rPr lang="en-US" altLang="ko-KR" sz="1300" dirty="0"/>
              <a:t>   - </a:t>
            </a:r>
            <a:r>
              <a:rPr lang="en-US" altLang="ko-KR" sz="1300" dirty="0" err="1"/>
              <a:t>KoBRA</a:t>
            </a:r>
            <a:r>
              <a:rPr lang="en-US" altLang="ko-KR" sz="1300" dirty="0"/>
              <a:t> (KO) : 7, NDPS (ND) : 2, MMS (MM) : 1, CLS (CL) : 1, Cyclotron (CY) : 2</a:t>
            </a:r>
          </a:p>
          <a:p>
            <a:pPr marL="180975" indent="-180975">
              <a:buFont typeface="Wingdings" panose="05000000000000000000" pitchFamily="2" charset="2"/>
              <a:buChar char="§"/>
            </a:pPr>
            <a:r>
              <a:rPr lang="en-US" altLang="ko-KR" sz="1300" b="1" dirty="0"/>
              <a:t>8 technical beam</a:t>
            </a:r>
            <a:r>
              <a:rPr lang="ko-KR" altLang="en-US" sz="1300" b="1" dirty="0"/>
              <a:t> </a:t>
            </a:r>
            <a:r>
              <a:rPr lang="en-US" altLang="ko-KR" sz="1300" b="1" dirty="0"/>
              <a:t>experiments (TB) : 15 days (120 hours)</a:t>
            </a:r>
          </a:p>
          <a:p>
            <a:endParaRPr lang="en-US" altLang="ko-KR" sz="400" b="1" dirty="0"/>
          </a:p>
          <a:p>
            <a:r>
              <a:rPr lang="en-US" altLang="ko-KR" sz="1200" b="1" dirty="0"/>
              <a:t>     * </a:t>
            </a:r>
            <a:r>
              <a:rPr lang="en-US" altLang="ko-KR" sz="1200" dirty="0"/>
              <a:t>Providing beam to domestic users / Based on 5 days/week, 8 hours/day beam operation</a:t>
            </a:r>
          </a:p>
        </p:txBody>
      </p:sp>
    </p:spTree>
    <p:extLst>
      <p:ext uri="{BB962C8B-B14F-4D97-AF65-F5344CB8AC3E}">
        <p14:creationId xmlns:p14="http://schemas.microsoft.com/office/powerpoint/2010/main" val="16154419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직선 연결선 13">
            <a:extLst>
              <a:ext uri="{FF2B5EF4-FFF2-40B4-BE49-F238E27FC236}">
                <a16:creationId xmlns:a16="http://schemas.microsoft.com/office/drawing/2014/main" id="{E475681B-E48F-DDC9-13CE-196C37AEA960}"/>
              </a:ext>
            </a:extLst>
          </p:cNvPr>
          <p:cNvCxnSpPr/>
          <p:nvPr/>
        </p:nvCxnSpPr>
        <p:spPr>
          <a:xfrm>
            <a:off x="8773375" y="3847381"/>
            <a:ext cx="0" cy="207404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직사각형 37">
            <a:extLst>
              <a:ext uri="{FF2B5EF4-FFF2-40B4-BE49-F238E27FC236}">
                <a16:creationId xmlns:a16="http://schemas.microsoft.com/office/drawing/2014/main" id="{C5195E45-8A2B-4636-BCEF-F2FF90A3DEBE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F21610-9F38-4C71-9852-4EFCC26AFEAD}"/>
              </a:ext>
            </a:extLst>
          </p:cNvPr>
          <p:cNvSpPr txBox="1"/>
          <p:nvPr/>
        </p:nvSpPr>
        <p:spPr>
          <a:xfrm>
            <a:off x="626635" y="404098"/>
            <a:ext cx="2579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RAON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의 경쟁력</a:t>
            </a:r>
          </a:p>
        </p:txBody>
      </p:sp>
      <p:grpSp>
        <p:nvGrpSpPr>
          <p:cNvPr id="18" name="그룹 17">
            <a:extLst>
              <a:ext uri="{FF2B5EF4-FFF2-40B4-BE49-F238E27FC236}">
                <a16:creationId xmlns:a16="http://schemas.microsoft.com/office/drawing/2014/main" id="{A4D04BEC-5D05-48FF-8B52-8CE767BEE65F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19" name="자유형: 도형 18">
              <a:extLst>
                <a:ext uri="{FF2B5EF4-FFF2-40B4-BE49-F238E27FC236}">
                  <a16:creationId xmlns:a16="http://schemas.microsoft.com/office/drawing/2014/main" id="{4E225BF3-BC0D-40B5-BA0A-5A89069F79F3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0" name="자유형: 도형 19">
              <a:extLst>
                <a:ext uri="{FF2B5EF4-FFF2-40B4-BE49-F238E27FC236}">
                  <a16:creationId xmlns:a16="http://schemas.microsoft.com/office/drawing/2014/main" id="{2ACCC0EC-2E85-4C7C-8EC0-B68447DFADCC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14" name="사각형: 둥근 모서리 113">
            <a:extLst>
              <a:ext uri="{FF2B5EF4-FFF2-40B4-BE49-F238E27FC236}">
                <a16:creationId xmlns:a16="http://schemas.microsoft.com/office/drawing/2014/main" id="{DB375B57-4DAE-4492-B5FA-8260DE58FDCA}"/>
              </a:ext>
            </a:extLst>
          </p:cNvPr>
          <p:cNvSpPr/>
          <p:nvPr/>
        </p:nvSpPr>
        <p:spPr>
          <a:xfrm>
            <a:off x="385331" y="1173993"/>
            <a:ext cx="11568544" cy="5509569"/>
          </a:xfrm>
          <a:prstGeom prst="roundRect">
            <a:avLst>
              <a:gd name="adj" fmla="val 4732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16" name="사각형: 둥근 위쪽 모서리 115">
            <a:extLst>
              <a:ext uri="{FF2B5EF4-FFF2-40B4-BE49-F238E27FC236}">
                <a16:creationId xmlns:a16="http://schemas.microsoft.com/office/drawing/2014/main" id="{12FE06DF-AAF5-4D32-A3BE-0622722ABE00}"/>
              </a:ext>
            </a:extLst>
          </p:cNvPr>
          <p:cNvSpPr/>
          <p:nvPr/>
        </p:nvSpPr>
        <p:spPr>
          <a:xfrm flipV="1">
            <a:off x="3560120" y="1174620"/>
            <a:ext cx="4967930" cy="360160"/>
          </a:xfrm>
          <a:prstGeom prst="round2SameRect">
            <a:avLst>
              <a:gd name="adj1" fmla="val 32037"/>
              <a:gd name="adj2" fmla="val 0"/>
            </a:avLst>
          </a:prstGeom>
          <a:solidFill>
            <a:srgbClr val="02061B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B713D5A6-08EE-4B55-84BE-704CE0065FFB}"/>
              </a:ext>
            </a:extLst>
          </p:cNvPr>
          <p:cNvSpPr txBox="1"/>
          <p:nvPr/>
        </p:nvSpPr>
        <p:spPr>
          <a:xfrm>
            <a:off x="4245972" y="1157268"/>
            <a:ext cx="3700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</a:rPr>
              <a:t>희귀동위원소 </a:t>
            </a:r>
            <a:r>
              <a:rPr lang="en-US" altLang="ko-KR" b="1" dirty="0">
                <a:solidFill>
                  <a:schemeClr val="bg1"/>
                </a:solidFill>
              </a:rPr>
              <a:t>ISOL </a:t>
            </a:r>
            <a:r>
              <a:rPr lang="ko-KR" altLang="en-US" b="1" dirty="0">
                <a:solidFill>
                  <a:schemeClr val="bg1"/>
                </a:solidFill>
              </a:rPr>
              <a:t>방식 성능비교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710002-BF26-4174-9C81-0249F95021C8}"/>
              </a:ext>
            </a:extLst>
          </p:cNvPr>
          <p:cNvSpPr txBox="1"/>
          <p:nvPr/>
        </p:nvSpPr>
        <p:spPr>
          <a:xfrm>
            <a:off x="3310984" y="6186841"/>
            <a:ext cx="552587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altLang="ko-KR" sz="2400" b="1" dirty="0">
                <a:latin typeface="+mj-lt"/>
              </a:rPr>
              <a:t>  ISOL </a:t>
            </a:r>
            <a:r>
              <a:rPr lang="ko-KR" altLang="en-US" sz="2400" b="1" dirty="0">
                <a:latin typeface="+mj-lt"/>
              </a:rPr>
              <a:t>방식만으로도 </a:t>
            </a:r>
            <a:r>
              <a:rPr lang="ko-KR" altLang="en-US" sz="2400" b="1" dirty="0">
                <a:solidFill>
                  <a:srgbClr val="FF0000"/>
                </a:solidFill>
                <a:latin typeface="+mj-lt"/>
              </a:rPr>
              <a:t>세계 최고 수준   </a:t>
            </a:r>
          </a:p>
        </p:txBody>
      </p:sp>
      <p:grpSp>
        <p:nvGrpSpPr>
          <p:cNvPr id="39" name="그룹 38">
            <a:extLst>
              <a:ext uri="{FF2B5EF4-FFF2-40B4-BE49-F238E27FC236}">
                <a16:creationId xmlns:a16="http://schemas.microsoft.com/office/drawing/2014/main" id="{E9EFDF6D-4FA2-4A6D-BB07-05D9D9E16113}"/>
              </a:ext>
            </a:extLst>
          </p:cNvPr>
          <p:cNvGrpSpPr/>
          <p:nvPr/>
        </p:nvGrpSpPr>
        <p:grpSpPr>
          <a:xfrm>
            <a:off x="9695542" y="-3"/>
            <a:ext cx="2496457" cy="1083868"/>
            <a:chOff x="7944830" y="-3"/>
            <a:chExt cx="4247170" cy="1843962"/>
          </a:xfrm>
        </p:grpSpPr>
        <p:pic>
          <p:nvPicPr>
            <p:cNvPr id="40" name="그림 39">
              <a:extLst>
                <a:ext uri="{FF2B5EF4-FFF2-40B4-BE49-F238E27FC236}">
                  <a16:creationId xmlns:a16="http://schemas.microsoft.com/office/drawing/2014/main" id="{FF3382E2-9B81-4AD8-9121-95A7B765D3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41" name="직사각형 40">
              <a:extLst>
                <a:ext uri="{FF2B5EF4-FFF2-40B4-BE49-F238E27FC236}">
                  <a16:creationId xmlns:a16="http://schemas.microsoft.com/office/drawing/2014/main" id="{1EF2DCFF-FA73-46B8-B4C5-B8C33045A475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42" name="그래픽 41">
            <a:extLst>
              <a:ext uri="{FF2B5EF4-FFF2-40B4-BE49-F238E27FC236}">
                <a16:creationId xmlns:a16="http://schemas.microsoft.com/office/drawing/2014/main" id="{6A4D8166-F637-4F93-ACE9-8FBAB4142C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cxnSp>
        <p:nvCxnSpPr>
          <p:cNvPr id="43" name="직선 연결선 42">
            <a:extLst>
              <a:ext uri="{FF2B5EF4-FFF2-40B4-BE49-F238E27FC236}">
                <a16:creationId xmlns:a16="http://schemas.microsoft.com/office/drawing/2014/main" id="{7137547A-3BF1-4A30-A31A-BADCC965590B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그림 76">
            <a:extLst>
              <a:ext uri="{FF2B5EF4-FFF2-40B4-BE49-F238E27FC236}">
                <a16:creationId xmlns:a16="http://schemas.microsoft.com/office/drawing/2014/main" id="{08B38DE4-B2AF-4E25-85DF-6A05704A14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053" y="3783359"/>
            <a:ext cx="485698" cy="484966"/>
          </a:xfrm>
          <a:prstGeom prst="rect">
            <a:avLst/>
          </a:prstGeom>
        </p:spPr>
      </p:pic>
      <p:pic>
        <p:nvPicPr>
          <p:cNvPr id="80" name="그림 79">
            <a:extLst>
              <a:ext uri="{FF2B5EF4-FFF2-40B4-BE49-F238E27FC236}">
                <a16:creationId xmlns:a16="http://schemas.microsoft.com/office/drawing/2014/main" id="{DDA0E995-12E4-4729-B2AC-071830983B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6517" y="3780686"/>
            <a:ext cx="493458" cy="490526"/>
          </a:xfrm>
          <a:prstGeom prst="rect">
            <a:avLst/>
          </a:prstGeom>
        </p:spPr>
      </p:pic>
      <p:pic>
        <p:nvPicPr>
          <p:cNvPr id="83" name="그림 82">
            <a:extLst>
              <a:ext uri="{FF2B5EF4-FFF2-40B4-BE49-F238E27FC236}">
                <a16:creationId xmlns:a16="http://schemas.microsoft.com/office/drawing/2014/main" id="{AC32E4E1-356B-4064-B65D-24DCB26C21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73289" y="3780686"/>
            <a:ext cx="436918" cy="436918"/>
          </a:xfrm>
          <a:prstGeom prst="rect">
            <a:avLst/>
          </a:prstGeom>
        </p:spPr>
      </p:pic>
      <p:pic>
        <p:nvPicPr>
          <p:cNvPr id="166" name="그림 165">
            <a:extLst>
              <a:ext uri="{FF2B5EF4-FFF2-40B4-BE49-F238E27FC236}">
                <a16:creationId xmlns:a16="http://schemas.microsoft.com/office/drawing/2014/main" id="{F1AE10B0-7FC0-42FA-AE62-E76F2C5965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36285" y="3780686"/>
            <a:ext cx="493459" cy="493459"/>
          </a:xfrm>
          <a:prstGeom prst="rect">
            <a:avLst/>
          </a:prstGeom>
        </p:spPr>
      </p:pic>
      <p:grpSp>
        <p:nvGrpSpPr>
          <p:cNvPr id="176" name="그룹 175">
            <a:extLst>
              <a:ext uri="{FF2B5EF4-FFF2-40B4-BE49-F238E27FC236}">
                <a16:creationId xmlns:a16="http://schemas.microsoft.com/office/drawing/2014/main" id="{24C7DEC5-C233-4CE1-A566-376D50EC3022}"/>
              </a:ext>
            </a:extLst>
          </p:cNvPr>
          <p:cNvGrpSpPr/>
          <p:nvPr/>
        </p:nvGrpSpPr>
        <p:grpSpPr>
          <a:xfrm>
            <a:off x="2280182" y="1744454"/>
            <a:ext cx="9131880" cy="2185214"/>
            <a:chOff x="1696491" y="2147457"/>
            <a:chExt cx="9131880" cy="2185214"/>
          </a:xfrm>
        </p:grpSpPr>
        <p:sp>
          <p:nvSpPr>
            <p:cNvPr id="3" name="직사각형 2">
              <a:extLst>
                <a:ext uri="{FF2B5EF4-FFF2-40B4-BE49-F238E27FC236}">
                  <a16:creationId xmlns:a16="http://schemas.microsoft.com/office/drawing/2014/main" id="{A7D5EDB8-50F0-48D5-B6AE-391966664B3C}"/>
                </a:ext>
              </a:extLst>
            </p:cNvPr>
            <p:cNvSpPr/>
            <p:nvPr/>
          </p:nvSpPr>
          <p:spPr>
            <a:xfrm>
              <a:off x="2527299" y="2359249"/>
              <a:ext cx="7522999" cy="1780302"/>
            </a:xfrm>
            <a:prstGeom prst="rect">
              <a:avLst/>
            </a:prstGeom>
            <a:noFill/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cxnSp>
          <p:nvCxnSpPr>
            <p:cNvPr id="86" name="직선 연결선 85">
              <a:extLst>
                <a:ext uri="{FF2B5EF4-FFF2-40B4-BE49-F238E27FC236}">
                  <a16:creationId xmlns:a16="http://schemas.microsoft.com/office/drawing/2014/main" id="{9FC52F73-15C4-47D3-A3BB-1084973594B0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3919252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직선 연결선 86">
              <a:extLst>
                <a:ext uri="{FF2B5EF4-FFF2-40B4-BE49-F238E27FC236}">
                  <a16:creationId xmlns:a16="http://schemas.microsoft.com/office/drawing/2014/main" id="{9D886250-29C9-4CE9-B56C-8731CDAEF890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3700177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직선 연결선 88">
              <a:extLst>
                <a:ext uri="{FF2B5EF4-FFF2-40B4-BE49-F238E27FC236}">
                  <a16:creationId xmlns:a16="http://schemas.microsoft.com/office/drawing/2014/main" id="{D15B8FAA-7F99-495A-953F-9A9189B19026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3467100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직선 연결선 89">
              <a:extLst>
                <a:ext uri="{FF2B5EF4-FFF2-40B4-BE49-F238E27FC236}">
                  <a16:creationId xmlns:a16="http://schemas.microsoft.com/office/drawing/2014/main" id="{79BB6B4F-EA4A-4DC9-8777-A4BD8B5C3037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3243548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직선 연결선 90">
              <a:extLst>
                <a:ext uri="{FF2B5EF4-FFF2-40B4-BE49-F238E27FC236}">
                  <a16:creationId xmlns:a16="http://schemas.microsoft.com/office/drawing/2014/main" id="{587FD876-856C-4DB2-9976-E27451DFF84B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3029521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직선 연결선 91">
              <a:extLst>
                <a:ext uri="{FF2B5EF4-FFF2-40B4-BE49-F238E27FC236}">
                  <a16:creationId xmlns:a16="http://schemas.microsoft.com/office/drawing/2014/main" id="{203CD8C9-34B2-4646-9949-6A72E8B97703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2796444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직선 연결선 92">
              <a:extLst>
                <a:ext uri="{FF2B5EF4-FFF2-40B4-BE49-F238E27FC236}">
                  <a16:creationId xmlns:a16="http://schemas.microsoft.com/office/drawing/2014/main" id="{A97995DD-F2A1-41B2-AE84-C77A6B860C13}"/>
                </a:ext>
              </a:extLst>
            </p:cNvPr>
            <p:cNvCxnSpPr>
              <a:cxnSpLocks/>
            </p:cNvCxnSpPr>
            <p:nvPr/>
          </p:nvCxnSpPr>
          <p:spPr>
            <a:xfrm>
              <a:off x="2527299" y="2582417"/>
              <a:ext cx="7522999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B5875BD-853E-4367-93C4-76E65DBDC780}"/>
                </a:ext>
              </a:extLst>
            </p:cNvPr>
            <p:cNvSpPr txBox="1"/>
            <p:nvPr/>
          </p:nvSpPr>
          <p:spPr>
            <a:xfrm rot="16200000">
              <a:off x="9765900" y="3021544"/>
              <a:ext cx="17556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b="1" dirty="0" err="1">
                  <a:solidFill>
                    <a:srgbClr val="00B0F0"/>
                  </a:solidFill>
                </a:rPr>
                <a:t>ISOL</a:t>
              </a:r>
              <a:r>
                <a:rPr lang="en-US" altLang="ko-KR" b="1" dirty="0">
                  <a:solidFill>
                    <a:srgbClr val="00B0F0"/>
                  </a:solidFill>
                </a:rPr>
                <a:t> </a:t>
              </a:r>
              <a:r>
                <a:rPr lang="ko-KR" altLang="en-US" b="1" dirty="0">
                  <a:solidFill>
                    <a:srgbClr val="00B0F0"/>
                  </a:solidFill>
                </a:rPr>
                <a:t>출력</a:t>
              </a:r>
              <a:r>
                <a:rPr lang="en-US" altLang="ko-KR" b="1" dirty="0">
                  <a:solidFill>
                    <a:srgbClr val="00B0F0"/>
                  </a:solidFill>
                </a:rPr>
                <a:t>(kW)</a:t>
              </a:r>
              <a:endParaRPr lang="ko-KR" altLang="en-US" b="1" dirty="0">
                <a:solidFill>
                  <a:srgbClr val="00B0F0"/>
                </a:solidFill>
              </a:endParaRP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DD533CB4-190E-479B-AA1B-CAAB54F4AB12}"/>
                </a:ext>
              </a:extLst>
            </p:cNvPr>
            <p:cNvSpPr txBox="1"/>
            <p:nvPr/>
          </p:nvSpPr>
          <p:spPr>
            <a:xfrm rot="16200000">
              <a:off x="788550" y="3055398"/>
              <a:ext cx="218521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b="1" dirty="0">
                  <a:solidFill>
                    <a:schemeClr val="accent4">
                      <a:lumMod val="75000"/>
                    </a:schemeClr>
                  </a:solidFill>
                </a:rPr>
                <a:t>빔 에너지</a:t>
              </a:r>
              <a:r>
                <a:rPr lang="en-US" altLang="ko-KR" b="1" dirty="0">
                  <a:solidFill>
                    <a:schemeClr val="accent4">
                      <a:lumMod val="75000"/>
                    </a:schemeClr>
                  </a:solidFill>
                </a:rPr>
                <a:t>(MeV/u)</a:t>
              </a:r>
              <a:endParaRPr lang="ko-KR" altLang="en-US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cxnSp>
          <p:nvCxnSpPr>
            <p:cNvPr id="95" name="직선 연결선 94">
              <a:extLst>
                <a:ext uri="{FF2B5EF4-FFF2-40B4-BE49-F238E27FC236}">
                  <a16:creationId xmlns:a16="http://schemas.microsoft.com/office/drawing/2014/main" id="{1B00969C-CD5E-44C6-B6EB-44535FF9FC3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050298" y="2359249"/>
              <a:ext cx="0" cy="1773976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8" name="그룹 137">
              <a:extLst>
                <a:ext uri="{FF2B5EF4-FFF2-40B4-BE49-F238E27FC236}">
                  <a16:creationId xmlns:a16="http://schemas.microsoft.com/office/drawing/2014/main" id="{4DD6AF08-5A63-4824-ADD8-1E71C9278269}"/>
                </a:ext>
              </a:extLst>
            </p:cNvPr>
            <p:cNvGrpSpPr/>
            <p:nvPr/>
          </p:nvGrpSpPr>
          <p:grpSpPr>
            <a:xfrm>
              <a:off x="2423793" y="2359249"/>
              <a:ext cx="112136" cy="1780326"/>
              <a:chOff x="2423793" y="2359249"/>
              <a:chExt cx="112136" cy="1780326"/>
            </a:xfrm>
          </p:grpSpPr>
          <p:cxnSp>
            <p:nvCxnSpPr>
              <p:cNvPr id="96" name="직선 연결선 95">
                <a:extLst>
                  <a:ext uri="{FF2B5EF4-FFF2-40B4-BE49-F238E27FC236}">
                    <a16:creationId xmlns:a16="http://schemas.microsoft.com/office/drawing/2014/main" id="{E242192D-5ECF-4EC2-A512-D8298C0871B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527299" y="2359249"/>
                <a:ext cx="0" cy="1773976"/>
              </a:xfrm>
              <a:prstGeom prst="line">
                <a:avLst/>
              </a:prstGeom>
              <a:ln w="254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직선 연결선 21">
                <a:extLst>
                  <a:ext uri="{FF2B5EF4-FFF2-40B4-BE49-F238E27FC236}">
                    <a16:creationId xmlns:a16="http://schemas.microsoft.com/office/drawing/2014/main" id="{1D93B101-AB4B-4657-89D9-8EC8C8A060CB}"/>
                  </a:ext>
                </a:extLst>
              </p:cNvPr>
              <p:cNvCxnSpPr/>
              <p:nvPr/>
            </p:nvCxnSpPr>
            <p:spPr>
              <a:xfrm flipH="1">
                <a:off x="2423793" y="3700177"/>
                <a:ext cx="112136" cy="0"/>
              </a:xfrm>
              <a:prstGeom prst="line">
                <a:avLst/>
              </a:prstGeom>
              <a:ln w="254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직선 연결선 97">
                <a:extLst>
                  <a:ext uri="{FF2B5EF4-FFF2-40B4-BE49-F238E27FC236}">
                    <a16:creationId xmlns:a16="http://schemas.microsoft.com/office/drawing/2014/main" id="{2E30D2B0-4D2F-4A16-945C-6747CB1E56D9}"/>
                  </a:ext>
                </a:extLst>
              </p:cNvPr>
              <p:cNvCxnSpPr/>
              <p:nvPr/>
            </p:nvCxnSpPr>
            <p:spPr>
              <a:xfrm flipH="1">
                <a:off x="2423793" y="3243548"/>
                <a:ext cx="112136" cy="0"/>
              </a:xfrm>
              <a:prstGeom prst="line">
                <a:avLst/>
              </a:prstGeom>
              <a:ln w="254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직선 연결선 98">
                <a:extLst>
                  <a:ext uri="{FF2B5EF4-FFF2-40B4-BE49-F238E27FC236}">
                    <a16:creationId xmlns:a16="http://schemas.microsoft.com/office/drawing/2014/main" id="{D6506EE8-CD0E-4A6A-9AB9-B5E7D5A4B964}"/>
                  </a:ext>
                </a:extLst>
              </p:cNvPr>
              <p:cNvCxnSpPr/>
              <p:nvPr/>
            </p:nvCxnSpPr>
            <p:spPr>
              <a:xfrm flipH="1">
                <a:off x="2423793" y="2796729"/>
                <a:ext cx="112136" cy="0"/>
              </a:xfrm>
              <a:prstGeom prst="line">
                <a:avLst/>
              </a:prstGeom>
              <a:ln w="254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직선 연결선 99">
                <a:extLst>
                  <a:ext uri="{FF2B5EF4-FFF2-40B4-BE49-F238E27FC236}">
                    <a16:creationId xmlns:a16="http://schemas.microsoft.com/office/drawing/2014/main" id="{D730F9BD-C316-454E-9198-02D3196DC053}"/>
                  </a:ext>
                </a:extLst>
              </p:cNvPr>
              <p:cNvCxnSpPr/>
              <p:nvPr/>
            </p:nvCxnSpPr>
            <p:spPr>
              <a:xfrm flipH="1">
                <a:off x="2423793" y="2359249"/>
                <a:ext cx="112136" cy="0"/>
              </a:xfrm>
              <a:prstGeom prst="line">
                <a:avLst/>
              </a:prstGeom>
              <a:ln w="254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직선 연결선 100">
                <a:extLst>
                  <a:ext uri="{FF2B5EF4-FFF2-40B4-BE49-F238E27FC236}">
                    <a16:creationId xmlns:a16="http://schemas.microsoft.com/office/drawing/2014/main" id="{F5A7B420-7E0A-4FBA-8D4C-67B94136ECAF}"/>
                  </a:ext>
                </a:extLst>
              </p:cNvPr>
              <p:cNvCxnSpPr/>
              <p:nvPr/>
            </p:nvCxnSpPr>
            <p:spPr>
              <a:xfrm flipH="1">
                <a:off x="2473299" y="3921523"/>
                <a:ext cx="54000" cy="0"/>
              </a:xfrm>
              <a:prstGeom prst="line">
                <a:avLst/>
              </a:prstGeom>
              <a:ln w="127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직선 연결선 101">
                <a:extLst>
                  <a:ext uri="{FF2B5EF4-FFF2-40B4-BE49-F238E27FC236}">
                    <a16:creationId xmlns:a16="http://schemas.microsoft.com/office/drawing/2014/main" id="{245D1259-BDE2-4E72-8675-7306DECFDEDF}"/>
                  </a:ext>
                </a:extLst>
              </p:cNvPr>
              <p:cNvCxnSpPr/>
              <p:nvPr/>
            </p:nvCxnSpPr>
            <p:spPr>
              <a:xfrm flipH="1">
                <a:off x="2473299" y="3464894"/>
                <a:ext cx="54000" cy="0"/>
              </a:xfrm>
              <a:prstGeom prst="line">
                <a:avLst/>
              </a:prstGeom>
              <a:ln w="127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직선 연결선 102">
                <a:extLst>
                  <a:ext uri="{FF2B5EF4-FFF2-40B4-BE49-F238E27FC236}">
                    <a16:creationId xmlns:a16="http://schemas.microsoft.com/office/drawing/2014/main" id="{9721F7AF-9823-4064-AD9F-CAE50B04D750}"/>
                  </a:ext>
                </a:extLst>
              </p:cNvPr>
              <p:cNvCxnSpPr/>
              <p:nvPr/>
            </p:nvCxnSpPr>
            <p:spPr>
              <a:xfrm flipH="1">
                <a:off x="2473299" y="3018075"/>
                <a:ext cx="54000" cy="0"/>
              </a:xfrm>
              <a:prstGeom prst="line">
                <a:avLst/>
              </a:prstGeom>
              <a:ln w="127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직선 연결선 103">
                <a:extLst>
                  <a:ext uri="{FF2B5EF4-FFF2-40B4-BE49-F238E27FC236}">
                    <a16:creationId xmlns:a16="http://schemas.microsoft.com/office/drawing/2014/main" id="{7FF9B32B-7DE3-4BEA-B79B-6A406D3C450B}"/>
                  </a:ext>
                </a:extLst>
              </p:cNvPr>
              <p:cNvCxnSpPr/>
              <p:nvPr/>
            </p:nvCxnSpPr>
            <p:spPr>
              <a:xfrm flipH="1">
                <a:off x="2473299" y="2580595"/>
                <a:ext cx="54000" cy="0"/>
              </a:xfrm>
              <a:prstGeom prst="line">
                <a:avLst/>
              </a:prstGeom>
              <a:ln w="127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직선 연결선 104">
                <a:extLst>
                  <a:ext uri="{FF2B5EF4-FFF2-40B4-BE49-F238E27FC236}">
                    <a16:creationId xmlns:a16="http://schemas.microsoft.com/office/drawing/2014/main" id="{506E3806-6F55-4B4B-A928-AD1572857E3C}"/>
                  </a:ext>
                </a:extLst>
              </p:cNvPr>
              <p:cNvCxnSpPr/>
              <p:nvPr/>
            </p:nvCxnSpPr>
            <p:spPr>
              <a:xfrm flipH="1">
                <a:off x="2423793" y="4139575"/>
                <a:ext cx="112136" cy="0"/>
              </a:xfrm>
              <a:prstGeom prst="line">
                <a:avLst/>
              </a:prstGeom>
              <a:ln w="254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B143E27-8FC9-476E-BD7C-C321062D16A8}"/>
                </a:ext>
              </a:extLst>
            </p:cNvPr>
            <p:cNvSpPr txBox="1"/>
            <p:nvPr/>
          </p:nvSpPr>
          <p:spPr>
            <a:xfrm>
              <a:off x="2173895" y="3946271"/>
              <a:ext cx="3113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>
                  <a:solidFill>
                    <a:schemeClr val="accent4">
                      <a:lumMod val="75000"/>
                    </a:schemeClr>
                  </a:solidFill>
                </a:rPr>
                <a:t>0</a:t>
              </a:r>
              <a:endParaRPr lang="ko-KR" altLang="en-US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D717C14F-9FA6-44D9-8625-AA52BBF38864}"/>
                </a:ext>
              </a:extLst>
            </p:cNvPr>
            <p:cNvSpPr txBox="1"/>
            <p:nvPr/>
          </p:nvSpPr>
          <p:spPr>
            <a:xfrm>
              <a:off x="2047259" y="3514988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altLang="ko-KR">
                  <a:solidFill>
                    <a:schemeClr val="accent4">
                      <a:lumMod val="75000"/>
                    </a:schemeClr>
                  </a:solidFill>
                </a:rPr>
                <a:t>10</a:t>
              </a:r>
              <a:endParaRPr lang="ko-KR" altLang="en-US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FE2B0C00-883C-463D-8103-3A5FA05FE768}"/>
                </a:ext>
              </a:extLst>
            </p:cNvPr>
            <p:cNvSpPr txBox="1"/>
            <p:nvPr/>
          </p:nvSpPr>
          <p:spPr>
            <a:xfrm>
              <a:off x="2047259" y="3061430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altLang="ko-KR">
                  <a:solidFill>
                    <a:schemeClr val="accent4">
                      <a:lumMod val="75000"/>
                    </a:schemeClr>
                  </a:solidFill>
                </a:rPr>
                <a:t>20</a:t>
              </a:r>
              <a:endParaRPr lang="ko-KR" altLang="en-US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E7636031-B079-4B55-863C-4AF11AC9571C}"/>
                </a:ext>
              </a:extLst>
            </p:cNvPr>
            <p:cNvSpPr txBox="1"/>
            <p:nvPr/>
          </p:nvSpPr>
          <p:spPr>
            <a:xfrm>
              <a:off x="2047259" y="2612350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altLang="ko-KR">
                  <a:solidFill>
                    <a:schemeClr val="accent4">
                      <a:lumMod val="75000"/>
                    </a:schemeClr>
                  </a:solidFill>
                </a:rPr>
                <a:t>30</a:t>
              </a:r>
              <a:endParaRPr lang="ko-KR" altLang="en-US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723D1FD6-4294-432E-A5CF-E6F893E9964D}"/>
                </a:ext>
              </a:extLst>
            </p:cNvPr>
            <p:cNvSpPr txBox="1"/>
            <p:nvPr/>
          </p:nvSpPr>
          <p:spPr>
            <a:xfrm>
              <a:off x="2047259" y="2174667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altLang="ko-KR">
                  <a:solidFill>
                    <a:schemeClr val="accent4">
                      <a:lumMod val="75000"/>
                    </a:schemeClr>
                  </a:solidFill>
                </a:rPr>
                <a:t>40</a:t>
              </a:r>
              <a:endParaRPr lang="ko-KR" altLang="en-US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grpSp>
          <p:nvGrpSpPr>
            <p:cNvPr id="137" name="그룹 136">
              <a:extLst>
                <a:ext uri="{FF2B5EF4-FFF2-40B4-BE49-F238E27FC236}">
                  <a16:creationId xmlns:a16="http://schemas.microsoft.com/office/drawing/2014/main" id="{28384CAF-074D-4127-9A23-BBB0B9EF0E8F}"/>
                </a:ext>
              </a:extLst>
            </p:cNvPr>
            <p:cNvGrpSpPr/>
            <p:nvPr/>
          </p:nvGrpSpPr>
          <p:grpSpPr>
            <a:xfrm flipH="1">
              <a:off x="10043407" y="2360528"/>
              <a:ext cx="112136" cy="1780326"/>
              <a:chOff x="2576193" y="2511649"/>
              <a:chExt cx="112136" cy="1780326"/>
            </a:xfrm>
          </p:grpSpPr>
          <p:cxnSp>
            <p:nvCxnSpPr>
              <p:cNvPr id="127" name="직선 연결선 126">
                <a:extLst>
                  <a:ext uri="{FF2B5EF4-FFF2-40B4-BE49-F238E27FC236}">
                    <a16:creationId xmlns:a16="http://schemas.microsoft.com/office/drawing/2014/main" id="{471FCD9A-EE79-41A8-81F5-A08BAB71147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679699" y="2511649"/>
                <a:ext cx="0" cy="1773976"/>
              </a:xfrm>
              <a:prstGeom prst="line">
                <a:avLst/>
              </a:prstGeom>
              <a:ln w="254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직선 연결선 127">
                <a:extLst>
                  <a:ext uri="{FF2B5EF4-FFF2-40B4-BE49-F238E27FC236}">
                    <a16:creationId xmlns:a16="http://schemas.microsoft.com/office/drawing/2014/main" id="{8D74B78F-5442-4307-BEA9-0124A35DE599}"/>
                  </a:ext>
                </a:extLst>
              </p:cNvPr>
              <p:cNvCxnSpPr/>
              <p:nvPr/>
            </p:nvCxnSpPr>
            <p:spPr>
              <a:xfrm flipH="1">
                <a:off x="2576193" y="3852577"/>
                <a:ext cx="112136" cy="0"/>
              </a:xfrm>
              <a:prstGeom prst="line">
                <a:avLst/>
              </a:prstGeom>
              <a:ln w="254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직선 연결선 128">
                <a:extLst>
                  <a:ext uri="{FF2B5EF4-FFF2-40B4-BE49-F238E27FC236}">
                    <a16:creationId xmlns:a16="http://schemas.microsoft.com/office/drawing/2014/main" id="{40BF6EA7-D7C2-4618-A93A-7D782DF12854}"/>
                  </a:ext>
                </a:extLst>
              </p:cNvPr>
              <p:cNvCxnSpPr/>
              <p:nvPr/>
            </p:nvCxnSpPr>
            <p:spPr>
              <a:xfrm flipH="1">
                <a:off x="2576193" y="3395948"/>
                <a:ext cx="112136" cy="0"/>
              </a:xfrm>
              <a:prstGeom prst="line">
                <a:avLst/>
              </a:prstGeom>
              <a:ln w="254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직선 연결선 129">
                <a:extLst>
                  <a:ext uri="{FF2B5EF4-FFF2-40B4-BE49-F238E27FC236}">
                    <a16:creationId xmlns:a16="http://schemas.microsoft.com/office/drawing/2014/main" id="{18A3FF45-8BE1-4B62-9402-0975FECBF524}"/>
                  </a:ext>
                </a:extLst>
              </p:cNvPr>
              <p:cNvCxnSpPr/>
              <p:nvPr/>
            </p:nvCxnSpPr>
            <p:spPr>
              <a:xfrm flipH="1">
                <a:off x="2576193" y="2949129"/>
                <a:ext cx="112136" cy="0"/>
              </a:xfrm>
              <a:prstGeom prst="line">
                <a:avLst/>
              </a:prstGeom>
              <a:ln w="254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직선 연결선 130">
                <a:extLst>
                  <a:ext uri="{FF2B5EF4-FFF2-40B4-BE49-F238E27FC236}">
                    <a16:creationId xmlns:a16="http://schemas.microsoft.com/office/drawing/2014/main" id="{973D1135-0E8F-4537-B4DD-A1051EF0E406}"/>
                  </a:ext>
                </a:extLst>
              </p:cNvPr>
              <p:cNvCxnSpPr/>
              <p:nvPr/>
            </p:nvCxnSpPr>
            <p:spPr>
              <a:xfrm flipH="1">
                <a:off x="2576193" y="2511649"/>
                <a:ext cx="112136" cy="0"/>
              </a:xfrm>
              <a:prstGeom prst="line">
                <a:avLst/>
              </a:prstGeom>
              <a:ln w="254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직선 연결선 131">
                <a:extLst>
                  <a:ext uri="{FF2B5EF4-FFF2-40B4-BE49-F238E27FC236}">
                    <a16:creationId xmlns:a16="http://schemas.microsoft.com/office/drawing/2014/main" id="{B658A6A8-E3F2-4E60-BFFC-E19115EE4326}"/>
                  </a:ext>
                </a:extLst>
              </p:cNvPr>
              <p:cNvCxnSpPr/>
              <p:nvPr/>
            </p:nvCxnSpPr>
            <p:spPr>
              <a:xfrm flipH="1">
                <a:off x="2625699" y="4073923"/>
                <a:ext cx="54000" cy="0"/>
              </a:xfrm>
              <a:prstGeom prst="line">
                <a:avLst/>
              </a:prstGeom>
              <a:ln w="127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직선 연결선 132">
                <a:extLst>
                  <a:ext uri="{FF2B5EF4-FFF2-40B4-BE49-F238E27FC236}">
                    <a16:creationId xmlns:a16="http://schemas.microsoft.com/office/drawing/2014/main" id="{1208FC20-8BA5-47BE-8DB0-D4A183453C84}"/>
                  </a:ext>
                </a:extLst>
              </p:cNvPr>
              <p:cNvCxnSpPr/>
              <p:nvPr/>
            </p:nvCxnSpPr>
            <p:spPr>
              <a:xfrm flipH="1">
                <a:off x="2625699" y="3617294"/>
                <a:ext cx="54000" cy="0"/>
              </a:xfrm>
              <a:prstGeom prst="line">
                <a:avLst/>
              </a:prstGeom>
              <a:ln w="127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직선 연결선 133">
                <a:extLst>
                  <a:ext uri="{FF2B5EF4-FFF2-40B4-BE49-F238E27FC236}">
                    <a16:creationId xmlns:a16="http://schemas.microsoft.com/office/drawing/2014/main" id="{28CAFB25-B4A0-439C-BFA0-01F439D0EBE6}"/>
                  </a:ext>
                </a:extLst>
              </p:cNvPr>
              <p:cNvCxnSpPr/>
              <p:nvPr/>
            </p:nvCxnSpPr>
            <p:spPr>
              <a:xfrm flipH="1">
                <a:off x="2625699" y="3179999"/>
                <a:ext cx="54000" cy="0"/>
              </a:xfrm>
              <a:prstGeom prst="line">
                <a:avLst/>
              </a:prstGeom>
              <a:ln w="127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직선 연결선 134">
                <a:extLst>
                  <a:ext uri="{FF2B5EF4-FFF2-40B4-BE49-F238E27FC236}">
                    <a16:creationId xmlns:a16="http://schemas.microsoft.com/office/drawing/2014/main" id="{65859049-933A-4A55-8566-9B05095A47D6}"/>
                  </a:ext>
                </a:extLst>
              </p:cNvPr>
              <p:cNvCxnSpPr/>
              <p:nvPr/>
            </p:nvCxnSpPr>
            <p:spPr>
              <a:xfrm flipH="1">
                <a:off x="2625699" y="2732995"/>
                <a:ext cx="54000" cy="0"/>
              </a:xfrm>
              <a:prstGeom prst="line">
                <a:avLst/>
              </a:prstGeom>
              <a:ln w="127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직선 연결선 135">
                <a:extLst>
                  <a:ext uri="{FF2B5EF4-FFF2-40B4-BE49-F238E27FC236}">
                    <a16:creationId xmlns:a16="http://schemas.microsoft.com/office/drawing/2014/main" id="{9A77DE80-5A71-4107-AD63-7C98681CD70D}"/>
                  </a:ext>
                </a:extLst>
              </p:cNvPr>
              <p:cNvCxnSpPr/>
              <p:nvPr/>
            </p:nvCxnSpPr>
            <p:spPr>
              <a:xfrm flipH="1">
                <a:off x="2576193" y="4291975"/>
                <a:ext cx="112136" cy="0"/>
              </a:xfrm>
              <a:prstGeom prst="line">
                <a:avLst/>
              </a:prstGeom>
              <a:ln w="2540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9" name="TextBox 138">
              <a:extLst>
                <a:ext uri="{FF2B5EF4-FFF2-40B4-BE49-F238E27FC236}">
                  <a16:creationId xmlns:a16="http://schemas.microsoft.com/office/drawing/2014/main" id="{9D131991-B931-415E-B432-9D3F90DE72AC}"/>
                </a:ext>
              </a:extLst>
            </p:cNvPr>
            <p:cNvSpPr txBox="1"/>
            <p:nvPr/>
          </p:nvSpPr>
          <p:spPr>
            <a:xfrm>
              <a:off x="10106803" y="3954909"/>
              <a:ext cx="3113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>
                  <a:solidFill>
                    <a:srgbClr val="00B0F0"/>
                  </a:solidFill>
                </a:rPr>
                <a:t>0</a:t>
              </a:r>
              <a:endParaRPr lang="ko-KR" altLang="en-US" dirty="0">
                <a:solidFill>
                  <a:srgbClr val="00B0F0"/>
                </a:solidFill>
              </a:endParaRPr>
            </a:p>
          </p:txBody>
        </p:sp>
        <p:sp>
          <p:nvSpPr>
            <p:cNvPr id="140" name="TextBox 139">
              <a:extLst>
                <a:ext uri="{FF2B5EF4-FFF2-40B4-BE49-F238E27FC236}">
                  <a16:creationId xmlns:a16="http://schemas.microsoft.com/office/drawing/2014/main" id="{5A14AC6D-0A7F-407A-A259-F22249816F6F}"/>
                </a:ext>
              </a:extLst>
            </p:cNvPr>
            <p:cNvSpPr txBox="1"/>
            <p:nvPr/>
          </p:nvSpPr>
          <p:spPr>
            <a:xfrm>
              <a:off x="10106803" y="3518864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>
                  <a:solidFill>
                    <a:srgbClr val="00B0F0"/>
                  </a:solidFill>
                </a:rPr>
                <a:t>20</a:t>
              </a:r>
              <a:endParaRPr lang="ko-KR" altLang="en-US" dirty="0">
                <a:solidFill>
                  <a:srgbClr val="00B0F0"/>
                </a:solidFill>
              </a:endParaRPr>
            </a:p>
          </p:txBody>
        </p:sp>
        <p:sp>
          <p:nvSpPr>
            <p:cNvPr id="141" name="TextBox 140">
              <a:extLst>
                <a:ext uri="{FF2B5EF4-FFF2-40B4-BE49-F238E27FC236}">
                  <a16:creationId xmlns:a16="http://schemas.microsoft.com/office/drawing/2014/main" id="{C0FD1C4A-2881-4324-B5BE-8E3532035A52}"/>
                </a:ext>
              </a:extLst>
            </p:cNvPr>
            <p:cNvSpPr txBox="1"/>
            <p:nvPr/>
          </p:nvSpPr>
          <p:spPr>
            <a:xfrm>
              <a:off x="10106803" y="3062925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>
                  <a:solidFill>
                    <a:srgbClr val="00B0F0"/>
                  </a:solidFill>
                </a:rPr>
                <a:t>40</a:t>
              </a:r>
              <a:endParaRPr lang="ko-KR" altLang="en-US" dirty="0">
                <a:solidFill>
                  <a:srgbClr val="00B0F0"/>
                </a:solidFill>
              </a:endParaRPr>
            </a:p>
          </p:txBody>
        </p:sp>
        <p:sp>
          <p:nvSpPr>
            <p:cNvPr id="142" name="TextBox 141">
              <a:extLst>
                <a:ext uri="{FF2B5EF4-FFF2-40B4-BE49-F238E27FC236}">
                  <a16:creationId xmlns:a16="http://schemas.microsoft.com/office/drawing/2014/main" id="{F8850F06-E514-479F-9F72-7A682F9F85F7}"/>
                </a:ext>
              </a:extLst>
            </p:cNvPr>
            <p:cNvSpPr txBox="1"/>
            <p:nvPr/>
          </p:nvSpPr>
          <p:spPr>
            <a:xfrm>
              <a:off x="10106803" y="2613845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>
                  <a:solidFill>
                    <a:srgbClr val="00B0F0"/>
                  </a:solidFill>
                </a:rPr>
                <a:t>60</a:t>
              </a:r>
              <a:endParaRPr lang="ko-KR" altLang="en-US" dirty="0">
                <a:solidFill>
                  <a:srgbClr val="00B0F0"/>
                </a:solidFill>
              </a:endParaRPr>
            </a:p>
          </p:txBody>
        </p:sp>
        <p:sp>
          <p:nvSpPr>
            <p:cNvPr id="143" name="TextBox 142">
              <a:extLst>
                <a:ext uri="{FF2B5EF4-FFF2-40B4-BE49-F238E27FC236}">
                  <a16:creationId xmlns:a16="http://schemas.microsoft.com/office/drawing/2014/main" id="{DAFEE328-D7F1-4C02-841C-081E90D66DE3}"/>
                </a:ext>
              </a:extLst>
            </p:cNvPr>
            <p:cNvSpPr txBox="1"/>
            <p:nvPr/>
          </p:nvSpPr>
          <p:spPr>
            <a:xfrm>
              <a:off x="10106803" y="2178542"/>
              <a:ext cx="4379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>
                  <a:solidFill>
                    <a:srgbClr val="00B0F0"/>
                  </a:solidFill>
                </a:rPr>
                <a:t>80</a:t>
              </a:r>
              <a:endParaRPr lang="ko-KR" altLang="en-US" dirty="0">
                <a:solidFill>
                  <a:srgbClr val="00B0F0"/>
                </a:solidFill>
              </a:endParaRPr>
            </a:p>
          </p:txBody>
        </p:sp>
        <p:sp>
          <p:nvSpPr>
            <p:cNvPr id="73" name="직사각형 72">
              <a:extLst>
                <a:ext uri="{FF2B5EF4-FFF2-40B4-BE49-F238E27FC236}">
                  <a16:creationId xmlns:a16="http://schemas.microsoft.com/office/drawing/2014/main" id="{A6841048-A9AE-49AD-868E-701907D19FBB}"/>
                </a:ext>
              </a:extLst>
            </p:cNvPr>
            <p:cNvSpPr/>
            <p:nvPr/>
          </p:nvSpPr>
          <p:spPr>
            <a:xfrm>
              <a:off x="5371520" y="3024831"/>
              <a:ext cx="330364" cy="109886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59" name="직사각형 158">
              <a:extLst>
                <a:ext uri="{FF2B5EF4-FFF2-40B4-BE49-F238E27FC236}">
                  <a16:creationId xmlns:a16="http://schemas.microsoft.com/office/drawing/2014/main" id="{A0618E32-EDC2-43CB-B5EC-894A5A09D01F}"/>
                </a:ext>
              </a:extLst>
            </p:cNvPr>
            <p:cNvSpPr/>
            <p:nvPr/>
          </p:nvSpPr>
          <p:spPr>
            <a:xfrm>
              <a:off x="4937470" y="3578698"/>
              <a:ext cx="330364" cy="545001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60" name="직사각형 159">
              <a:extLst>
                <a:ext uri="{FF2B5EF4-FFF2-40B4-BE49-F238E27FC236}">
                  <a16:creationId xmlns:a16="http://schemas.microsoft.com/office/drawing/2014/main" id="{4E92E326-BFFC-460B-A1A8-CE9F47A046D4}"/>
                </a:ext>
              </a:extLst>
            </p:cNvPr>
            <p:cNvSpPr/>
            <p:nvPr/>
          </p:nvSpPr>
          <p:spPr>
            <a:xfrm>
              <a:off x="3490524" y="4077979"/>
              <a:ext cx="330364" cy="45719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61" name="직사각형 160">
              <a:extLst>
                <a:ext uri="{FF2B5EF4-FFF2-40B4-BE49-F238E27FC236}">
                  <a16:creationId xmlns:a16="http://schemas.microsoft.com/office/drawing/2014/main" id="{C68CBECC-B492-4563-989D-AF8BA7822768}"/>
                </a:ext>
              </a:extLst>
            </p:cNvPr>
            <p:cNvSpPr/>
            <p:nvPr/>
          </p:nvSpPr>
          <p:spPr>
            <a:xfrm>
              <a:off x="3056474" y="3697549"/>
              <a:ext cx="330364" cy="42615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62" name="직사각형 161">
              <a:extLst>
                <a:ext uri="{FF2B5EF4-FFF2-40B4-BE49-F238E27FC236}">
                  <a16:creationId xmlns:a16="http://schemas.microsoft.com/office/drawing/2014/main" id="{6FB2639E-8886-438C-962D-516DDE635496}"/>
                </a:ext>
              </a:extLst>
            </p:cNvPr>
            <p:cNvSpPr/>
            <p:nvPr/>
          </p:nvSpPr>
          <p:spPr>
            <a:xfrm>
              <a:off x="9148659" y="2580595"/>
              <a:ext cx="330364" cy="154310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63" name="직사각형 162">
              <a:extLst>
                <a:ext uri="{FF2B5EF4-FFF2-40B4-BE49-F238E27FC236}">
                  <a16:creationId xmlns:a16="http://schemas.microsoft.com/office/drawing/2014/main" id="{AD327B89-9F25-4EF3-9FDC-2C5B1B7E00B5}"/>
                </a:ext>
              </a:extLst>
            </p:cNvPr>
            <p:cNvSpPr/>
            <p:nvPr/>
          </p:nvSpPr>
          <p:spPr>
            <a:xfrm>
              <a:off x="8714609" y="3494114"/>
              <a:ext cx="330364" cy="629584"/>
            </a:xfrm>
            <a:prstGeom prst="rect">
              <a:avLst/>
            </a:prstGeom>
            <a:solidFill>
              <a:srgbClr val="FF9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71" name="직사각형 170">
              <a:extLst>
                <a:ext uri="{FF2B5EF4-FFF2-40B4-BE49-F238E27FC236}">
                  <a16:creationId xmlns:a16="http://schemas.microsoft.com/office/drawing/2014/main" id="{963FEA56-375C-463D-9088-5A8C0A4C4C11}"/>
                </a:ext>
              </a:extLst>
            </p:cNvPr>
            <p:cNvSpPr/>
            <p:nvPr/>
          </p:nvSpPr>
          <p:spPr>
            <a:xfrm>
              <a:off x="7258741" y="3242245"/>
              <a:ext cx="330364" cy="88145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  <p:sp>
          <p:nvSpPr>
            <p:cNvPr id="172" name="직사각형 171">
              <a:extLst>
                <a:ext uri="{FF2B5EF4-FFF2-40B4-BE49-F238E27FC236}">
                  <a16:creationId xmlns:a16="http://schemas.microsoft.com/office/drawing/2014/main" id="{91363E6F-32A4-4A62-A922-9B945C6A3111}"/>
                </a:ext>
              </a:extLst>
            </p:cNvPr>
            <p:cNvSpPr/>
            <p:nvPr/>
          </p:nvSpPr>
          <p:spPr>
            <a:xfrm>
              <a:off x="6824691" y="3639176"/>
              <a:ext cx="330364" cy="484523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/>
            </a:p>
          </p:txBody>
        </p:sp>
      </p:grpSp>
      <p:sp>
        <p:nvSpPr>
          <p:cNvPr id="181" name="직사각형 180">
            <a:extLst>
              <a:ext uri="{FF2B5EF4-FFF2-40B4-BE49-F238E27FC236}">
                <a16:creationId xmlns:a16="http://schemas.microsoft.com/office/drawing/2014/main" id="{A6D8A522-3F24-4C25-8276-07716BA7655B}"/>
              </a:ext>
            </a:extLst>
          </p:cNvPr>
          <p:cNvSpPr/>
          <p:nvPr/>
        </p:nvSpPr>
        <p:spPr>
          <a:xfrm>
            <a:off x="8773375" y="2031367"/>
            <a:ext cx="1804109" cy="3970779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aphicFrame>
        <p:nvGraphicFramePr>
          <p:cNvPr id="4" name="내용 개체 틀 4">
            <a:extLst>
              <a:ext uri="{FF2B5EF4-FFF2-40B4-BE49-F238E27FC236}">
                <a16:creationId xmlns:a16="http://schemas.microsoft.com/office/drawing/2014/main" id="{ECA0E90E-788E-DB19-75A7-5DD0EB0C3E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5606681"/>
              </p:ext>
            </p:extLst>
          </p:nvPr>
        </p:nvGraphicFramePr>
        <p:xfrm>
          <a:off x="1173658" y="4178986"/>
          <a:ext cx="9410310" cy="17424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68563">
                  <a:extLst>
                    <a:ext uri="{9D8B030D-6E8A-4147-A177-3AD203B41FA5}">
                      <a16:colId xmlns:a16="http://schemas.microsoft.com/office/drawing/2014/main" val="2180622659"/>
                    </a:ext>
                  </a:extLst>
                </a:gridCol>
                <a:gridCol w="1895561">
                  <a:extLst>
                    <a:ext uri="{9D8B030D-6E8A-4147-A177-3AD203B41FA5}">
                      <a16:colId xmlns:a16="http://schemas.microsoft.com/office/drawing/2014/main" val="888137423"/>
                    </a:ext>
                  </a:extLst>
                </a:gridCol>
                <a:gridCol w="1882062">
                  <a:extLst>
                    <a:ext uri="{9D8B030D-6E8A-4147-A177-3AD203B41FA5}">
                      <a16:colId xmlns:a16="http://schemas.microsoft.com/office/drawing/2014/main" val="2752148662"/>
                    </a:ext>
                  </a:extLst>
                </a:gridCol>
                <a:gridCol w="1882062">
                  <a:extLst>
                    <a:ext uri="{9D8B030D-6E8A-4147-A177-3AD203B41FA5}">
                      <a16:colId xmlns:a16="http://schemas.microsoft.com/office/drawing/2014/main" val="600857360"/>
                    </a:ext>
                  </a:extLst>
                </a:gridCol>
                <a:gridCol w="1882062">
                  <a:extLst>
                    <a:ext uri="{9D8B030D-6E8A-4147-A177-3AD203B41FA5}">
                      <a16:colId xmlns:a16="http://schemas.microsoft.com/office/drawing/2014/main" val="5830322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CERN</a:t>
                      </a:r>
                    </a:p>
                    <a:p>
                      <a:pPr algn="ctr" latinLnBrk="1"/>
                      <a:r>
                        <a:rPr lang="en-US" altLang="ko-KR" dirty="0"/>
                        <a:t>/HIE-ISOLDE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TRIUMF</a:t>
                      </a:r>
                    </a:p>
                    <a:p>
                      <a:pPr algn="ctr" latinLnBrk="1"/>
                      <a:r>
                        <a:rPr lang="en-US" altLang="ko-KR" dirty="0"/>
                        <a:t>/ISAC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INFN</a:t>
                      </a:r>
                    </a:p>
                    <a:p>
                      <a:pPr algn="ctr" latinLnBrk="1"/>
                      <a:r>
                        <a:rPr lang="en-US" altLang="ko-KR" dirty="0"/>
                        <a:t>/SPES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IBS/</a:t>
                      </a:r>
                    </a:p>
                    <a:p>
                      <a:pPr algn="ctr" latinLnBrk="1"/>
                      <a:r>
                        <a:rPr lang="en-US" altLang="ko-KR" dirty="0" err="1"/>
                        <a:t>RAON-ISOL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2895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1" dirty="0" err="1"/>
                        <a:t>ISOL</a:t>
                      </a:r>
                      <a:r>
                        <a:rPr lang="en-US" altLang="ko-KR" b="1" dirty="0"/>
                        <a:t> </a:t>
                      </a:r>
                      <a:r>
                        <a:rPr lang="ko-KR" altLang="en-US" b="1" dirty="0"/>
                        <a:t>출력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~ 1 kW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50 kW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40 kW 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70 kW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5325180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/>
                        <a:t>동위원소 에너지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dirty="0"/>
                        <a:t> 10 MeV/u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15 MeV/u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11 MeV/u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18 MeV/u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7424803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/>
                        <a:t>구축 기간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2010~2018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1995 ~ 2006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2012 ~ </a:t>
                      </a:r>
                      <a:r>
                        <a:rPr lang="ko-KR" altLang="en-US" dirty="0"/>
                        <a:t>구축 중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/>
                        <a:t> 2011 ~ 2022</a:t>
                      </a:r>
                      <a:endParaRPr lang="ko-KR" alt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743914"/>
                  </a:ext>
                </a:extLst>
              </a:tr>
            </a:tbl>
          </a:graphicData>
        </a:graphic>
      </p:graphicFrame>
      <p:cxnSp>
        <p:nvCxnSpPr>
          <p:cNvPr id="12" name="직선 연결선 11">
            <a:extLst>
              <a:ext uri="{FF2B5EF4-FFF2-40B4-BE49-F238E27FC236}">
                <a16:creationId xmlns:a16="http://schemas.microsoft.com/office/drawing/2014/main" id="{4D06784D-9E9F-0339-7298-557C6F329068}"/>
              </a:ext>
            </a:extLst>
          </p:cNvPr>
          <p:cNvCxnSpPr/>
          <p:nvPr/>
        </p:nvCxnSpPr>
        <p:spPr>
          <a:xfrm>
            <a:off x="4957283" y="3847381"/>
            <a:ext cx="0" cy="207404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직선 연결선 12">
            <a:extLst>
              <a:ext uri="{FF2B5EF4-FFF2-40B4-BE49-F238E27FC236}">
                <a16:creationId xmlns:a16="http://schemas.microsoft.com/office/drawing/2014/main" id="{502FE6D1-BE7B-CAB5-B0C2-DF745BE9F9D9}"/>
              </a:ext>
            </a:extLst>
          </p:cNvPr>
          <p:cNvCxnSpPr/>
          <p:nvPr/>
        </p:nvCxnSpPr>
        <p:spPr>
          <a:xfrm>
            <a:off x="6811963" y="3847381"/>
            <a:ext cx="0" cy="207404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68764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>
            <a:extLst>
              <a:ext uri="{FF2B5EF4-FFF2-40B4-BE49-F238E27FC236}">
                <a16:creationId xmlns:a16="http://schemas.microsoft.com/office/drawing/2014/main" id="{6EF45276-CA78-4815-B917-F25D398C2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873" y="2809494"/>
            <a:ext cx="5304334" cy="3649382"/>
          </a:xfrm>
          <a:prstGeom prst="rect">
            <a:avLst/>
          </a:prstGeom>
        </p:spPr>
      </p:pic>
      <p:sp>
        <p:nvSpPr>
          <p:cNvPr id="22" name="직사각형 21">
            <a:extLst>
              <a:ext uri="{FF2B5EF4-FFF2-40B4-BE49-F238E27FC236}">
                <a16:creationId xmlns:a16="http://schemas.microsoft.com/office/drawing/2014/main" id="{F5B9DFAB-47B2-4C48-A357-077D4E2848A4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23" name="그룹 22">
            <a:extLst>
              <a:ext uri="{FF2B5EF4-FFF2-40B4-BE49-F238E27FC236}">
                <a16:creationId xmlns:a16="http://schemas.microsoft.com/office/drawing/2014/main" id="{6F628CB1-39CF-4915-824C-771B6CCE92B7}"/>
              </a:ext>
            </a:extLst>
          </p:cNvPr>
          <p:cNvGrpSpPr/>
          <p:nvPr/>
        </p:nvGrpSpPr>
        <p:grpSpPr>
          <a:xfrm>
            <a:off x="9695543" y="0"/>
            <a:ext cx="2496457" cy="1083868"/>
            <a:chOff x="7944830" y="-3"/>
            <a:chExt cx="4247170" cy="1843962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C254CAC5-EBEF-4460-B01E-D912BDFB09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25" name="직사각형 24">
              <a:extLst>
                <a:ext uri="{FF2B5EF4-FFF2-40B4-BE49-F238E27FC236}">
                  <a16:creationId xmlns:a16="http://schemas.microsoft.com/office/drawing/2014/main" id="{1BC10473-3182-4BFA-9D37-FC976480AD0E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BE5195B-2AA4-4CBE-9C99-4B120341A4E0}"/>
              </a:ext>
            </a:extLst>
          </p:cNvPr>
          <p:cNvSpPr txBox="1"/>
          <p:nvPr/>
        </p:nvSpPr>
        <p:spPr>
          <a:xfrm>
            <a:off x="525748" y="430298"/>
            <a:ext cx="57021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 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RAON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이 추구하는 목표</a:t>
            </a:r>
          </a:p>
        </p:txBody>
      </p:sp>
      <p:grpSp>
        <p:nvGrpSpPr>
          <p:cNvPr id="8" name="그룹 7">
            <a:extLst>
              <a:ext uri="{FF2B5EF4-FFF2-40B4-BE49-F238E27FC236}">
                <a16:creationId xmlns:a16="http://schemas.microsoft.com/office/drawing/2014/main" id="{DAB585C0-C9F6-4EF5-9D27-0A1714C1440F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9" name="자유형: 도형 8">
              <a:extLst>
                <a:ext uri="{FF2B5EF4-FFF2-40B4-BE49-F238E27FC236}">
                  <a16:creationId xmlns:a16="http://schemas.microsoft.com/office/drawing/2014/main" id="{4473C9EF-732A-4935-8179-9802CEE3D2DD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0" name="자유형: 도형 9">
              <a:extLst>
                <a:ext uri="{FF2B5EF4-FFF2-40B4-BE49-F238E27FC236}">
                  <a16:creationId xmlns:a16="http://schemas.microsoft.com/office/drawing/2014/main" id="{EE0869B6-F020-4C18-BA2D-9DAE247DC543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21" name="그래픽 20">
            <a:extLst>
              <a:ext uri="{FF2B5EF4-FFF2-40B4-BE49-F238E27FC236}">
                <a16:creationId xmlns:a16="http://schemas.microsoft.com/office/drawing/2014/main" id="{00038607-693A-473A-AD86-A03CD51FE5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31918C8-4A65-4FA1-AB5B-D26F7088E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47</a:t>
            </a:fld>
            <a:endParaRPr lang="ko-KR" altLang="en-US"/>
          </a:p>
        </p:txBody>
      </p:sp>
      <p:cxnSp>
        <p:nvCxnSpPr>
          <p:cNvPr id="11" name="직선 연결선 10">
            <a:extLst>
              <a:ext uri="{FF2B5EF4-FFF2-40B4-BE49-F238E27FC236}">
                <a16:creationId xmlns:a16="http://schemas.microsoft.com/office/drawing/2014/main" id="{2D883283-7424-43EB-8212-E708CD7B8059}"/>
              </a:ext>
            </a:extLst>
          </p:cNvPr>
          <p:cNvCxnSpPr/>
          <p:nvPr/>
        </p:nvCxnSpPr>
        <p:spPr>
          <a:xfrm>
            <a:off x="307380" y="108079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그룹 3">
            <a:extLst>
              <a:ext uri="{FF2B5EF4-FFF2-40B4-BE49-F238E27FC236}">
                <a16:creationId xmlns:a16="http://schemas.microsoft.com/office/drawing/2014/main" id="{99E70EE0-7C24-474B-81A6-6EC841361907}"/>
              </a:ext>
            </a:extLst>
          </p:cNvPr>
          <p:cNvGrpSpPr/>
          <p:nvPr/>
        </p:nvGrpSpPr>
        <p:grpSpPr>
          <a:xfrm>
            <a:off x="517828" y="1173787"/>
            <a:ext cx="11148423" cy="1319577"/>
            <a:chOff x="517828" y="1238786"/>
            <a:chExt cx="11148423" cy="1319577"/>
          </a:xfrm>
        </p:grpSpPr>
        <p:sp>
          <p:nvSpPr>
            <p:cNvPr id="13" name="사각형: 둥근 모서리 12">
              <a:extLst>
                <a:ext uri="{FF2B5EF4-FFF2-40B4-BE49-F238E27FC236}">
                  <a16:creationId xmlns:a16="http://schemas.microsoft.com/office/drawing/2014/main" id="{F5D57182-CA9C-4E22-8988-A66C1E6190CB}"/>
                </a:ext>
              </a:extLst>
            </p:cNvPr>
            <p:cNvSpPr/>
            <p:nvPr/>
          </p:nvSpPr>
          <p:spPr>
            <a:xfrm>
              <a:off x="517828" y="1258303"/>
              <a:ext cx="11140503" cy="1300059"/>
            </a:xfrm>
            <a:prstGeom prst="roundRect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2" name="사각형: 둥근 모서리 41">
              <a:extLst>
                <a:ext uri="{FF2B5EF4-FFF2-40B4-BE49-F238E27FC236}">
                  <a16:creationId xmlns:a16="http://schemas.microsoft.com/office/drawing/2014/main" id="{60224057-7837-40AE-9F3C-213D053F4462}"/>
                </a:ext>
              </a:extLst>
            </p:cNvPr>
            <p:cNvSpPr/>
            <p:nvPr/>
          </p:nvSpPr>
          <p:spPr>
            <a:xfrm>
              <a:off x="525748" y="1258303"/>
              <a:ext cx="11140503" cy="1300060"/>
            </a:xfrm>
            <a:prstGeom prst="round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1A87C0B-125B-4218-AFCE-4AD8FAD22D55}"/>
                </a:ext>
              </a:extLst>
            </p:cNvPr>
            <p:cNvSpPr txBox="1"/>
            <p:nvPr/>
          </p:nvSpPr>
          <p:spPr>
            <a:xfrm>
              <a:off x="5279906" y="1238786"/>
              <a:ext cx="163217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4800" b="1" dirty="0">
                  <a:solidFill>
                    <a:schemeClr val="bg1"/>
                  </a:solidFill>
                </a:rPr>
                <a:t>목 표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32539CD7-F84C-4497-BEE1-1E1C0AB560EE}"/>
                </a:ext>
              </a:extLst>
            </p:cNvPr>
            <p:cNvSpPr txBox="1"/>
            <p:nvPr/>
          </p:nvSpPr>
          <p:spPr>
            <a:xfrm>
              <a:off x="1859907" y="1962061"/>
              <a:ext cx="84721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2800" spc="-150" dirty="0">
                  <a:solidFill>
                    <a:schemeClr val="bg1"/>
                  </a:solidFill>
                </a:rPr>
                <a:t>빅뱅 이후 탄생한 원소 기원 탐구</a:t>
              </a:r>
              <a:r>
                <a:rPr lang="en-US" altLang="ko-KR" sz="2800" spc="-150" dirty="0">
                  <a:solidFill>
                    <a:schemeClr val="bg1"/>
                  </a:solidFill>
                </a:rPr>
                <a:t>, </a:t>
              </a:r>
              <a:r>
                <a:rPr lang="ko-KR" altLang="en-US" sz="2800" spc="-150" dirty="0">
                  <a:solidFill>
                    <a:schemeClr val="bg1"/>
                  </a:solidFill>
                </a:rPr>
                <a:t>우주원소지도의 완성</a:t>
              </a:r>
            </a:p>
          </p:txBody>
        </p:sp>
      </p:grpSp>
      <p:sp>
        <p:nvSpPr>
          <p:cNvPr id="33" name="사각형: 둥근 모서리 32">
            <a:extLst>
              <a:ext uri="{FF2B5EF4-FFF2-40B4-BE49-F238E27FC236}">
                <a16:creationId xmlns:a16="http://schemas.microsoft.com/office/drawing/2014/main" id="{A7B94F4B-F825-4537-A329-DD3367164FEE}"/>
              </a:ext>
            </a:extLst>
          </p:cNvPr>
          <p:cNvSpPr/>
          <p:nvPr/>
        </p:nvSpPr>
        <p:spPr>
          <a:xfrm>
            <a:off x="385330" y="1148795"/>
            <a:ext cx="11568545" cy="5486955"/>
          </a:xfrm>
          <a:prstGeom prst="roundRect">
            <a:avLst>
              <a:gd name="adj" fmla="val 2538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6" name="Picture 2" descr="A model of the expanding universe opening up from the viewer's left, facing the viewer in a 3/4 pose.">
            <a:extLst>
              <a:ext uri="{FF2B5EF4-FFF2-40B4-BE49-F238E27FC236}">
                <a16:creationId xmlns:a16="http://schemas.microsoft.com/office/drawing/2014/main" id="{03779834-52FE-468E-9403-894F92D70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89" y="2617920"/>
            <a:ext cx="5899388" cy="38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DE73FF-B1C7-4897-A54C-C820BB62BB6D}"/>
              </a:ext>
            </a:extLst>
          </p:cNvPr>
          <p:cNvSpPr txBox="1"/>
          <p:nvPr/>
        </p:nvSpPr>
        <p:spPr>
          <a:xfrm>
            <a:off x="624889" y="6234193"/>
            <a:ext cx="14478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>
                <a:solidFill>
                  <a:schemeClr val="bg1"/>
                </a:solidFill>
              </a:rPr>
              <a:t>※</a:t>
            </a:r>
            <a:r>
              <a:rPr lang="ko-KR" altLang="en-US" sz="1200" dirty="0">
                <a:solidFill>
                  <a:schemeClr val="bg1"/>
                </a:solidFill>
              </a:rPr>
              <a:t>출처 </a:t>
            </a:r>
            <a:r>
              <a:rPr lang="en-US" altLang="ko-KR" sz="1200" dirty="0">
                <a:solidFill>
                  <a:schemeClr val="bg1"/>
                </a:solidFill>
              </a:rPr>
              <a:t>: Wikipedia</a:t>
            </a:r>
            <a:endParaRPr lang="ko-KR" alt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3624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그림 34" descr="천체, 천문학, 천문학 이벤트, 우주이(가) 표시된 사진&#10;&#10;자동 생성된 설명">
            <a:extLst>
              <a:ext uri="{FF2B5EF4-FFF2-40B4-BE49-F238E27FC236}">
                <a16:creationId xmlns:a16="http://schemas.microsoft.com/office/drawing/2014/main" id="{F6B876BD-C9FB-E4C6-F125-08F6D07DDE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925" y="3296952"/>
            <a:ext cx="5237064" cy="2945849"/>
          </a:xfrm>
          <a:prstGeom prst="rect">
            <a:avLst/>
          </a:prstGeom>
        </p:spPr>
      </p:pic>
      <p:grpSp>
        <p:nvGrpSpPr>
          <p:cNvPr id="17" name="그룹 16">
            <a:extLst>
              <a:ext uri="{FF2B5EF4-FFF2-40B4-BE49-F238E27FC236}">
                <a16:creationId xmlns:a16="http://schemas.microsoft.com/office/drawing/2014/main" id="{EC6050F3-ACC0-4D02-B73F-7BC0F45B1F40}"/>
              </a:ext>
            </a:extLst>
          </p:cNvPr>
          <p:cNvGrpSpPr/>
          <p:nvPr/>
        </p:nvGrpSpPr>
        <p:grpSpPr>
          <a:xfrm>
            <a:off x="1766170" y="2644835"/>
            <a:ext cx="7898039" cy="491367"/>
            <a:chOff x="1284097" y="3190510"/>
            <a:chExt cx="7507478" cy="382877"/>
          </a:xfrm>
        </p:grpSpPr>
        <p:sp>
          <p:nvSpPr>
            <p:cNvPr id="12" name="사각형: 둥근 위쪽 모서리 11">
              <a:extLst>
                <a:ext uri="{FF2B5EF4-FFF2-40B4-BE49-F238E27FC236}">
                  <a16:creationId xmlns:a16="http://schemas.microsoft.com/office/drawing/2014/main" id="{2FBC7B55-D3A5-413C-8AD6-5F5EDDFA47B8}"/>
                </a:ext>
              </a:extLst>
            </p:cNvPr>
            <p:cNvSpPr/>
            <p:nvPr/>
          </p:nvSpPr>
          <p:spPr>
            <a:xfrm rot="16200000">
              <a:off x="2664526" y="1810081"/>
              <a:ext cx="382487" cy="3143345"/>
            </a:xfrm>
            <a:prstGeom prst="round2SameRect">
              <a:avLst>
                <a:gd name="adj1" fmla="val 16029"/>
                <a:gd name="adj2" fmla="val 0"/>
              </a:avLst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endParaRPr>
            </a:p>
          </p:txBody>
        </p:sp>
        <p:sp>
          <p:nvSpPr>
            <p:cNvPr id="28" name="사각형: 둥근 위쪽 모서리 27">
              <a:extLst>
                <a:ext uri="{FF2B5EF4-FFF2-40B4-BE49-F238E27FC236}">
                  <a16:creationId xmlns:a16="http://schemas.microsoft.com/office/drawing/2014/main" id="{59FEE435-5D44-4ABF-B710-6D6BB5270C9D}"/>
                </a:ext>
              </a:extLst>
            </p:cNvPr>
            <p:cNvSpPr/>
            <p:nvPr/>
          </p:nvSpPr>
          <p:spPr>
            <a:xfrm rot="5400000" flipH="1">
              <a:off x="6147643" y="929456"/>
              <a:ext cx="382487" cy="4905376"/>
            </a:xfrm>
            <a:prstGeom prst="round2SameRect">
              <a:avLst>
                <a:gd name="adj1" fmla="val 23467"/>
                <a:gd name="adj2" fmla="val 0"/>
              </a:avLst>
            </a:pr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endParaRPr>
            </a:p>
          </p:txBody>
        </p:sp>
      </p:grpSp>
      <p:grpSp>
        <p:nvGrpSpPr>
          <p:cNvPr id="23" name="그룹 22">
            <a:extLst>
              <a:ext uri="{FF2B5EF4-FFF2-40B4-BE49-F238E27FC236}">
                <a16:creationId xmlns:a16="http://schemas.microsoft.com/office/drawing/2014/main" id="{6F628CB1-39CF-4915-824C-771B6CCE92B7}"/>
              </a:ext>
            </a:extLst>
          </p:cNvPr>
          <p:cNvGrpSpPr/>
          <p:nvPr/>
        </p:nvGrpSpPr>
        <p:grpSpPr>
          <a:xfrm>
            <a:off x="9695543" y="0"/>
            <a:ext cx="2496457" cy="1083868"/>
            <a:chOff x="7944830" y="-3"/>
            <a:chExt cx="4247170" cy="1843962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C254CAC5-EBEF-4460-B01E-D912BDFB09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5682" r="26358" b="19509"/>
            <a:stretch/>
          </p:blipFill>
          <p:spPr>
            <a:xfrm>
              <a:off x="7944830" y="0"/>
              <a:ext cx="4247170" cy="1843959"/>
            </a:xfrm>
            <a:custGeom>
              <a:avLst/>
              <a:gdLst>
                <a:gd name="connsiteX0" fmla="*/ 0 w 4247170"/>
                <a:gd name="connsiteY0" fmla="*/ 0 h 1602660"/>
                <a:gd name="connsiteX1" fmla="*/ 4247170 w 4247170"/>
                <a:gd name="connsiteY1" fmla="*/ 0 h 1602660"/>
                <a:gd name="connsiteX2" fmla="*/ 4247170 w 4247170"/>
                <a:gd name="connsiteY2" fmla="*/ 1602660 h 1602660"/>
                <a:gd name="connsiteX3" fmla="*/ 0 w 4247170"/>
                <a:gd name="connsiteY3" fmla="*/ 1602660 h 1602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7170" h="1602660">
                  <a:moveTo>
                    <a:pt x="0" y="0"/>
                  </a:moveTo>
                  <a:lnTo>
                    <a:pt x="4247170" y="0"/>
                  </a:lnTo>
                  <a:lnTo>
                    <a:pt x="4247170" y="1602660"/>
                  </a:lnTo>
                  <a:lnTo>
                    <a:pt x="0" y="1602660"/>
                  </a:lnTo>
                  <a:close/>
                </a:path>
              </a:pathLst>
            </a:custGeom>
          </p:spPr>
        </p:pic>
        <p:sp>
          <p:nvSpPr>
            <p:cNvPr id="25" name="직사각형 24">
              <a:extLst>
                <a:ext uri="{FF2B5EF4-FFF2-40B4-BE49-F238E27FC236}">
                  <a16:creationId xmlns:a16="http://schemas.microsoft.com/office/drawing/2014/main" id="{1BC10473-3182-4BFA-9D37-FC976480AD0E}"/>
                </a:ext>
              </a:extLst>
            </p:cNvPr>
            <p:cNvSpPr/>
            <p:nvPr/>
          </p:nvSpPr>
          <p:spPr>
            <a:xfrm>
              <a:off x="7968408" y="-3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BE5195B-2AA4-4CBE-9C99-4B120341A4E0}"/>
              </a:ext>
            </a:extLst>
          </p:cNvPr>
          <p:cNvSpPr txBox="1"/>
          <p:nvPr/>
        </p:nvSpPr>
        <p:spPr>
          <a:xfrm>
            <a:off x="552259" y="438652"/>
            <a:ext cx="57021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 ExtraBold" panose="020B0600000101010101" pitchFamily="50" charset="-127"/>
                <a:ea typeface="나눔스퀘어 ExtraBold" panose="020B0600000101010101" pitchFamily="50" charset="-127"/>
                <a:cs typeface="+mn-cs"/>
              </a:rPr>
              <a:t>중이온가속기 </a:t>
            </a:r>
            <a:r>
              <a:rPr kumimoji="0" lang="en-US" altLang="ko-KR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 ExtraBold" panose="020B0600000101010101" pitchFamily="50" charset="-127"/>
                <a:ea typeface="나눔스퀘어 ExtraBold" panose="020B0600000101010101" pitchFamily="50" charset="-127"/>
                <a:cs typeface="+mn-cs"/>
              </a:rPr>
              <a:t>RAON</a:t>
            </a:r>
            <a:r>
              <a:rPr kumimoji="0" lang="ko-KR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 ExtraBold" panose="020B0600000101010101" pitchFamily="50" charset="-127"/>
                <a:ea typeface="나눔스퀘어 ExtraBold" panose="020B0600000101010101" pitchFamily="50" charset="-127"/>
                <a:cs typeface="+mn-cs"/>
              </a:rPr>
              <a:t>이 추구하는 목표</a:t>
            </a:r>
          </a:p>
        </p:txBody>
      </p:sp>
      <p:grpSp>
        <p:nvGrpSpPr>
          <p:cNvPr id="8" name="그룹 7">
            <a:extLst>
              <a:ext uri="{FF2B5EF4-FFF2-40B4-BE49-F238E27FC236}">
                <a16:creationId xmlns:a16="http://schemas.microsoft.com/office/drawing/2014/main" id="{DAB585C0-C9F6-4EF5-9D27-0A1714C1440F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9" name="자유형: 도형 8">
              <a:extLst>
                <a:ext uri="{FF2B5EF4-FFF2-40B4-BE49-F238E27FC236}">
                  <a16:creationId xmlns:a16="http://schemas.microsoft.com/office/drawing/2014/main" id="{4473C9EF-732A-4935-8179-9802CEE3D2DD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endParaRPr>
            </a:p>
          </p:txBody>
        </p:sp>
        <p:sp>
          <p:nvSpPr>
            <p:cNvPr id="10" name="자유형: 도형 9">
              <a:extLst>
                <a:ext uri="{FF2B5EF4-FFF2-40B4-BE49-F238E27FC236}">
                  <a16:creationId xmlns:a16="http://schemas.microsoft.com/office/drawing/2014/main" id="{EE0869B6-F020-4C18-BA2D-9DAE247DC543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endParaRPr>
            </a:p>
          </p:txBody>
        </p:sp>
      </p:grpSp>
      <p:pic>
        <p:nvPicPr>
          <p:cNvPr id="21" name="그래픽 20">
            <a:extLst>
              <a:ext uri="{FF2B5EF4-FFF2-40B4-BE49-F238E27FC236}">
                <a16:creationId xmlns:a16="http://schemas.microsoft.com/office/drawing/2014/main" id="{00038607-693A-473A-AD86-A03CD51FE5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B31918C8-4A65-4FA1-AB5B-D26F7088E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A70FC-E35A-4944-A3ED-782D0D7ED2C3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ko-KR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cxnSp>
        <p:nvCxnSpPr>
          <p:cNvPr id="11" name="직선 연결선 10">
            <a:extLst>
              <a:ext uri="{FF2B5EF4-FFF2-40B4-BE49-F238E27FC236}">
                <a16:creationId xmlns:a16="http://schemas.microsoft.com/office/drawing/2014/main" id="{2D883283-7424-43EB-8212-E708CD7B8059}"/>
              </a:ext>
            </a:extLst>
          </p:cNvPr>
          <p:cNvCxnSpPr/>
          <p:nvPr/>
        </p:nvCxnSpPr>
        <p:spPr>
          <a:xfrm>
            <a:off x="307380" y="108079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51A87C0B-125B-4218-AFCE-4AD8FAD22D55}"/>
              </a:ext>
            </a:extLst>
          </p:cNvPr>
          <p:cNvSpPr txBox="1"/>
          <p:nvPr/>
        </p:nvSpPr>
        <p:spPr>
          <a:xfrm>
            <a:off x="5279906" y="1336433"/>
            <a:ext cx="16321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목 표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2539CD7-F84C-4497-BEE1-1E1C0AB560EE}"/>
              </a:ext>
            </a:extLst>
          </p:cNvPr>
          <p:cNvSpPr txBox="1"/>
          <p:nvPr/>
        </p:nvSpPr>
        <p:spPr>
          <a:xfrm>
            <a:off x="1859907" y="2122478"/>
            <a:ext cx="8472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800" b="0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빅뱅 이후 탄생한 원소 기원 탐구</a:t>
            </a:r>
            <a:r>
              <a:rPr kumimoji="0" lang="en-US" altLang="ko-KR" sz="2800" b="0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, </a:t>
            </a:r>
            <a:r>
              <a:rPr kumimoji="0" lang="ko-KR" altLang="en-US" sz="2800" b="0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우주원소지도의 완성</a:t>
            </a:r>
          </a:p>
        </p:txBody>
      </p:sp>
      <p:pic>
        <p:nvPicPr>
          <p:cNvPr id="49" name="Picture 2" descr="C:\Users\Shin\Videos\astro\hot-r-process.gif">
            <a:extLst>
              <a:ext uri="{FF2B5EF4-FFF2-40B4-BE49-F238E27FC236}">
                <a16:creationId xmlns:a16="http://schemas.microsoft.com/office/drawing/2014/main" id="{BD15AF20-6799-4D64-B698-5C25B9DA493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9036" y="3296952"/>
            <a:ext cx="4540869" cy="2945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사각형: 둥근 모서리 50">
            <a:extLst>
              <a:ext uri="{FF2B5EF4-FFF2-40B4-BE49-F238E27FC236}">
                <a16:creationId xmlns:a16="http://schemas.microsoft.com/office/drawing/2014/main" id="{520C5829-1A1A-46C5-B79A-38430AF58293}"/>
              </a:ext>
            </a:extLst>
          </p:cNvPr>
          <p:cNvSpPr/>
          <p:nvPr/>
        </p:nvSpPr>
        <p:spPr>
          <a:xfrm>
            <a:off x="525747" y="2599534"/>
            <a:ext cx="11132583" cy="4044103"/>
          </a:xfrm>
          <a:prstGeom prst="roundRect">
            <a:avLst>
              <a:gd name="adj" fmla="val 7183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맑은 고딕" panose="020B0503020000020004" pitchFamily="50" charset="-127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DECBA7-9388-47F5-88F2-C43026040C44}"/>
              </a:ext>
            </a:extLst>
          </p:cNvPr>
          <p:cNvSpPr txBox="1"/>
          <p:nvPr/>
        </p:nvSpPr>
        <p:spPr>
          <a:xfrm>
            <a:off x="1305740" y="6274305"/>
            <a:ext cx="3974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초신성</a:t>
            </a: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 폭발 과정에서 생성되는 원소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EA4095B-B789-413F-BA83-7E0DDE058277}"/>
              </a:ext>
            </a:extLst>
          </p:cNvPr>
          <p:cNvSpPr txBox="1"/>
          <p:nvPr/>
        </p:nvSpPr>
        <p:spPr>
          <a:xfrm>
            <a:off x="7361983" y="6274305"/>
            <a:ext cx="2887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중성자별이 충돌하는 과정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C586C33-6543-4B76-9A0B-FA6C489C2E53}"/>
              </a:ext>
            </a:extLst>
          </p:cNvPr>
          <p:cNvSpPr txBox="1"/>
          <p:nvPr/>
        </p:nvSpPr>
        <p:spPr>
          <a:xfrm>
            <a:off x="1867211" y="2705607"/>
            <a:ext cx="3050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F0502020204030204"/>
                <a:ea typeface="맑은 고딕" panose="020B0503020000020004" pitchFamily="50" charset="-127"/>
                <a:cs typeface="+mn-cs"/>
              </a:rPr>
              <a:t>철 보다 무거운 원소의 생성</a:t>
            </a:r>
          </a:p>
        </p:txBody>
      </p:sp>
      <p:cxnSp>
        <p:nvCxnSpPr>
          <p:cNvPr id="7" name="직선 연결선 6">
            <a:extLst>
              <a:ext uri="{FF2B5EF4-FFF2-40B4-BE49-F238E27FC236}">
                <a16:creationId xmlns:a16="http://schemas.microsoft.com/office/drawing/2014/main" id="{6CFC0AAC-A922-4FA2-84E2-D27FDE9753D2}"/>
              </a:ext>
            </a:extLst>
          </p:cNvPr>
          <p:cNvCxnSpPr/>
          <p:nvPr/>
        </p:nvCxnSpPr>
        <p:spPr>
          <a:xfrm>
            <a:off x="1398263" y="3200956"/>
            <a:ext cx="897089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직사각형 13">
            <a:extLst>
              <a:ext uri="{FF2B5EF4-FFF2-40B4-BE49-F238E27FC236}">
                <a16:creationId xmlns:a16="http://schemas.microsoft.com/office/drawing/2014/main" id="{605894F0-4018-4BD7-93C0-8ED48BE2835F}"/>
              </a:ext>
            </a:extLst>
          </p:cNvPr>
          <p:cNvSpPr/>
          <p:nvPr/>
        </p:nvSpPr>
        <p:spPr>
          <a:xfrm>
            <a:off x="5446816" y="2711161"/>
            <a:ext cx="3446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" panose="020D0604000000000000" pitchFamily="50" charset="-127"/>
                <a:ea typeface="나눔고딕" panose="020D0604000000000000" pitchFamily="50" charset="-127"/>
              </a:rPr>
              <a:t>① </a:t>
            </a:r>
            <a:r>
              <a:rPr kumimoji="0" lang="ko-KR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" panose="020D0604000000000000" pitchFamily="50" charset="-127"/>
                <a:ea typeface="나눔고딕" panose="020D0604000000000000" pitchFamily="50" charset="-127"/>
              </a:rPr>
              <a:t>초신성</a:t>
            </a:r>
            <a:r>
              <a:rPr kumimoji="0" lang="ko-KR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" panose="020D0604000000000000" pitchFamily="50" charset="-127"/>
                <a:ea typeface="나눔고딕" panose="020D0604000000000000" pitchFamily="50" charset="-127"/>
              </a:rPr>
              <a:t> 폭발    ②중성자별 충돌</a:t>
            </a:r>
          </a:p>
        </p:txBody>
      </p:sp>
      <p:sp>
        <p:nvSpPr>
          <p:cNvPr id="29" name="사각형: 둥근 모서리 28">
            <a:extLst>
              <a:ext uri="{FF2B5EF4-FFF2-40B4-BE49-F238E27FC236}">
                <a16:creationId xmlns:a16="http://schemas.microsoft.com/office/drawing/2014/main" id="{571CFD83-3F89-4246-995E-93AB7B7468E3}"/>
              </a:ext>
            </a:extLst>
          </p:cNvPr>
          <p:cNvSpPr/>
          <p:nvPr/>
        </p:nvSpPr>
        <p:spPr>
          <a:xfrm>
            <a:off x="525748" y="1193304"/>
            <a:ext cx="11140503" cy="1300060"/>
          </a:xfrm>
          <a:prstGeom prst="roundRect">
            <a:avLst/>
          </a:prstGeom>
          <a:solidFill>
            <a:schemeClr val="tx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30" name="그룹 29">
            <a:extLst>
              <a:ext uri="{FF2B5EF4-FFF2-40B4-BE49-F238E27FC236}">
                <a16:creationId xmlns:a16="http://schemas.microsoft.com/office/drawing/2014/main" id="{68D5AE23-7AD3-49A5-9F0E-B544AA2D665F}"/>
              </a:ext>
            </a:extLst>
          </p:cNvPr>
          <p:cNvGrpSpPr/>
          <p:nvPr/>
        </p:nvGrpSpPr>
        <p:grpSpPr>
          <a:xfrm>
            <a:off x="517828" y="1173787"/>
            <a:ext cx="11148423" cy="1319577"/>
            <a:chOff x="517828" y="1238786"/>
            <a:chExt cx="11148423" cy="1319577"/>
          </a:xfrm>
        </p:grpSpPr>
        <p:sp>
          <p:nvSpPr>
            <p:cNvPr id="31" name="사각형: 둥근 모서리 30">
              <a:extLst>
                <a:ext uri="{FF2B5EF4-FFF2-40B4-BE49-F238E27FC236}">
                  <a16:creationId xmlns:a16="http://schemas.microsoft.com/office/drawing/2014/main" id="{DFA2DA4B-4321-46FD-8906-0277D14056ED}"/>
                </a:ext>
              </a:extLst>
            </p:cNvPr>
            <p:cNvSpPr/>
            <p:nvPr/>
          </p:nvSpPr>
          <p:spPr>
            <a:xfrm>
              <a:off x="517828" y="1258303"/>
              <a:ext cx="11140503" cy="1300059"/>
            </a:xfrm>
            <a:prstGeom prst="roundRect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2" name="사각형: 둥근 모서리 31">
              <a:extLst>
                <a:ext uri="{FF2B5EF4-FFF2-40B4-BE49-F238E27FC236}">
                  <a16:creationId xmlns:a16="http://schemas.microsoft.com/office/drawing/2014/main" id="{06D4186F-033B-4A72-A338-F767B6034A93}"/>
                </a:ext>
              </a:extLst>
            </p:cNvPr>
            <p:cNvSpPr/>
            <p:nvPr/>
          </p:nvSpPr>
          <p:spPr>
            <a:xfrm>
              <a:off x="525748" y="1258303"/>
              <a:ext cx="11140503" cy="1300060"/>
            </a:xfrm>
            <a:prstGeom prst="round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5C1D4C9-43F6-4E43-A375-B1071D9A4BBC}"/>
                </a:ext>
              </a:extLst>
            </p:cNvPr>
            <p:cNvSpPr txBox="1"/>
            <p:nvPr/>
          </p:nvSpPr>
          <p:spPr>
            <a:xfrm>
              <a:off x="5279906" y="1238786"/>
              <a:ext cx="163217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4800" b="1" dirty="0">
                  <a:solidFill>
                    <a:schemeClr val="bg1"/>
                  </a:solidFill>
                </a:rPr>
                <a:t>목 표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BFED01DB-62D8-4255-B43F-46560EB6F2A8}"/>
                </a:ext>
              </a:extLst>
            </p:cNvPr>
            <p:cNvSpPr txBox="1"/>
            <p:nvPr/>
          </p:nvSpPr>
          <p:spPr>
            <a:xfrm>
              <a:off x="1859907" y="1962061"/>
              <a:ext cx="84721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sz="2800" spc="-150" dirty="0">
                  <a:solidFill>
                    <a:schemeClr val="bg1"/>
                  </a:solidFill>
                </a:rPr>
                <a:t>빅뱅 이후 탄생한 원소 기원 탐구</a:t>
              </a:r>
              <a:r>
                <a:rPr lang="en-US" altLang="ko-KR" sz="2800" spc="-150" dirty="0">
                  <a:solidFill>
                    <a:schemeClr val="bg1"/>
                  </a:solidFill>
                </a:rPr>
                <a:t>, </a:t>
              </a:r>
              <a:r>
                <a:rPr lang="ko-KR" altLang="en-US" sz="2800" spc="-150" dirty="0">
                  <a:solidFill>
                    <a:schemeClr val="bg1"/>
                  </a:solidFill>
                </a:rPr>
                <a:t>우주원소지도의 완성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4C71325E-E699-A444-1D14-B98D26F54A6C}"/>
              </a:ext>
            </a:extLst>
          </p:cNvPr>
          <p:cNvSpPr txBox="1"/>
          <p:nvPr/>
        </p:nvSpPr>
        <p:spPr>
          <a:xfrm>
            <a:off x="9550612" y="5887658"/>
            <a:ext cx="184537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100" dirty="0">
                <a:solidFill>
                  <a:schemeClr val="bg1"/>
                </a:solidFill>
              </a:rPr>
              <a:t>*출처 </a:t>
            </a:r>
            <a:r>
              <a:rPr lang="en-US" altLang="ko-KR" sz="1100" dirty="0">
                <a:solidFill>
                  <a:schemeClr val="bg1"/>
                </a:solidFill>
              </a:rPr>
              <a:t>- MIT </a:t>
            </a:r>
            <a:r>
              <a:rPr lang="ko-KR" altLang="en-US" sz="1100" dirty="0">
                <a:solidFill>
                  <a:schemeClr val="bg1"/>
                </a:solidFill>
              </a:rPr>
              <a:t>공식 </a:t>
            </a:r>
            <a:r>
              <a:rPr lang="en-US" altLang="ko-KR" sz="1100" dirty="0" err="1">
                <a:solidFill>
                  <a:schemeClr val="bg1"/>
                </a:solidFill>
              </a:rPr>
              <a:t>Youtube</a:t>
            </a:r>
            <a:endParaRPr lang="ko-KR" alt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9490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4B4D370B-40F1-4E2D-B078-6C5D566D7D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80" t="22730" r="34179" b="20794"/>
          <a:stretch/>
        </p:blipFill>
        <p:spPr>
          <a:xfrm rot="16200000">
            <a:off x="1681714" y="-1681717"/>
            <a:ext cx="6858001" cy="10221429"/>
          </a:xfrm>
          <a:prstGeom prst="rect">
            <a:avLst/>
          </a:prstGeom>
        </p:spPr>
      </p:pic>
      <p:sp>
        <p:nvSpPr>
          <p:cNvPr id="14" name="자유형: 도형 13">
            <a:extLst>
              <a:ext uri="{FF2B5EF4-FFF2-40B4-BE49-F238E27FC236}">
                <a16:creationId xmlns:a16="http://schemas.microsoft.com/office/drawing/2014/main" id="{F582F7D1-CAE2-41B0-90D9-6CE399CEE873}"/>
              </a:ext>
            </a:extLst>
          </p:cNvPr>
          <p:cNvSpPr/>
          <p:nvPr/>
        </p:nvSpPr>
        <p:spPr>
          <a:xfrm>
            <a:off x="5791200" y="0"/>
            <a:ext cx="6400800" cy="6884830"/>
          </a:xfrm>
          <a:custGeom>
            <a:avLst/>
            <a:gdLst>
              <a:gd name="connsiteX0" fmla="*/ 1 w 6400800"/>
              <a:gd name="connsiteY0" fmla="*/ 1454748 h 6884830"/>
              <a:gd name="connsiteX1" fmla="*/ 1 w 6400800"/>
              <a:gd name="connsiteY1" fmla="*/ 2094598 h 6884830"/>
              <a:gd name="connsiteX2" fmla="*/ 319926 w 6400800"/>
              <a:gd name="connsiteY2" fmla="*/ 1774673 h 6884830"/>
              <a:gd name="connsiteX3" fmla="*/ 1 w 6400800"/>
              <a:gd name="connsiteY3" fmla="*/ 1454748 h 6884830"/>
              <a:gd name="connsiteX4" fmla="*/ 0 w 6400800"/>
              <a:gd name="connsiteY4" fmla="*/ 0 h 6884830"/>
              <a:gd name="connsiteX5" fmla="*/ 6400800 w 6400800"/>
              <a:gd name="connsiteY5" fmla="*/ 0 h 6884830"/>
              <a:gd name="connsiteX6" fmla="*/ 6400800 w 6400800"/>
              <a:gd name="connsiteY6" fmla="*/ 5773023 h 6884830"/>
              <a:gd name="connsiteX7" fmla="*/ 6400800 w 6400800"/>
              <a:gd name="connsiteY7" fmla="*/ 6884830 h 6884830"/>
              <a:gd name="connsiteX8" fmla="*/ 0 w 6400800"/>
              <a:gd name="connsiteY8" fmla="*/ 6884830 h 6884830"/>
              <a:gd name="connsiteX9" fmla="*/ 0 w 6400800"/>
              <a:gd name="connsiteY9" fmla="*/ 5773023 h 6884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00800" h="6884830">
                <a:moveTo>
                  <a:pt x="1" y="1454748"/>
                </a:moveTo>
                <a:lnTo>
                  <a:pt x="1" y="2094598"/>
                </a:lnTo>
                <a:cubicBezTo>
                  <a:pt x="1" y="1917908"/>
                  <a:pt x="143236" y="1774673"/>
                  <a:pt x="319926" y="1774673"/>
                </a:cubicBezTo>
                <a:cubicBezTo>
                  <a:pt x="143236" y="1774673"/>
                  <a:pt x="1" y="1631438"/>
                  <a:pt x="1" y="1454748"/>
                </a:cubicBezTo>
                <a:close/>
                <a:moveTo>
                  <a:pt x="0" y="0"/>
                </a:moveTo>
                <a:lnTo>
                  <a:pt x="6400800" y="0"/>
                </a:lnTo>
                <a:lnTo>
                  <a:pt x="6400800" y="5773023"/>
                </a:lnTo>
                <a:lnTo>
                  <a:pt x="6400800" y="6884830"/>
                </a:lnTo>
                <a:lnTo>
                  <a:pt x="0" y="6884830"/>
                </a:lnTo>
                <a:lnTo>
                  <a:pt x="0" y="577302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D10691-3BBC-44D7-9D1B-88C7DE76F4E0}"/>
              </a:ext>
            </a:extLst>
          </p:cNvPr>
          <p:cNvSpPr txBox="1"/>
          <p:nvPr/>
        </p:nvSpPr>
        <p:spPr>
          <a:xfrm>
            <a:off x="6741624" y="2344022"/>
            <a:ext cx="3659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600" b="1" dirty="0">
                <a:solidFill>
                  <a:srgbClr val="02061B"/>
                </a:solidFill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중이온가속기 활용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00F8BE-9117-47F2-B7DE-80A64403EB9F}"/>
              </a:ext>
            </a:extLst>
          </p:cNvPr>
          <p:cNvSpPr txBox="1"/>
          <p:nvPr/>
        </p:nvSpPr>
        <p:spPr>
          <a:xfrm>
            <a:off x="7406871" y="3017186"/>
            <a:ext cx="2274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-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산업 활용 중심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-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pic>
        <p:nvPicPr>
          <p:cNvPr id="9" name="Picture 2" descr="땅에서 우주환경 구현&quot;…우주용 반도체, 고장 걱정 이젠 '끝' - 머니투데이">
            <a:extLst>
              <a:ext uri="{FF2B5EF4-FFF2-40B4-BE49-F238E27FC236}">
                <a16:creationId xmlns:a16="http://schemas.microsoft.com/office/drawing/2014/main" id="{712316E5-3D17-44FB-A433-7F97B6C09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182" y="4319777"/>
            <a:ext cx="2267363" cy="138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Image-based dosimetry for 225Ac-PSMA-I&amp;T therapy using quantitative SPECT |  European Journal of Nuclear Medicine and Molecular Imaging">
            <a:extLst>
              <a:ext uri="{FF2B5EF4-FFF2-40B4-BE49-F238E27FC236}">
                <a16:creationId xmlns:a16="http://schemas.microsoft.com/office/drawing/2014/main" id="{DF566742-58BB-423F-9D31-ED135A08F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1088" y="4319778"/>
            <a:ext cx="3146220" cy="138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F6920F26-B659-4EA5-9B9C-C336CE451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49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0859886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직선 연결선 44">
            <a:extLst>
              <a:ext uri="{FF2B5EF4-FFF2-40B4-BE49-F238E27FC236}">
                <a16:creationId xmlns:a16="http://schemas.microsoft.com/office/drawing/2014/main" id="{9CC3E204-8840-47FB-AB65-DEC85C6ECD74}"/>
              </a:ext>
            </a:extLst>
          </p:cNvPr>
          <p:cNvCxnSpPr>
            <a:cxnSpLocks/>
          </p:cNvCxnSpPr>
          <p:nvPr/>
        </p:nvCxnSpPr>
        <p:spPr>
          <a:xfrm>
            <a:off x="5960066" y="2540000"/>
            <a:ext cx="0" cy="318098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직사각형 47">
            <a:extLst>
              <a:ext uri="{FF2B5EF4-FFF2-40B4-BE49-F238E27FC236}">
                <a16:creationId xmlns:a16="http://schemas.microsoft.com/office/drawing/2014/main" id="{665692A8-B33D-42DB-8334-0657EFF0364F}"/>
              </a:ext>
            </a:extLst>
          </p:cNvPr>
          <p:cNvSpPr/>
          <p:nvPr/>
        </p:nvSpPr>
        <p:spPr>
          <a:xfrm>
            <a:off x="451765" y="2870801"/>
            <a:ext cx="5242814" cy="27576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0" name="직사각형 49">
            <a:extLst>
              <a:ext uri="{FF2B5EF4-FFF2-40B4-BE49-F238E27FC236}">
                <a16:creationId xmlns:a16="http://schemas.microsoft.com/office/drawing/2014/main" id="{FEDF8358-DE2F-4C75-9390-9E2BDD21177A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직사각형 15">
            <a:extLst>
              <a:ext uri="{FF2B5EF4-FFF2-40B4-BE49-F238E27FC236}">
                <a16:creationId xmlns:a16="http://schemas.microsoft.com/office/drawing/2014/main" id="{61DB7554-0902-4787-9C2E-B11571528D0E}"/>
              </a:ext>
            </a:extLst>
          </p:cNvPr>
          <p:cNvSpPr/>
          <p:nvPr/>
        </p:nvSpPr>
        <p:spPr>
          <a:xfrm>
            <a:off x="4210050" y="1489959"/>
            <a:ext cx="6019800" cy="225438"/>
          </a:xfrm>
          <a:prstGeom prst="rect">
            <a:avLst/>
          </a:prstGeom>
          <a:solidFill>
            <a:srgbClr val="FF00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DA8B94-1E9D-443E-B32E-4050DB1AA7F0}"/>
              </a:ext>
            </a:extLst>
          </p:cNvPr>
          <p:cNvSpPr txBox="1"/>
          <p:nvPr/>
        </p:nvSpPr>
        <p:spPr>
          <a:xfrm>
            <a:off x="674896" y="425407"/>
            <a:ext cx="5711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RAON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활용도 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– 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반도체 내방사선 실증</a:t>
            </a:r>
          </a:p>
        </p:txBody>
      </p:sp>
      <p:grpSp>
        <p:nvGrpSpPr>
          <p:cNvPr id="6" name="그룹 5">
            <a:extLst>
              <a:ext uri="{FF2B5EF4-FFF2-40B4-BE49-F238E27FC236}">
                <a16:creationId xmlns:a16="http://schemas.microsoft.com/office/drawing/2014/main" id="{517217D2-3746-4188-8BFD-B92C40DA5097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34F1FC2A-31DC-4AC7-8649-FA7CBC3C998A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AF9FFA1D-0324-4195-A763-51AFCCDC7D58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9" name="직선 연결선 8">
            <a:extLst>
              <a:ext uri="{FF2B5EF4-FFF2-40B4-BE49-F238E27FC236}">
                <a16:creationId xmlns:a16="http://schemas.microsoft.com/office/drawing/2014/main" id="{9F4605FB-CB1B-4DC8-B5AB-9672A88254F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직사각형 16">
            <a:extLst>
              <a:ext uri="{FF2B5EF4-FFF2-40B4-BE49-F238E27FC236}">
                <a16:creationId xmlns:a16="http://schemas.microsoft.com/office/drawing/2014/main" id="{0D64DB69-783F-41C9-8D2D-48CA46E34FDC}"/>
              </a:ext>
            </a:extLst>
          </p:cNvPr>
          <p:cNvSpPr/>
          <p:nvPr/>
        </p:nvSpPr>
        <p:spPr>
          <a:xfrm>
            <a:off x="385330" y="2362661"/>
            <a:ext cx="11420614" cy="4044002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직사각형 17">
            <a:extLst>
              <a:ext uri="{FF2B5EF4-FFF2-40B4-BE49-F238E27FC236}">
                <a16:creationId xmlns:a16="http://schemas.microsoft.com/office/drawing/2014/main" id="{7A721A19-3DB4-4078-93A8-5DF5CA984067}"/>
              </a:ext>
            </a:extLst>
          </p:cNvPr>
          <p:cNvSpPr/>
          <p:nvPr/>
        </p:nvSpPr>
        <p:spPr>
          <a:xfrm>
            <a:off x="177803" y="1758538"/>
            <a:ext cx="11836394" cy="5099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ko-KR" altLang="en-US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인공위성</a:t>
            </a:r>
            <a:r>
              <a:rPr lang="en-US" altLang="ko-KR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,</a:t>
            </a:r>
            <a:r>
              <a:rPr lang="ko-KR" altLang="en-US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 자율주행</a:t>
            </a:r>
            <a:r>
              <a:rPr lang="en-US" altLang="ko-KR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, </a:t>
            </a:r>
            <a:r>
              <a:rPr lang="ko-KR" altLang="en-US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항공기 등에 사용되는 </a:t>
            </a:r>
            <a:r>
              <a:rPr lang="ko-KR" altLang="en-US" sz="2400" spc="-70" dirty="0">
                <a:solidFill>
                  <a:srgbClr val="FF0000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반도체는 우주방사선</a:t>
            </a:r>
            <a:r>
              <a:rPr lang="ko-KR" altLang="en-US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에 의한 </a:t>
            </a:r>
            <a:r>
              <a:rPr lang="ko-KR" altLang="en-US" sz="2400" spc="-70" dirty="0">
                <a:solidFill>
                  <a:srgbClr val="FF0000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오작동</a:t>
            </a:r>
            <a:r>
              <a:rPr lang="en-US" altLang="ko-KR" spc="-70" dirty="0">
                <a:solidFill>
                  <a:srgbClr val="FF0000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 </a:t>
            </a:r>
            <a:r>
              <a:rPr lang="ko-KR" altLang="en-US" sz="2400" spc="-70" dirty="0">
                <a:solidFill>
                  <a:srgbClr val="FF0000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여부 실험</a:t>
            </a:r>
            <a:r>
              <a:rPr lang="ko-KR" altLang="en-US" sz="2400" spc="-7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 필수</a:t>
            </a:r>
            <a:r>
              <a:rPr lang="en-US" altLang="ko-KR" sz="2400" spc="-70" baseline="300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2)</a:t>
            </a:r>
            <a:endParaRPr lang="ko-KR" altLang="en-US" sz="2400" spc="-70" baseline="300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pSp>
        <p:nvGrpSpPr>
          <p:cNvPr id="20" name="그룹 19">
            <a:extLst>
              <a:ext uri="{FF2B5EF4-FFF2-40B4-BE49-F238E27FC236}">
                <a16:creationId xmlns:a16="http://schemas.microsoft.com/office/drawing/2014/main" id="{604648B6-FEB4-4F40-BED5-59DE8F522B53}"/>
              </a:ext>
            </a:extLst>
          </p:cNvPr>
          <p:cNvGrpSpPr/>
          <p:nvPr/>
        </p:nvGrpSpPr>
        <p:grpSpPr>
          <a:xfrm>
            <a:off x="9448800" y="-2"/>
            <a:ext cx="2743201" cy="1061488"/>
            <a:chOff x="7968408" y="0"/>
            <a:chExt cx="4223593" cy="1843959"/>
          </a:xfrm>
        </p:grpSpPr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1B59424D-8A6F-4982-B0A2-D43972B7D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37629" r="36672" b="8553"/>
            <a:stretch>
              <a:fillRect/>
            </a:stretch>
          </p:blipFill>
          <p:spPr>
            <a:xfrm>
              <a:off x="8933466" y="0"/>
              <a:ext cx="3258535" cy="1843956"/>
            </a:xfrm>
            <a:custGeom>
              <a:avLst/>
              <a:gdLst>
                <a:gd name="connsiteX0" fmla="*/ 0 w 3258535"/>
                <a:gd name="connsiteY0" fmla="*/ 0 h 1843956"/>
                <a:gd name="connsiteX1" fmla="*/ 3258535 w 3258535"/>
                <a:gd name="connsiteY1" fmla="*/ 0 h 1843956"/>
                <a:gd name="connsiteX2" fmla="*/ 3258535 w 3258535"/>
                <a:gd name="connsiteY2" fmla="*/ 1843956 h 1843956"/>
                <a:gd name="connsiteX3" fmla="*/ 0 w 3258535"/>
                <a:gd name="connsiteY3" fmla="*/ 1843956 h 184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58535" h="1843956">
                  <a:moveTo>
                    <a:pt x="0" y="0"/>
                  </a:moveTo>
                  <a:lnTo>
                    <a:pt x="3258535" y="0"/>
                  </a:lnTo>
                  <a:lnTo>
                    <a:pt x="3258535" y="1843956"/>
                  </a:lnTo>
                  <a:lnTo>
                    <a:pt x="0" y="1843956"/>
                  </a:lnTo>
                  <a:close/>
                </a:path>
              </a:pathLst>
            </a:custGeom>
          </p:spPr>
        </p:pic>
        <p:sp>
          <p:nvSpPr>
            <p:cNvPr id="22" name="직사각형 21">
              <a:extLst>
                <a:ext uri="{FF2B5EF4-FFF2-40B4-BE49-F238E27FC236}">
                  <a16:creationId xmlns:a16="http://schemas.microsoft.com/office/drawing/2014/main" id="{3A6ED6F2-48FF-47F5-9A04-2AD433750136}"/>
                </a:ext>
              </a:extLst>
            </p:cNvPr>
            <p:cNvSpPr/>
            <p:nvPr/>
          </p:nvSpPr>
          <p:spPr>
            <a:xfrm>
              <a:off x="7968408" y="0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23" name="그래픽 22">
            <a:extLst>
              <a:ext uri="{FF2B5EF4-FFF2-40B4-BE49-F238E27FC236}">
                <a16:creationId xmlns:a16="http://schemas.microsoft.com/office/drawing/2014/main" id="{65CD0948-95FE-481B-8ED5-825944FAE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2543E655-35D0-491E-ADBD-8A5772B3A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50</a:t>
            </a:fld>
            <a:endParaRPr lang="ko-KR" altLang="en-US"/>
          </a:p>
        </p:txBody>
      </p:sp>
      <p:sp>
        <p:nvSpPr>
          <p:cNvPr id="36" name="직사각형 35">
            <a:extLst>
              <a:ext uri="{FF2B5EF4-FFF2-40B4-BE49-F238E27FC236}">
                <a16:creationId xmlns:a16="http://schemas.microsoft.com/office/drawing/2014/main" id="{FF849561-ABDB-45B6-8D7C-5806E705A5C8}"/>
              </a:ext>
            </a:extLst>
          </p:cNvPr>
          <p:cNvSpPr/>
          <p:nvPr/>
        </p:nvSpPr>
        <p:spPr>
          <a:xfrm>
            <a:off x="768739" y="1200168"/>
            <a:ext cx="10821034" cy="5795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ko-KR" altLang="en-US" sz="20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우주반도체의 고장의 </a:t>
            </a:r>
            <a:r>
              <a:rPr lang="en-US" altLang="ko-KR" sz="28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30%</a:t>
            </a:r>
            <a:r>
              <a:rPr lang="ko-KR" altLang="en-US" sz="28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는 우주방사선으로 인한 오작동 원인</a:t>
            </a:r>
            <a:r>
              <a:rPr lang="en-US" altLang="ko-KR" sz="2800" baseline="300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1)</a:t>
            </a:r>
            <a:endParaRPr lang="ko-KR" altLang="en-US" sz="2000" baseline="300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985A8A53-7A52-41EC-83F5-CBC1ECC97B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30" name="_x279570584" descr="EMB00027b602920">
            <a:extLst>
              <a:ext uri="{FF2B5EF4-FFF2-40B4-BE49-F238E27FC236}">
                <a16:creationId xmlns:a16="http://schemas.microsoft.com/office/drawing/2014/main" id="{5C8B8EDB-EA7A-4954-ABB1-3EBA2C92B2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66"/>
          <a:stretch/>
        </p:blipFill>
        <p:spPr bwMode="auto">
          <a:xfrm>
            <a:off x="526029" y="2972557"/>
            <a:ext cx="5112034" cy="265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5B5F0C-B7FE-4812-B95C-8EABECC27A78}"/>
              </a:ext>
            </a:extLst>
          </p:cNvPr>
          <p:cNvSpPr txBox="1"/>
          <p:nvPr/>
        </p:nvSpPr>
        <p:spPr>
          <a:xfrm>
            <a:off x="674896" y="6380959"/>
            <a:ext cx="73036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100" dirty="0"/>
              <a:t>1) </a:t>
            </a:r>
            <a:r>
              <a:rPr lang="ko-KR" altLang="en-US" sz="1100" dirty="0"/>
              <a:t>이윤식 외</a:t>
            </a:r>
            <a:r>
              <a:rPr lang="en-US" altLang="ko-KR" sz="1100" dirty="0"/>
              <a:t>, “</a:t>
            </a:r>
            <a:r>
              <a:rPr lang="ko-KR" altLang="en-US" sz="1100" dirty="0"/>
              <a:t>우주방사선 환경 </a:t>
            </a:r>
            <a:r>
              <a:rPr lang="en-US" altLang="ko-KR" sz="1100" dirty="0"/>
              <a:t>ICT </a:t>
            </a:r>
            <a:r>
              <a:rPr lang="ko-KR" altLang="en-US" sz="1100" dirty="0"/>
              <a:t>소자 영향 및 개발 동향“</a:t>
            </a:r>
            <a:r>
              <a:rPr lang="en-US" altLang="ko-KR" sz="1100" dirty="0"/>
              <a:t>, </a:t>
            </a:r>
            <a:r>
              <a:rPr lang="ko-KR" altLang="en-US" sz="1100" dirty="0"/>
              <a:t>전자통신동향분석 제</a:t>
            </a:r>
            <a:r>
              <a:rPr lang="en-US" altLang="ko-KR" sz="1100" dirty="0"/>
              <a:t>37</a:t>
            </a:r>
            <a:r>
              <a:rPr lang="ko-KR" altLang="en-US" sz="1100" dirty="0"/>
              <a:t>권</a:t>
            </a:r>
            <a:r>
              <a:rPr lang="en-US" altLang="ko-KR" sz="1100" dirty="0"/>
              <a:t> </a:t>
            </a:r>
            <a:r>
              <a:rPr lang="ko-KR" altLang="en-US" sz="1100" dirty="0"/>
              <a:t>제</a:t>
            </a:r>
            <a:r>
              <a:rPr lang="en-US" altLang="ko-KR" sz="1100" dirty="0"/>
              <a:t>2</a:t>
            </a:r>
            <a:r>
              <a:rPr lang="ko-KR" altLang="en-US" sz="1100" dirty="0"/>
              <a:t>호</a:t>
            </a:r>
            <a:r>
              <a:rPr lang="en-US" altLang="ko-KR" sz="1100" dirty="0"/>
              <a:t>, 2022.04, pp21-29 </a:t>
            </a:r>
            <a:endParaRPr lang="ko-KR" altLang="en-US" sz="11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866B6AD-BAB6-48A1-AADA-F3CCA587091E}"/>
              </a:ext>
            </a:extLst>
          </p:cNvPr>
          <p:cNvSpPr txBox="1"/>
          <p:nvPr/>
        </p:nvSpPr>
        <p:spPr>
          <a:xfrm>
            <a:off x="674896" y="6575275"/>
            <a:ext cx="594906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100" dirty="0"/>
              <a:t>2) </a:t>
            </a:r>
            <a:r>
              <a:rPr lang="ko-KR" altLang="en-US" sz="1100" dirty="0" err="1"/>
              <a:t>디지털타임스</a:t>
            </a:r>
            <a:r>
              <a:rPr lang="en-US" altLang="ko-KR" sz="1100" dirty="0"/>
              <a:t>, https://www.dt.co.kr/contents.html?article_no=2024030702109931731001</a:t>
            </a:r>
            <a:endParaRPr lang="ko-KR" altLang="en-US" sz="1100" dirty="0"/>
          </a:p>
        </p:txBody>
      </p:sp>
      <p:sp>
        <p:nvSpPr>
          <p:cNvPr id="39" name="TextBox 5">
            <a:extLst>
              <a:ext uri="{FF2B5EF4-FFF2-40B4-BE49-F238E27FC236}">
                <a16:creationId xmlns:a16="http://schemas.microsoft.com/office/drawing/2014/main" id="{7EA074D9-F8E6-42F6-ADD4-4D5FEC9A3043}"/>
              </a:ext>
            </a:extLst>
          </p:cNvPr>
          <p:cNvSpPr txBox="1"/>
          <p:nvPr/>
        </p:nvSpPr>
        <p:spPr>
          <a:xfrm>
            <a:off x="674896" y="5716062"/>
            <a:ext cx="8975860" cy="6463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Satellite projects in South Korea rely on foreign heavy-ion accelerator facilities.</a:t>
            </a:r>
          </a:p>
          <a:p>
            <a:pPr marL="285750" marR="0" lvl="0" indent="-285750" algn="l" defTabSz="457200" rtl="0" fontAlgn="auto" hangingPunct="1"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The availability of SEE tests at foreign facilities has become increasingly limited.</a:t>
            </a: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53B8A6F6-C76E-4CD3-9313-7A6AEAD952F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923" b="1"/>
          <a:stretch/>
        </p:blipFill>
        <p:spPr>
          <a:xfrm>
            <a:off x="7079917" y="2928457"/>
            <a:ext cx="3377086" cy="2392091"/>
          </a:xfrm>
          <a:prstGeom prst="rect">
            <a:avLst/>
          </a:prstGeom>
        </p:spPr>
      </p:pic>
      <p:grpSp>
        <p:nvGrpSpPr>
          <p:cNvPr id="28" name="그룹 27">
            <a:extLst>
              <a:ext uri="{FF2B5EF4-FFF2-40B4-BE49-F238E27FC236}">
                <a16:creationId xmlns:a16="http://schemas.microsoft.com/office/drawing/2014/main" id="{B111B557-0F32-47BD-8076-15D83A8F0873}"/>
              </a:ext>
            </a:extLst>
          </p:cNvPr>
          <p:cNvGrpSpPr/>
          <p:nvPr/>
        </p:nvGrpSpPr>
        <p:grpSpPr>
          <a:xfrm>
            <a:off x="1442516" y="2338120"/>
            <a:ext cx="3913988" cy="369332"/>
            <a:chOff x="4557581" y="2028026"/>
            <a:chExt cx="3913988" cy="369332"/>
          </a:xfrm>
        </p:grpSpPr>
        <p:sp>
          <p:nvSpPr>
            <p:cNvPr id="26" name="사각형: 둥근 위쪽 모서리 25">
              <a:extLst>
                <a:ext uri="{FF2B5EF4-FFF2-40B4-BE49-F238E27FC236}">
                  <a16:creationId xmlns:a16="http://schemas.microsoft.com/office/drawing/2014/main" id="{1311C12B-602E-4426-B21D-F4FA04B24BCC}"/>
                </a:ext>
              </a:extLst>
            </p:cNvPr>
            <p:cNvSpPr/>
            <p:nvPr/>
          </p:nvSpPr>
          <p:spPr>
            <a:xfrm flipV="1">
              <a:off x="4557581" y="2049122"/>
              <a:ext cx="3913988" cy="342389"/>
            </a:xfrm>
            <a:prstGeom prst="round2Same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D197F0C-26AF-4B5B-B015-45696B8E7E09}"/>
                </a:ext>
              </a:extLst>
            </p:cNvPr>
            <p:cNvSpPr txBox="1"/>
            <p:nvPr/>
          </p:nvSpPr>
          <p:spPr>
            <a:xfrm>
              <a:off x="4670745" y="2028026"/>
              <a:ext cx="36876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b="1" dirty="0">
                  <a:solidFill>
                    <a:schemeClr val="bg1"/>
                  </a:solidFill>
                </a:rPr>
                <a:t>Demand vs Capacity of SEE test</a:t>
              </a:r>
              <a:endParaRPr lang="ko-KR" altLang="en-US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endParaRPr>
            </a:p>
          </p:txBody>
        </p:sp>
      </p:grpSp>
      <p:grpSp>
        <p:nvGrpSpPr>
          <p:cNvPr id="10" name="그룹 9">
            <a:extLst>
              <a:ext uri="{FF2B5EF4-FFF2-40B4-BE49-F238E27FC236}">
                <a16:creationId xmlns:a16="http://schemas.microsoft.com/office/drawing/2014/main" id="{14B03102-6220-495E-80B2-49BFD3806B2D}"/>
              </a:ext>
            </a:extLst>
          </p:cNvPr>
          <p:cNvGrpSpPr/>
          <p:nvPr/>
        </p:nvGrpSpPr>
        <p:grpSpPr>
          <a:xfrm>
            <a:off x="5879113" y="5122173"/>
            <a:ext cx="6124369" cy="446318"/>
            <a:chOff x="5879113" y="4763717"/>
            <a:chExt cx="6124369" cy="446318"/>
          </a:xfrm>
        </p:grpSpPr>
        <p:sp>
          <p:nvSpPr>
            <p:cNvPr id="24" name="사다리꼴 23">
              <a:extLst>
                <a:ext uri="{FF2B5EF4-FFF2-40B4-BE49-F238E27FC236}">
                  <a16:creationId xmlns:a16="http://schemas.microsoft.com/office/drawing/2014/main" id="{BBBFE481-B36E-40F2-8851-FB3F02056827}"/>
                </a:ext>
              </a:extLst>
            </p:cNvPr>
            <p:cNvSpPr/>
            <p:nvPr/>
          </p:nvSpPr>
          <p:spPr>
            <a:xfrm>
              <a:off x="5999752" y="4763717"/>
              <a:ext cx="5906495" cy="158861"/>
            </a:xfrm>
            <a:custGeom>
              <a:avLst/>
              <a:gdLst>
                <a:gd name="connsiteX0" fmla="*/ 0 w 6604995"/>
                <a:gd name="connsiteY0" fmla="*/ 107268 h 107268"/>
                <a:gd name="connsiteX1" fmla="*/ 487226 w 6604995"/>
                <a:gd name="connsiteY1" fmla="*/ 0 h 107268"/>
                <a:gd name="connsiteX2" fmla="*/ 6117769 w 6604995"/>
                <a:gd name="connsiteY2" fmla="*/ 0 h 107268"/>
                <a:gd name="connsiteX3" fmla="*/ 6604995 w 6604995"/>
                <a:gd name="connsiteY3" fmla="*/ 107268 h 107268"/>
                <a:gd name="connsiteX4" fmla="*/ 0 w 6604995"/>
                <a:gd name="connsiteY4" fmla="*/ 107268 h 107268"/>
                <a:gd name="connsiteX0" fmla="*/ 0 w 6604995"/>
                <a:gd name="connsiteY0" fmla="*/ 121555 h 121555"/>
                <a:gd name="connsiteX1" fmla="*/ 1592126 w 6604995"/>
                <a:gd name="connsiteY1" fmla="*/ 0 h 121555"/>
                <a:gd name="connsiteX2" fmla="*/ 6117769 w 6604995"/>
                <a:gd name="connsiteY2" fmla="*/ 14287 h 121555"/>
                <a:gd name="connsiteX3" fmla="*/ 6604995 w 6604995"/>
                <a:gd name="connsiteY3" fmla="*/ 121555 h 121555"/>
                <a:gd name="connsiteX4" fmla="*/ 0 w 6604995"/>
                <a:gd name="connsiteY4" fmla="*/ 121555 h 121555"/>
                <a:gd name="connsiteX0" fmla="*/ 0 w 6604995"/>
                <a:gd name="connsiteY0" fmla="*/ 121555 h 121555"/>
                <a:gd name="connsiteX1" fmla="*/ 1592126 w 6604995"/>
                <a:gd name="connsiteY1" fmla="*/ 0 h 121555"/>
                <a:gd name="connsiteX2" fmla="*/ 4921429 w 6604995"/>
                <a:gd name="connsiteY2" fmla="*/ 6667 h 121555"/>
                <a:gd name="connsiteX3" fmla="*/ 6604995 w 6604995"/>
                <a:gd name="connsiteY3" fmla="*/ 121555 h 121555"/>
                <a:gd name="connsiteX4" fmla="*/ 0 w 6604995"/>
                <a:gd name="connsiteY4" fmla="*/ 121555 h 121555"/>
                <a:gd name="connsiteX0" fmla="*/ 0 w 6566895"/>
                <a:gd name="connsiteY0" fmla="*/ 123936 h 123936"/>
                <a:gd name="connsiteX1" fmla="*/ 1554026 w 6566895"/>
                <a:gd name="connsiteY1" fmla="*/ 0 h 123936"/>
                <a:gd name="connsiteX2" fmla="*/ 4883329 w 6566895"/>
                <a:gd name="connsiteY2" fmla="*/ 6667 h 123936"/>
                <a:gd name="connsiteX3" fmla="*/ 6566895 w 6566895"/>
                <a:gd name="connsiteY3" fmla="*/ 121555 h 123936"/>
                <a:gd name="connsiteX4" fmla="*/ 0 w 6566895"/>
                <a:gd name="connsiteY4" fmla="*/ 123936 h 123936"/>
                <a:gd name="connsiteX0" fmla="*/ 0 w 6014445"/>
                <a:gd name="connsiteY0" fmla="*/ 149336 h 149336"/>
                <a:gd name="connsiteX1" fmla="*/ 1001576 w 6014445"/>
                <a:gd name="connsiteY1" fmla="*/ 0 h 149336"/>
                <a:gd name="connsiteX2" fmla="*/ 4330879 w 6014445"/>
                <a:gd name="connsiteY2" fmla="*/ 6667 h 149336"/>
                <a:gd name="connsiteX3" fmla="*/ 6014445 w 6014445"/>
                <a:gd name="connsiteY3" fmla="*/ 121555 h 149336"/>
                <a:gd name="connsiteX4" fmla="*/ 0 w 6014445"/>
                <a:gd name="connsiteY4" fmla="*/ 149336 h 149336"/>
                <a:gd name="connsiteX0" fmla="*/ 0 w 5906495"/>
                <a:gd name="connsiteY0" fmla="*/ 149336 h 149336"/>
                <a:gd name="connsiteX1" fmla="*/ 1001576 w 5906495"/>
                <a:gd name="connsiteY1" fmla="*/ 0 h 149336"/>
                <a:gd name="connsiteX2" fmla="*/ 4330879 w 5906495"/>
                <a:gd name="connsiteY2" fmla="*/ 6667 h 149336"/>
                <a:gd name="connsiteX3" fmla="*/ 5906495 w 5906495"/>
                <a:gd name="connsiteY3" fmla="*/ 140605 h 149336"/>
                <a:gd name="connsiteX4" fmla="*/ 0 w 5906495"/>
                <a:gd name="connsiteY4" fmla="*/ 149336 h 149336"/>
                <a:gd name="connsiteX0" fmla="*/ 0 w 5906495"/>
                <a:gd name="connsiteY0" fmla="*/ 158861 h 158861"/>
                <a:gd name="connsiteX1" fmla="*/ 1093651 w 5906495"/>
                <a:gd name="connsiteY1" fmla="*/ 0 h 158861"/>
                <a:gd name="connsiteX2" fmla="*/ 4330879 w 5906495"/>
                <a:gd name="connsiteY2" fmla="*/ 16192 h 158861"/>
                <a:gd name="connsiteX3" fmla="*/ 5906495 w 5906495"/>
                <a:gd name="connsiteY3" fmla="*/ 150130 h 158861"/>
                <a:gd name="connsiteX4" fmla="*/ 0 w 5906495"/>
                <a:gd name="connsiteY4" fmla="*/ 158861 h 158861"/>
                <a:gd name="connsiteX0" fmla="*/ 0 w 5906495"/>
                <a:gd name="connsiteY0" fmla="*/ 158861 h 158861"/>
                <a:gd name="connsiteX1" fmla="*/ 1093651 w 5906495"/>
                <a:gd name="connsiteY1" fmla="*/ 0 h 158861"/>
                <a:gd name="connsiteX2" fmla="*/ 4416604 w 5906495"/>
                <a:gd name="connsiteY2" fmla="*/ 3492 h 158861"/>
                <a:gd name="connsiteX3" fmla="*/ 5906495 w 5906495"/>
                <a:gd name="connsiteY3" fmla="*/ 150130 h 158861"/>
                <a:gd name="connsiteX4" fmla="*/ 0 w 5906495"/>
                <a:gd name="connsiteY4" fmla="*/ 158861 h 158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06495" h="158861">
                  <a:moveTo>
                    <a:pt x="0" y="158861"/>
                  </a:moveTo>
                  <a:lnTo>
                    <a:pt x="1093651" y="0"/>
                  </a:lnTo>
                  <a:lnTo>
                    <a:pt x="4416604" y="3492"/>
                  </a:lnTo>
                  <a:lnTo>
                    <a:pt x="5906495" y="150130"/>
                  </a:lnTo>
                  <a:lnTo>
                    <a:pt x="0" y="158861"/>
                  </a:lnTo>
                  <a:close/>
                </a:path>
              </a:pathLst>
            </a:custGeom>
            <a:gradFill>
              <a:gsLst>
                <a:gs pos="100000">
                  <a:schemeClr val="bg1">
                    <a:lumMod val="75000"/>
                    <a:alpha val="49000"/>
                  </a:schemeClr>
                </a:gs>
                <a:gs pos="63722">
                  <a:srgbClr val="919191"/>
                </a:gs>
                <a:gs pos="30100">
                  <a:srgbClr val="666666"/>
                </a:gs>
                <a:gs pos="0">
                  <a:schemeClr val="tx1">
                    <a:lumMod val="75000"/>
                    <a:lumOff val="25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43" name="그룹 42">
              <a:extLst>
                <a:ext uri="{FF2B5EF4-FFF2-40B4-BE49-F238E27FC236}">
                  <a16:creationId xmlns:a16="http://schemas.microsoft.com/office/drawing/2014/main" id="{854583A2-499E-49A7-BC8E-C672F5478DEF}"/>
                </a:ext>
              </a:extLst>
            </p:cNvPr>
            <p:cNvGrpSpPr/>
            <p:nvPr/>
          </p:nvGrpSpPr>
          <p:grpSpPr>
            <a:xfrm>
              <a:off x="5879113" y="4856092"/>
              <a:ext cx="6124369" cy="353943"/>
              <a:chOff x="5931811" y="4653321"/>
              <a:chExt cx="6124369" cy="353943"/>
            </a:xfrm>
          </p:grpSpPr>
          <p:sp>
            <p:nvSpPr>
              <p:cNvPr id="25" name="직사각형 24">
                <a:extLst>
                  <a:ext uri="{FF2B5EF4-FFF2-40B4-BE49-F238E27FC236}">
                    <a16:creationId xmlns:a16="http://schemas.microsoft.com/office/drawing/2014/main" id="{B4A304C5-FBDF-42B9-B867-E9FF26523CCF}"/>
                  </a:ext>
                </a:extLst>
              </p:cNvPr>
              <p:cNvSpPr/>
              <p:nvPr/>
            </p:nvSpPr>
            <p:spPr>
              <a:xfrm>
                <a:off x="6053554" y="4711121"/>
                <a:ext cx="5911156" cy="24429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23B38CCD-E283-4503-B45A-1A48533623C4}"/>
                  </a:ext>
                </a:extLst>
              </p:cNvPr>
              <p:cNvSpPr txBox="1"/>
              <p:nvPr/>
            </p:nvSpPr>
            <p:spPr>
              <a:xfrm>
                <a:off x="5931811" y="4653321"/>
                <a:ext cx="6124369" cy="3539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altLang="ko-KR" sz="1700" b="1" spc="-90" dirty="0"/>
                  <a:t>11. Guidelines on application of ISO 26262 to semiconductors</a:t>
                </a:r>
                <a:endParaRPr lang="ko-KR" altLang="en-US" sz="1700" b="1" spc="-90" dirty="0"/>
              </a:p>
            </p:txBody>
          </p:sp>
        </p:grp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A64398AF-5E2F-4F19-AAE3-E6CFA3EE6206}"/>
              </a:ext>
            </a:extLst>
          </p:cNvPr>
          <p:cNvSpPr txBox="1"/>
          <p:nvPr/>
        </p:nvSpPr>
        <p:spPr>
          <a:xfrm>
            <a:off x="6770525" y="6575275"/>
            <a:ext cx="395492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100" dirty="0"/>
              <a:t>3) ISO 26262 : Road vehicles - Functional safety, ISO, 2011</a:t>
            </a:r>
            <a:endParaRPr lang="ko-KR" altLang="en-US" sz="1100" dirty="0"/>
          </a:p>
        </p:txBody>
      </p:sp>
      <p:grpSp>
        <p:nvGrpSpPr>
          <p:cNvPr id="41" name="그룹 40">
            <a:extLst>
              <a:ext uri="{FF2B5EF4-FFF2-40B4-BE49-F238E27FC236}">
                <a16:creationId xmlns:a16="http://schemas.microsoft.com/office/drawing/2014/main" id="{450802A0-5975-4A43-9390-0BFBAB08DF18}"/>
              </a:ext>
            </a:extLst>
          </p:cNvPr>
          <p:cNvGrpSpPr/>
          <p:nvPr/>
        </p:nvGrpSpPr>
        <p:grpSpPr>
          <a:xfrm>
            <a:off x="6231935" y="2351744"/>
            <a:ext cx="5073050" cy="369332"/>
            <a:chOff x="3978050" y="2041650"/>
            <a:chExt cx="5073050" cy="369332"/>
          </a:xfrm>
        </p:grpSpPr>
        <p:sp>
          <p:nvSpPr>
            <p:cNvPr id="44" name="사각형: 둥근 위쪽 모서리 43">
              <a:extLst>
                <a:ext uri="{FF2B5EF4-FFF2-40B4-BE49-F238E27FC236}">
                  <a16:creationId xmlns:a16="http://schemas.microsoft.com/office/drawing/2014/main" id="{EACA89E1-C3D7-480F-AD9E-22EAC50657AC}"/>
                </a:ext>
              </a:extLst>
            </p:cNvPr>
            <p:cNvSpPr/>
            <p:nvPr/>
          </p:nvSpPr>
          <p:spPr>
            <a:xfrm flipV="1">
              <a:off x="3978050" y="2049121"/>
              <a:ext cx="5073050" cy="342389"/>
            </a:xfrm>
            <a:prstGeom prst="round2Same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E712DE8-3645-4455-9F22-C083CA06CB53}"/>
                </a:ext>
              </a:extLst>
            </p:cNvPr>
            <p:cNvSpPr txBox="1"/>
            <p:nvPr/>
          </p:nvSpPr>
          <p:spPr>
            <a:xfrm>
              <a:off x="4166826" y="2041650"/>
              <a:ext cx="46955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b="1" spc="-80" dirty="0">
                  <a:solidFill>
                    <a:schemeClr val="bg1"/>
                  </a:solidFill>
                </a:rPr>
                <a:t>자동차 분야의 기능안전 표준 </a:t>
              </a:r>
              <a:r>
                <a:rPr lang="en-US" altLang="ko-KR" b="1" spc="-80" dirty="0">
                  <a:solidFill>
                    <a:schemeClr val="bg1"/>
                  </a:solidFill>
                </a:rPr>
                <a:t>ISO 26262:2018</a:t>
              </a:r>
              <a:endParaRPr lang="ko-KR" altLang="en-US" spc="-8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endParaRPr>
            </a:p>
          </p:txBody>
        </p:sp>
      </p:grpSp>
      <p:sp>
        <p:nvSpPr>
          <p:cNvPr id="52" name="직사각형 51">
            <a:extLst>
              <a:ext uri="{FF2B5EF4-FFF2-40B4-BE49-F238E27FC236}">
                <a16:creationId xmlns:a16="http://schemas.microsoft.com/office/drawing/2014/main" id="{B6799502-42B0-444C-B852-B99CAA09A8CD}"/>
              </a:ext>
            </a:extLst>
          </p:cNvPr>
          <p:cNvSpPr/>
          <p:nvPr/>
        </p:nvSpPr>
        <p:spPr>
          <a:xfrm>
            <a:off x="460815" y="2870801"/>
            <a:ext cx="5242814" cy="27576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734A02C-8AC4-469F-A896-86497210DF57}"/>
              </a:ext>
            </a:extLst>
          </p:cNvPr>
          <p:cNvSpPr txBox="1"/>
          <p:nvPr/>
        </p:nvSpPr>
        <p:spPr>
          <a:xfrm>
            <a:off x="11017253" y="2303445"/>
            <a:ext cx="31130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050" b="1" dirty="0">
                <a:solidFill>
                  <a:schemeClr val="bg1"/>
                </a:solidFill>
              </a:rPr>
              <a:t>3)</a:t>
            </a:r>
            <a:endParaRPr lang="ko-KR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94859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직사각형 49">
            <a:extLst>
              <a:ext uri="{FF2B5EF4-FFF2-40B4-BE49-F238E27FC236}">
                <a16:creationId xmlns:a16="http://schemas.microsoft.com/office/drawing/2014/main" id="{FEDF8358-DE2F-4C75-9390-9E2BDD21177A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DA8B94-1E9D-443E-B32E-4050DB1AA7F0}"/>
              </a:ext>
            </a:extLst>
          </p:cNvPr>
          <p:cNvSpPr txBox="1"/>
          <p:nvPr/>
        </p:nvSpPr>
        <p:spPr>
          <a:xfrm>
            <a:off x="508983" y="461299"/>
            <a:ext cx="5711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RAON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활용도 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– 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반도체 내방사선 실증</a:t>
            </a:r>
          </a:p>
        </p:txBody>
      </p:sp>
      <p:grpSp>
        <p:nvGrpSpPr>
          <p:cNvPr id="6" name="그룹 5">
            <a:extLst>
              <a:ext uri="{FF2B5EF4-FFF2-40B4-BE49-F238E27FC236}">
                <a16:creationId xmlns:a16="http://schemas.microsoft.com/office/drawing/2014/main" id="{517217D2-3746-4188-8BFD-B92C40DA5097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34F1FC2A-31DC-4AC7-8649-FA7CBC3C998A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AF9FFA1D-0324-4195-A763-51AFCCDC7D58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9" name="직선 연결선 8">
            <a:extLst>
              <a:ext uri="{FF2B5EF4-FFF2-40B4-BE49-F238E27FC236}">
                <a16:creationId xmlns:a16="http://schemas.microsoft.com/office/drawing/2014/main" id="{9F4605FB-CB1B-4DC8-B5AB-9672A88254F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직사각형 16">
            <a:extLst>
              <a:ext uri="{FF2B5EF4-FFF2-40B4-BE49-F238E27FC236}">
                <a16:creationId xmlns:a16="http://schemas.microsoft.com/office/drawing/2014/main" id="{0D64DB69-783F-41C9-8D2D-48CA46E34FDC}"/>
              </a:ext>
            </a:extLst>
          </p:cNvPr>
          <p:cNvSpPr/>
          <p:nvPr/>
        </p:nvSpPr>
        <p:spPr>
          <a:xfrm>
            <a:off x="385330" y="1413798"/>
            <a:ext cx="11420614" cy="49928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20" name="그룹 19">
            <a:extLst>
              <a:ext uri="{FF2B5EF4-FFF2-40B4-BE49-F238E27FC236}">
                <a16:creationId xmlns:a16="http://schemas.microsoft.com/office/drawing/2014/main" id="{604648B6-FEB4-4F40-BED5-59DE8F522B53}"/>
              </a:ext>
            </a:extLst>
          </p:cNvPr>
          <p:cNvGrpSpPr/>
          <p:nvPr/>
        </p:nvGrpSpPr>
        <p:grpSpPr>
          <a:xfrm>
            <a:off x="9448800" y="-2"/>
            <a:ext cx="2743201" cy="1061488"/>
            <a:chOff x="7968408" y="0"/>
            <a:chExt cx="4223593" cy="1843959"/>
          </a:xfrm>
        </p:grpSpPr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1B59424D-8A6F-4982-B0A2-D43972B7D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37629" r="36672" b="8553"/>
            <a:stretch>
              <a:fillRect/>
            </a:stretch>
          </p:blipFill>
          <p:spPr>
            <a:xfrm>
              <a:off x="8933466" y="0"/>
              <a:ext cx="3258535" cy="1843956"/>
            </a:xfrm>
            <a:custGeom>
              <a:avLst/>
              <a:gdLst>
                <a:gd name="connsiteX0" fmla="*/ 0 w 3258535"/>
                <a:gd name="connsiteY0" fmla="*/ 0 h 1843956"/>
                <a:gd name="connsiteX1" fmla="*/ 3258535 w 3258535"/>
                <a:gd name="connsiteY1" fmla="*/ 0 h 1843956"/>
                <a:gd name="connsiteX2" fmla="*/ 3258535 w 3258535"/>
                <a:gd name="connsiteY2" fmla="*/ 1843956 h 1843956"/>
                <a:gd name="connsiteX3" fmla="*/ 0 w 3258535"/>
                <a:gd name="connsiteY3" fmla="*/ 1843956 h 184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58535" h="1843956">
                  <a:moveTo>
                    <a:pt x="0" y="0"/>
                  </a:moveTo>
                  <a:lnTo>
                    <a:pt x="3258535" y="0"/>
                  </a:lnTo>
                  <a:lnTo>
                    <a:pt x="3258535" y="1843956"/>
                  </a:lnTo>
                  <a:lnTo>
                    <a:pt x="0" y="1843956"/>
                  </a:lnTo>
                  <a:close/>
                </a:path>
              </a:pathLst>
            </a:custGeom>
          </p:spPr>
        </p:pic>
        <p:sp>
          <p:nvSpPr>
            <p:cNvPr id="22" name="직사각형 21">
              <a:extLst>
                <a:ext uri="{FF2B5EF4-FFF2-40B4-BE49-F238E27FC236}">
                  <a16:creationId xmlns:a16="http://schemas.microsoft.com/office/drawing/2014/main" id="{3A6ED6F2-48FF-47F5-9A04-2AD433750136}"/>
                </a:ext>
              </a:extLst>
            </p:cNvPr>
            <p:cNvSpPr/>
            <p:nvPr/>
          </p:nvSpPr>
          <p:spPr>
            <a:xfrm>
              <a:off x="7968408" y="0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23" name="그래픽 22">
            <a:extLst>
              <a:ext uri="{FF2B5EF4-FFF2-40B4-BE49-F238E27FC236}">
                <a16:creationId xmlns:a16="http://schemas.microsoft.com/office/drawing/2014/main" id="{65CD0948-95FE-481B-8ED5-825944FAE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2543E655-35D0-491E-ADBD-8A5772B3A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51</a:t>
            </a:fld>
            <a:endParaRPr lang="ko-KR" altLang="en-US"/>
          </a:p>
        </p:txBody>
      </p:sp>
      <p:grpSp>
        <p:nvGrpSpPr>
          <p:cNvPr id="28" name="그룹 27">
            <a:extLst>
              <a:ext uri="{FF2B5EF4-FFF2-40B4-BE49-F238E27FC236}">
                <a16:creationId xmlns:a16="http://schemas.microsoft.com/office/drawing/2014/main" id="{B111B557-0F32-47BD-8076-15D83A8F0873}"/>
              </a:ext>
            </a:extLst>
          </p:cNvPr>
          <p:cNvGrpSpPr/>
          <p:nvPr/>
        </p:nvGrpSpPr>
        <p:grpSpPr>
          <a:xfrm>
            <a:off x="4133850" y="1394624"/>
            <a:ext cx="4196134" cy="369332"/>
            <a:chOff x="6836773" y="2035785"/>
            <a:chExt cx="4196134" cy="369332"/>
          </a:xfrm>
        </p:grpSpPr>
        <p:sp>
          <p:nvSpPr>
            <p:cNvPr id="26" name="사각형: 둥근 위쪽 모서리 25">
              <a:extLst>
                <a:ext uri="{FF2B5EF4-FFF2-40B4-BE49-F238E27FC236}">
                  <a16:creationId xmlns:a16="http://schemas.microsoft.com/office/drawing/2014/main" id="{1311C12B-602E-4426-B21D-F4FA04B24BCC}"/>
                </a:ext>
              </a:extLst>
            </p:cNvPr>
            <p:cNvSpPr/>
            <p:nvPr/>
          </p:nvSpPr>
          <p:spPr>
            <a:xfrm flipV="1">
              <a:off x="6836773" y="2049121"/>
              <a:ext cx="4196134" cy="342389"/>
            </a:xfrm>
            <a:prstGeom prst="round2SameRect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D197F0C-26AF-4B5B-B015-45696B8E7E09}"/>
                </a:ext>
              </a:extLst>
            </p:cNvPr>
            <p:cNvSpPr txBox="1"/>
            <p:nvPr/>
          </p:nvSpPr>
          <p:spPr>
            <a:xfrm>
              <a:off x="6913301" y="2035785"/>
              <a:ext cx="40430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dirty="0">
                  <a:solidFill>
                    <a:schemeClr val="bg1"/>
                  </a:solidFill>
                  <a:latin typeface="나눔스퀘어 Bold" panose="020B0600000101010101" pitchFamily="50" charset="-127"/>
                  <a:ea typeface="나눔스퀘어 Bold" panose="020B0600000101010101" pitchFamily="50" charset="-127"/>
                </a:rPr>
                <a:t>미국 </a:t>
              </a:r>
              <a:r>
                <a:rPr lang="ko-KR" altLang="en-US" dirty="0">
                  <a:solidFill>
                    <a:srgbClr val="00FF00"/>
                  </a:solidFill>
                  <a:latin typeface="나눔스퀘어 Bold" panose="020B0600000101010101" pitchFamily="50" charset="-127"/>
                  <a:ea typeface="나눔스퀘어 Bold" panose="020B0600000101010101" pitchFamily="50" charset="-127"/>
                </a:rPr>
                <a:t>우주 및 군용반도체 </a:t>
              </a:r>
              <a:r>
                <a:rPr lang="ko-KR" altLang="en-US" dirty="0">
                  <a:solidFill>
                    <a:schemeClr val="bg1"/>
                  </a:solidFill>
                  <a:latin typeface="나눔스퀘어 Bold" panose="020B0600000101010101" pitchFamily="50" charset="-127"/>
                  <a:ea typeface="나눔스퀘어 Bold" panose="020B0600000101010101" pitchFamily="50" charset="-127"/>
                </a:rPr>
                <a:t>방사선 요구조건</a:t>
              </a:r>
            </a:p>
          </p:txBody>
        </p:sp>
      </p:grpSp>
      <p:sp>
        <p:nvSpPr>
          <p:cNvPr id="29" name="TextBox 8">
            <a:extLst>
              <a:ext uri="{FF2B5EF4-FFF2-40B4-BE49-F238E27FC236}">
                <a16:creationId xmlns:a16="http://schemas.microsoft.com/office/drawing/2014/main" id="{F592E80E-89EF-4EF1-984F-95923876D225}"/>
              </a:ext>
            </a:extLst>
          </p:cNvPr>
          <p:cNvSpPr txBox="1"/>
          <p:nvPr/>
        </p:nvSpPr>
        <p:spPr>
          <a:xfrm>
            <a:off x="1160834" y="4952375"/>
            <a:ext cx="10142166" cy="10472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200" b="1" i="0" u="none" strike="noStrike" kern="1200" cap="none" spc="0" baseline="0" dirty="0">
                <a:uFillTx/>
                <a:latin typeface="Calibri" panose="020F0502020204030204" pitchFamily="34" charset="0"/>
                <a:ea typeface="맑은 고딕" pitchFamily="50"/>
                <a:cs typeface="Calibri" panose="020F0502020204030204" pitchFamily="34" charset="0"/>
              </a:rPr>
              <a:t>SEE tests </a:t>
            </a:r>
            <a:r>
              <a:rPr lang="en-US" sz="2200" b="1" i="0" u="none" strike="noStrike" kern="1200" cap="none" spc="0" baseline="0" dirty="0">
                <a:solidFill>
                  <a:srgbClr val="FF0000"/>
                </a:solidFill>
                <a:uFillTx/>
                <a:latin typeface="Calibri" panose="020F0502020204030204" pitchFamily="34" charset="0"/>
                <a:ea typeface="맑은 고딕" pitchFamily="50"/>
                <a:cs typeface="Calibri" panose="020F0502020204030204" pitchFamily="34" charset="0"/>
              </a:rPr>
              <a:t>with heavy ion beam</a:t>
            </a:r>
            <a:r>
              <a:rPr lang="en-US" sz="2200" b="1" i="0" u="none" strike="noStrike" kern="1200" cap="none" spc="0" baseline="0" dirty="0">
                <a:uFillTx/>
                <a:latin typeface="Calibri" panose="020F0502020204030204" pitchFamily="34" charset="0"/>
                <a:ea typeface="맑은 고딕" pitchFamily="50"/>
                <a:cs typeface="Calibri" panose="020F0502020204030204" pitchFamily="34" charset="0"/>
              </a:rPr>
              <a:t> are essential for space semiconductors.</a:t>
            </a:r>
          </a:p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200" b="1" i="0" u="none" strike="noStrike" kern="1200" cap="none" spc="0" baseline="0" dirty="0">
                <a:solidFill>
                  <a:srgbClr val="FF0000"/>
                </a:solidFill>
                <a:uFillTx/>
                <a:latin typeface="Calibri" panose="020F0502020204030204" pitchFamily="34" charset="0"/>
                <a:ea typeface="맑은 고딕" pitchFamily="50"/>
                <a:cs typeface="Calibri" panose="020F0502020204030204" pitchFamily="34" charset="0"/>
              </a:rPr>
              <a:t>SEE cross section </a:t>
            </a:r>
            <a:r>
              <a:rPr lang="en-US" sz="2200" b="1" i="0" u="none" strike="noStrike" kern="1200" cap="none" spc="0" baseline="0" dirty="0">
                <a:solidFill>
                  <a:srgbClr val="000000"/>
                </a:solidFill>
                <a:uFillTx/>
                <a:latin typeface="Calibri" panose="020F0502020204030204" pitchFamily="34" charset="0"/>
                <a:ea typeface="맑은 고딕" pitchFamily="50"/>
                <a:cs typeface="Calibri" panose="020F0502020204030204" pitchFamily="34" charset="0"/>
              </a:rPr>
              <a:t>strongly depends on the</a:t>
            </a:r>
            <a:r>
              <a:rPr lang="en-US" sz="2200" b="1" i="0" u="none" strike="noStrike" kern="1200" cap="none" spc="0" baseline="0" dirty="0">
                <a:solidFill>
                  <a:srgbClr val="FF0000"/>
                </a:solidFill>
                <a:uFillTx/>
                <a:latin typeface="Calibri" panose="020F0502020204030204" pitchFamily="34" charset="0"/>
                <a:ea typeface="맑은 고딕" pitchFamily="50"/>
                <a:cs typeface="Calibri" panose="020F0502020204030204" pitchFamily="34" charset="0"/>
              </a:rPr>
              <a:t> linear energy transfer (LET).</a:t>
            </a:r>
          </a:p>
        </p:txBody>
      </p:sp>
      <p:pic>
        <p:nvPicPr>
          <p:cNvPr id="32" name="그림 9">
            <a:extLst>
              <a:ext uri="{FF2B5EF4-FFF2-40B4-BE49-F238E27FC236}">
                <a16:creationId xmlns:a16="http://schemas.microsoft.com/office/drawing/2014/main" id="{95F825E9-43AF-40DB-971E-B9385D4FDA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983" y="1987648"/>
            <a:ext cx="4725710" cy="28141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7" name="그림 36">
            <a:extLst>
              <a:ext uri="{FF2B5EF4-FFF2-40B4-BE49-F238E27FC236}">
                <a16:creationId xmlns:a16="http://schemas.microsoft.com/office/drawing/2014/main" id="{420063E3-0AE2-4788-9B4A-696705B5A6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9295" y="2274978"/>
            <a:ext cx="6546649" cy="2308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137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직사각형 53">
            <a:extLst>
              <a:ext uri="{FF2B5EF4-FFF2-40B4-BE49-F238E27FC236}">
                <a16:creationId xmlns:a16="http://schemas.microsoft.com/office/drawing/2014/main" id="{46365B08-EC3C-446F-9AF7-918C89DAD654}"/>
              </a:ext>
            </a:extLst>
          </p:cNvPr>
          <p:cNvSpPr/>
          <p:nvPr/>
        </p:nvSpPr>
        <p:spPr>
          <a:xfrm>
            <a:off x="330105" y="1126069"/>
            <a:ext cx="11420614" cy="5524553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87" name="그림 86">
            <a:extLst>
              <a:ext uri="{FF2B5EF4-FFF2-40B4-BE49-F238E27FC236}">
                <a16:creationId xmlns:a16="http://schemas.microsoft.com/office/drawing/2014/main" id="{C7B0A086-C3BD-4FEB-BDF4-5C08AD103E4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5813" y="4768492"/>
            <a:ext cx="1782244" cy="1894172"/>
          </a:xfrm>
          <a:prstGeom prst="rect">
            <a:avLst/>
          </a:prstGeom>
        </p:spPr>
      </p:pic>
      <p:sp>
        <p:nvSpPr>
          <p:cNvPr id="64" name="직사각형 63">
            <a:extLst>
              <a:ext uri="{FF2B5EF4-FFF2-40B4-BE49-F238E27FC236}">
                <a16:creationId xmlns:a16="http://schemas.microsoft.com/office/drawing/2014/main" id="{E07B71BD-6CC6-4611-B9B0-7748A909BBEA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직사각형 11">
            <a:extLst>
              <a:ext uri="{FF2B5EF4-FFF2-40B4-BE49-F238E27FC236}">
                <a16:creationId xmlns:a16="http://schemas.microsoft.com/office/drawing/2014/main" id="{CF34E773-B310-43F7-B214-9E054266064A}"/>
              </a:ext>
            </a:extLst>
          </p:cNvPr>
          <p:cNvSpPr/>
          <p:nvPr/>
        </p:nvSpPr>
        <p:spPr>
          <a:xfrm>
            <a:off x="385331" y="1128508"/>
            <a:ext cx="7130637" cy="3223997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DA8B94-1E9D-443E-B32E-4050DB1AA7F0}"/>
              </a:ext>
            </a:extLst>
          </p:cNvPr>
          <p:cNvSpPr txBox="1"/>
          <p:nvPr/>
        </p:nvSpPr>
        <p:spPr>
          <a:xfrm>
            <a:off x="1173658" y="451337"/>
            <a:ext cx="4922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RAON</a:t>
            </a:r>
            <a:r>
              <a:rPr lang="ko-KR" altLang="en-US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활용도 </a:t>
            </a:r>
            <a:r>
              <a:rPr lang="en-US" altLang="ko-KR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– </a:t>
            </a:r>
            <a:r>
              <a:rPr lang="ko-KR" altLang="en-US" sz="24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반도체 내방사선 실증</a:t>
            </a:r>
          </a:p>
        </p:txBody>
      </p:sp>
      <p:grpSp>
        <p:nvGrpSpPr>
          <p:cNvPr id="6" name="그룹 5">
            <a:extLst>
              <a:ext uri="{FF2B5EF4-FFF2-40B4-BE49-F238E27FC236}">
                <a16:creationId xmlns:a16="http://schemas.microsoft.com/office/drawing/2014/main" id="{517217D2-3746-4188-8BFD-B92C40DA5097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34F1FC2A-31DC-4AC7-8649-FA7CBC3C998A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AF9FFA1D-0324-4195-A763-51AFCCDC7D58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20" name="그룹 19">
            <a:extLst>
              <a:ext uri="{FF2B5EF4-FFF2-40B4-BE49-F238E27FC236}">
                <a16:creationId xmlns:a16="http://schemas.microsoft.com/office/drawing/2014/main" id="{604648B6-FEB4-4F40-BED5-59DE8F522B53}"/>
              </a:ext>
            </a:extLst>
          </p:cNvPr>
          <p:cNvGrpSpPr/>
          <p:nvPr/>
        </p:nvGrpSpPr>
        <p:grpSpPr>
          <a:xfrm>
            <a:off x="9448800" y="-2"/>
            <a:ext cx="2743201" cy="1061488"/>
            <a:chOff x="7968408" y="0"/>
            <a:chExt cx="4223593" cy="1843959"/>
          </a:xfrm>
        </p:grpSpPr>
        <p:pic>
          <p:nvPicPr>
            <p:cNvPr id="21" name="그림 20">
              <a:extLst>
                <a:ext uri="{FF2B5EF4-FFF2-40B4-BE49-F238E27FC236}">
                  <a16:creationId xmlns:a16="http://schemas.microsoft.com/office/drawing/2014/main" id="{1B59424D-8A6F-4982-B0A2-D43972B7D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37629" r="36672" b="8553"/>
            <a:stretch>
              <a:fillRect/>
            </a:stretch>
          </p:blipFill>
          <p:spPr>
            <a:xfrm>
              <a:off x="8933466" y="0"/>
              <a:ext cx="3258535" cy="1843956"/>
            </a:xfrm>
            <a:custGeom>
              <a:avLst/>
              <a:gdLst>
                <a:gd name="connsiteX0" fmla="*/ 0 w 3258535"/>
                <a:gd name="connsiteY0" fmla="*/ 0 h 1843956"/>
                <a:gd name="connsiteX1" fmla="*/ 3258535 w 3258535"/>
                <a:gd name="connsiteY1" fmla="*/ 0 h 1843956"/>
                <a:gd name="connsiteX2" fmla="*/ 3258535 w 3258535"/>
                <a:gd name="connsiteY2" fmla="*/ 1843956 h 1843956"/>
                <a:gd name="connsiteX3" fmla="*/ 0 w 3258535"/>
                <a:gd name="connsiteY3" fmla="*/ 1843956 h 184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58535" h="1843956">
                  <a:moveTo>
                    <a:pt x="0" y="0"/>
                  </a:moveTo>
                  <a:lnTo>
                    <a:pt x="3258535" y="0"/>
                  </a:lnTo>
                  <a:lnTo>
                    <a:pt x="3258535" y="1843956"/>
                  </a:lnTo>
                  <a:lnTo>
                    <a:pt x="0" y="1843956"/>
                  </a:lnTo>
                  <a:close/>
                </a:path>
              </a:pathLst>
            </a:custGeom>
          </p:spPr>
        </p:pic>
        <p:sp>
          <p:nvSpPr>
            <p:cNvPr id="22" name="직사각형 21">
              <a:extLst>
                <a:ext uri="{FF2B5EF4-FFF2-40B4-BE49-F238E27FC236}">
                  <a16:creationId xmlns:a16="http://schemas.microsoft.com/office/drawing/2014/main" id="{3A6ED6F2-48FF-47F5-9A04-2AD433750136}"/>
                </a:ext>
              </a:extLst>
            </p:cNvPr>
            <p:cNvSpPr/>
            <p:nvPr/>
          </p:nvSpPr>
          <p:spPr>
            <a:xfrm>
              <a:off x="7968408" y="0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pic>
        <p:nvPicPr>
          <p:cNvPr id="23" name="그래픽 22">
            <a:extLst>
              <a:ext uri="{FF2B5EF4-FFF2-40B4-BE49-F238E27FC236}">
                <a16:creationId xmlns:a16="http://schemas.microsoft.com/office/drawing/2014/main" id="{65CD0948-95FE-481B-8ED5-825944FAE1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2" name="슬라이드 번호 개체 틀 1">
            <a:extLst>
              <a:ext uri="{FF2B5EF4-FFF2-40B4-BE49-F238E27FC236}">
                <a16:creationId xmlns:a16="http://schemas.microsoft.com/office/drawing/2014/main" id="{2543E655-35D0-491E-ADBD-8A5772B3A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t>52</a:t>
            </a:fld>
            <a:endParaRPr lang="ko-KR" altLang="en-US"/>
          </a:p>
        </p:txBody>
      </p: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ADE0B736-1909-43C1-936D-EE5858847928}"/>
              </a:ext>
            </a:extLst>
          </p:cNvPr>
          <p:cNvGrpSpPr/>
          <p:nvPr/>
        </p:nvGrpSpPr>
        <p:grpSpPr>
          <a:xfrm>
            <a:off x="1956239" y="1126071"/>
            <a:ext cx="4125248" cy="421731"/>
            <a:chOff x="6872216" y="2049121"/>
            <a:chExt cx="4125248" cy="421731"/>
          </a:xfrm>
        </p:grpSpPr>
        <p:sp>
          <p:nvSpPr>
            <p:cNvPr id="25" name="사각형: 둥근 위쪽 모서리 24">
              <a:extLst>
                <a:ext uri="{FF2B5EF4-FFF2-40B4-BE49-F238E27FC236}">
                  <a16:creationId xmlns:a16="http://schemas.microsoft.com/office/drawing/2014/main" id="{C8F5E1FC-175A-44DA-B84C-735760F702C8}"/>
                </a:ext>
              </a:extLst>
            </p:cNvPr>
            <p:cNvSpPr/>
            <p:nvPr/>
          </p:nvSpPr>
          <p:spPr>
            <a:xfrm flipV="1">
              <a:off x="6872216" y="2049121"/>
              <a:ext cx="4125248" cy="421731"/>
            </a:xfrm>
            <a:prstGeom prst="round2SameRect">
              <a:avLst/>
            </a:prstGeom>
            <a:solidFill>
              <a:srgbClr val="030A2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38190CB-E855-438D-8944-A157D1962A82}"/>
                </a:ext>
              </a:extLst>
            </p:cNvPr>
            <p:cNvSpPr txBox="1"/>
            <p:nvPr/>
          </p:nvSpPr>
          <p:spPr>
            <a:xfrm>
              <a:off x="6913295" y="2071466"/>
              <a:ext cx="40430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ko-KR" altLang="en-US" dirty="0">
                  <a:solidFill>
                    <a:schemeClr val="bg1"/>
                  </a:solidFill>
                  <a:latin typeface="나눔스퀘어 Bold" panose="020B0600000101010101" pitchFamily="50" charset="-127"/>
                  <a:ea typeface="나눔스퀘어 Bold" panose="020B0600000101010101" pitchFamily="50" charset="-127"/>
                </a:rPr>
                <a:t>항공우주용 반도체 규모 및 실증시험 사례</a:t>
              </a:r>
            </a:p>
          </p:txBody>
        </p:sp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998A56E2-768A-43DA-935E-14445C170761}"/>
              </a:ext>
            </a:extLst>
          </p:cNvPr>
          <p:cNvGrpSpPr/>
          <p:nvPr/>
        </p:nvGrpSpPr>
        <p:grpSpPr>
          <a:xfrm>
            <a:off x="4446483" y="2064176"/>
            <a:ext cx="2709798" cy="2178698"/>
            <a:chOff x="3003162" y="2109261"/>
            <a:chExt cx="2709798" cy="2178698"/>
          </a:xfrm>
        </p:grpSpPr>
        <p:pic>
          <p:nvPicPr>
            <p:cNvPr id="1028" name="Picture 4" descr="Mikko Rossi 및 RADEF 빔 라인">
              <a:extLst>
                <a:ext uri="{FF2B5EF4-FFF2-40B4-BE49-F238E27FC236}">
                  <a16:creationId xmlns:a16="http://schemas.microsoft.com/office/drawing/2014/main" id="{7DEF64FD-690E-4DF0-A5D6-E5BD1E7830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581" t="12170" r="19996" b="10133"/>
            <a:stretch/>
          </p:blipFill>
          <p:spPr bwMode="auto">
            <a:xfrm>
              <a:off x="3003162" y="2109261"/>
              <a:ext cx="2709798" cy="19600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923381D-850E-40FF-8216-690328BB8CBF}"/>
                </a:ext>
              </a:extLst>
            </p:cNvPr>
            <p:cNvSpPr txBox="1"/>
            <p:nvPr/>
          </p:nvSpPr>
          <p:spPr>
            <a:xfrm>
              <a:off x="3364840" y="4041738"/>
              <a:ext cx="19864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000" dirty="0"/>
                <a:t>*</a:t>
              </a:r>
              <a:r>
                <a:rPr lang="ko-KR" altLang="en-US" sz="1000" dirty="0"/>
                <a:t>출처 </a:t>
              </a:r>
              <a:r>
                <a:rPr lang="en-US" altLang="ko-KR" sz="1000" dirty="0"/>
                <a:t>: RADEF </a:t>
              </a:r>
              <a:r>
                <a:rPr lang="ko-KR" altLang="en-US" sz="1000" dirty="0"/>
                <a:t>반도체 실증시설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A3D06EB1-2E1B-45E6-AF3B-3E66653EF714}"/>
              </a:ext>
            </a:extLst>
          </p:cNvPr>
          <p:cNvSpPr txBox="1"/>
          <p:nvPr/>
        </p:nvSpPr>
        <p:spPr>
          <a:xfrm>
            <a:off x="1022840" y="1641785"/>
            <a:ext cx="2608406" cy="30777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ko-KR" altLang="en-US" sz="140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항공우주용 반도체 세계시장 규모</a:t>
            </a:r>
          </a:p>
        </p:txBody>
      </p:sp>
      <p:sp>
        <p:nvSpPr>
          <p:cNvPr id="42" name="직사각형 41">
            <a:extLst>
              <a:ext uri="{FF2B5EF4-FFF2-40B4-BE49-F238E27FC236}">
                <a16:creationId xmlns:a16="http://schemas.microsoft.com/office/drawing/2014/main" id="{4F955CE9-0B4A-4188-AC9A-259FA05D41E8}"/>
              </a:ext>
            </a:extLst>
          </p:cNvPr>
          <p:cNvSpPr/>
          <p:nvPr/>
        </p:nvSpPr>
        <p:spPr>
          <a:xfrm>
            <a:off x="715497" y="2149986"/>
            <a:ext cx="3223091" cy="1273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4B119F-08D5-40C3-BBB3-20E6B11EA967}"/>
              </a:ext>
            </a:extLst>
          </p:cNvPr>
          <p:cNvSpPr txBox="1"/>
          <p:nvPr/>
        </p:nvSpPr>
        <p:spPr>
          <a:xfrm>
            <a:off x="633558" y="2462855"/>
            <a:ext cx="64152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1000" b="1" dirty="0">
                <a:solidFill>
                  <a:srgbClr val="FF0000"/>
                </a:solidFill>
              </a:rPr>
              <a:t>350</a:t>
            </a:r>
            <a:r>
              <a:rPr lang="en-US" altLang="ko-KR" sz="400" b="1" dirty="0">
                <a:solidFill>
                  <a:srgbClr val="FF0000"/>
                </a:solidFill>
              </a:rPr>
              <a:t> </a:t>
            </a:r>
            <a:r>
              <a:rPr lang="ko-KR" altLang="en-US" sz="1000" b="1" dirty="0">
                <a:solidFill>
                  <a:srgbClr val="FF0000"/>
                </a:solidFill>
              </a:rPr>
              <a:t>억</a:t>
            </a:r>
            <a:r>
              <a:rPr lang="en-US" altLang="ko-KR" sz="1000" b="1" dirty="0">
                <a:solidFill>
                  <a:srgbClr val="FF0000"/>
                </a:solidFill>
              </a:rPr>
              <a:t>$</a:t>
            </a:r>
            <a:endParaRPr lang="ko-KR" altLang="en-US" sz="1000" b="1" dirty="0">
              <a:solidFill>
                <a:srgbClr val="FF0000"/>
              </a:solidFill>
            </a:endParaRPr>
          </a:p>
        </p:txBody>
      </p:sp>
      <p:cxnSp>
        <p:nvCxnSpPr>
          <p:cNvPr id="35" name="직선 연결선 34">
            <a:extLst>
              <a:ext uri="{FF2B5EF4-FFF2-40B4-BE49-F238E27FC236}">
                <a16:creationId xmlns:a16="http://schemas.microsoft.com/office/drawing/2014/main" id="{CE9ED91C-4B6C-4740-ADCB-08A89A8D721C}"/>
              </a:ext>
            </a:extLst>
          </p:cNvPr>
          <p:cNvCxnSpPr>
            <a:cxnSpLocks/>
          </p:cNvCxnSpPr>
          <p:nvPr/>
        </p:nvCxnSpPr>
        <p:spPr>
          <a:xfrm>
            <a:off x="954320" y="2688998"/>
            <a:ext cx="0" cy="130213"/>
          </a:xfrm>
          <a:prstGeom prst="line">
            <a:avLst/>
          </a:prstGeom>
          <a:ln w="25400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그림 49">
            <a:extLst>
              <a:ext uri="{FF2B5EF4-FFF2-40B4-BE49-F238E27FC236}">
                <a16:creationId xmlns:a16="http://schemas.microsoft.com/office/drawing/2014/main" id="{6E7E0915-DA46-42D3-8E9B-3B94E486104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2" t="11853" r="13" b="17877"/>
          <a:stretch/>
        </p:blipFill>
        <p:spPr>
          <a:xfrm>
            <a:off x="865279" y="2226531"/>
            <a:ext cx="2936967" cy="1408404"/>
          </a:xfrm>
          <a:prstGeom prst="rect">
            <a:avLst/>
          </a:prstGeom>
        </p:spPr>
      </p:pic>
      <p:sp>
        <p:nvSpPr>
          <p:cNvPr id="43" name="직사각형 42">
            <a:extLst>
              <a:ext uri="{FF2B5EF4-FFF2-40B4-BE49-F238E27FC236}">
                <a16:creationId xmlns:a16="http://schemas.microsoft.com/office/drawing/2014/main" id="{8EBCC08E-4B64-4684-86C6-B9348959D62F}"/>
              </a:ext>
            </a:extLst>
          </p:cNvPr>
          <p:cNvSpPr/>
          <p:nvPr/>
        </p:nvSpPr>
        <p:spPr>
          <a:xfrm>
            <a:off x="565785" y="1639537"/>
            <a:ext cx="3372803" cy="2605250"/>
          </a:xfrm>
          <a:prstGeom prst="rect">
            <a:avLst/>
          </a:prstGeom>
          <a:noFill/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4" name="화살표: 오른쪽 43">
            <a:extLst>
              <a:ext uri="{FF2B5EF4-FFF2-40B4-BE49-F238E27FC236}">
                <a16:creationId xmlns:a16="http://schemas.microsoft.com/office/drawing/2014/main" id="{247F96D6-1EDF-491E-A432-C2D93CCC99E8}"/>
              </a:ext>
            </a:extLst>
          </p:cNvPr>
          <p:cNvSpPr/>
          <p:nvPr/>
        </p:nvSpPr>
        <p:spPr>
          <a:xfrm>
            <a:off x="1605279" y="2377911"/>
            <a:ext cx="1390646" cy="467676"/>
          </a:xfrm>
          <a:custGeom>
            <a:avLst/>
            <a:gdLst>
              <a:gd name="connsiteX0" fmla="*/ 0 w 1339846"/>
              <a:gd name="connsiteY0" fmla="*/ 147377 h 589507"/>
              <a:gd name="connsiteX1" fmla="*/ 1045093 w 1339846"/>
              <a:gd name="connsiteY1" fmla="*/ 147377 h 589507"/>
              <a:gd name="connsiteX2" fmla="*/ 1045093 w 1339846"/>
              <a:gd name="connsiteY2" fmla="*/ 0 h 589507"/>
              <a:gd name="connsiteX3" fmla="*/ 1339846 w 1339846"/>
              <a:gd name="connsiteY3" fmla="*/ 294754 h 589507"/>
              <a:gd name="connsiteX4" fmla="*/ 1045093 w 1339846"/>
              <a:gd name="connsiteY4" fmla="*/ 589507 h 589507"/>
              <a:gd name="connsiteX5" fmla="*/ 1045093 w 1339846"/>
              <a:gd name="connsiteY5" fmla="*/ 442130 h 589507"/>
              <a:gd name="connsiteX6" fmla="*/ 0 w 1339846"/>
              <a:gd name="connsiteY6" fmla="*/ 442130 h 589507"/>
              <a:gd name="connsiteX7" fmla="*/ 0 w 1339846"/>
              <a:gd name="connsiteY7" fmla="*/ 147377 h 589507"/>
              <a:gd name="connsiteX0" fmla="*/ 3175 w 1339846"/>
              <a:gd name="connsiteY0" fmla="*/ 401377 h 589507"/>
              <a:gd name="connsiteX1" fmla="*/ 1045093 w 1339846"/>
              <a:gd name="connsiteY1" fmla="*/ 147377 h 589507"/>
              <a:gd name="connsiteX2" fmla="*/ 1045093 w 1339846"/>
              <a:gd name="connsiteY2" fmla="*/ 0 h 589507"/>
              <a:gd name="connsiteX3" fmla="*/ 1339846 w 1339846"/>
              <a:gd name="connsiteY3" fmla="*/ 294754 h 589507"/>
              <a:gd name="connsiteX4" fmla="*/ 1045093 w 1339846"/>
              <a:gd name="connsiteY4" fmla="*/ 589507 h 589507"/>
              <a:gd name="connsiteX5" fmla="*/ 1045093 w 1339846"/>
              <a:gd name="connsiteY5" fmla="*/ 442130 h 589507"/>
              <a:gd name="connsiteX6" fmla="*/ 0 w 1339846"/>
              <a:gd name="connsiteY6" fmla="*/ 442130 h 589507"/>
              <a:gd name="connsiteX7" fmla="*/ 3175 w 1339846"/>
              <a:gd name="connsiteY7" fmla="*/ 401377 h 589507"/>
              <a:gd name="connsiteX0" fmla="*/ 3175 w 1339846"/>
              <a:gd name="connsiteY0" fmla="*/ 363277 h 551407"/>
              <a:gd name="connsiteX1" fmla="*/ 1045093 w 1339846"/>
              <a:gd name="connsiteY1" fmla="*/ 109277 h 551407"/>
              <a:gd name="connsiteX2" fmla="*/ 810143 w 1339846"/>
              <a:gd name="connsiteY2" fmla="*/ 0 h 551407"/>
              <a:gd name="connsiteX3" fmla="*/ 1339846 w 1339846"/>
              <a:gd name="connsiteY3" fmla="*/ 256654 h 551407"/>
              <a:gd name="connsiteX4" fmla="*/ 1045093 w 1339846"/>
              <a:gd name="connsiteY4" fmla="*/ 551407 h 551407"/>
              <a:gd name="connsiteX5" fmla="*/ 1045093 w 1339846"/>
              <a:gd name="connsiteY5" fmla="*/ 404030 h 551407"/>
              <a:gd name="connsiteX6" fmla="*/ 0 w 1339846"/>
              <a:gd name="connsiteY6" fmla="*/ 404030 h 551407"/>
              <a:gd name="connsiteX7" fmla="*/ 3175 w 1339846"/>
              <a:gd name="connsiteY7" fmla="*/ 363277 h 551407"/>
              <a:gd name="connsiteX0" fmla="*/ 3175 w 1339846"/>
              <a:gd name="connsiteY0" fmla="*/ 363277 h 551407"/>
              <a:gd name="connsiteX1" fmla="*/ 848243 w 1339846"/>
              <a:gd name="connsiteY1" fmla="*/ 156902 h 551407"/>
              <a:gd name="connsiteX2" fmla="*/ 810143 w 1339846"/>
              <a:gd name="connsiteY2" fmla="*/ 0 h 551407"/>
              <a:gd name="connsiteX3" fmla="*/ 1339846 w 1339846"/>
              <a:gd name="connsiteY3" fmla="*/ 256654 h 551407"/>
              <a:gd name="connsiteX4" fmla="*/ 1045093 w 1339846"/>
              <a:gd name="connsiteY4" fmla="*/ 551407 h 551407"/>
              <a:gd name="connsiteX5" fmla="*/ 1045093 w 1339846"/>
              <a:gd name="connsiteY5" fmla="*/ 404030 h 551407"/>
              <a:gd name="connsiteX6" fmla="*/ 0 w 1339846"/>
              <a:gd name="connsiteY6" fmla="*/ 404030 h 551407"/>
              <a:gd name="connsiteX7" fmla="*/ 3175 w 1339846"/>
              <a:gd name="connsiteY7" fmla="*/ 363277 h 551407"/>
              <a:gd name="connsiteX0" fmla="*/ 3175 w 1339846"/>
              <a:gd name="connsiteY0" fmla="*/ 363277 h 551407"/>
              <a:gd name="connsiteX1" fmla="*/ 914918 w 1339846"/>
              <a:gd name="connsiteY1" fmla="*/ 153727 h 551407"/>
              <a:gd name="connsiteX2" fmla="*/ 810143 w 1339846"/>
              <a:gd name="connsiteY2" fmla="*/ 0 h 551407"/>
              <a:gd name="connsiteX3" fmla="*/ 1339846 w 1339846"/>
              <a:gd name="connsiteY3" fmla="*/ 256654 h 551407"/>
              <a:gd name="connsiteX4" fmla="*/ 1045093 w 1339846"/>
              <a:gd name="connsiteY4" fmla="*/ 551407 h 551407"/>
              <a:gd name="connsiteX5" fmla="*/ 1045093 w 1339846"/>
              <a:gd name="connsiteY5" fmla="*/ 404030 h 551407"/>
              <a:gd name="connsiteX6" fmla="*/ 0 w 1339846"/>
              <a:gd name="connsiteY6" fmla="*/ 404030 h 551407"/>
              <a:gd name="connsiteX7" fmla="*/ 3175 w 1339846"/>
              <a:gd name="connsiteY7" fmla="*/ 363277 h 551407"/>
              <a:gd name="connsiteX0" fmla="*/ 3175 w 1339846"/>
              <a:gd name="connsiteY0" fmla="*/ 363277 h 551407"/>
              <a:gd name="connsiteX1" fmla="*/ 914918 w 1339846"/>
              <a:gd name="connsiteY1" fmla="*/ 153727 h 551407"/>
              <a:gd name="connsiteX2" fmla="*/ 810143 w 1339846"/>
              <a:gd name="connsiteY2" fmla="*/ 0 h 551407"/>
              <a:gd name="connsiteX3" fmla="*/ 1339846 w 1339846"/>
              <a:gd name="connsiteY3" fmla="*/ 256654 h 551407"/>
              <a:gd name="connsiteX4" fmla="*/ 1045093 w 1339846"/>
              <a:gd name="connsiteY4" fmla="*/ 551407 h 551407"/>
              <a:gd name="connsiteX5" fmla="*/ 984768 w 1339846"/>
              <a:gd name="connsiteY5" fmla="*/ 397680 h 551407"/>
              <a:gd name="connsiteX6" fmla="*/ 0 w 1339846"/>
              <a:gd name="connsiteY6" fmla="*/ 404030 h 551407"/>
              <a:gd name="connsiteX7" fmla="*/ 3175 w 1339846"/>
              <a:gd name="connsiteY7" fmla="*/ 363277 h 551407"/>
              <a:gd name="connsiteX0" fmla="*/ 3175 w 1339846"/>
              <a:gd name="connsiteY0" fmla="*/ 363277 h 446632"/>
              <a:gd name="connsiteX1" fmla="*/ 914918 w 1339846"/>
              <a:gd name="connsiteY1" fmla="*/ 153727 h 446632"/>
              <a:gd name="connsiteX2" fmla="*/ 810143 w 1339846"/>
              <a:gd name="connsiteY2" fmla="*/ 0 h 446632"/>
              <a:gd name="connsiteX3" fmla="*/ 1339846 w 1339846"/>
              <a:gd name="connsiteY3" fmla="*/ 256654 h 446632"/>
              <a:gd name="connsiteX4" fmla="*/ 1095893 w 1339846"/>
              <a:gd name="connsiteY4" fmla="*/ 446632 h 446632"/>
              <a:gd name="connsiteX5" fmla="*/ 984768 w 1339846"/>
              <a:gd name="connsiteY5" fmla="*/ 397680 h 446632"/>
              <a:gd name="connsiteX6" fmla="*/ 0 w 1339846"/>
              <a:gd name="connsiteY6" fmla="*/ 404030 h 446632"/>
              <a:gd name="connsiteX7" fmla="*/ 3175 w 1339846"/>
              <a:gd name="connsiteY7" fmla="*/ 363277 h 446632"/>
              <a:gd name="connsiteX0" fmla="*/ 3175 w 1339846"/>
              <a:gd name="connsiteY0" fmla="*/ 363277 h 446632"/>
              <a:gd name="connsiteX1" fmla="*/ 914918 w 1339846"/>
              <a:gd name="connsiteY1" fmla="*/ 153727 h 446632"/>
              <a:gd name="connsiteX2" fmla="*/ 810143 w 1339846"/>
              <a:gd name="connsiteY2" fmla="*/ 0 h 446632"/>
              <a:gd name="connsiteX3" fmla="*/ 1339846 w 1339846"/>
              <a:gd name="connsiteY3" fmla="*/ 256654 h 446632"/>
              <a:gd name="connsiteX4" fmla="*/ 1095893 w 1339846"/>
              <a:gd name="connsiteY4" fmla="*/ 446632 h 446632"/>
              <a:gd name="connsiteX5" fmla="*/ 1006993 w 1339846"/>
              <a:gd name="connsiteY5" fmla="*/ 277030 h 446632"/>
              <a:gd name="connsiteX6" fmla="*/ 0 w 1339846"/>
              <a:gd name="connsiteY6" fmla="*/ 404030 h 446632"/>
              <a:gd name="connsiteX7" fmla="*/ 3175 w 1339846"/>
              <a:gd name="connsiteY7" fmla="*/ 363277 h 446632"/>
              <a:gd name="connsiteX0" fmla="*/ 3175 w 1339846"/>
              <a:gd name="connsiteY0" fmla="*/ 363277 h 446632"/>
              <a:gd name="connsiteX1" fmla="*/ 914918 w 1339846"/>
              <a:gd name="connsiteY1" fmla="*/ 153727 h 446632"/>
              <a:gd name="connsiteX2" fmla="*/ 810143 w 1339846"/>
              <a:gd name="connsiteY2" fmla="*/ 0 h 446632"/>
              <a:gd name="connsiteX3" fmla="*/ 1339846 w 1339846"/>
              <a:gd name="connsiteY3" fmla="*/ 256654 h 446632"/>
              <a:gd name="connsiteX4" fmla="*/ 1095893 w 1339846"/>
              <a:gd name="connsiteY4" fmla="*/ 446632 h 446632"/>
              <a:gd name="connsiteX5" fmla="*/ 1006993 w 1339846"/>
              <a:gd name="connsiteY5" fmla="*/ 277030 h 446632"/>
              <a:gd name="connsiteX6" fmla="*/ 600074 w 1339846"/>
              <a:gd name="connsiteY6" fmla="*/ 385189 h 446632"/>
              <a:gd name="connsiteX7" fmla="*/ 0 w 1339846"/>
              <a:gd name="connsiteY7" fmla="*/ 404030 h 446632"/>
              <a:gd name="connsiteX8" fmla="*/ 3175 w 1339846"/>
              <a:gd name="connsiteY8" fmla="*/ 363277 h 446632"/>
              <a:gd name="connsiteX0" fmla="*/ 0 w 1339846"/>
              <a:gd name="connsiteY0" fmla="*/ 404030 h 446632"/>
              <a:gd name="connsiteX1" fmla="*/ 914918 w 1339846"/>
              <a:gd name="connsiteY1" fmla="*/ 153727 h 446632"/>
              <a:gd name="connsiteX2" fmla="*/ 810143 w 1339846"/>
              <a:gd name="connsiteY2" fmla="*/ 0 h 446632"/>
              <a:gd name="connsiteX3" fmla="*/ 1339846 w 1339846"/>
              <a:gd name="connsiteY3" fmla="*/ 256654 h 446632"/>
              <a:gd name="connsiteX4" fmla="*/ 1095893 w 1339846"/>
              <a:gd name="connsiteY4" fmla="*/ 446632 h 446632"/>
              <a:gd name="connsiteX5" fmla="*/ 1006993 w 1339846"/>
              <a:gd name="connsiteY5" fmla="*/ 277030 h 446632"/>
              <a:gd name="connsiteX6" fmla="*/ 600074 w 1339846"/>
              <a:gd name="connsiteY6" fmla="*/ 385189 h 446632"/>
              <a:gd name="connsiteX7" fmla="*/ 0 w 1339846"/>
              <a:gd name="connsiteY7" fmla="*/ 404030 h 446632"/>
              <a:gd name="connsiteX0" fmla="*/ 0 w 1339846"/>
              <a:gd name="connsiteY0" fmla="*/ 404030 h 446632"/>
              <a:gd name="connsiteX1" fmla="*/ 914918 w 1339846"/>
              <a:gd name="connsiteY1" fmla="*/ 153727 h 446632"/>
              <a:gd name="connsiteX2" fmla="*/ 810143 w 1339846"/>
              <a:gd name="connsiteY2" fmla="*/ 0 h 446632"/>
              <a:gd name="connsiteX3" fmla="*/ 1339846 w 1339846"/>
              <a:gd name="connsiteY3" fmla="*/ 256654 h 446632"/>
              <a:gd name="connsiteX4" fmla="*/ 1095893 w 1339846"/>
              <a:gd name="connsiteY4" fmla="*/ 446632 h 446632"/>
              <a:gd name="connsiteX5" fmla="*/ 1006993 w 1339846"/>
              <a:gd name="connsiteY5" fmla="*/ 277030 h 446632"/>
              <a:gd name="connsiteX6" fmla="*/ 615949 w 1339846"/>
              <a:gd name="connsiteY6" fmla="*/ 372489 h 446632"/>
              <a:gd name="connsiteX7" fmla="*/ 0 w 1339846"/>
              <a:gd name="connsiteY7" fmla="*/ 404030 h 446632"/>
              <a:gd name="connsiteX0" fmla="*/ 0 w 1377946"/>
              <a:gd name="connsiteY0" fmla="*/ 404030 h 446632"/>
              <a:gd name="connsiteX1" fmla="*/ 914918 w 1377946"/>
              <a:gd name="connsiteY1" fmla="*/ 153727 h 446632"/>
              <a:gd name="connsiteX2" fmla="*/ 810143 w 1377946"/>
              <a:gd name="connsiteY2" fmla="*/ 0 h 446632"/>
              <a:gd name="connsiteX3" fmla="*/ 1377946 w 1377946"/>
              <a:gd name="connsiteY3" fmla="*/ 62979 h 446632"/>
              <a:gd name="connsiteX4" fmla="*/ 1095893 w 1377946"/>
              <a:gd name="connsiteY4" fmla="*/ 446632 h 446632"/>
              <a:gd name="connsiteX5" fmla="*/ 1006993 w 1377946"/>
              <a:gd name="connsiteY5" fmla="*/ 277030 h 446632"/>
              <a:gd name="connsiteX6" fmla="*/ 615949 w 1377946"/>
              <a:gd name="connsiteY6" fmla="*/ 372489 h 446632"/>
              <a:gd name="connsiteX7" fmla="*/ 0 w 1377946"/>
              <a:gd name="connsiteY7" fmla="*/ 404030 h 446632"/>
              <a:gd name="connsiteX0" fmla="*/ 0 w 1377946"/>
              <a:gd name="connsiteY0" fmla="*/ 404030 h 446632"/>
              <a:gd name="connsiteX1" fmla="*/ 914918 w 1377946"/>
              <a:gd name="connsiteY1" fmla="*/ 153727 h 446632"/>
              <a:gd name="connsiteX2" fmla="*/ 810143 w 1377946"/>
              <a:gd name="connsiteY2" fmla="*/ 0 h 446632"/>
              <a:gd name="connsiteX3" fmla="*/ 1377946 w 1377946"/>
              <a:gd name="connsiteY3" fmla="*/ 62979 h 446632"/>
              <a:gd name="connsiteX4" fmla="*/ 1095893 w 1377946"/>
              <a:gd name="connsiteY4" fmla="*/ 446632 h 446632"/>
              <a:gd name="connsiteX5" fmla="*/ 1006993 w 1377946"/>
              <a:gd name="connsiteY5" fmla="*/ 277030 h 446632"/>
              <a:gd name="connsiteX6" fmla="*/ 596899 w 1377946"/>
              <a:gd name="connsiteY6" fmla="*/ 353439 h 446632"/>
              <a:gd name="connsiteX7" fmla="*/ 0 w 1377946"/>
              <a:gd name="connsiteY7" fmla="*/ 404030 h 446632"/>
              <a:gd name="connsiteX0" fmla="*/ 0 w 1377946"/>
              <a:gd name="connsiteY0" fmla="*/ 404030 h 446632"/>
              <a:gd name="connsiteX1" fmla="*/ 914918 w 1377946"/>
              <a:gd name="connsiteY1" fmla="*/ 153727 h 446632"/>
              <a:gd name="connsiteX2" fmla="*/ 810143 w 1377946"/>
              <a:gd name="connsiteY2" fmla="*/ 0 h 446632"/>
              <a:gd name="connsiteX3" fmla="*/ 1377946 w 1377946"/>
              <a:gd name="connsiteY3" fmla="*/ 62979 h 446632"/>
              <a:gd name="connsiteX4" fmla="*/ 1095893 w 1377946"/>
              <a:gd name="connsiteY4" fmla="*/ 446632 h 446632"/>
              <a:gd name="connsiteX5" fmla="*/ 1006993 w 1377946"/>
              <a:gd name="connsiteY5" fmla="*/ 277030 h 446632"/>
              <a:gd name="connsiteX6" fmla="*/ 0 w 1377946"/>
              <a:gd name="connsiteY6" fmla="*/ 404030 h 446632"/>
              <a:gd name="connsiteX0" fmla="*/ 0 w 1377946"/>
              <a:gd name="connsiteY0" fmla="*/ 404030 h 446632"/>
              <a:gd name="connsiteX1" fmla="*/ 914918 w 1377946"/>
              <a:gd name="connsiteY1" fmla="*/ 153727 h 446632"/>
              <a:gd name="connsiteX2" fmla="*/ 810143 w 1377946"/>
              <a:gd name="connsiteY2" fmla="*/ 0 h 446632"/>
              <a:gd name="connsiteX3" fmla="*/ 1377946 w 1377946"/>
              <a:gd name="connsiteY3" fmla="*/ 62979 h 446632"/>
              <a:gd name="connsiteX4" fmla="*/ 1095893 w 1377946"/>
              <a:gd name="connsiteY4" fmla="*/ 446632 h 446632"/>
              <a:gd name="connsiteX5" fmla="*/ 1006993 w 1377946"/>
              <a:gd name="connsiteY5" fmla="*/ 277030 h 446632"/>
              <a:gd name="connsiteX6" fmla="*/ 0 w 1377946"/>
              <a:gd name="connsiteY6" fmla="*/ 404030 h 446632"/>
              <a:gd name="connsiteX0" fmla="*/ 0 w 1377946"/>
              <a:gd name="connsiteY0" fmla="*/ 404030 h 446632"/>
              <a:gd name="connsiteX1" fmla="*/ 914918 w 1377946"/>
              <a:gd name="connsiteY1" fmla="*/ 153727 h 446632"/>
              <a:gd name="connsiteX2" fmla="*/ 810143 w 1377946"/>
              <a:gd name="connsiteY2" fmla="*/ 0 h 446632"/>
              <a:gd name="connsiteX3" fmla="*/ 1377946 w 1377946"/>
              <a:gd name="connsiteY3" fmla="*/ 62979 h 446632"/>
              <a:gd name="connsiteX4" fmla="*/ 1095893 w 1377946"/>
              <a:gd name="connsiteY4" fmla="*/ 446632 h 446632"/>
              <a:gd name="connsiteX5" fmla="*/ 1006993 w 1377946"/>
              <a:gd name="connsiteY5" fmla="*/ 277030 h 446632"/>
              <a:gd name="connsiteX6" fmla="*/ 0 w 1377946"/>
              <a:gd name="connsiteY6" fmla="*/ 404030 h 446632"/>
              <a:gd name="connsiteX0" fmla="*/ 0 w 1343021"/>
              <a:gd name="connsiteY0" fmla="*/ 404030 h 446632"/>
              <a:gd name="connsiteX1" fmla="*/ 914918 w 1343021"/>
              <a:gd name="connsiteY1" fmla="*/ 153727 h 446632"/>
              <a:gd name="connsiteX2" fmla="*/ 810143 w 1343021"/>
              <a:gd name="connsiteY2" fmla="*/ 0 h 446632"/>
              <a:gd name="connsiteX3" fmla="*/ 1343021 w 1343021"/>
              <a:gd name="connsiteY3" fmla="*/ 12179 h 446632"/>
              <a:gd name="connsiteX4" fmla="*/ 1095893 w 1343021"/>
              <a:gd name="connsiteY4" fmla="*/ 446632 h 446632"/>
              <a:gd name="connsiteX5" fmla="*/ 1006993 w 1343021"/>
              <a:gd name="connsiteY5" fmla="*/ 277030 h 446632"/>
              <a:gd name="connsiteX6" fmla="*/ 0 w 1343021"/>
              <a:gd name="connsiteY6" fmla="*/ 404030 h 446632"/>
              <a:gd name="connsiteX0" fmla="*/ 0 w 1343021"/>
              <a:gd name="connsiteY0" fmla="*/ 404030 h 408787"/>
              <a:gd name="connsiteX1" fmla="*/ 914918 w 1343021"/>
              <a:gd name="connsiteY1" fmla="*/ 153727 h 408787"/>
              <a:gd name="connsiteX2" fmla="*/ 810143 w 1343021"/>
              <a:gd name="connsiteY2" fmla="*/ 0 h 408787"/>
              <a:gd name="connsiteX3" fmla="*/ 1343021 w 1343021"/>
              <a:gd name="connsiteY3" fmla="*/ 12179 h 408787"/>
              <a:gd name="connsiteX4" fmla="*/ 1086368 w 1343021"/>
              <a:gd name="connsiteY4" fmla="*/ 364082 h 408787"/>
              <a:gd name="connsiteX5" fmla="*/ 1006993 w 1343021"/>
              <a:gd name="connsiteY5" fmla="*/ 277030 h 408787"/>
              <a:gd name="connsiteX6" fmla="*/ 0 w 1343021"/>
              <a:gd name="connsiteY6" fmla="*/ 404030 h 408787"/>
              <a:gd name="connsiteX0" fmla="*/ 0 w 1343021"/>
              <a:gd name="connsiteY0" fmla="*/ 404030 h 406116"/>
              <a:gd name="connsiteX1" fmla="*/ 914918 w 1343021"/>
              <a:gd name="connsiteY1" fmla="*/ 153727 h 406116"/>
              <a:gd name="connsiteX2" fmla="*/ 810143 w 1343021"/>
              <a:gd name="connsiteY2" fmla="*/ 0 h 406116"/>
              <a:gd name="connsiteX3" fmla="*/ 1343021 w 1343021"/>
              <a:gd name="connsiteY3" fmla="*/ 12179 h 406116"/>
              <a:gd name="connsiteX4" fmla="*/ 1086368 w 1343021"/>
              <a:gd name="connsiteY4" fmla="*/ 364082 h 406116"/>
              <a:gd name="connsiteX5" fmla="*/ 1016518 w 1343021"/>
              <a:gd name="connsiteY5" fmla="*/ 188130 h 406116"/>
              <a:gd name="connsiteX6" fmla="*/ 0 w 1343021"/>
              <a:gd name="connsiteY6" fmla="*/ 404030 h 406116"/>
              <a:gd name="connsiteX0" fmla="*/ 0 w 1343021"/>
              <a:gd name="connsiteY0" fmla="*/ 404030 h 406116"/>
              <a:gd name="connsiteX1" fmla="*/ 959368 w 1343021"/>
              <a:gd name="connsiteY1" fmla="*/ 77527 h 406116"/>
              <a:gd name="connsiteX2" fmla="*/ 810143 w 1343021"/>
              <a:gd name="connsiteY2" fmla="*/ 0 h 406116"/>
              <a:gd name="connsiteX3" fmla="*/ 1343021 w 1343021"/>
              <a:gd name="connsiteY3" fmla="*/ 12179 h 406116"/>
              <a:gd name="connsiteX4" fmla="*/ 1086368 w 1343021"/>
              <a:gd name="connsiteY4" fmla="*/ 364082 h 406116"/>
              <a:gd name="connsiteX5" fmla="*/ 1016518 w 1343021"/>
              <a:gd name="connsiteY5" fmla="*/ 188130 h 406116"/>
              <a:gd name="connsiteX6" fmla="*/ 0 w 1343021"/>
              <a:gd name="connsiteY6" fmla="*/ 404030 h 406116"/>
              <a:gd name="connsiteX0" fmla="*/ 0 w 1343021"/>
              <a:gd name="connsiteY0" fmla="*/ 404030 h 407073"/>
              <a:gd name="connsiteX1" fmla="*/ 959368 w 1343021"/>
              <a:gd name="connsiteY1" fmla="*/ 77527 h 407073"/>
              <a:gd name="connsiteX2" fmla="*/ 810143 w 1343021"/>
              <a:gd name="connsiteY2" fmla="*/ 0 h 407073"/>
              <a:gd name="connsiteX3" fmla="*/ 1343021 w 1343021"/>
              <a:gd name="connsiteY3" fmla="*/ 12179 h 407073"/>
              <a:gd name="connsiteX4" fmla="*/ 1086368 w 1343021"/>
              <a:gd name="connsiteY4" fmla="*/ 364082 h 407073"/>
              <a:gd name="connsiteX5" fmla="*/ 1016518 w 1343021"/>
              <a:gd name="connsiteY5" fmla="*/ 188130 h 407073"/>
              <a:gd name="connsiteX6" fmla="*/ 0 w 1343021"/>
              <a:gd name="connsiteY6" fmla="*/ 404030 h 407073"/>
              <a:gd name="connsiteX0" fmla="*/ 0 w 1343021"/>
              <a:gd name="connsiteY0" fmla="*/ 404030 h 407073"/>
              <a:gd name="connsiteX1" fmla="*/ 959368 w 1343021"/>
              <a:gd name="connsiteY1" fmla="*/ 77527 h 407073"/>
              <a:gd name="connsiteX2" fmla="*/ 810143 w 1343021"/>
              <a:gd name="connsiteY2" fmla="*/ 0 h 407073"/>
              <a:gd name="connsiteX3" fmla="*/ 1343021 w 1343021"/>
              <a:gd name="connsiteY3" fmla="*/ 12179 h 407073"/>
              <a:gd name="connsiteX4" fmla="*/ 1086368 w 1343021"/>
              <a:gd name="connsiteY4" fmla="*/ 364082 h 407073"/>
              <a:gd name="connsiteX5" fmla="*/ 1016518 w 1343021"/>
              <a:gd name="connsiteY5" fmla="*/ 188130 h 407073"/>
              <a:gd name="connsiteX6" fmla="*/ 0 w 1343021"/>
              <a:gd name="connsiteY6" fmla="*/ 404030 h 407073"/>
              <a:gd name="connsiteX0" fmla="*/ 0 w 1301746"/>
              <a:gd name="connsiteY0" fmla="*/ 429951 h 432994"/>
              <a:gd name="connsiteX1" fmla="*/ 959368 w 1301746"/>
              <a:gd name="connsiteY1" fmla="*/ 103448 h 432994"/>
              <a:gd name="connsiteX2" fmla="*/ 810143 w 1301746"/>
              <a:gd name="connsiteY2" fmla="*/ 25921 h 432994"/>
              <a:gd name="connsiteX3" fmla="*/ 1301746 w 1301746"/>
              <a:gd name="connsiteY3" fmla="*/ 0 h 432994"/>
              <a:gd name="connsiteX4" fmla="*/ 1086368 w 1301746"/>
              <a:gd name="connsiteY4" fmla="*/ 390003 h 432994"/>
              <a:gd name="connsiteX5" fmla="*/ 1016518 w 1301746"/>
              <a:gd name="connsiteY5" fmla="*/ 214051 h 432994"/>
              <a:gd name="connsiteX6" fmla="*/ 0 w 1301746"/>
              <a:gd name="connsiteY6" fmla="*/ 429951 h 432994"/>
              <a:gd name="connsiteX0" fmla="*/ 0 w 1301746"/>
              <a:gd name="connsiteY0" fmla="*/ 429951 h 432994"/>
              <a:gd name="connsiteX1" fmla="*/ 959368 w 1301746"/>
              <a:gd name="connsiteY1" fmla="*/ 103448 h 432994"/>
              <a:gd name="connsiteX2" fmla="*/ 810143 w 1301746"/>
              <a:gd name="connsiteY2" fmla="*/ 25921 h 432994"/>
              <a:gd name="connsiteX3" fmla="*/ 1301746 w 1301746"/>
              <a:gd name="connsiteY3" fmla="*/ 0 h 432994"/>
              <a:gd name="connsiteX4" fmla="*/ 1038743 w 1301746"/>
              <a:gd name="connsiteY4" fmla="*/ 339203 h 432994"/>
              <a:gd name="connsiteX5" fmla="*/ 1016518 w 1301746"/>
              <a:gd name="connsiteY5" fmla="*/ 214051 h 432994"/>
              <a:gd name="connsiteX6" fmla="*/ 0 w 1301746"/>
              <a:gd name="connsiteY6" fmla="*/ 429951 h 432994"/>
              <a:gd name="connsiteX0" fmla="*/ 0 w 1390646"/>
              <a:gd name="connsiteY0" fmla="*/ 439476 h 442276"/>
              <a:gd name="connsiteX1" fmla="*/ 1048268 w 1390646"/>
              <a:gd name="connsiteY1" fmla="*/ 103448 h 442276"/>
              <a:gd name="connsiteX2" fmla="*/ 899043 w 1390646"/>
              <a:gd name="connsiteY2" fmla="*/ 25921 h 442276"/>
              <a:gd name="connsiteX3" fmla="*/ 1390646 w 1390646"/>
              <a:gd name="connsiteY3" fmla="*/ 0 h 442276"/>
              <a:gd name="connsiteX4" fmla="*/ 1127643 w 1390646"/>
              <a:gd name="connsiteY4" fmla="*/ 339203 h 442276"/>
              <a:gd name="connsiteX5" fmla="*/ 1105418 w 1390646"/>
              <a:gd name="connsiteY5" fmla="*/ 214051 h 442276"/>
              <a:gd name="connsiteX6" fmla="*/ 0 w 1390646"/>
              <a:gd name="connsiteY6" fmla="*/ 439476 h 442276"/>
              <a:gd name="connsiteX0" fmla="*/ 0 w 1390646"/>
              <a:gd name="connsiteY0" fmla="*/ 439476 h 442276"/>
              <a:gd name="connsiteX1" fmla="*/ 1057793 w 1390646"/>
              <a:gd name="connsiteY1" fmla="*/ 84398 h 442276"/>
              <a:gd name="connsiteX2" fmla="*/ 899043 w 1390646"/>
              <a:gd name="connsiteY2" fmla="*/ 25921 h 442276"/>
              <a:gd name="connsiteX3" fmla="*/ 1390646 w 1390646"/>
              <a:gd name="connsiteY3" fmla="*/ 0 h 442276"/>
              <a:gd name="connsiteX4" fmla="*/ 1127643 w 1390646"/>
              <a:gd name="connsiteY4" fmla="*/ 339203 h 442276"/>
              <a:gd name="connsiteX5" fmla="*/ 1105418 w 1390646"/>
              <a:gd name="connsiteY5" fmla="*/ 214051 h 442276"/>
              <a:gd name="connsiteX6" fmla="*/ 0 w 1390646"/>
              <a:gd name="connsiteY6" fmla="*/ 439476 h 442276"/>
              <a:gd name="connsiteX0" fmla="*/ 0 w 1390646"/>
              <a:gd name="connsiteY0" fmla="*/ 464876 h 467676"/>
              <a:gd name="connsiteX1" fmla="*/ 1057793 w 1390646"/>
              <a:gd name="connsiteY1" fmla="*/ 109798 h 467676"/>
              <a:gd name="connsiteX2" fmla="*/ 899043 w 1390646"/>
              <a:gd name="connsiteY2" fmla="*/ 51321 h 467676"/>
              <a:gd name="connsiteX3" fmla="*/ 1390646 w 1390646"/>
              <a:gd name="connsiteY3" fmla="*/ 0 h 467676"/>
              <a:gd name="connsiteX4" fmla="*/ 1127643 w 1390646"/>
              <a:gd name="connsiteY4" fmla="*/ 364603 h 467676"/>
              <a:gd name="connsiteX5" fmla="*/ 1105418 w 1390646"/>
              <a:gd name="connsiteY5" fmla="*/ 239451 h 467676"/>
              <a:gd name="connsiteX6" fmla="*/ 0 w 1390646"/>
              <a:gd name="connsiteY6" fmla="*/ 464876 h 467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90646" h="467676">
                <a:moveTo>
                  <a:pt x="0" y="464876"/>
                </a:moveTo>
                <a:cubicBezTo>
                  <a:pt x="304973" y="381442"/>
                  <a:pt x="762345" y="269432"/>
                  <a:pt x="1057793" y="109798"/>
                </a:cubicBezTo>
                <a:lnTo>
                  <a:pt x="899043" y="51321"/>
                </a:lnTo>
                <a:lnTo>
                  <a:pt x="1390646" y="0"/>
                </a:lnTo>
                <a:lnTo>
                  <a:pt x="1127643" y="364603"/>
                </a:lnTo>
                <a:lnTo>
                  <a:pt x="1105418" y="239451"/>
                </a:lnTo>
                <a:cubicBezTo>
                  <a:pt x="713219" y="391101"/>
                  <a:pt x="15346" y="485427"/>
                  <a:pt x="0" y="464876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rgbClr val="FF0000"/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7836D474-AAD6-494E-B34F-95C09FF3309E}"/>
              </a:ext>
            </a:extLst>
          </p:cNvPr>
          <p:cNvSpPr txBox="1"/>
          <p:nvPr/>
        </p:nvSpPr>
        <p:spPr>
          <a:xfrm>
            <a:off x="1789374" y="2163608"/>
            <a:ext cx="110158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1000" b="1" dirty="0">
                <a:solidFill>
                  <a:srgbClr val="FF0000"/>
                </a:solidFill>
              </a:rPr>
              <a:t>연평균 </a:t>
            </a:r>
            <a:r>
              <a:rPr lang="en-US" altLang="ko-KR" sz="1000" b="1" dirty="0">
                <a:solidFill>
                  <a:srgbClr val="FF0000"/>
                </a:solidFill>
              </a:rPr>
              <a:t>8% </a:t>
            </a:r>
            <a:r>
              <a:rPr lang="ko-KR" altLang="en-US" sz="1000" b="1" dirty="0">
                <a:solidFill>
                  <a:srgbClr val="FF0000"/>
                </a:solidFill>
              </a:rPr>
              <a:t>성장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59D1B0D-4EF8-4F79-A691-51E769D16A1A}"/>
              </a:ext>
            </a:extLst>
          </p:cNvPr>
          <p:cNvSpPr txBox="1"/>
          <p:nvPr/>
        </p:nvSpPr>
        <p:spPr>
          <a:xfrm>
            <a:off x="3369147" y="2022903"/>
            <a:ext cx="65274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1000" b="1" dirty="0">
                <a:solidFill>
                  <a:srgbClr val="FF0000"/>
                </a:solidFill>
              </a:rPr>
              <a:t>800</a:t>
            </a:r>
            <a:r>
              <a:rPr lang="ko-KR" altLang="en-US" sz="1000" b="1" dirty="0">
                <a:solidFill>
                  <a:srgbClr val="FF0000"/>
                </a:solidFill>
              </a:rPr>
              <a:t>억 </a:t>
            </a:r>
            <a:r>
              <a:rPr lang="en-US" altLang="ko-KR" sz="1000" b="1" dirty="0">
                <a:solidFill>
                  <a:srgbClr val="FF0000"/>
                </a:solidFill>
              </a:rPr>
              <a:t>$</a:t>
            </a:r>
            <a:endParaRPr lang="ko-KR" altLang="en-US" sz="1000" b="1" dirty="0">
              <a:solidFill>
                <a:srgbClr val="FF0000"/>
              </a:solidFill>
            </a:endParaRPr>
          </a:p>
        </p:txBody>
      </p:sp>
      <p:pic>
        <p:nvPicPr>
          <p:cNvPr id="49" name="그림 48">
            <a:extLst>
              <a:ext uri="{FF2B5EF4-FFF2-40B4-BE49-F238E27FC236}">
                <a16:creationId xmlns:a16="http://schemas.microsoft.com/office/drawing/2014/main" id="{8716B272-7000-4DD7-A803-8E77D52AAE6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417" r="7729"/>
          <a:stretch/>
        </p:blipFill>
        <p:spPr>
          <a:xfrm>
            <a:off x="858558" y="3764403"/>
            <a:ext cx="2936967" cy="311446"/>
          </a:xfrm>
          <a:prstGeom prst="rect">
            <a:avLst/>
          </a:prstGeom>
        </p:spPr>
      </p:pic>
      <p:sp>
        <p:nvSpPr>
          <p:cNvPr id="46" name="직사각형 45">
            <a:extLst>
              <a:ext uri="{FF2B5EF4-FFF2-40B4-BE49-F238E27FC236}">
                <a16:creationId xmlns:a16="http://schemas.microsoft.com/office/drawing/2014/main" id="{6CBFADFD-BDBF-44F7-864A-1E6A91BE83AF}"/>
              </a:ext>
            </a:extLst>
          </p:cNvPr>
          <p:cNvSpPr/>
          <p:nvPr/>
        </p:nvSpPr>
        <p:spPr>
          <a:xfrm>
            <a:off x="806351" y="3508703"/>
            <a:ext cx="295936" cy="1106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04183E1-FD8A-4367-B6AD-155ADFA77798}"/>
              </a:ext>
            </a:extLst>
          </p:cNvPr>
          <p:cNvSpPr txBox="1"/>
          <p:nvPr/>
        </p:nvSpPr>
        <p:spPr>
          <a:xfrm>
            <a:off x="698479" y="3416067"/>
            <a:ext cx="51167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050" b="1" dirty="0"/>
              <a:t>2023</a:t>
            </a:r>
            <a:endParaRPr lang="ko-KR" altLang="en-US" sz="1050" b="1" dirty="0"/>
          </a:p>
        </p:txBody>
      </p:sp>
      <p:sp>
        <p:nvSpPr>
          <p:cNvPr id="48" name="직사각형 47">
            <a:extLst>
              <a:ext uri="{FF2B5EF4-FFF2-40B4-BE49-F238E27FC236}">
                <a16:creationId xmlns:a16="http://schemas.microsoft.com/office/drawing/2014/main" id="{A0709A0A-7732-4670-8890-17558D28E2B7}"/>
              </a:ext>
            </a:extLst>
          </p:cNvPr>
          <p:cNvSpPr/>
          <p:nvPr/>
        </p:nvSpPr>
        <p:spPr>
          <a:xfrm>
            <a:off x="3557524" y="3510753"/>
            <a:ext cx="303650" cy="856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54FAB29-978B-46DE-886F-CA0C36E61B6A}"/>
              </a:ext>
            </a:extLst>
          </p:cNvPr>
          <p:cNvSpPr txBox="1"/>
          <p:nvPr/>
        </p:nvSpPr>
        <p:spPr>
          <a:xfrm>
            <a:off x="3474588" y="3416413"/>
            <a:ext cx="49885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050" b="1" dirty="0"/>
              <a:t>2032</a:t>
            </a:r>
            <a:endParaRPr lang="ko-KR" altLang="en-US" sz="1050" b="1" dirty="0"/>
          </a:p>
        </p:txBody>
      </p:sp>
      <p:sp>
        <p:nvSpPr>
          <p:cNvPr id="60" name="직사각형 59">
            <a:extLst>
              <a:ext uri="{FF2B5EF4-FFF2-40B4-BE49-F238E27FC236}">
                <a16:creationId xmlns:a16="http://schemas.microsoft.com/office/drawing/2014/main" id="{ADA719B8-5F92-45A5-A17A-737CCD5415B4}"/>
              </a:ext>
            </a:extLst>
          </p:cNvPr>
          <p:cNvSpPr/>
          <p:nvPr/>
        </p:nvSpPr>
        <p:spPr>
          <a:xfrm>
            <a:off x="4185870" y="1639537"/>
            <a:ext cx="3176725" cy="2605250"/>
          </a:xfrm>
          <a:prstGeom prst="rect">
            <a:avLst/>
          </a:prstGeom>
          <a:noFill/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E89419C-C788-4ED9-9505-370DAD451FC7}"/>
              </a:ext>
            </a:extLst>
          </p:cNvPr>
          <p:cNvSpPr txBox="1"/>
          <p:nvPr/>
        </p:nvSpPr>
        <p:spPr>
          <a:xfrm>
            <a:off x="4660684" y="1643564"/>
            <a:ext cx="2281395" cy="30777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ko-KR" altLang="en-US" sz="140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우주반도체 및 실증시험 사례</a:t>
            </a:r>
          </a:p>
        </p:txBody>
      </p:sp>
      <p:pic>
        <p:nvPicPr>
          <p:cNvPr id="47" name="그림 46">
            <a:extLst>
              <a:ext uri="{FF2B5EF4-FFF2-40B4-BE49-F238E27FC236}">
                <a16:creationId xmlns:a16="http://schemas.microsoft.com/office/drawing/2014/main" id="{9F014A18-AA27-41AE-8912-747A3D625D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44920" y="1186608"/>
            <a:ext cx="3488027" cy="4609907"/>
          </a:xfrm>
          <a:prstGeom prst="rect">
            <a:avLst/>
          </a:prstGeom>
        </p:spPr>
      </p:pic>
      <p:pic>
        <p:nvPicPr>
          <p:cNvPr id="51" name="그림 4">
            <a:extLst>
              <a:ext uri="{FF2B5EF4-FFF2-40B4-BE49-F238E27FC236}">
                <a16:creationId xmlns:a16="http://schemas.microsoft.com/office/drawing/2014/main" id="{C00698E8-C410-4F52-8F46-DD2AA813A223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26470" y="4322670"/>
            <a:ext cx="4152217" cy="215081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3" name="그림 5">
            <a:extLst>
              <a:ext uri="{FF2B5EF4-FFF2-40B4-BE49-F238E27FC236}">
                <a16:creationId xmlns:a16="http://schemas.microsoft.com/office/drawing/2014/main" id="{7C1ABECC-8410-4586-AC70-0588A55F0341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69086" y="4608919"/>
            <a:ext cx="1266089" cy="3927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9" name="TextBox 7">
            <a:extLst>
              <a:ext uri="{FF2B5EF4-FFF2-40B4-BE49-F238E27FC236}">
                <a16:creationId xmlns:a16="http://schemas.microsoft.com/office/drawing/2014/main" id="{05FECCF3-7A26-462A-A449-3D87D5A7B346}"/>
              </a:ext>
            </a:extLst>
          </p:cNvPr>
          <p:cNvSpPr txBox="1"/>
          <p:nvPr/>
        </p:nvSpPr>
        <p:spPr>
          <a:xfrm>
            <a:off x="3382261" y="5209668"/>
            <a:ext cx="3103790" cy="4719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50804" tIns="50804" rIns="50804" bIns="50804" anchor="ctr" anchorCtr="0" compatLnSpc="1">
            <a:spAutoFit/>
          </a:bodyPr>
          <a:lstStyle/>
          <a:p>
            <a:pPr marL="0" marR="0" lvl="0" indent="0" algn="l" defTabSz="584201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3000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40</a:t>
            </a:r>
            <a:r>
              <a:rPr lang="en-US" sz="12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Ar, 20 MeV/u, 10</a:t>
            </a:r>
            <a:r>
              <a:rPr lang="en-US" sz="1200" b="1" i="0" u="none" strike="noStrike" kern="1200" cap="none" spc="0" baseline="3000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4 ~ 6</a:t>
            </a:r>
            <a:r>
              <a:rPr lang="en-US" sz="12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 </a:t>
            </a:r>
            <a:r>
              <a:rPr lang="en-US" sz="1200" b="1" i="0" u="none" strike="noStrike" kern="1200" cap="none" spc="0" baseline="0" dirty="0" err="1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pps</a:t>
            </a:r>
            <a:r>
              <a:rPr lang="en-US" sz="12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, 2 BTU (16 hours)</a:t>
            </a:r>
          </a:p>
          <a:p>
            <a:pPr marL="0" marR="0" lvl="0" indent="0" algn="l" defTabSz="584201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3000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20</a:t>
            </a:r>
            <a:r>
              <a:rPr lang="en-US" sz="12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Ne, 15 MeV/u, 10</a:t>
            </a:r>
            <a:r>
              <a:rPr lang="en-US" sz="1200" b="1" i="0" u="none" strike="noStrike" kern="1200" cap="none" spc="0" baseline="3000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4 ~ 6</a:t>
            </a:r>
            <a:r>
              <a:rPr lang="en-US" sz="12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 </a:t>
            </a:r>
            <a:r>
              <a:rPr lang="en-US" sz="1200" b="1" i="0" u="none" strike="noStrike" kern="1200" cap="none" spc="0" baseline="0" dirty="0" err="1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pps</a:t>
            </a:r>
            <a:r>
              <a:rPr lang="en-US" sz="12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, 2 BTU (16 hours)</a:t>
            </a:r>
          </a:p>
        </p:txBody>
      </p:sp>
      <p:sp>
        <p:nvSpPr>
          <p:cNvPr id="19" name="화살표: 왼쪽 18">
            <a:extLst>
              <a:ext uri="{FF2B5EF4-FFF2-40B4-BE49-F238E27FC236}">
                <a16:creationId xmlns:a16="http://schemas.microsoft.com/office/drawing/2014/main" id="{9874DF66-05E7-41D7-AEDC-D3CB98EB5B46}"/>
              </a:ext>
            </a:extLst>
          </p:cNvPr>
          <p:cNvSpPr/>
          <p:nvPr/>
        </p:nvSpPr>
        <p:spPr>
          <a:xfrm>
            <a:off x="3594008" y="4741694"/>
            <a:ext cx="1183724" cy="425056"/>
          </a:xfrm>
          <a:prstGeom prst="leftArrow">
            <a:avLst>
              <a:gd name="adj1" fmla="val 50000"/>
              <a:gd name="adj2" fmla="val 10138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3" name="모서리가 둥근 직사각형 9">
            <a:extLst>
              <a:ext uri="{FF2B5EF4-FFF2-40B4-BE49-F238E27FC236}">
                <a16:creationId xmlns:a16="http://schemas.microsoft.com/office/drawing/2014/main" id="{5F534A02-4D1D-4B39-9F9D-79F832465165}"/>
              </a:ext>
            </a:extLst>
          </p:cNvPr>
          <p:cNvSpPr/>
          <p:nvPr/>
        </p:nvSpPr>
        <p:spPr>
          <a:xfrm>
            <a:off x="3126470" y="4444468"/>
            <a:ext cx="301027" cy="310768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noFill/>
          <a:ln w="38103" cap="flat">
            <a:solidFill>
              <a:srgbClr val="000000"/>
            </a:solidFill>
            <a:custDash>
              <a:ds d="100000" sp="1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맑은 고딕" pitchFamily="50"/>
            </a:endParaRPr>
          </a:p>
        </p:txBody>
      </p:sp>
      <p:cxnSp>
        <p:nvCxnSpPr>
          <p:cNvPr id="65" name="직선 화살표 연결선 21">
            <a:extLst>
              <a:ext uri="{FF2B5EF4-FFF2-40B4-BE49-F238E27FC236}">
                <a16:creationId xmlns:a16="http://schemas.microsoft.com/office/drawing/2014/main" id="{7998DD2D-65FB-4658-B4FF-B985153B1DA5}"/>
              </a:ext>
            </a:extLst>
          </p:cNvPr>
          <p:cNvCxnSpPr>
            <a:cxnSpLocks/>
          </p:cNvCxnSpPr>
          <p:nvPr/>
        </p:nvCxnSpPr>
        <p:spPr>
          <a:xfrm flipH="1">
            <a:off x="1972560" y="5589271"/>
            <a:ext cx="883494" cy="0"/>
          </a:xfrm>
          <a:prstGeom prst="straightConnector1">
            <a:avLst/>
          </a:prstGeom>
          <a:noFill/>
          <a:ln w="57150" cap="flat">
            <a:solidFill>
              <a:srgbClr val="FF0000"/>
            </a:solidFill>
            <a:prstDash val="solid"/>
            <a:miter/>
            <a:tailEnd type="arrow"/>
          </a:ln>
        </p:spPr>
      </p:cxnSp>
      <p:sp>
        <p:nvSpPr>
          <p:cNvPr id="66" name="Text Box 2">
            <a:extLst>
              <a:ext uri="{FF2B5EF4-FFF2-40B4-BE49-F238E27FC236}">
                <a16:creationId xmlns:a16="http://schemas.microsoft.com/office/drawing/2014/main" id="{703B0882-6AD6-4A32-9F9D-8BAF8473EBBD}"/>
              </a:ext>
            </a:extLst>
          </p:cNvPr>
          <p:cNvSpPr txBox="1"/>
          <p:nvPr/>
        </p:nvSpPr>
        <p:spPr>
          <a:xfrm>
            <a:off x="1980213" y="5213462"/>
            <a:ext cx="1184276" cy="3758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solidFill>
                  <a:srgbClr val="FF0000"/>
                </a:solidFill>
                <a:uFillTx/>
                <a:latin typeface="Times New Roman" pitchFamily="18"/>
                <a:ea typeface="맑은 고딕" pitchFamily="34"/>
                <a:cs typeface="Times New Roman" pitchFamily="18"/>
              </a:rPr>
              <a:t>Beams</a:t>
            </a:r>
            <a:endParaRPr lang="ko-KR" sz="16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ea typeface="맑은 고딕" pitchFamily="34"/>
              <a:cs typeface="Times New Roman" pitchFamily="18"/>
            </a:endParaRPr>
          </a:p>
        </p:txBody>
      </p:sp>
      <p:sp>
        <p:nvSpPr>
          <p:cNvPr id="68" name="Text Box 2">
            <a:extLst>
              <a:ext uri="{FF2B5EF4-FFF2-40B4-BE49-F238E27FC236}">
                <a16:creationId xmlns:a16="http://schemas.microsoft.com/office/drawing/2014/main" id="{EF178BEF-CEDE-4E86-BD83-AEC69F30903D}"/>
              </a:ext>
            </a:extLst>
          </p:cNvPr>
          <p:cNvSpPr txBox="1"/>
          <p:nvPr/>
        </p:nvSpPr>
        <p:spPr>
          <a:xfrm>
            <a:off x="2825770" y="5886612"/>
            <a:ext cx="3554744" cy="25618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34"/>
                <a:cs typeface="Times New Roman" pitchFamily="18"/>
              </a:rPr>
              <a:t>Space semiconductor samples on PCB</a:t>
            </a:r>
            <a:endParaRPr lang="ko-KR" sz="14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ea typeface="맑은 고딕" pitchFamily="34"/>
              <a:cs typeface="Times New Roman" pitchFamily="18"/>
            </a:endParaRPr>
          </a:p>
        </p:txBody>
      </p:sp>
      <p:pic>
        <p:nvPicPr>
          <p:cNvPr id="70" name="그림 33">
            <a:extLst>
              <a:ext uri="{FF2B5EF4-FFF2-40B4-BE49-F238E27FC236}">
                <a16:creationId xmlns:a16="http://schemas.microsoft.com/office/drawing/2014/main" id="{6F468C4A-D544-4AC6-AAEC-A95D4208E17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35825" t="29546" r="42913" b="21875"/>
          <a:stretch>
            <a:fillRect/>
          </a:stretch>
        </p:blipFill>
        <p:spPr>
          <a:xfrm>
            <a:off x="2627802" y="5786886"/>
            <a:ext cx="456504" cy="481865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</p:pic>
      <p:cxnSp>
        <p:nvCxnSpPr>
          <p:cNvPr id="62" name="직선 화살표 연결선 8">
            <a:extLst>
              <a:ext uri="{FF2B5EF4-FFF2-40B4-BE49-F238E27FC236}">
                <a16:creationId xmlns:a16="http://schemas.microsoft.com/office/drawing/2014/main" id="{42B1DC13-93C5-4A0D-B7CE-5344647689B5}"/>
              </a:ext>
            </a:extLst>
          </p:cNvPr>
          <p:cNvCxnSpPr>
            <a:cxnSpLocks/>
            <a:endCxn id="63" idx="3"/>
          </p:cNvCxnSpPr>
          <p:nvPr/>
        </p:nvCxnSpPr>
        <p:spPr>
          <a:xfrm flipV="1">
            <a:off x="2171700" y="4599852"/>
            <a:ext cx="954770" cy="315048"/>
          </a:xfrm>
          <a:prstGeom prst="straightConnector1">
            <a:avLst/>
          </a:prstGeom>
          <a:noFill/>
          <a:ln w="38103" cap="flat">
            <a:solidFill>
              <a:srgbClr val="000000"/>
            </a:solidFill>
            <a:custDash>
              <a:ds d="100000" sp="100000"/>
            </a:custDash>
            <a:miter/>
            <a:tailEnd type="arrow"/>
          </a:ln>
        </p:spPr>
      </p:cxnSp>
      <p:sp>
        <p:nvSpPr>
          <p:cNvPr id="76" name="TextBox 75">
            <a:extLst>
              <a:ext uri="{FF2B5EF4-FFF2-40B4-BE49-F238E27FC236}">
                <a16:creationId xmlns:a16="http://schemas.microsoft.com/office/drawing/2014/main" id="{095A1BB3-5977-4B39-9197-208C0691B9D2}"/>
              </a:ext>
            </a:extLst>
          </p:cNvPr>
          <p:cNvSpPr txBox="1"/>
          <p:nvPr/>
        </p:nvSpPr>
        <p:spPr>
          <a:xfrm>
            <a:off x="326579" y="4256829"/>
            <a:ext cx="1983592" cy="307777"/>
          </a:xfrm>
          <a:prstGeom prst="rect">
            <a:avLst/>
          </a:prstGeom>
          <a:solidFill>
            <a:schemeClr val="accent4"/>
          </a:solidFill>
          <a:ln cap="flat">
            <a:noFill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ko-KR" altLang="en-US" sz="1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◆</a:t>
            </a:r>
            <a:r>
              <a:rPr lang="ko-KR" altLang="en-US" sz="14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 </a:t>
            </a:r>
            <a:r>
              <a:rPr lang="en-US" sz="14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50"/>
                <a:cs typeface="Times New Roman" pitchFamily="18"/>
              </a:rPr>
              <a:t>Experimental details</a:t>
            </a:r>
          </a:p>
        </p:txBody>
      </p:sp>
      <p:sp>
        <p:nvSpPr>
          <p:cNvPr id="89" name="Text Box 2">
            <a:extLst>
              <a:ext uri="{FF2B5EF4-FFF2-40B4-BE49-F238E27FC236}">
                <a16:creationId xmlns:a16="http://schemas.microsoft.com/office/drawing/2014/main" id="{82B881EA-74D4-4AEB-BEAA-2857A851C9AE}"/>
              </a:ext>
            </a:extLst>
          </p:cNvPr>
          <p:cNvSpPr txBox="1"/>
          <p:nvPr/>
        </p:nvSpPr>
        <p:spPr>
          <a:xfrm>
            <a:off x="583260" y="4496607"/>
            <a:ext cx="2095384" cy="29463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solidFill>
                  <a:srgbClr val="C45911"/>
                </a:solidFill>
                <a:uFillTx/>
                <a:latin typeface="Times New Roman" pitchFamily="18"/>
                <a:ea typeface="맑은 고딕" pitchFamily="34"/>
                <a:cs typeface="Times New Roman" pitchFamily="18"/>
              </a:rPr>
              <a:t>Target system</a:t>
            </a:r>
            <a:endParaRPr lang="ko-KR" sz="16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ea typeface="맑은 고딕" pitchFamily="34"/>
              <a:cs typeface="Times New Roman" pitchFamily="18"/>
            </a:endParaRPr>
          </a:p>
        </p:txBody>
      </p:sp>
      <p:sp>
        <p:nvSpPr>
          <p:cNvPr id="90" name="Text Box 2">
            <a:extLst>
              <a:ext uri="{FF2B5EF4-FFF2-40B4-BE49-F238E27FC236}">
                <a16:creationId xmlns:a16="http://schemas.microsoft.com/office/drawing/2014/main" id="{AAD29CD5-15EA-4406-A73F-426DA16B45B5}"/>
              </a:ext>
            </a:extLst>
          </p:cNvPr>
          <p:cNvSpPr txBox="1"/>
          <p:nvPr/>
        </p:nvSpPr>
        <p:spPr>
          <a:xfrm>
            <a:off x="42717" y="6363867"/>
            <a:ext cx="2968435" cy="365558"/>
          </a:xfrm>
          <a:prstGeom prst="rect">
            <a:avLst/>
          </a:prstGeom>
          <a:solidFill>
            <a:schemeClr val="bg1"/>
          </a:solidFill>
          <a:ln cap="flat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맑은 고딕" pitchFamily="34"/>
                <a:cs typeface="Times New Roman" pitchFamily="18"/>
              </a:rPr>
              <a:t>KoBRA</a:t>
            </a:r>
            <a:r>
              <a:rPr lang="en-US" sz="16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맑은 고딕" pitchFamily="34"/>
                <a:cs typeface="Times New Roman" pitchFamily="18"/>
              </a:rPr>
              <a:t> F3 scattering chamber</a:t>
            </a:r>
            <a:endParaRPr lang="ko-KR" sz="16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ea typeface="맑은 고딕" pitchFamily="34"/>
              <a:cs typeface="Times New Roman" pitchFamily="18"/>
            </a:endParaRPr>
          </a:p>
        </p:txBody>
      </p:sp>
      <p:cxnSp>
        <p:nvCxnSpPr>
          <p:cNvPr id="94" name="연결선: 꺾임 93">
            <a:extLst>
              <a:ext uri="{FF2B5EF4-FFF2-40B4-BE49-F238E27FC236}">
                <a16:creationId xmlns:a16="http://schemas.microsoft.com/office/drawing/2014/main" id="{410FE755-D297-4E90-B327-991FD2A67CC4}"/>
              </a:ext>
            </a:extLst>
          </p:cNvPr>
          <p:cNvCxnSpPr>
            <a:cxnSpLocks/>
          </p:cNvCxnSpPr>
          <p:nvPr/>
        </p:nvCxnSpPr>
        <p:spPr>
          <a:xfrm>
            <a:off x="1605279" y="5511278"/>
            <a:ext cx="1006690" cy="503426"/>
          </a:xfrm>
          <a:prstGeom prst="bentConnector3">
            <a:avLst>
              <a:gd name="adj1" fmla="val 799"/>
            </a:avLst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TextBox 99">
            <a:extLst>
              <a:ext uri="{FF2B5EF4-FFF2-40B4-BE49-F238E27FC236}">
                <a16:creationId xmlns:a16="http://schemas.microsoft.com/office/drawing/2014/main" id="{DDE49B21-F319-44D2-A3FD-63265B779B25}"/>
              </a:ext>
            </a:extLst>
          </p:cNvPr>
          <p:cNvSpPr txBox="1"/>
          <p:nvPr/>
        </p:nvSpPr>
        <p:spPr>
          <a:xfrm>
            <a:off x="3810824" y="4751213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>
                <a:solidFill>
                  <a:schemeClr val="bg1"/>
                </a:solidFill>
              </a:rPr>
              <a:t>Beams</a:t>
            </a:r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06B0846-3A88-42AA-B5F1-C1BB2977045B}"/>
              </a:ext>
            </a:extLst>
          </p:cNvPr>
          <p:cNvSpPr txBox="1"/>
          <p:nvPr/>
        </p:nvSpPr>
        <p:spPr>
          <a:xfrm>
            <a:off x="8339449" y="5873929"/>
            <a:ext cx="3307317" cy="307777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ko-KR" altLang="en-US" sz="140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우주에 존재하는 중이온의 에너지 스펙트럼</a:t>
            </a:r>
          </a:p>
        </p:txBody>
      </p:sp>
    </p:spTree>
    <p:extLst>
      <p:ext uri="{BB962C8B-B14F-4D97-AF65-F5344CB8AC3E}">
        <p14:creationId xmlns:p14="http://schemas.microsoft.com/office/powerpoint/2010/main" val="20800800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직사각형 55">
            <a:extLst>
              <a:ext uri="{FF2B5EF4-FFF2-40B4-BE49-F238E27FC236}">
                <a16:creationId xmlns:a16="http://schemas.microsoft.com/office/drawing/2014/main" id="{B26FF516-B96B-4915-ADAA-03EC55E5836F}"/>
              </a:ext>
            </a:extLst>
          </p:cNvPr>
          <p:cNvSpPr/>
          <p:nvPr/>
        </p:nvSpPr>
        <p:spPr>
          <a:xfrm>
            <a:off x="11511615" y="6314408"/>
            <a:ext cx="449592" cy="516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00"/>
          </a:p>
        </p:txBody>
      </p:sp>
      <p:grpSp>
        <p:nvGrpSpPr>
          <p:cNvPr id="44" name="그룹 43">
            <a:extLst>
              <a:ext uri="{FF2B5EF4-FFF2-40B4-BE49-F238E27FC236}">
                <a16:creationId xmlns:a16="http://schemas.microsoft.com/office/drawing/2014/main" id="{943E5DCF-002A-472E-BC68-0A9571AF2FD3}"/>
              </a:ext>
            </a:extLst>
          </p:cNvPr>
          <p:cNvGrpSpPr/>
          <p:nvPr/>
        </p:nvGrpSpPr>
        <p:grpSpPr>
          <a:xfrm>
            <a:off x="385330" y="1744033"/>
            <a:ext cx="5007460" cy="3217647"/>
            <a:chOff x="6388048" y="1573618"/>
            <a:chExt cx="5007460" cy="3217647"/>
          </a:xfrm>
        </p:grpSpPr>
        <p:sp>
          <p:nvSpPr>
            <p:cNvPr id="43" name="직사각형 42">
              <a:extLst>
                <a:ext uri="{FF2B5EF4-FFF2-40B4-BE49-F238E27FC236}">
                  <a16:creationId xmlns:a16="http://schemas.microsoft.com/office/drawing/2014/main" id="{9B03FCE2-F62D-484C-AC40-D64D2AE5240E}"/>
                </a:ext>
              </a:extLst>
            </p:cNvPr>
            <p:cNvSpPr/>
            <p:nvPr/>
          </p:nvSpPr>
          <p:spPr>
            <a:xfrm>
              <a:off x="6388048" y="1573618"/>
              <a:ext cx="5007460" cy="321764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10" name="Picture 2">
              <a:extLst>
                <a:ext uri="{FF2B5EF4-FFF2-40B4-BE49-F238E27FC236}">
                  <a16:creationId xmlns:a16="http://schemas.microsoft.com/office/drawing/2014/main" id="{6FEFF972-FE2B-433D-B266-11418B642B7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106" t="21356" r="12051" b="23450"/>
            <a:stretch/>
          </p:blipFill>
          <p:spPr bwMode="auto">
            <a:xfrm>
              <a:off x="6388048" y="1667563"/>
              <a:ext cx="5007460" cy="2625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직사각형 1">
            <a:extLst>
              <a:ext uri="{FF2B5EF4-FFF2-40B4-BE49-F238E27FC236}">
                <a16:creationId xmlns:a16="http://schemas.microsoft.com/office/drawing/2014/main" id="{0ED025B2-D032-489A-BCAD-DD16096A4394}"/>
              </a:ext>
            </a:extLst>
          </p:cNvPr>
          <p:cNvSpPr/>
          <p:nvPr/>
        </p:nvSpPr>
        <p:spPr>
          <a:xfrm>
            <a:off x="376645" y="5110165"/>
            <a:ext cx="11217464" cy="1508581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600"/>
          </a:p>
        </p:txBody>
      </p:sp>
      <p:grpSp>
        <p:nvGrpSpPr>
          <p:cNvPr id="37" name="그룹 36">
            <a:extLst>
              <a:ext uri="{FF2B5EF4-FFF2-40B4-BE49-F238E27FC236}">
                <a16:creationId xmlns:a16="http://schemas.microsoft.com/office/drawing/2014/main" id="{89E3616F-9268-4BF4-9DD8-559E1D74F656}"/>
              </a:ext>
            </a:extLst>
          </p:cNvPr>
          <p:cNvGrpSpPr/>
          <p:nvPr/>
        </p:nvGrpSpPr>
        <p:grpSpPr>
          <a:xfrm>
            <a:off x="9448800" y="-2"/>
            <a:ext cx="2743201" cy="1061488"/>
            <a:chOff x="7968408" y="0"/>
            <a:chExt cx="4223593" cy="1843959"/>
          </a:xfrm>
        </p:grpSpPr>
        <p:pic>
          <p:nvPicPr>
            <p:cNvPr id="38" name="그림 37">
              <a:extLst>
                <a:ext uri="{FF2B5EF4-FFF2-40B4-BE49-F238E27FC236}">
                  <a16:creationId xmlns:a16="http://schemas.microsoft.com/office/drawing/2014/main" id="{F5E98C75-73EF-452C-BD13-84146925C6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37629" r="36672" b="8553"/>
            <a:stretch>
              <a:fillRect/>
            </a:stretch>
          </p:blipFill>
          <p:spPr>
            <a:xfrm>
              <a:off x="8933466" y="0"/>
              <a:ext cx="3258535" cy="1843956"/>
            </a:xfrm>
            <a:custGeom>
              <a:avLst/>
              <a:gdLst>
                <a:gd name="connsiteX0" fmla="*/ 0 w 3258535"/>
                <a:gd name="connsiteY0" fmla="*/ 0 h 1843956"/>
                <a:gd name="connsiteX1" fmla="*/ 3258535 w 3258535"/>
                <a:gd name="connsiteY1" fmla="*/ 0 h 1843956"/>
                <a:gd name="connsiteX2" fmla="*/ 3258535 w 3258535"/>
                <a:gd name="connsiteY2" fmla="*/ 1843956 h 1843956"/>
                <a:gd name="connsiteX3" fmla="*/ 0 w 3258535"/>
                <a:gd name="connsiteY3" fmla="*/ 1843956 h 184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58535" h="1843956">
                  <a:moveTo>
                    <a:pt x="0" y="0"/>
                  </a:moveTo>
                  <a:lnTo>
                    <a:pt x="3258535" y="0"/>
                  </a:lnTo>
                  <a:lnTo>
                    <a:pt x="3258535" y="1843956"/>
                  </a:lnTo>
                  <a:lnTo>
                    <a:pt x="0" y="1843956"/>
                  </a:lnTo>
                  <a:close/>
                </a:path>
              </a:pathLst>
            </a:custGeom>
          </p:spPr>
        </p:pic>
        <p:sp>
          <p:nvSpPr>
            <p:cNvPr id="39" name="직사각형 38">
              <a:extLst>
                <a:ext uri="{FF2B5EF4-FFF2-40B4-BE49-F238E27FC236}">
                  <a16:creationId xmlns:a16="http://schemas.microsoft.com/office/drawing/2014/main" id="{9EA8C2DB-544F-44DD-B8C4-65FFC59E7220}"/>
                </a:ext>
              </a:extLst>
            </p:cNvPr>
            <p:cNvSpPr/>
            <p:nvPr/>
          </p:nvSpPr>
          <p:spPr>
            <a:xfrm>
              <a:off x="7968408" y="0"/>
              <a:ext cx="4223592" cy="1843959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07DA8B94-1E9D-443E-B32E-4050DB1AA7F0}"/>
              </a:ext>
            </a:extLst>
          </p:cNvPr>
          <p:cNvSpPr txBox="1"/>
          <p:nvPr/>
        </p:nvSpPr>
        <p:spPr>
          <a:xfrm>
            <a:off x="593050" y="439489"/>
            <a:ext cx="6455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RAON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 활용도 </a:t>
            </a:r>
            <a:r>
              <a:rPr lang="en-US" altLang="ko-KR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– </a:t>
            </a:r>
            <a:r>
              <a:rPr lang="ko-KR" altLang="en-US" sz="2800" dirty="0">
                <a:latin typeface="나눔스퀘어 ExtraBold" panose="020B0600000101010101" pitchFamily="50" charset="-127"/>
                <a:ea typeface="나눔스퀘어 ExtraBold" panose="020B0600000101010101" pitchFamily="50" charset="-127"/>
              </a:rPr>
              <a:t>의료용 방사성 의약품 제조</a:t>
            </a:r>
          </a:p>
        </p:txBody>
      </p:sp>
      <p:grpSp>
        <p:nvGrpSpPr>
          <p:cNvPr id="6" name="그룹 5">
            <a:extLst>
              <a:ext uri="{FF2B5EF4-FFF2-40B4-BE49-F238E27FC236}">
                <a16:creationId xmlns:a16="http://schemas.microsoft.com/office/drawing/2014/main" id="{517217D2-3746-4188-8BFD-B92C40DA5097}"/>
              </a:ext>
            </a:extLst>
          </p:cNvPr>
          <p:cNvGrpSpPr/>
          <p:nvPr/>
        </p:nvGrpSpPr>
        <p:grpSpPr>
          <a:xfrm>
            <a:off x="0" y="376150"/>
            <a:ext cx="385330" cy="612042"/>
            <a:chOff x="0" y="376150"/>
            <a:chExt cx="385330" cy="612042"/>
          </a:xfrm>
        </p:grpSpPr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34F1FC2A-31DC-4AC7-8649-FA7CBC3C998A}"/>
                </a:ext>
              </a:extLst>
            </p:cNvPr>
            <p:cNvSpPr/>
            <p:nvPr/>
          </p:nvSpPr>
          <p:spPr>
            <a:xfrm>
              <a:off x="0" y="376150"/>
              <a:ext cx="268490" cy="612042"/>
            </a:xfrm>
            <a:custGeom>
              <a:avLst/>
              <a:gdLst>
                <a:gd name="connsiteX0" fmla="*/ 0 w 268490"/>
                <a:gd name="connsiteY0" fmla="*/ 0 h 612042"/>
                <a:gd name="connsiteX1" fmla="*/ 212851 w 268490"/>
                <a:gd name="connsiteY1" fmla="*/ 0 h 612042"/>
                <a:gd name="connsiteX2" fmla="*/ 268490 w 268490"/>
                <a:gd name="connsiteY2" fmla="*/ 55639 h 612042"/>
                <a:gd name="connsiteX3" fmla="*/ 268490 w 268490"/>
                <a:gd name="connsiteY3" fmla="*/ 556403 h 612042"/>
                <a:gd name="connsiteX4" fmla="*/ 212851 w 268490"/>
                <a:gd name="connsiteY4" fmla="*/ 612042 h 612042"/>
                <a:gd name="connsiteX5" fmla="*/ 0 w 268490"/>
                <a:gd name="connsiteY5" fmla="*/ 612042 h 6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8490" h="612042">
                  <a:moveTo>
                    <a:pt x="0" y="0"/>
                  </a:moveTo>
                  <a:lnTo>
                    <a:pt x="212851" y="0"/>
                  </a:lnTo>
                  <a:cubicBezTo>
                    <a:pt x="243580" y="0"/>
                    <a:pt x="268490" y="24910"/>
                    <a:pt x="268490" y="55639"/>
                  </a:cubicBezTo>
                  <a:lnTo>
                    <a:pt x="268490" y="556403"/>
                  </a:lnTo>
                  <a:cubicBezTo>
                    <a:pt x="268490" y="587132"/>
                    <a:pt x="243580" y="612042"/>
                    <a:pt x="212851" y="612042"/>
                  </a:cubicBezTo>
                  <a:lnTo>
                    <a:pt x="0" y="612042"/>
                  </a:ln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AF9FFA1D-0324-4195-A763-51AFCCDC7D58}"/>
                </a:ext>
              </a:extLst>
            </p:cNvPr>
            <p:cNvSpPr/>
            <p:nvPr/>
          </p:nvSpPr>
          <p:spPr>
            <a:xfrm rot="5400000">
              <a:off x="54698" y="637655"/>
              <a:ext cx="544424" cy="116840"/>
            </a:xfrm>
            <a:custGeom>
              <a:avLst/>
              <a:gdLst>
                <a:gd name="connsiteX0" fmla="*/ 319925 w 639850"/>
                <a:gd name="connsiteY0" fmla="*/ 0 h 319925"/>
                <a:gd name="connsiteX1" fmla="*/ 639850 w 639850"/>
                <a:gd name="connsiteY1" fmla="*/ 319925 h 319925"/>
                <a:gd name="connsiteX2" fmla="*/ 0 w 639850"/>
                <a:gd name="connsiteY2" fmla="*/ 319925 h 319925"/>
                <a:gd name="connsiteX3" fmla="*/ 319925 w 639850"/>
                <a:gd name="connsiteY3" fmla="*/ 0 h 31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9850" h="319925">
                  <a:moveTo>
                    <a:pt x="319925" y="0"/>
                  </a:moveTo>
                  <a:cubicBezTo>
                    <a:pt x="319925" y="176690"/>
                    <a:pt x="463160" y="319925"/>
                    <a:pt x="639850" y="319925"/>
                  </a:cubicBezTo>
                  <a:lnTo>
                    <a:pt x="0" y="319925"/>
                  </a:lnTo>
                  <a:cubicBezTo>
                    <a:pt x="176690" y="319925"/>
                    <a:pt x="319925" y="176690"/>
                    <a:pt x="319925" y="0"/>
                  </a:cubicBezTo>
                  <a:close/>
                </a:path>
              </a:pathLst>
            </a:custGeom>
            <a:solidFill>
              <a:srgbClr val="0C163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9" name="직선 연결선 8">
            <a:extLst>
              <a:ext uri="{FF2B5EF4-FFF2-40B4-BE49-F238E27FC236}">
                <a16:creationId xmlns:a16="http://schemas.microsoft.com/office/drawing/2014/main" id="{9F4605FB-CB1B-4DC8-B5AB-9672A88254FA}"/>
              </a:ext>
            </a:extLst>
          </p:cNvPr>
          <p:cNvCxnSpPr/>
          <p:nvPr/>
        </p:nvCxnSpPr>
        <p:spPr>
          <a:xfrm>
            <a:off x="376645" y="1061485"/>
            <a:ext cx="11577230" cy="0"/>
          </a:xfrm>
          <a:prstGeom prst="line">
            <a:avLst/>
          </a:prstGeom>
          <a:ln>
            <a:solidFill>
              <a:srgbClr val="0C16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그룹 10">
            <a:extLst>
              <a:ext uri="{FF2B5EF4-FFF2-40B4-BE49-F238E27FC236}">
                <a16:creationId xmlns:a16="http://schemas.microsoft.com/office/drawing/2014/main" id="{CF72842C-5A8C-4D5E-A241-1B07682A7A87}"/>
              </a:ext>
            </a:extLst>
          </p:cNvPr>
          <p:cNvGrpSpPr/>
          <p:nvPr/>
        </p:nvGrpSpPr>
        <p:grpSpPr>
          <a:xfrm>
            <a:off x="4690736" y="5473700"/>
            <a:ext cx="2394013" cy="1007616"/>
            <a:chOff x="9133733" y="1152560"/>
            <a:chExt cx="3749147" cy="1936080"/>
          </a:xfrm>
        </p:grpSpPr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2231D37A-4C26-4F92-9B13-25C27FED3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162270" y="1152560"/>
              <a:ext cx="3692140" cy="1880199"/>
            </a:xfrm>
            <a:prstGeom prst="rect">
              <a:avLst/>
            </a:prstGeom>
          </p:spPr>
        </p:pic>
        <p:sp>
          <p:nvSpPr>
            <p:cNvPr id="13" name="직사각형 12">
              <a:extLst>
                <a:ext uri="{FF2B5EF4-FFF2-40B4-BE49-F238E27FC236}">
                  <a16:creationId xmlns:a16="http://schemas.microsoft.com/office/drawing/2014/main" id="{3EAACB78-6E55-4630-AA0B-AEDEEFEEA2B1}"/>
                </a:ext>
              </a:extLst>
            </p:cNvPr>
            <p:cNvSpPr/>
            <p:nvPr/>
          </p:nvSpPr>
          <p:spPr>
            <a:xfrm>
              <a:off x="9133733" y="1152560"/>
              <a:ext cx="3749147" cy="1936080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600"/>
            </a:p>
          </p:txBody>
        </p:sp>
      </p:grpSp>
      <p:grpSp>
        <p:nvGrpSpPr>
          <p:cNvPr id="45" name="그룹 44">
            <a:extLst>
              <a:ext uri="{FF2B5EF4-FFF2-40B4-BE49-F238E27FC236}">
                <a16:creationId xmlns:a16="http://schemas.microsoft.com/office/drawing/2014/main" id="{3F13B036-04B3-4315-AF25-B85B93D5DEDC}"/>
              </a:ext>
            </a:extLst>
          </p:cNvPr>
          <p:cNvGrpSpPr/>
          <p:nvPr/>
        </p:nvGrpSpPr>
        <p:grpSpPr>
          <a:xfrm>
            <a:off x="6195488" y="6117423"/>
            <a:ext cx="4597609" cy="498231"/>
            <a:chOff x="6956989" y="6044971"/>
            <a:chExt cx="3509584" cy="49823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0250E4B-D015-4ECC-B53D-5CA8873CE22E}"/>
                </a:ext>
              </a:extLst>
            </p:cNvPr>
            <p:cNvSpPr txBox="1"/>
            <p:nvPr/>
          </p:nvSpPr>
          <p:spPr>
            <a:xfrm>
              <a:off x="7108886" y="6044971"/>
              <a:ext cx="3357687" cy="3955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암 치료 외에 다른 난치성 질병도 치료 가능</a:t>
              </a:r>
              <a:endParaRPr lang="ko-KR" altLang="en-US" sz="1600" dirty="0">
                <a:solidFill>
                  <a:srgbClr val="0000FF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endParaRPr>
            </a:p>
          </p:txBody>
        </p:sp>
        <p:grpSp>
          <p:nvGrpSpPr>
            <p:cNvPr id="27" name="그룹 26">
              <a:extLst>
                <a:ext uri="{FF2B5EF4-FFF2-40B4-BE49-F238E27FC236}">
                  <a16:creationId xmlns:a16="http://schemas.microsoft.com/office/drawing/2014/main" id="{1CE6104B-2C8D-4CB5-A25B-47844FB6D4DF}"/>
                </a:ext>
              </a:extLst>
            </p:cNvPr>
            <p:cNvGrpSpPr/>
            <p:nvPr/>
          </p:nvGrpSpPr>
          <p:grpSpPr>
            <a:xfrm>
              <a:off x="6956989" y="6204648"/>
              <a:ext cx="92475" cy="338554"/>
              <a:chOff x="644693" y="2671940"/>
              <a:chExt cx="267505" cy="979345"/>
            </a:xfrm>
          </p:grpSpPr>
          <p:sp>
            <p:nvSpPr>
              <p:cNvPr id="28" name="타원 27">
                <a:extLst>
                  <a:ext uri="{FF2B5EF4-FFF2-40B4-BE49-F238E27FC236}">
                    <a16:creationId xmlns:a16="http://schemas.microsoft.com/office/drawing/2014/main" id="{361B7413-E9BF-43DC-8FFA-D9A78D829730}"/>
                  </a:ext>
                </a:extLst>
              </p:cNvPr>
              <p:cNvSpPr/>
              <p:nvPr/>
            </p:nvSpPr>
            <p:spPr>
              <a:xfrm>
                <a:off x="644695" y="2703401"/>
                <a:ext cx="243591" cy="319108"/>
              </a:xfrm>
              <a:prstGeom prst="ellipse">
                <a:avLst/>
              </a:prstGeom>
              <a:solidFill>
                <a:srgbClr val="02061B"/>
              </a:solidFill>
              <a:ln w="952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 dirty="0"/>
              </a:p>
            </p:txBody>
          </p:sp>
          <p:sp>
            <p:nvSpPr>
              <p:cNvPr id="29" name="자유형: 도형 28">
                <a:extLst>
                  <a:ext uri="{FF2B5EF4-FFF2-40B4-BE49-F238E27FC236}">
                    <a16:creationId xmlns:a16="http://schemas.microsoft.com/office/drawing/2014/main" id="{60C76CE7-A288-4C74-B791-7758F39D6A3C}"/>
                  </a:ext>
                </a:extLst>
              </p:cNvPr>
              <p:cNvSpPr/>
              <p:nvPr/>
            </p:nvSpPr>
            <p:spPr>
              <a:xfrm>
                <a:off x="672127" y="2728140"/>
                <a:ext cx="240071" cy="256932"/>
              </a:xfrm>
              <a:custGeom>
                <a:avLst/>
                <a:gdLst>
                  <a:gd name="connsiteX0" fmla="*/ 140097 w 240071"/>
                  <a:gd name="connsiteY0" fmla="*/ 0 h 256932"/>
                  <a:gd name="connsiteX1" fmla="*/ 239160 w 240071"/>
                  <a:gd name="connsiteY1" fmla="*/ 41034 h 256932"/>
                  <a:gd name="connsiteX2" fmla="*/ 240071 w 240071"/>
                  <a:gd name="connsiteY2" fmla="*/ 42384 h 256932"/>
                  <a:gd name="connsiteX3" fmla="*/ 214814 w 240071"/>
                  <a:gd name="connsiteY3" fmla="*/ 37285 h 256932"/>
                  <a:gd name="connsiteX4" fmla="*/ 55260 w 240071"/>
                  <a:gd name="connsiteY4" fmla="*/ 196839 h 256932"/>
                  <a:gd name="connsiteX5" fmla="*/ 67392 w 240071"/>
                  <a:gd name="connsiteY5" fmla="*/ 256932 h 256932"/>
                  <a:gd name="connsiteX6" fmla="*/ 41034 w 240071"/>
                  <a:gd name="connsiteY6" fmla="*/ 239161 h 256932"/>
                  <a:gd name="connsiteX7" fmla="*/ 0 w 240071"/>
                  <a:gd name="connsiteY7" fmla="*/ 140097 h 256932"/>
                  <a:gd name="connsiteX8" fmla="*/ 140097 w 240071"/>
                  <a:gd name="connsiteY8" fmla="*/ 0 h 2569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0071" h="256932">
                    <a:moveTo>
                      <a:pt x="140097" y="0"/>
                    </a:moveTo>
                    <a:cubicBezTo>
                      <a:pt x="178784" y="0"/>
                      <a:pt x="213808" y="15681"/>
                      <a:pt x="239160" y="41034"/>
                    </a:cubicBezTo>
                    <a:lnTo>
                      <a:pt x="240071" y="42384"/>
                    </a:lnTo>
                    <a:lnTo>
                      <a:pt x="214814" y="37285"/>
                    </a:lnTo>
                    <a:cubicBezTo>
                      <a:pt x="126695" y="37285"/>
                      <a:pt x="55260" y="108720"/>
                      <a:pt x="55260" y="196839"/>
                    </a:cubicBezTo>
                    <a:lnTo>
                      <a:pt x="67392" y="256932"/>
                    </a:lnTo>
                    <a:lnTo>
                      <a:pt x="41034" y="239161"/>
                    </a:lnTo>
                    <a:cubicBezTo>
                      <a:pt x="15681" y="213808"/>
                      <a:pt x="0" y="178784"/>
                      <a:pt x="0" y="140097"/>
                    </a:cubicBezTo>
                    <a:cubicBezTo>
                      <a:pt x="0" y="62724"/>
                      <a:pt x="62724" y="0"/>
                      <a:pt x="140097" y="0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>
                      <a:lumMod val="85000"/>
                      <a:alpha val="30000"/>
                    </a:schemeClr>
                  </a:gs>
                  <a:gs pos="100000">
                    <a:schemeClr val="tx1">
                      <a:lumMod val="50000"/>
                      <a:lumOff val="50000"/>
                      <a:alpha val="2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/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94FB65B6-CC9C-454D-93D2-298408632920}"/>
                  </a:ext>
                </a:extLst>
              </p:cNvPr>
              <p:cNvSpPr txBox="1"/>
              <p:nvPr/>
            </p:nvSpPr>
            <p:spPr>
              <a:xfrm>
                <a:off x="644693" y="2671940"/>
                <a:ext cx="141015" cy="9793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ko-KR" altLang="en-US" sz="1600" dirty="0">
                  <a:solidFill>
                    <a:schemeClr val="bg1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780B7E1-64DF-4355-A9AE-E910EE4D9B71}"/>
              </a:ext>
            </a:extLst>
          </p:cNvPr>
          <p:cNvSpPr txBox="1"/>
          <p:nvPr/>
        </p:nvSpPr>
        <p:spPr>
          <a:xfrm>
            <a:off x="5329632" y="5083277"/>
            <a:ext cx="1515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800" b="1" u="sng" dirty="0"/>
              <a:t> 활용도 </a:t>
            </a:r>
          </a:p>
        </p:txBody>
      </p:sp>
      <p:pic>
        <p:nvPicPr>
          <p:cNvPr id="36" name="그래픽 35">
            <a:extLst>
              <a:ext uri="{FF2B5EF4-FFF2-40B4-BE49-F238E27FC236}">
                <a16:creationId xmlns:a16="http://schemas.microsoft.com/office/drawing/2014/main" id="{901575A5-F5A9-4DE5-ABEB-7C50024E86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67546" y="174439"/>
            <a:ext cx="1747809" cy="355749"/>
          </a:xfrm>
          <a:prstGeom prst="rect">
            <a:avLst/>
          </a:prstGeom>
        </p:spPr>
      </p:pic>
      <p:sp>
        <p:nvSpPr>
          <p:cNvPr id="40" name="슬라이드 번호 개체 틀 39">
            <a:extLst>
              <a:ext uri="{FF2B5EF4-FFF2-40B4-BE49-F238E27FC236}">
                <a16:creationId xmlns:a16="http://schemas.microsoft.com/office/drawing/2014/main" id="{172532AE-C0F6-413F-A08E-C190BF411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z="1100" smtClean="0"/>
              <a:t>53</a:t>
            </a:fld>
            <a:endParaRPr lang="ko-KR" altLang="en-US" sz="1100" dirty="0"/>
          </a:p>
        </p:txBody>
      </p:sp>
      <p:sp>
        <p:nvSpPr>
          <p:cNvPr id="42" name="직사각형 41">
            <a:extLst>
              <a:ext uri="{FF2B5EF4-FFF2-40B4-BE49-F238E27FC236}">
                <a16:creationId xmlns:a16="http://schemas.microsoft.com/office/drawing/2014/main" id="{E8CF0BA9-E499-42BA-98D2-37ADA9052E75}"/>
              </a:ext>
            </a:extLst>
          </p:cNvPr>
          <p:cNvSpPr/>
          <p:nvPr/>
        </p:nvSpPr>
        <p:spPr>
          <a:xfrm>
            <a:off x="682715" y="1202486"/>
            <a:ext cx="45961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ko-KR" sz="2400" b="1" dirty="0"/>
              <a:t>Ac-225 </a:t>
            </a:r>
            <a:r>
              <a:rPr lang="ko-KR" altLang="en-US" sz="2400" b="1" dirty="0"/>
              <a:t>동위원소로 </a:t>
            </a:r>
            <a:r>
              <a:rPr lang="en-US" altLang="ko-KR" sz="2400" b="1" dirty="0"/>
              <a:t>4</a:t>
            </a:r>
            <a:r>
              <a:rPr lang="ko-KR" altLang="en-US" sz="2400" b="1" dirty="0"/>
              <a:t>기 암 </a:t>
            </a:r>
            <a:r>
              <a:rPr lang="ko-KR" altLang="en-US" sz="2400" b="1" dirty="0">
                <a:solidFill>
                  <a:srgbClr val="00B050"/>
                </a:solidFill>
              </a:rPr>
              <a:t>완치</a:t>
            </a:r>
          </a:p>
        </p:txBody>
      </p:sp>
      <p:pic>
        <p:nvPicPr>
          <p:cNvPr id="50" name="_x159723096" descr="EMB000016c0bcb3">
            <a:extLst>
              <a:ext uri="{FF2B5EF4-FFF2-40B4-BE49-F238E27FC236}">
                <a16:creationId xmlns:a16="http://schemas.microsoft.com/office/drawing/2014/main" id="{02AA952F-98AE-4C32-A71C-6D35BD3A8B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2" r="3143" b="53684"/>
          <a:stretch/>
        </p:blipFill>
        <p:spPr bwMode="auto">
          <a:xfrm>
            <a:off x="5578973" y="1484591"/>
            <a:ext cx="6015137" cy="345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" name="그룹 31">
            <a:extLst>
              <a:ext uri="{FF2B5EF4-FFF2-40B4-BE49-F238E27FC236}">
                <a16:creationId xmlns:a16="http://schemas.microsoft.com/office/drawing/2014/main" id="{D8DAE4C3-769E-457E-BC8E-02B2865D3EB8}"/>
              </a:ext>
            </a:extLst>
          </p:cNvPr>
          <p:cNvGrpSpPr/>
          <p:nvPr/>
        </p:nvGrpSpPr>
        <p:grpSpPr>
          <a:xfrm>
            <a:off x="777645" y="6120279"/>
            <a:ext cx="4360797" cy="503054"/>
            <a:chOff x="682715" y="5905350"/>
            <a:chExt cx="4360797" cy="503054"/>
          </a:xfrm>
        </p:grpSpPr>
        <p:grpSp>
          <p:nvGrpSpPr>
            <p:cNvPr id="19" name="그룹 18">
              <a:extLst>
                <a:ext uri="{FF2B5EF4-FFF2-40B4-BE49-F238E27FC236}">
                  <a16:creationId xmlns:a16="http://schemas.microsoft.com/office/drawing/2014/main" id="{F9A757BF-DB27-4CCF-A9DB-822B281E0687}"/>
                </a:ext>
              </a:extLst>
            </p:cNvPr>
            <p:cNvGrpSpPr/>
            <p:nvPr/>
          </p:nvGrpSpPr>
          <p:grpSpPr>
            <a:xfrm>
              <a:off x="682715" y="6069850"/>
              <a:ext cx="184731" cy="338554"/>
              <a:chOff x="644693" y="2671940"/>
              <a:chExt cx="534376" cy="979345"/>
            </a:xfrm>
          </p:grpSpPr>
          <p:sp>
            <p:nvSpPr>
              <p:cNvPr id="20" name="타원 19">
                <a:extLst>
                  <a:ext uri="{FF2B5EF4-FFF2-40B4-BE49-F238E27FC236}">
                    <a16:creationId xmlns:a16="http://schemas.microsoft.com/office/drawing/2014/main" id="{DB343C65-3797-4B2F-989A-99F6A08520A6}"/>
                  </a:ext>
                </a:extLst>
              </p:cNvPr>
              <p:cNvSpPr/>
              <p:nvPr/>
            </p:nvSpPr>
            <p:spPr>
              <a:xfrm>
                <a:off x="644693" y="2703401"/>
                <a:ext cx="319108" cy="319108"/>
              </a:xfrm>
              <a:prstGeom prst="ellipse">
                <a:avLst/>
              </a:prstGeom>
              <a:solidFill>
                <a:srgbClr val="02061B"/>
              </a:solidFill>
              <a:ln w="952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 dirty="0"/>
              </a:p>
            </p:txBody>
          </p:sp>
          <p:sp>
            <p:nvSpPr>
              <p:cNvPr id="21" name="자유형: 도형 20">
                <a:extLst>
                  <a:ext uri="{FF2B5EF4-FFF2-40B4-BE49-F238E27FC236}">
                    <a16:creationId xmlns:a16="http://schemas.microsoft.com/office/drawing/2014/main" id="{A640ACD4-FCE1-4EEA-ABFD-00D93BC35297}"/>
                  </a:ext>
                </a:extLst>
              </p:cNvPr>
              <p:cNvSpPr/>
              <p:nvPr/>
            </p:nvSpPr>
            <p:spPr>
              <a:xfrm>
                <a:off x="672127" y="2728140"/>
                <a:ext cx="240071" cy="256932"/>
              </a:xfrm>
              <a:custGeom>
                <a:avLst/>
                <a:gdLst>
                  <a:gd name="connsiteX0" fmla="*/ 140097 w 240071"/>
                  <a:gd name="connsiteY0" fmla="*/ 0 h 256932"/>
                  <a:gd name="connsiteX1" fmla="*/ 239160 w 240071"/>
                  <a:gd name="connsiteY1" fmla="*/ 41034 h 256932"/>
                  <a:gd name="connsiteX2" fmla="*/ 240071 w 240071"/>
                  <a:gd name="connsiteY2" fmla="*/ 42384 h 256932"/>
                  <a:gd name="connsiteX3" fmla="*/ 214814 w 240071"/>
                  <a:gd name="connsiteY3" fmla="*/ 37285 h 256932"/>
                  <a:gd name="connsiteX4" fmla="*/ 55260 w 240071"/>
                  <a:gd name="connsiteY4" fmla="*/ 196839 h 256932"/>
                  <a:gd name="connsiteX5" fmla="*/ 67392 w 240071"/>
                  <a:gd name="connsiteY5" fmla="*/ 256932 h 256932"/>
                  <a:gd name="connsiteX6" fmla="*/ 41034 w 240071"/>
                  <a:gd name="connsiteY6" fmla="*/ 239161 h 256932"/>
                  <a:gd name="connsiteX7" fmla="*/ 0 w 240071"/>
                  <a:gd name="connsiteY7" fmla="*/ 140097 h 256932"/>
                  <a:gd name="connsiteX8" fmla="*/ 140097 w 240071"/>
                  <a:gd name="connsiteY8" fmla="*/ 0 h 2569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0071" h="256932">
                    <a:moveTo>
                      <a:pt x="140097" y="0"/>
                    </a:moveTo>
                    <a:cubicBezTo>
                      <a:pt x="178784" y="0"/>
                      <a:pt x="213808" y="15681"/>
                      <a:pt x="239160" y="41034"/>
                    </a:cubicBezTo>
                    <a:lnTo>
                      <a:pt x="240071" y="42384"/>
                    </a:lnTo>
                    <a:lnTo>
                      <a:pt x="214814" y="37285"/>
                    </a:lnTo>
                    <a:cubicBezTo>
                      <a:pt x="126695" y="37285"/>
                      <a:pt x="55260" y="108720"/>
                      <a:pt x="55260" y="196839"/>
                    </a:cubicBezTo>
                    <a:lnTo>
                      <a:pt x="67392" y="256932"/>
                    </a:lnTo>
                    <a:lnTo>
                      <a:pt x="41034" y="239161"/>
                    </a:lnTo>
                    <a:cubicBezTo>
                      <a:pt x="15681" y="213808"/>
                      <a:pt x="0" y="178784"/>
                      <a:pt x="0" y="140097"/>
                    </a:cubicBezTo>
                    <a:cubicBezTo>
                      <a:pt x="0" y="62724"/>
                      <a:pt x="62724" y="0"/>
                      <a:pt x="140097" y="0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>
                      <a:lumMod val="85000"/>
                      <a:alpha val="30000"/>
                    </a:schemeClr>
                  </a:gs>
                  <a:gs pos="100000">
                    <a:schemeClr val="tx1">
                      <a:lumMod val="50000"/>
                      <a:lumOff val="50000"/>
                      <a:alpha val="2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/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5984DB87-9941-4759-9172-688DBCBA9184}"/>
                  </a:ext>
                </a:extLst>
              </p:cNvPr>
              <p:cNvSpPr txBox="1"/>
              <p:nvPr/>
            </p:nvSpPr>
            <p:spPr>
              <a:xfrm>
                <a:off x="644693" y="2671940"/>
                <a:ext cx="534376" cy="9793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ko-KR" altLang="en-US" sz="1600" dirty="0">
                  <a:solidFill>
                    <a:schemeClr val="bg1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</p:grpSp>
        <p:sp>
          <p:nvSpPr>
            <p:cNvPr id="31" name="직사각형 30">
              <a:extLst>
                <a:ext uri="{FF2B5EF4-FFF2-40B4-BE49-F238E27FC236}">
                  <a16:creationId xmlns:a16="http://schemas.microsoft.com/office/drawing/2014/main" id="{F5DA211D-59D1-43C8-9D42-5B16171D953F}"/>
                </a:ext>
              </a:extLst>
            </p:cNvPr>
            <p:cNvSpPr/>
            <p:nvPr/>
          </p:nvSpPr>
          <p:spPr>
            <a:xfrm>
              <a:off x="876987" y="5905350"/>
              <a:ext cx="4166525" cy="39555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수입</a:t>
              </a:r>
              <a:r>
                <a:rPr lang="en-US" altLang="ko-KR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 </a:t>
              </a: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중인 방사성동위원소를 국내에서 생산</a:t>
              </a:r>
              <a:endParaRPr lang="en-US" altLang="ko-KR" sz="1600" dirty="0">
                <a:latin typeface="나눔스퀘어" panose="020B0600000101010101" pitchFamily="50" charset="-127"/>
                <a:ea typeface="나눔스퀘어" panose="020B0600000101010101" pitchFamily="50" charset="-127"/>
              </a:endParaRPr>
            </a:p>
          </p:txBody>
        </p:sp>
      </p:grpSp>
      <p:grpSp>
        <p:nvGrpSpPr>
          <p:cNvPr id="46" name="그룹 45">
            <a:extLst>
              <a:ext uri="{FF2B5EF4-FFF2-40B4-BE49-F238E27FC236}">
                <a16:creationId xmlns:a16="http://schemas.microsoft.com/office/drawing/2014/main" id="{6C66235C-D79F-4BC1-B12A-E115CF3DC2B4}"/>
              </a:ext>
            </a:extLst>
          </p:cNvPr>
          <p:cNvGrpSpPr/>
          <p:nvPr/>
        </p:nvGrpSpPr>
        <p:grpSpPr>
          <a:xfrm>
            <a:off x="777645" y="5685464"/>
            <a:ext cx="5118267" cy="395558"/>
            <a:chOff x="6652653" y="5688877"/>
            <a:chExt cx="5118267" cy="395558"/>
          </a:xfrm>
        </p:grpSpPr>
        <p:grpSp>
          <p:nvGrpSpPr>
            <p:cNvPr id="23" name="그룹 22">
              <a:extLst>
                <a:ext uri="{FF2B5EF4-FFF2-40B4-BE49-F238E27FC236}">
                  <a16:creationId xmlns:a16="http://schemas.microsoft.com/office/drawing/2014/main" id="{9788B6F6-45CD-4B19-A9CA-060C6C4703E9}"/>
                </a:ext>
              </a:extLst>
            </p:cNvPr>
            <p:cNvGrpSpPr/>
            <p:nvPr/>
          </p:nvGrpSpPr>
          <p:grpSpPr>
            <a:xfrm>
              <a:off x="6652653" y="5734332"/>
              <a:ext cx="184731" cy="338554"/>
              <a:chOff x="644693" y="2366933"/>
              <a:chExt cx="534376" cy="979345"/>
            </a:xfrm>
          </p:grpSpPr>
          <p:sp>
            <p:nvSpPr>
              <p:cNvPr id="24" name="타원 23">
                <a:extLst>
                  <a:ext uri="{FF2B5EF4-FFF2-40B4-BE49-F238E27FC236}">
                    <a16:creationId xmlns:a16="http://schemas.microsoft.com/office/drawing/2014/main" id="{B59752EA-4C35-410C-8082-89FA785029D5}"/>
                  </a:ext>
                </a:extLst>
              </p:cNvPr>
              <p:cNvSpPr/>
              <p:nvPr/>
            </p:nvSpPr>
            <p:spPr>
              <a:xfrm>
                <a:off x="644693" y="2703402"/>
                <a:ext cx="319108" cy="319108"/>
              </a:xfrm>
              <a:prstGeom prst="ellipse">
                <a:avLst/>
              </a:prstGeom>
              <a:solidFill>
                <a:srgbClr val="02061B"/>
              </a:solidFill>
              <a:ln w="952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/>
              </a:p>
            </p:txBody>
          </p:sp>
          <p:sp>
            <p:nvSpPr>
              <p:cNvPr id="25" name="자유형: 도형 24">
                <a:extLst>
                  <a:ext uri="{FF2B5EF4-FFF2-40B4-BE49-F238E27FC236}">
                    <a16:creationId xmlns:a16="http://schemas.microsoft.com/office/drawing/2014/main" id="{44C22726-29CF-4979-981E-8190B215B21B}"/>
                  </a:ext>
                </a:extLst>
              </p:cNvPr>
              <p:cNvSpPr/>
              <p:nvPr/>
            </p:nvSpPr>
            <p:spPr>
              <a:xfrm>
                <a:off x="672127" y="2728140"/>
                <a:ext cx="240071" cy="256932"/>
              </a:xfrm>
              <a:custGeom>
                <a:avLst/>
                <a:gdLst>
                  <a:gd name="connsiteX0" fmla="*/ 140097 w 240071"/>
                  <a:gd name="connsiteY0" fmla="*/ 0 h 256932"/>
                  <a:gd name="connsiteX1" fmla="*/ 239160 w 240071"/>
                  <a:gd name="connsiteY1" fmla="*/ 41034 h 256932"/>
                  <a:gd name="connsiteX2" fmla="*/ 240071 w 240071"/>
                  <a:gd name="connsiteY2" fmla="*/ 42384 h 256932"/>
                  <a:gd name="connsiteX3" fmla="*/ 214814 w 240071"/>
                  <a:gd name="connsiteY3" fmla="*/ 37285 h 256932"/>
                  <a:gd name="connsiteX4" fmla="*/ 55260 w 240071"/>
                  <a:gd name="connsiteY4" fmla="*/ 196839 h 256932"/>
                  <a:gd name="connsiteX5" fmla="*/ 67392 w 240071"/>
                  <a:gd name="connsiteY5" fmla="*/ 256932 h 256932"/>
                  <a:gd name="connsiteX6" fmla="*/ 41034 w 240071"/>
                  <a:gd name="connsiteY6" fmla="*/ 239161 h 256932"/>
                  <a:gd name="connsiteX7" fmla="*/ 0 w 240071"/>
                  <a:gd name="connsiteY7" fmla="*/ 140097 h 256932"/>
                  <a:gd name="connsiteX8" fmla="*/ 140097 w 240071"/>
                  <a:gd name="connsiteY8" fmla="*/ 0 h 2569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0071" h="256932">
                    <a:moveTo>
                      <a:pt x="140097" y="0"/>
                    </a:moveTo>
                    <a:cubicBezTo>
                      <a:pt x="178784" y="0"/>
                      <a:pt x="213808" y="15681"/>
                      <a:pt x="239160" y="41034"/>
                    </a:cubicBezTo>
                    <a:lnTo>
                      <a:pt x="240071" y="42384"/>
                    </a:lnTo>
                    <a:lnTo>
                      <a:pt x="214814" y="37285"/>
                    </a:lnTo>
                    <a:cubicBezTo>
                      <a:pt x="126695" y="37285"/>
                      <a:pt x="55260" y="108720"/>
                      <a:pt x="55260" y="196839"/>
                    </a:cubicBezTo>
                    <a:lnTo>
                      <a:pt x="67392" y="256932"/>
                    </a:lnTo>
                    <a:lnTo>
                      <a:pt x="41034" y="239161"/>
                    </a:lnTo>
                    <a:cubicBezTo>
                      <a:pt x="15681" y="213808"/>
                      <a:pt x="0" y="178784"/>
                      <a:pt x="0" y="140097"/>
                    </a:cubicBezTo>
                    <a:cubicBezTo>
                      <a:pt x="0" y="62724"/>
                      <a:pt x="62724" y="0"/>
                      <a:pt x="140097" y="0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>
                      <a:lumMod val="85000"/>
                      <a:alpha val="30000"/>
                    </a:schemeClr>
                  </a:gs>
                  <a:gs pos="100000">
                    <a:schemeClr val="tx1">
                      <a:lumMod val="50000"/>
                      <a:lumOff val="50000"/>
                      <a:alpha val="2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/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2473521-ED50-461A-AF2B-EF948E1AC2A3}"/>
                  </a:ext>
                </a:extLst>
              </p:cNvPr>
              <p:cNvSpPr txBox="1"/>
              <p:nvPr/>
            </p:nvSpPr>
            <p:spPr>
              <a:xfrm>
                <a:off x="644693" y="2366933"/>
                <a:ext cx="534376" cy="979345"/>
              </a:xfrm>
              <a:prstGeom prst="rect">
                <a:avLst/>
              </a:prstGeom>
              <a:noFill/>
            </p:spPr>
            <p:txBody>
              <a:bodyPr wrap="none" rtlCol="0" anchor="ctr">
                <a:spAutoFit/>
              </a:bodyPr>
              <a:lstStyle/>
              <a:p>
                <a:endParaRPr lang="ko-KR" altLang="en-US" sz="1600" dirty="0">
                  <a:solidFill>
                    <a:schemeClr val="bg1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</p:grpSp>
        <p:sp>
          <p:nvSpPr>
            <p:cNvPr id="33" name="직사각형 32">
              <a:extLst>
                <a:ext uri="{FF2B5EF4-FFF2-40B4-BE49-F238E27FC236}">
                  <a16:creationId xmlns:a16="http://schemas.microsoft.com/office/drawing/2014/main" id="{29001F0E-0400-4A0F-988C-06CEC86A5B32}"/>
                </a:ext>
              </a:extLst>
            </p:cNvPr>
            <p:cNvSpPr/>
            <p:nvPr/>
          </p:nvSpPr>
          <p:spPr>
            <a:xfrm>
              <a:off x="6857395" y="5688877"/>
              <a:ext cx="4913525" cy="395558"/>
            </a:xfrm>
            <a:prstGeom prst="rect">
              <a:avLst/>
            </a:prstGeom>
          </p:spPr>
          <p:txBody>
            <a:bodyPr wrap="none" anchor="ctr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en-US" altLang="ko-KR" sz="1600" dirty="0" err="1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70MeV</a:t>
              </a:r>
              <a:r>
                <a:rPr lang="en-US" altLang="ko-KR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 </a:t>
              </a: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고출력 양성자</a:t>
              </a:r>
              <a:r>
                <a:rPr lang="en-US" altLang="ko-KR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 </a:t>
              </a: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가속기로 </a:t>
              </a:r>
              <a:r>
                <a:rPr lang="en-US" altLang="ko-KR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Actinium-225 </a:t>
              </a: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생산</a:t>
              </a:r>
              <a:endParaRPr lang="en-US" altLang="ko-KR" sz="1600" dirty="0">
                <a:latin typeface="나눔스퀘어" panose="020B0600000101010101" pitchFamily="50" charset="-127"/>
                <a:ea typeface="나눔스퀘어" panose="020B0600000101010101" pitchFamily="50" charset="-127"/>
              </a:endParaRPr>
            </a:p>
          </p:txBody>
        </p:sp>
      </p:grpSp>
      <p:grpSp>
        <p:nvGrpSpPr>
          <p:cNvPr id="41" name="그룹 40">
            <a:extLst>
              <a:ext uri="{FF2B5EF4-FFF2-40B4-BE49-F238E27FC236}">
                <a16:creationId xmlns:a16="http://schemas.microsoft.com/office/drawing/2014/main" id="{6E053182-F69F-4646-BD93-5DC98D535C34}"/>
              </a:ext>
            </a:extLst>
          </p:cNvPr>
          <p:cNvGrpSpPr/>
          <p:nvPr/>
        </p:nvGrpSpPr>
        <p:grpSpPr>
          <a:xfrm>
            <a:off x="6188306" y="5673169"/>
            <a:ext cx="5187434" cy="504527"/>
            <a:chOff x="682715" y="4716515"/>
            <a:chExt cx="5187434" cy="504527"/>
          </a:xfrm>
        </p:grpSpPr>
        <p:grpSp>
          <p:nvGrpSpPr>
            <p:cNvPr id="15" name="그룹 14">
              <a:extLst>
                <a:ext uri="{FF2B5EF4-FFF2-40B4-BE49-F238E27FC236}">
                  <a16:creationId xmlns:a16="http://schemas.microsoft.com/office/drawing/2014/main" id="{04FADFD0-4764-4A7C-A98D-A483B3AEEF4D}"/>
                </a:ext>
              </a:extLst>
            </p:cNvPr>
            <p:cNvGrpSpPr/>
            <p:nvPr/>
          </p:nvGrpSpPr>
          <p:grpSpPr>
            <a:xfrm>
              <a:off x="682715" y="4882488"/>
              <a:ext cx="184731" cy="338554"/>
              <a:chOff x="644693" y="2671940"/>
              <a:chExt cx="534376" cy="979345"/>
            </a:xfrm>
          </p:grpSpPr>
          <p:sp>
            <p:nvSpPr>
              <p:cNvPr id="16" name="타원 15">
                <a:extLst>
                  <a:ext uri="{FF2B5EF4-FFF2-40B4-BE49-F238E27FC236}">
                    <a16:creationId xmlns:a16="http://schemas.microsoft.com/office/drawing/2014/main" id="{79F2FBDC-F975-455E-8A8A-34B34EB6E372}"/>
                  </a:ext>
                </a:extLst>
              </p:cNvPr>
              <p:cNvSpPr/>
              <p:nvPr/>
            </p:nvSpPr>
            <p:spPr>
              <a:xfrm>
                <a:off x="644693" y="2703402"/>
                <a:ext cx="319108" cy="319108"/>
              </a:xfrm>
              <a:prstGeom prst="ellipse">
                <a:avLst/>
              </a:prstGeom>
              <a:solidFill>
                <a:srgbClr val="02061B"/>
              </a:solidFill>
              <a:ln w="952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/>
              </a:p>
            </p:txBody>
          </p:sp>
          <p:sp>
            <p:nvSpPr>
              <p:cNvPr id="17" name="자유형: 도형 16">
                <a:extLst>
                  <a:ext uri="{FF2B5EF4-FFF2-40B4-BE49-F238E27FC236}">
                    <a16:creationId xmlns:a16="http://schemas.microsoft.com/office/drawing/2014/main" id="{AA2D9F2C-D9DE-4721-ABCB-9F3C413F3061}"/>
                  </a:ext>
                </a:extLst>
              </p:cNvPr>
              <p:cNvSpPr/>
              <p:nvPr/>
            </p:nvSpPr>
            <p:spPr>
              <a:xfrm>
                <a:off x="672127" y="2728140"/>
                <a:ext cx="240071" cy="256932"/>
              </a:xfrm>
              <a:custGeom>
                <a:avLst/>
                <a:gdLst>
                  <a:gd name="connsiteX0" fmla="*/ 140097 w 240071"/>
                  <a:gd name="connsiteY0" fmla="*/ 0 h 256932"/>
                  <a:gd name="connsiteX1" fmla="*/ 239160 w 240071"/>
                  <a:gd name="connsiteY1" fmla="*/ 41034 h 256932"/>
                  <a:gd name="connsiteX2" fmla="*/ 240071 w 240071"/>
                  <a:gd name="connsiteY2" fmla="*/ 42384 h 256932"/>
                  <a:gd name="connsiteX3" fmla="*/ 214814 w 240071"/>
                  <a:gd name="connsiteY3" fmla="*/ 37285 h 256932"/>
                  <a:gd name="connsiteX4" fmla="*/ 55260 w 240071"/>
                  <a:gd name="connsiteY4" fmla="*/ 196839 h 256932"/>
                  <a:gd name="connsiteX5" fmla="*/ 67392 w 240071"/>
                  <a:gd name="connsiteY5" fmla="*/ 256932 h 256932"/>
                  <a:gd name="connsiteX6" fmla="*/ 41034 w 240071"/>
                  <a:gd name="connsiteY6" fmla="*/ 239161 h 256932"/>
                  <a:gd name="connsiteX7" fmla="*/ 0 w 240071"/>
                  <a:gd name="connsiteY7" fmla="*/ 140097 h 256932"/>
                  <a:gd name="connsiteX8" fmla="*/ 140097 w 240071"/>
                  <a:gd name="connsiteY8" fmla="*/ 0 h 2569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0071" h="256932">
                    <a:moveTo>
                      <a:pt x="140097" y="0"/>
                    </a:moveTo>
                    <a:cubicBezTo>
                      <a:pt x="178784" y="0"/>
                      <a:pt x="213808" y="15681"/>
                      <a:pt x="239160" y="41034"/>
                    </a:cubicBezTo>
                    <a:lnTo>
                      <a:pt x="240071" y="42384"/>
                    </a:lnTo>
                    <a:lnTo>
                      <a:pt x="214814" y="37285"/>
                    </a:lnTo>
                    <a:cubicBezTo>
                      <a:pt x="126695" y="37285"/>
                      <a:pt x="55260" y="108720"/>
                      <a:pt x="55260" y="196839"/>
                    </a:cubicBezTo>
                    <a:lnTo>
                      <a:pt x="67392" y="256932"/>
                    </a:lnTo>
                    <a:lnTo>
                      <a:pt x="41034" y="239161"/>
                    </a:lnTo>
                    <a:cubicBezTo>
                      <a:pt x="15681" y="213808"/>
                      <a:pt x="0" y="178784"/>
                      <a:pt x="0" y="140097"/>
                    </a:cubicBezTo>
                    <a:cubicBezTo>
                      <a:pt x="0" y="62724"/>
                      <a:pt x="62724" y="0"/>
                      <a:pt x="140097" y="0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>
                      <a:lumMod val="85000"/>
                      <a:alpha val="30000"/>
                    </a:schemeClr>
                  </a:gs>
                  <a:gs pos="100000">
                    <a:schemeClr val="tx1">
                      <a:lumMod val="50000"/>
                      <a:lumOff val="50000"/>
                      <a:alpha val="2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600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FFB5D379-BC6E-48D0-827D-D93080043AFE}"/>
                  </a:ext>
                </a:extLst>
              </p:cNvPr>
              <p:cNvSpPr txBox="1"/>
              <p:nvPr/>
            </p:nvSpPr>
            <p:spPr>
              <a:xfrm>
                <a:off x="644693" y="2671940"/>
                <a:ext cx="534376" cy="9793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ko-KR" altLang="en-US" sz="1600" dirty="0">
                  <a:solidFill>
                    <a:schemeClr val="bg1"/>
                  </a:solidFill>
                  <a:latin typeface="HY헤드라인M" panose="02030600000101010101" pitchFamily="18" charset="-127"/>
                  <a:ea typeface="HY헤드라인M" panose="02030600000101010101" pitchFamily="18" charset="-127"/>
                </a:endParaRPr>
              </a:p>
            </p:txBody>
          </p:sp>
        </p:grpSp>
        <p:sp>
          <p:nvSpPr>
            <p:cNvPr id="35" name="직사각형 34">
              <a:extLst>
                <a:ext uri="{FF2B5EF4-FFF2-40B4-BE49-F238E27FC236}">
                  <a16:creationId xmlns:a16="http://schemas.microsoft.com/office/drawing/2014/main" id="{1CEC532B-7C94-4F89-BD61-56BE23E45F27}"/>
                </a:ext>
              </a:extLst>
            </p:cNvPr>
            <p:cNvSpPr/>
            <p:nvPr/>
          </p:nvSpPr>
          <p:spPr>
            <a:xfrm>
              <a:off x="863650" y="4716515"/>
              <a:ext cx="5006499" cy="39555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en-US" altLang="ko-KR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Astatine-211 </a:t>
              </a:r>
              <a:r>
                <a:rPr lang="ko-KR" altLang="en-US" sz="1600" dirty="0">
                  <a:latin typeface="나눔스퀘어" panose="020B0600000101010101" pitchFamily="50" charset="-127"/>
                  <a:ea typeface="나눔스퀘어" panose="020B0600000101010101" pitchFamily="50" charset="-127"/>
                </a:rPr>
                <a:t>등 다양한 치료용 방사성동위원소 생산</a:t>
              </a:r>
              <a:endParaRPr lang="en-US" altLang="ko-KR" sz="1600" dirty="0">
                <a:solidFill>
                  <a:srgbClr val="0000FF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endParaRPr>
            </a:p>
          </p:txBody>
        </p:sp>
      </p:grpSp>
      <p:sp>
        <p:nvSpPr>
          <p:cNvPr id="48" name="직사각형 47">
            <a:extLst>
              <a:ext uri="{FF2B5EF4-FFF2-40B4-BE49-F238E27FC236}">
                <a16:creationId xmlns:a16="http://schemas.microsoft.com/office/drawing/2014/main" id="{2F376098-508B-40F7-B745-5E7D0E16156F}"/>
              </a:ext>
            </a:extLst>
          </p:cNvPr>
          <p:cNvSpPr/>
          <p:nvPr/>
        </p:nvSpPr>
        <p:spPr>
          <a:xfrm>
            <a:off x="2278166" y="1524805"/>
            <a:ext cx="131798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ko-KR" sz="1600" b="1" dirty="0">
                <a:solidFill>
                  <a:srgbClr val="00B050"/>
                </a:solidFill>
              </a:rPr>
              <a:t>50,000 $/</a:t>
            </a:r>
            <a:r>
              <a:rPr lang="ko-KR" altLang="en-US" sz="1600" b="1" dirty="0">
                <a:solidFill>
                  <a:srgbClr val="00B050"/>
                </a:solidFill>
              </a:rPr>
              <a:t>회</a:t>
            </a:r>
          </a:p>
        </p:txBody>
      </p:sp>
      <p:sp>
        <p:nvSpPr>
          <p:cNvPr id="49" name="직사각형 48">
            <a:extLst>
              <a:ext uri="{FF2B5EF4-FFF2-40B4-BE49-F238E27FC236}">
                <a16:creationId xmlns:a16="http://schemas.microsoft.com/office/drawing/2014/main" id="{15101D85-37A7-41B1-9C4B-5A242F61B437}"/>
              </a:ext>
            </a:extLst>
          </p:cNvPr>
          <p:cNvSpPr/>
          <p:nvPr/>
        </p:nvSpPr>
        <p:spPr>
          <a:xfrm>
            <a:off x="1581886" y="3247475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ko-KR" sz="1200" dirty="0">
                <a:solidFill>
                  <a:srgbClr val="00B050"/>
                </a:solidFill>
              </a:rPr>
              <a:t>150,000 $</a:t>
            </a:r>
            <a:endParaRPr lang="ko-KR" altLang="en-US" sz="1200" dirty="0">
              <a:solidFill>
                <a:srgbClr val="00B050"/>
              </a:solidFill>
            </a:endParaRPr>
          </a:p>
        </p:txBody>
      </p:sp>
      <p:sp>
        <p:nvSpPr>
          <p:cNvPr id="51" name="직사각형 50">
            <a:extLst>
              <a:ext uri="{FF2B5EF4-FFF2-40B4-BE49-F238E27FC236}">
                <a16:creationId xmlns:a16="http://schemas.microsoft.com/office/drawing/2014/main" id="{2BA05DE3-DC37-4C16-BCD3-D0898D773D0A}"/>
              </a:ext>
            </a:extLst>
          </p:cNvPr>
          <p:cNvSpPr/>
          <p:nvPr/>
        </p:nvSpPr>
        <p:spPr>
          <a:xfrm>
            <a:off x="3328726" y="3247475"/>
            <a:ext cx="7825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ko-KR" sz="1200" dirty="0">
                <a:solidFill>
                  <a:srgbClr val="00B050"/>
                </a:solidFill>
              </a:rPr>
              <a:t>50,000 $</a:t>
            </a:r>
            <a:endParaRPr lang="ko-KR" altLang="en-US" sz="1200" dirty="0">
              <a:solidFill>
                <a:srgbClr val="00B050"/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2E1EB52-4B52-4925-9BFC-B4192DEB45C3}"/>
              </a:ext>
            </a:extLst>
          </p:cNvPr>
          <p:cNvSpPr txBox="1"/>
          <p:nvPr/>
        </p:nvSpPr>
        <p:spPr>
          <a:xfrm>
            <a:off x="551330" y="4507641"/>
            <a:ext cx="4933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900" dirty="0"/>
              <a:t>Clemens </a:t>
            </a:r>
            <a:r>
              <a:rPr lang="en-US" altLang="ko-KR" sz="900" dirty="0" err="1"/>
              <a:t>Kratochwil</a:t>
            </a:r>
            <a:r>
              <a:rPr lang="en-US" altLang="ko-KR" sz="900" dirty="0"/>
              <a:t>, et al, </a:t>
            </a:r>
            <a:r>
              <a:rPr lang="en-US" altLang="ko-KR" sz="900" baseline="30000" dirty="0"/>
              <a:t>225</a:t>
            </a:r>
            <a:r>
              <a:rPr lang="en-US" altLang="ko-KR" sz="900" dirty="0"/>
              <a:t>Ac-PSMA-617 for PSMA-Targeted α-Radiation Therapy of Metastatic Castration-Resistant Prostate Cancer, J </a:t>
            </a:r>
            <a:r>
              <a:rPr lang="en-US" altLang="ko-KR" sz="900" dirty="0" err="1"/>
              <a:t>Nucl</a:t>
            </a:r>
            <a:r>
              <a:rPr lang="en-US" altLang="ko-KR" sz="900" dirty="0"/>
              <a:t> Med, 2016, 57(12), 1941-1944</a:t>
            </a:r>
            <a:endParaRPr lang="ko-KR" altLang="en-US" sz="3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9F67DC0-0894-4223-A833-2D3DA15F55DD}"/>
              </a:ext>
            </a:extLst>
          </p:cNvPr>
          <p:cNvSpPr txBox="1"/>
          <p:nvPr/>
        </p:nvSpPr>
        <p:spPr>
          <a:xfrm>
            <a:off x="5107663" y="1115259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/>
              <a:t>*</a:t>
            </a:r>
            <a:endParaRPr lang="ko-KR" altLang="en-US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C216750-9B81-4F18-A537-6AB8C15956F3}"/>
              </a:ext>
            </a:extLst>
          </p:cNvPr>
          <p:cNvSpPr txBox="1"/>
          <p:nvPr/>
        </p:nvSpPr>
        <p:spPr>
          <a:xfrm>
            <a:off x="404100" y="4503118"/>
            <a:ext cx="24397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100" dirty="0"/>
              <a:t>*</a:t>
            </a:r>
            <a:endParaRPr lang="ko-KR" altLang="en-US" sz="1100" dirty="0"/>
          </a:p>
        </p:txBody>
      </p:sp>
      <p:cxnSp>
        <p:nvCxnSpPr>
          <p:cNvPr id="55" name="직선 연결선 54">
            <a:extLst>
              <a:ext uri="{FF2B5EF4-FFF2-40B4-BE49-F238E27FC236}">
                <a16:creationId xmlns:a16="http://schemas.microsoft.com/office/drawing/2014/main" id="{9C29E95F-CD20-478C-B6A6-A2DF61A63985}"/>
              </a:ext>
            </a:extLst>
          </p:cNvPr>
          <p:cNvCxnSpPr/>
          <p:nvPr/>
        </p:nvCxnSpPr>
        <p:spPr>
          <a:xfrm>
            <a:off x="551330" y="4476997"/>
            <a:ext cx="455633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54839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BD63A70B-A5AC-416E-A084-176E855F2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pPr/>
              <a:t>54</a:t>
            </a:fld>
            <a:endParaRPr lang="ko-KR" altLang="en-US" dirty="0"/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9C04A0B3-ED10-40F1-8984-3930C6FCBA7A}"/>
              </a:ext>
            </a:extLst>
          </p:cNvPr>
          <p:cNvSpPr/>
          <p:nvPr/>
        </p:nvSpPr>
        <p:spPr>
          <a:xfrm>
            <a:off x="6350" y="6023114"/>
            <a:ext cx="12185650" cy="84910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6" name="그룹 5">
            <a:extLst>
              <a:ext uri="{FF2B5EF4-FFF2-40B4-BE49-F238E27FC236}">
                <a16:creationId xmlns:a16="http://schemas.microsoft.com/office/drawing/2014/main" id="{C93BFA05-5D29-4310-81A5-46BB066320D9}"/>
              </a:ext>
            </a:extLst>
          </p:cNvPr>
          <p:cNvGrpSpPr/>
          <p:nvPr/>
        </p:nvGrpSpPr>
        <p:grpSpPr>
          <a:xfrm>
            <a:off x="1826474" y="1244608"/>
            <a:ext cx="8539052" cy="4547314"/>
            <a:chOff x="401748" y="1450430"/>
            <a:chExt cx="8304176" cy="4401126"/>
          </a:xfrm>
        </p:grpSpPr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4028D20A-915A-4961-9494-EEC760FCDE7B}"/>
                </a:ext>
              </a:extLst>
            </p:cNvPr>
            <p:cNvSpPr/>
            <p:nvPr/>
          </p:nvSpPr>
          <p:spPr>
            <a:xfrm>
              <a:off x="2463148" y="1618736"/>
              <a:ext cx="19050" cy="19050"/>
            </a:xfrm>
            <a:custGeom>
              <a:avLst/>
              <a:gdLst>
                <a:gd name="connsiteX0" fmla="*/ 13716 w 19050"/>
                <a:gd name="connsiteY0" fmla="*/ 13716 h 19050"/>
                <a:gd name="connsiteX1" fmla="*/ 13716 w 19050"/>
                <a:gd name="connsiteY1" fmla="*/ 8287 h 19050"/>
                <a:gd name="connsiteX2" fmla="*/ 8287 w 19050"/>
                <a:gd name="connsiteY2" fmla="*/ 8287 h 19050"/>
                <a:gd name="connsiteX3" fmla="*/ 8287 w 19050"/>
                <a:gd name="connsiteY3" fmla="*/ 13716 h 19050"/>
                <a:gd name="connsiteX4" fmla="*/ 13716 w 19050"/>
                <a:gd name="connsiteY4" fmla="*/ 13716 h 1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3716" y="13716"/>
                  </a:moveTo>
                  <a:cubicBezTo>
                    <a:pt x="15240" y="12192"/>
                    <a:pt x="15240" y="9811"/>
                    <a:pt x="13716" y="8287"/>
                  </a:cubicBezTo>
                  <a:cubicBezTo>
                    <a:pt x="12192" y="6763"/>
                    <a:pt x="9811" y="6763"/>
                    <a:pt x="8287" y="8287"/>
                  </a:cubicBezTo>
                  <a:cubicBezTo>
                    <a:pt x="6763" y="9811"/>
                    <a:pt x="6763" y="12192"/>
                    <a:pt x="8287" y="13716"/>
                  </a:cubicBezTo>
                  <a:cubicBezTo>
                    <a:pt x="9811" y="15240"/>
                    <a:pt x="12192" y="15240"/>
                    <a:pt x="13716" y="13716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ko-KR" altLang="en-US"/>
            </a:p>
          </p:txBody>
        </p:sp>
        <p:grpSp>
          <p:nvGrpSpPr>
            <p:cNvPr id="8" name="그룹 7">
              <a:extLst>
                <a:ext uri="{FF2B5EF4-FFF2-40B4-BE49-F238E27FC236}">
                  <a16:creationId xmlns:a16="http://schemas.microsoft.com/office/drawing/2014/main" id="{04DA1899-8C72-4699-ABA9-7B82C2662C68}"/>
                </a:ext>
              </a:extLst>
            </p:cNvPr>
            <p:cNvGrpSpPr/>
            <p:nvPr/>
          </p:nvGrpSpPr>
          <p:grpSpPr>
            <a:xfrm>
              <a:off x="401748" y="1529487"/>
              <a:ext cx="633888" cy="197549"/>
              <a:chOff x="1901000" y="2100596"/>
              <a:chExt cx="633888" cy="197549"/>
            </a:xfrm>
          </p:grpSpPr>
          <p:sp>
            <p:nvSpPr>
              <p:cNvPr id="1058" name="자유형: 도형 1057">
                <a:extLst>
                  <a:ext uri="{FF2B5EF4-FFF2-40B4-BE49-F238E27FC236}">
                    <a16:creationId xmlns:a16="http://schemas.microsoft.com/office/drawing/2014/main" id="{B75F38D0-07E7-4F96-93A3-EA7CF73259B5}"/>
                  </a:ext>
                </a:extLst>
              </p:cNvPr>
              <p:cNvSpPr/>
              <p:nvPr/>
            </p:nvSpPr>
            <p:spPr>
              <a:xfrm>
                <a:off x="1901000" y="2100787"/>
                <a:ext cx="85725" cy="114300"/>
              </a:xfrm>
              <a:custGeom>
                <a:avLst/>
                <a:gdLst>
                  <a:gd name="connsiteX0" fmla="*/ 56959 w 85725"/>
                  <a:gd name="connsiteY0" fmla="*/ 47244 h 114300"/>
                  <a:gd name="connsiteX1" fmla="*/ 31718 w 85725"/>
                  <a:gd name="connsiteY1" fmla="*/ 47244 h 114300"/>
                  <a:gd name="connsiteX2" fmla="*/ 31718 w 85725"/>
                  <a:gd name="connsiteY2" fmla="*/ 7144 h 114300"/>
                  <a:gd name="connsiteX3" fmla="*/ 7144 w 85725"/>
                  <a:gd name="connsiteY3" fmla="*/ 7144 h 114300"/>
                  <a:gd name="connsiteX4" fmla="*/ 7144 w 85725"/>
                  <a:gd name="connsiteY4" fmla="*/ 111919 h 114300"/>
                  <a:gd name="connsiteX5" fmla="*/ 31718 w 85725"/>
                  <a:gd name="connsiteY5" fmla="*/ 111919 h 114300"/>
                  <a:gd name="connsiteX6" fmla="*/ 31718 w 85725"/>
                  <a:gd name="connsiteY6" fmla="*/ 71818 h 114300"/>
                  <a:gd name="connsiteX7" fmla="*/ 56959 w 85725"/>
                  <a:gd name="connsiteY7" fmla="*/ 71818 h 114300"/>
                  <a:gd name="connsiteX8" fmla="*/ 56959 w 85725"/>
                  <a:gd name="connsiteY8" fmla="*/ 111919 h 114300"/>
                  <a:gd name="connsiteX9" fmla="*/ 81439 w 85725"/>
                  <a:gd name="connsiteY9" fmla="*/ 111919 h 114300"/>
                  <a:gd name="connsiteX10" fmla="*/ 81439 w 85725"/>
                  <a:gd name="connsiteY10" fmla="*/ 7144 h 114300"/>
                  <a:gd name="connsiteX11" fmla="*/ 56959 w 85725"/>
                  <a:gd name="connsiteY11" fmla="*/ 7144 h 114300"/>
                  <a:gd name="connsiteX12" fmla="*/ 56959 w 85725"/>
                  <a:gd name="connsiteY12" fmla="*/ 472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5725" h="114300">
                    <a:moveTo>
                      <a:pt x="56959" y="47244"/>
                    </a:moveTo>
                    <a:lnTo>
                      <a:pt x="31718" y="47244"/>
                    </a:lnTo>
                    <a:lnTo>
                      <a:pt x="31718" y="7144"/>
                    </a:lnTo>
                    <a:lnTo>
                      <a:pt x="7144" y="7144"/>
                    </a:lnTo>
                    <a:lnTo>
                      <a:pt x="7144" y="111919"/>
                    </a:lnTo>
                    <a:lnTo>
                      <a:pt x="31718" y="111919"/>
                    </a:lnTo>
                    <a:lnTo>
                      <a:pt x="31718" y="71818"/>
                    </a:lnTo>
                    <a:lnTo>
                      <a:pt x="56959" y="71818"/>
                    </a:lnTo>
                    <a:lnTo>
                      <a:pt x="56959" y="111919"/>
                    </a:lnTo>
                    <a:lnTo>
                      <a:pt x="81439" y="111919"/>
                    </a:lnTo>
                    <a:lnTo>
                      <a:pt x="81439" y="7144"/>
                    </a:lnTo>
                    <a:lnTo>
                      <a:pt x="56959" y="7144"/>
                    </a:lnTo>
                    <a:lnTo>
                      <a:pt x="56959" y="47244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9" name="자유형: 도형 1058">
                <a:extLst>
                  <a:ext uri="{FF2B5EF4-FFF2-40B4-BE49-F238E27FC236}">
                    <a16:creationId xmlns:a16="http://schemas.microsoft.com/office/drawing/2014/main" id="{69E2BE15-C415-4A01-AA8F-9E4EFF46FA70}"/>
                  </a:ext>
                </a:extLst>
              </p:cNvPr>
              <p:cNvSpPr/>
              <p:nvPr/>
            </p:nvSpPr>
            <p:spPr>
              <a:xfrm>
                <a:off x="1980248" y="2100787"/>
                <a:ext cx="95250" cy="114300"/>
              </a:xfrm>
              <a:custGeom>
                <a:avLst/>
                <a:gdLst>
                  <a:gd name="connsiteX0" fmla="*/ 54292 w 95250"/>
                  <a:gd name="connsiteY0" fmla="*/ 7144 h 114300"/>
                  <a:gd name="connsiteX1" fmla="*/ 42005 w 95250"/>
                  <a:gd name="connsiteY1" fmla="*/ 7144 h 114300"/>
                  <a:gd name="connsiteX2" fmla="*/ 42005 w 95250"/>
                  <a:gd name="connsiteY2" fmla="*/ 7239 h 114300"/>
                  <a:gd name="connsiteX3" fmla="*/ 41910 w 95250"/>
                  <a:gd name="connsiteY3" fmla="*/ 7144 h 114300"/>
                  <a:gd name="connsiteX4" fmla="*/ 7144 w 95250"/>
                  <a:gd name="connsiteY4" fmla="*/ 111919 h 114300"/>
                  <a:gd name="connsiteX5" fmla="*/ 31718 w 95250"/>
                  <a:gd name="connsiteY5" fmla="*/ 111919 h 114300"/>
                  <a:gd name="connsiteX6" fmla="*/ 48101 w 95250"/>
                  <a:gd name="connsiteY6" fmla="*/ 62579 h 114300"/>
                  <a:gd name="connsiteX7" fmla="*/ 64484 w 95250"/>
                  <a:gd name="connsiteY7" fmla="*/ 111919 h 114300"/>
                  <a:gd name="connsiteX8" fmla="*/ 89059 w 95250"/>
                  <a:gd name="connsiteY8" fmla="*/ 111919 h 114300"/>
                  <a:gd name="connsiteX9" fmla="*/ 54292 w 95250"/>
                  <a:gd name="connsiteY9" fmla="*/ 7334 h 114300"/>
                  <a:gd name="connsiteX10" fmla="*/ 54292 w 95250"/>
                  <a:gd name="connsiteY10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5250" h="114300">
                    <a:moveTo>
                      <a:pt x="54292" y="7144"/>
                    </a:moveTo>
                    <a:lnTo>
                      <a:pt x="42005" y="7144"/>
                    </a:lnTo>
                    <a:lnTo>
                      <a:pt x="42005" y="7239"/>
                    </a:lnTo>
                    <a:lnTo>
                      <a:pt x="41910" y="7144"/>
                    </a:lnTo>
                    <a:lnTo>
                      <a:pt x="7144" y="111919"/>
                    </a:lnTo>
                    <a:lnTo>
                      <a:pt x="31718" y="111919"/>
                    </a:lnTo>
                    <a:lnTo>
                      <a:pt x="48101" y="62579"/>
                    </a:lnTo>
                    <a:lnTo>
                      <a:pt x="64484" y="111919"/>
                    </a:lnTo>
                    <a:lnTo>
                      <a:pt x="89059" y="111919"/>
                    </a:lnTo>
                    <a:lnTo>
                      <a:pt x="54292" y="7334"/>
                    </a:lnTo>
                    <a:lnTo>
                      <a:pt x="54292" y="7144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0" name="자유형: 도형 1059">
                <a:extLst>
                  <a:ext uri="{FF2B5EF4-FFF2-40B4-BE49-F238E27FC236}">
                    <a16:creationId xmlns:a16="http://schemas.microsoft.com/office/drawing/2014/main" id="{552C47B2-D2BE-4478-B959-C2425463EA5C}"/>
                  </a:ext>
                </a:extLst>
              </p:cNvPr>
              <p:cNvSpPr/>
              <p:nvPr/>
            </p:nvSpPr>
            <p:spPr>
              <a:xfrm>
                <a:off x="2067020" y="2100787"/>
                <a:ext cx="66675" cy="114300"/>
              </a:xfrm>
              <a:custGeom>
                <a:avLst/>
                <a:gdLst>
                  <a:gd name="connsiteX0" fmla="*/ 18478 w 66675"/>
                  <a:gd name="connsiteY0" fmla="*/ 7144 h 114300"/>
                  <a:gd name="connsiteX1" fmla="*/ 7144 w 66675"/>
                  <a:gd name="connsiteY1" fmla="*/ 7144 h 114300"/>
                  <a:gd name="connsiteX2" fmla="*/ 7144 w 66675"/>
                  <a:gd name="connsiteY2" fmla="*/ 111919 h 114300"/>
                  <a:gd name="connsiteX3" fmla="*/ 18478 w 66675"/>
                  <a:gd name="connsiteY3" fmla="*/ 111919 h 114300"/>
                  <a:gd name="connsiteX4" fmla="*/ 31718 w 66675"/>
                  <a:gd name="connsiteY4" fmla="*/ 111919 h 114300"/>
                  <a:gd name="connsiteX5" fmla="*/ 68008 w 66675"/>
                  <a:gd name="connsiteY5" fmla="*/ 111919 h 114300"/>
                  <a:gd name="connsiteX6" fmla="*/ 68008 w 66675"/>
                  <a:gd name="connsiteY6" fmla="*/ 87439 h 114300"/>
                  <a:gd name="connsiteX7" fmla="*/ 31718 w 66675"/>
                  <a:gd name="connsiteY7" fmla="*/ 87439 h 114300"/>
                  <a:gd name="connsiteX8" fmla="*/ 31718 w 66675"/>
                  <a:gd name="connsiteY8" fmla="*/ 71818 h 114300"/>
                  <a:gd name="connsiteX9" fmla="*/ 68008 w 66675"/>
                  <a:gd name="connsiteY9" fmla="*/ 71818 h 114300"/>
                  <a:gd name="connsiteX10" fmla="*/ 68008 w 66675"/>
                  <a:gd name="connsiteY10" fmla="*/ 47244 h 114300"/>
                  <a:gd name="connsiteX11" fmla="*/ 31718 w 66675"/>
                  <a:gd name="connsiteY11" fmla="*/ 47244 h 114300"/>
                  <a:gd name="connsiteX12" fmla="*/ 31718 w 66675"/>
                  <a:gd name="connsiteY12" fmla="*/ 31718 h 114300"/>
                  <a:gd name="connsiteX13" fmla="*/ 68008 w 66675"/>
                  <a:gd name="connsiteY13" fmla="*/ 31718 h 114300"/>
                  <a:gd name="connsiteX14" fmla="*/ 68008 w 66675"/>
                  <a:gd name="connsiteY14" fmla="*/ 7144 h 114300"/>
                  <a:gd name="connsiteX15" fmla="*/ 31718 w 66675"/>
                  <a:gd name="connsiteY15" fmla="*/ 7144 h 114300"/>
                  <a:gd name="connsiteX16" fmla="*/ 18478 w 66675"/>
                  <a:gd name="connsiteY16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6675" h="114300">
                    <a:moveTo>
                      <a:pt x="18478" y="7144"/>
                    </a:moveTo>
                    <a:lnTo>
                      <a:pt x="7144" y="7144"/>
                    </a:lnTo>
                    <a:lnTo>
                      <a:pt x="7144" y="111919"/>
                    </a:lnTo>
                    <a:lnTo>
                      <a:pt x="18478" y="111919"/>
                    </a:lnTo>
                    <a:lnTo>
                      <a:pt x="31718" y="111919"/>
                    </a:lnTo>
                    <a:lnTo>
                      <a:pt x="68008" y="111919"/>
                    </a:lnTo>
                    <a:lnTo>
                      <a:pt x="68008" y="87439"/>
                    </a:lnTo>
                    <a:lnTo>
                      <a:pt x="31718" y="87439"/>
                    </a:lnTo>
                    <a:lnTo>
                      <a:pt x="31718" y="71818"/>
                    </a:lnTo>
                    <a:lnTo>
                      <a:pt x="68008" y="71818"/>
                    </a:lnTo>
                    <a:lnTo>
                      <a:pt x="68008" y="47244"/>
                    </a:lnTo>
                    <a:lnTo>
                      <a:pt x="31718" y="47244"/>
                    </a:lnTo>
                    <a:lnTo>
                      <a:pt x="31718" y="31718"/>
                    </a:lnTo>
                    <a:lnTo>
                      <a:pt x="68008" y="31718"/>
                    </a:lnTo>
                    <a:lnTo>
                      <a:pt x="68008" y="7144"/>
                    </a:lnTo>
                    <a:lnTo>
                      <a:pt x="31718" y="7144"/>
                    </a:lnTo>
                    <a:lnTo>
                      <a:pt x="18478" y="7144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1" name="자유형: 도형 1060">
                <a:extLst>
                  <a:ext uri="{FF2B5EF4-FFF2-40B4-BE49-F238E27FC236}">
                    <a16:creationId xmlns:a16="http://schemas.microsoft.com/office/drawing/2014/main" id="{5BD22E8A-C016-4124-B536-4731EF3CEAAB}"/>
                  </a:ext>
                </a:extLst>
              </p:cNvPr>
              <p:cNvSpPr/>
              <p:nvPr/>
            </p:nvSpPr>
            <p:spPr>
              <a:xfrm>
                <a:off x="2328767" y="2100787"/>
                <a:ext cx="66675" cy="114300"/>
              </a:xfrm>
              <a:custGeom>
                <a:avLst/>
                <a:gdLst>
                  <a:gd name="connsiteX0" fmla="*/ 31718 w 66675"/>
                  <a:gd name="connsiteY0" fmla="*/ 7144 h 114300"/>
                  <a:gd name="connsiteX1" fmla="*/ 7144 w 66675"/>
                  <a:gd name="connsiteY1" fmla="*/ 7144 h 114300"/>
                  <a:gd name="connsiteX2" fmla="*/ 7144 w 66675"/>
                  <a:gd name="connsiteY2" fmla="*/ 111919 h 114300"/>
                  <a:gd name="connsiteX3" fmla="*/ 18478 w 66675"/>
                  <a:gd name="connsiteY3" fmla="*/ 111919 h 114300"/>
                  <a:gd name="connsiteX4" fmla="*/ 31718 w 66675"/>
                  <a:gd name="connsiteY4" fmla="*/ 111919 h 114300"/>
                  <a:gd name="connsiteX5" fmla="*/ 68008 w 66675"/>
                  <a:gd name="connsiteY5" fmla="*/ 111919 h 114300"/>
                  <a:gd name="connsiteX6" fmla="*/ 68008 w 66675"/>
                  <a:gd name="connsiteY6" fmla="*/ 87439 h 114300"/>
                  <a:gd name="connsiteX7" fmla="*/ 31718 w 66675"/>
                  <a:gd name="connsiteY7" fmla="*/ 87439 h 114300"/>
                  <a:gd name="connsiteX8" fmla="*/ 31718 w 66675"/>
                  <a:gd name="connsiteY8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6675" h="114300">
                    <a:moveTo>
                      <a:pt x="31718" y="7144"/>
                    </a:moveTo>
                    <a:lnTo>
                      <a:pt x="7144" y="7144"/>
                    </a:lnTo>
                    <a:lnTo>
                      <a:pt x="7144" y="111919"/>
                    </a:lnTo>
                    <a:lnTo>
                      <a:pt x="18478" y="111919"/>
                    </a:lnTo>
                    <a:lnTo>
                      <a:pt x="31718" y="111919"/>
                    </a:lnTo>
                    <a:lnTo>
                      <a:pt x="68008" y="111919"/>
                    </a:lnTo>
                    <a:lnTo>
                      <a:pt x="68008" y="87439"/>
                    </a:lnTo>
                    <a:lnTo>
                      <a:pt x="31718" y="87439"/>
                    </a:lnTo>
                    <a:lnTo>
                      <a:pt x="31718" y="7144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2" name="자유형: 도형 1061">
                <a:extLst>
                  <a:ext uri="{FF2B5EF4-FFF2-40B4-BE49-F238E27FC236}">
                    <a16:creationId xmlns:a16="http://schemas.microsoft.com/office/drawing/2014/main" id="{74BEEAAA-C719-4AFB-BA9B-45671F023EC3}"/>
                  </a:ext>
                </a:extLst>
              </p:cNvPr>
              <p:cNvSpPr/>
              <p:nvPr/>
            </p:nvSpPr>
            <p:spPr>
              <a:xfrm>
                <a:off x="2137696" y="2100787"/>
                <a:ext cx="85725" cy="114300"/>
              </a:xfrm>
              <a:custGeom>
                <a:avLst/>
                <a:gdLst>
                  <a:gd name="connsiteX0" fmla="*/ 57245 w 85725"/>
                  <a:gd name="connsiteY0" fmla="*/ 60484 h 114300"/>
                  <a:gd name="connsiteX1" fmla="*/ 31718 w 85725"/>
                  <a:gd name="connsiteY1" fmla="*/ 7144 h 114300"/>
                  <a:gd name="connsiteX2" fmla="*/ 7144 w 85725"/>
                  <a:gd name="connsiteY2" fmla="*/ 7144 h 114300"/>
                  <a:gd name="connsiteX3" fmla="*/ 7144 w 85725"/>
                  <a:gd name="connsiteY3" fmla="*/ 111919 h 114300"/>
                  <a:gd name="connsiteX4" fmla="*/ 31718 w 85725"/>
                  <a:gd name="connsiteY4" fmla="*/ 111919 h 114300"/>
                  <a:gd name="connsiteX5" fmla="*/ 31718 w 85725"/>
                  <a:gd name="connsiteY5" fmla="*/ 58579 h 114300"/>
                  <a:gd name="connsiteX6" fmla="*/ 57245 w 85725"/>
                  <a:gd name="connsiteY6" fmla="*/ 111919 h 114300"/>
                  <a:gd name="connsiteX7" fmla="*/ 81724 w 85725"/>
                  <a:gd name="connsiteY7" fmla="*/ 111919 h 114300"/>
                  <a:gd name="connsiteX8" fmla="*/ 81724 w 85725"/>
                  <a:gd name="connsiteY8" fmla="*/ 7144 h 114300"/>
                  <a:gd name="connsiteX9" fmla="*/ 57245 w 85725"/>
                  <a:gd name="connsiteY9" fmla="*/ 7144 h 114300"/>
                  <a:gd name="connsiteX10" fmla="*/ 57245 w 85725"/>
                  <a:gd name="connsiteY10" fmla="*/ 6048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85725" h="114300">
                    <a:moveTo>
                      <a:pt x="57245" y="60484"/>
                    </a:moveTo>
                    <a:lnTo>
                      <a:pt x="31718" y="7144"/>
                    </a:lnTo>
                    <a:lnTo>
                      <a:pt x="7144" y="7144"/>
                    </a:lnTo>
                    <a:lnTo>
                      <a:pt x="7144" y="111919"/>
                    </a:lnTo>
                    <a:lnTo>
                      <a:pt x="31718" y="111919"/>
                    </a:lnTo>
                    <a:lnTo>
                      <a:pt x="31718" y="58579"/>
                    </a:lnTo>
                    <a:lnTo>
                      <a:pt x="57245" y="111919"/>
                    </a:lnTo>
                    <a:lnTo>
                      <a:pt x="81724" y="111919"/>
                    </a:lnTo>
                    <a:lnTo>
                      <a:pt x="81724" y="7144"/>
                    </a:lnTo>
                    <a:lnTo>
                      <a:pt x="57245" y="7144"/>
                    </a:lnTo>
                    <a:lnTo>
                      <a:pt x="57245" y="60484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3" name="자유형: 도형 1062">
                <a:extLst>
                  <a:ext uri="{FF2B5EF4-FFF2-40B4-BE49-F238E27FC236}">
                    <a16:creationId xmlns:a16="http://schemas.microsoft.com/office/drawing/2014/main" id="{549E6C7B-12AE-43CA-9944-0EADCF45A745}"/>
                  </a:ext>
                </a:extLst>
              </p:cNvPr>
              <p:cNvSpPr/>
              <p:nvPr/>
            </p:nvSpPr>
            <p:spPr>
              <a:xfrm>
                <a:off x="2395728" y="2100787"/>
                <a:ext cx="38100" cy="114300"/>
              </a:xfrm>
              <a:custGeom>
                <a:avLst/>
                <a:gdLst>
                  <a:gd name="connsiteX0" fmla="*/ 7144 w 38100"/>
                  <a:gd name="connsiteY0" fmla="*/ 7144 h 114300"/>
                  <a:gd name="connsiteX1" fmla="*/ 31718 w 38100"/>
                  <a:gd name="connsiteY1" fmla="*/ 7144 h 114300"/>
                  <a:gd name="connsiteX2" fmla="*/ 31718 w 38100"/>
                  <a:gd name="connsiteY2" fmla="*/ 111919 h 114300"/>
                  <a:gd name="connsiteX3" fmla="*/ 7144 w 38100"/>
                  <a:gd name="connsiteY3" fmla="*/ 111919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114300">
                    <a:moveTo>
                      <a:pt x="7144" y="7144"/>
                    </a:moveTo>
                    <a:lnTo>
                      <a:pt x="31718" y="7144"/>
                    </a:lnTo>
                    <a:lnTo>
                      <a:pt x="31718" y="111919"/>
                    </a:lnTo>
                    <a:lnTo>
                      <a:pt x="7144" y="111919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4" name="자유형: 도형 1063">
                <a:extLst>
                  <a:ext uri="{FF2B5EF4-FFF2-40B4-BE49-F238E27FC236}">
                    <a16:creationId xmlns:a16="http://schemas.microsoft.com/office/drawing/2014/main" id="{64C6AE14-CB6D-4A34-8D33-441C892854D6}"/>
                  </a:ext>
                </a:extLst>
              </p:cNvPr>
              <p:cNvSpPr/>
              <p:nvPr/>
            </p:nvSpPr>
            <p:spPr>
              <a:xfrm>
                <a:off x="2220563" y="2100596"/>
                <a:ext cx="114300" cy="114300"/>
              </a:xfrm>
              <a:custGeom>
                <a:avLst/>
                <a:gdLst>
                  <a:gd name="connsiteX0" fmla="*/ 99346 w 114300"/>
                  <a:gd name="connsiteY0" fmla="*/ 58769 h 114300"/>
                  <a:gd name="connsiteX1" fmla="*/ 58198 w 114300"/>
                  <a:gd name="connsiteY1" fmla="*/ 58769 h 114300"/>
                  <a:gd name="connsiteX2" fmla="*/ 58198 w 114300"/>
                  <a:gd name="connsiteY2" fmla="*/ 79915 h 114300"/>
                  <a:gd name="connsiteX3" fmla="*/ 75914 w 114300"/>
                  <a:gd name="connsiteY3" fmla="*/ 79915 h 114300"/>
                  <a:gd name="connsiteX4" fmla="*/ 58198 w 114300"/>
                  <a:gd name="connsiteY4" fmla="*/ 86868 h 114300"/>
                  <a:gd name="connsiteX5" fmla="*/ 31718 w 114300"/>
                  <a:gd name="connsiteY5" fmla="*/ 59626 h 114300"/>
                  <a:gd name="connsiteX6" fmla="*/ 58198 w 114300"/>
                  <a:gd name="connsiteY6" fmla="*/ 32385 h 114300"/>
                  <a:gd name="connsiteX7" fmla="*/ 82201 w 114300"/>
                  <a:gd name="connsiteY7" fmla="*/ 48006 h 114300"/>
                  <a:gd name="connsiteX8" fmla="*/ 108013 w 114300"/>
                  <a:gd name="connsiteY8" fmla="*/ 48006 h 114300"/>
                  <a:gd name="connsiteX9" fmla="*/ 58198 w 114300"/>
                  <a:gd name="connsiteY9" fmla="*/ 7144 h 114300"/>
                  <a:gd name="connsiteX10" fmla="*/ 7144 w 114300"/>
                  <a:gd name="connsiteY10" fmla="*/ 59531 h 114300"/>
                  <a:gd name="connsiteX11" fmla="*/ 58198 w 114300"/>
                  <a:gd name="connsiteY11" fmla="*/ 111919 h 114300"/>
                  <a:gd name="connsiteX12" fmla="*/ 109252 w 114300"/>
                  <a:gd name="connsiteY12" fmla="*/ 59531 h 114300"/>
                  <a:gd name="connsiteX13" fmla="*/ 109252 w 114300"/>
                  <a:gd name="connsiteY13" fmla="*/ 58579 h 114300"/>
                  <a:gd name="connsiteX14" fmla="*/ 99346 w 114300"/>
                  <a:gd name="connsiteY14" fmla="*/ 58579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14300" h="114300">
                    <a:moveTo>
                      <a:pt x="99346" y="58769"/>
                    </a:moveTo>
                    <a:lnTo>
                      <a:pt x="58198" y="58769"/>
                    </a:lnTo>
                    <a:lnTo>
                      <a:pt x="58198" y="79915"/>
                    </a:lnTo>
                    <a:lnTo>
                      <a:pt x="75914" y="79915"/>
                    </a:lnTo>
                    <a:cubicBezTo>
                      <a:pt x="71247" y="84201"/>
                      <a:pt x="65056" y="86868"/>
                      <a:pt x="58198" y="86868"/>
                    </a:cubicBezTo>
                    <a:cubicBezTo>
                      <a:pt x="43529" y="86868"/>
                      <a:pt x="31718" y="74676"/>
                      <a:pt x="31718" y="59626"/>
                    </a:cubicBezTo>
                    <a:cubicBezTo>
                      <a:pt x="31718" y="44577"/>
                      <a:pt x="43625" y="32385"/>
                      <a:pt x="58198" y="32385"/>
                    </a:cubicBezTo>
                    <a:cubicBezTo>
                      <a:pt x="68866" y="32385"/>
                      <a:pt x="77914" y="38767"/>
                      <a:pt x="82201" y="48006"/>
                    </a:cubicBezTo>
                    <a:lnTo>
                      <a:pt x="108013" y="48006"/>
                    </a:lnTo>
                    <a:cubicBezTo>
                      <a:pt x="102870" y="24670"/>
                      <a:pt x="82582" y="7144"/>
                      <a:pt x="58198" y="7144"/>
                    </a:cubicBezTo>
                    <a:cubicBezTo>
                      <a:pt x="30004" y="7144"/>
                      <a:pt x="7144" y="30575"/>
                      <a:pt x="7144" y="59531"/>
                    </a:cubicBezTo>
                    <a:cubicBezTo>
                      <a:pt x="7144" y="88487"/>
                      <a:pt x="30004" y="111919"/>
                      <a:pt x="58198" y="111919"/>
                    </a:cubicBezTo>
                    <a:cubicBezTo>
                      <a:pt x="86392" y="111919"/>
                      <a:pt x="109252" y="88487"/>
                      <a:pt x="109252" y="59531"/>
                    </a:cubicBezTo>
                    <a:cubicBezTo>
                      <a:pt x="109252" y="59246"/>
                      <a:pt x="109252" y="58864"/>
                      <a:pt x="109252" y="58579"/>
                    </a:cubicBezTo>
                    <a:lnTo>
                      <a:pt x="99346" y="58579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5" name="자유형: 도형 1064">
                <a:extLst>
                  <a:ext uri="{FF2B5EF4-FFF2-40B4-BE49-F238E27FC236}">
                    <a16:creationId xmlns:a16="http://schemas.microsoft.com/office/drawing/2014/main" id="{7556B597-3322-4D4D-A200-CA71B3399A9E}"/>
                  </a:ext>
                </a:extLst>
              </p:cNvPr>
              <p:cNvSpPr/>
              <p:nvPr/>
            </p:nvSpPr>
            <p:spPr>
              <a:xfrm>
                <a:off x="2430113" y="2100787"/>
                <a:ext cx="104775" cy="114300"/>
              </a:xfrm>
              <a:custGeom>
                <a:avLst/>
                <a:gdLst>
                  <a:gd name="connsiteX0" fmla="*/ 74962 w 104775"/>
                  <a:gd name="connsiteY0" fmla="*/ 7144 h 114300"/>
                  <a:gd name="connsiteX1" fmla="*/ 53340 w 104775"/>
                  <a:gd name="connsiteY1" fmla="*/ 63722 h 114300"/>
                  <a:gd name="connsiteX2" fmla="*/ 31718 w 104775"/>
                  <a:gd name="connsiteY2" fmla="*/ 7144 h 114300"/>
                  <a:gd name="connsiteX3" fmla="*/ 7144 w 104775"/>
                  <a:gd name="connsiteY3" fmla="*/ 7144 h 114300"/>
                  <a:gd name="connsiteX4" fmla="*/ 7144 w 104775"/>
                  <a:gd name="connsiteY4" fmla="*/ 111919 h 114300"/>
                  <a:gd name="connsiteX5" fmla="*/ 31718 w 104775"/>
                  <a:gd name="connsiteY5" fmla="*/ 111919 h 114300"/>
                  <a:gd name="connsiteX6" fmla="*/ 31718 w 104775"/>
                  <a:gd name="connsiteY6" fmla="*/ 71438 h 114300"/>
                  <a:gd name="connsiteX7" fmla="*/ 47244 w 104775"/>
                  <a:gd name="connsiteY7" fmla="*/ 111919 h 114300"/>
                  <a:gd name="connsiteX8" fmla="*/ 59436 w 104775"/>
                  <a:gd name="connsiteY8" fmla="*/ 111919 h 114300"/>
                  <a:gd name="connsiteX9" fmla="*/ 74962 w 104775"/>
                  <a:gd name="connsiteY9" fmla="*/ 71438 h 114300"/>
                  <a:gd name="connsiteX10" fmla="*/ 74962 w 104775"/>
                  <a:gd name="connsiteY10" fmla="*/ 111919 h 114300"/>
                  <a:gd name="connsiteX11" fmla="*/ 99441 w 104775"/>
                  <a:gd name="connsiteY11" fmla="*/ 111919 h 114300"/>
                  <a:gd name="connsiteX12" fmla="*/ 99441 w 104775"/>
                  <a:gd name="connsiteY12" fmla="*/ 7144 h 114300"/>
                  <a:gd name="connsiteX13" fmla="*/ 74962 w 104775"/>
                  <a:gd name="connsiteY13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04775" h="114300">
                    <a:moveTo>
                      <a:pt x="74962" y="7144"/>
                    </a:moveTo>
                    <a:lnTo>
                      <a:pt x="53340" y="63722"/>
                    </a:lnTo>
                    <a:lnTo>
                      <a:pt x="31718" y="7144"/>
                    </a:lnTo>
                    <a:lnTo>
                      <a:pt x="7144" y="7144"/>
                    </a:lnTo>
                    <a:lnTo>
                      <a:pt x="7144" y="111919"/>
                    </a:lnTo>
                    <a:lnTo>
                      <a:pt x="31718" y="111919"/>
                    </a:lnTo>
                    <a:lnTo>
                      <a:pt x="31718" y="71438"/>
                    </a:lnTo>
                    <a:lnTo>
                      <a:pt x="47244" y="111919"/>
                    </a:lnTo>
                    <a:lnTo>
                      <a:pt x="59436" y="111919"/>
                    </a:lnTo>
                    <a:lnTo>
                      <a:pt x="74962" y="71438"/>
                    </a:lnTo>
                    <a:lnTo>
                      <a:pt x="74962" y="111919"/>
                    </a:lnTo>
                    <a:lnTo>
                      <a:pt x="99441" y="111919"/>
                    </a:lnTo>
                    <a:lnTo>
                      <a:pt x="99441" y="7144"/>
                    </a:lnTo>
                    <a:lnTo>
                      <a:pt x="74962" y="7144"/>
                    </a:lnTo>
                    <a:close/>
                  </a:path>
                </a:pathLst>
              </a:custGeom>
              <a:solidFill>
                <a:srgbClr val="ED6A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6" name="자유형: 도형 1065">
                <a:extLst>
                  <a:ext uri="{FF2B5EF4-FFF2-40B4-BE49-F238E27FC236}">
                    <a16:creationId xmlns:a16="http://schemas.microsoft.com/office/drawing/2014/main" id="{44C33ECB-DCF8-413A-97EC-73FFED566AC8}"/>
                  </a:ext>
                </a:extLst>
              </p:cNvPr>
              <p:cNvSpPr/>
              <p:nvPr/>
            </p:nvSpPr>
            <p:spPr>
              <a:xfrm>
                <a:off x="2216330" y="2243713"/>
                <a:ext cx="19050" cy="28575"/>
              </a:xfrm>
              <a:custGeom>
                <a:avLst/>
                <a:gdLst>
                  <a:gd name="connsiteX0" fmla="*/ 19473 w 19050"/>
                  <a:gd name="connsiteY0" fmla="*/ 16713 h 28575"/>
                  <a:gd name="connsiteX1" fmla="*/ 16902 w 19050"/>
                  <a:gd name="connsiteY1" fmla="*/ 15951 h 28575"/>
                  <a:gd name="connsiteX2" fmla="*/ 15378 w 19050"/>
                  <a:gd name="connsiteY2" fmla="*/ 15856 h 28575"/>
                  <a:gd name="connsiteX3" fmla="*/ 15187 w 19050"/>
                  <a:gd name="connsiteY3" fmla="*/ 15856 h 28575"/>
                  <a:gd name="connsiteX4" fmla="*/ 14330 w 19050"/>
                  <a:gd name="connsiteY4" fmla="*/ 16427 h 28575"/>
                  <a:gd name="connsiteX5" fmla="*/ 13282 w 19050"/>
                  <a:gd name="connsiteY5" fmla="*/ 16808 h 28575"/>
                  <a:gd name="connsiteX6" fmla="*/ 13092 w 19050"/>
                  <a:gd name="connsiteY6" fmla="*/ 16808 h 28575"/>
                  <a:gd name="connsiteX7" fmla="*/ 13092 w 19050"/>
                  <a:gd name="connsiteY7" fmla="*/ 11569 h 28575"/>
                  <a:gd name="connsiteX8" fmla="*/ 13282 w 19050"/>
                  <a:gd name="connsiteY8" fmla="*/ 9664 h 28575"/>
                  <a:gd name="connsiteX9" fmla="*/ 13473 w 19050"/>
                  <a:gd name="connsiteY9" fmla="*/ 8045 h 28575"/>
                  <a:gd name="connsiteX10" fmla="*/ 13473 w 19050"/>
                  <a:gd name="connsiteY10" fmla="*/ 7855 h 28575"/>
                  <a:gd name="connsiteX11" fmla="*/ 13282 w 19050"/>
                  <a:gd name="connsiteY11" fmla="*/ 7855 h 28575"/>
                  <a:gd name="connsiteX12" fmla="*/ 12901 w 19050"/>
                  <a:gd name="connsiteY12" fmla="*/ 7855 h 28575"/>
                  <a:gd name="connsiteX13" fmla="*/ 12711 w 19050"/>
                  <a:gd name="connsiteY13" fmla="*/ 7855 h 28575"/>
                  <a:gd name="connsiteX14" fmla="*/ 9758 w 19050"/>
                  <a:gd name="connsiteY14" fmla="*/ 7188 h 28575"/>
                  <a:gd name="connsiteX15" fmla="*/ 8520 w 19050"/>
                  <a:gd name="connsiteY15" fmla="*/ 7188 h 28575"/>
                  <a:gd name="connsiteX16" fmla="*/ 7186 w 19050"/>
                  <a:gd name="connsiteY16" fmla="*/ 7664 h 28575"/>
                  <a:gd name="connsiteX17" fmla="*/ 7186 w 19050"/>
                  <a:gd name="connsiteY17" fmla="*/ 8236 h 28575"/>
                  <a:gd name="connsiteX18" fmla="*/ 7948 w 19050"/>
                  <a:gd name="connsiteY18" fmla="*/ 8712 h 28575"/>
                  <a:gd name="connsiteX19" fmla="*/ 9948 w 19050"/>
                  <a:gd name="connsiteY19" fmla="*/ 9855 h 28575"/>
                  <a:gd name="connsiteX20" fmla="*/ 10234 w 19050"/>
                  <a:gd name="connsiteY20" fmla="*/ 11569 h 28575"/>
                  <a:gd name="connsiteX21" fmla="*/ 10234 w 19050"/>
                  <a:gd name="connsiteY21" fmla="*/ 26524 h 28575"/>
                  <a:gd name="connsiteX22" fmla="*/ 10329 w 19050"/>
                  <a:gd name="connsiteY22" fmla="*/ 27476 h 28575"/>
                  <a:gd name="connsiteX23" fmla="*/ 10710 w 19050"/>
                  <a:gd name="connsiteY23" fmla="*/ 28048 h 28575"/>
                  <a:gd name="connsiteX24" fmla="*/ 11377 w 19050"/>
                  <a:gd name="connsiteY24" fmla="*/ 28238 h 28575"/>
                  <a:gd name="connsiteX25" fmla="*/ 11568 w 19050"/>
                  <a:gd name="connsiteY25" fmla="*/ 28238 h 28575"/>
                  <a:gd name="connsiteX26" fmla="*/ 12330 w 19050"/>
                  <a:gd name="connsiteY26" fmla="*/ 27952 h 28575"/>
                  <a:gd name="connsiteX27" fmla="*/ 12901 w 19050"/>
                  <a:gd name="connsiteY27" fmla="*/ 26905 h 28575"/>
                  <a:gd name="connsiteX28" fmla="*/ 13092 w 19050"/>
                  <a:gd name="connsiteY28" fmla="*/ 25285 h 28575"/>
                  <a:gd name="connsiteX29" fmla="*/ 13092 w 19050"/>
                  <a:gd name="connsiteY29" fmla="*/ 19189 h 28575"/>
                  <a:gd name="connsiteX30" fmla="*/ 17473 w 19050"/>
                  <a:gd name="connsiteY30" fmla="*/ 19189 h 28575"/>
                  <a:gd name="connsiteX31" fmla="*/ 18997 w 19050"/>
                  <a:gd name="connsiteY31" fmla="*/ 19189 h 28575"/>
                  <a:gd name="connsiteX32" fmla="*/ 20140 w 19050"/>
                  <a:gd name="connsiteY32" fmla="*/ 18142 h 28575"/>
                  <a:gd name="connsiteX33" fmla="*/ 19378 w 19050"/>
                  <a:gd name="connsiteY33" fmla="*/ 1680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19473" y="16713"/>
                    </a:moveTo>
                    <a:cubicBezTo>
                      <a:pt x="18711" y="16332"/>
                      <a:pt x="17854" y="16046"/>
                      <a:pt x="16902" y="15951"/>
                    </a:cubicBezTo>
                    <a:cubicBezTo>
                      <a:pt x="15854" y="15856"/>
                      <a:pt x="15568" y="15856"/>
                      <a:pt x="15378" y="15856"/>
                    </a:cubicBezTo>
                    <a:lnTo>
                      <a:pt x="15187" y="15856"/>
                    </a:lnTo>
                    <a:cubicBezTo>
                      <a:pt x="15187" y="15856"/>
                      <a:pt x="14901" y="16141"/>
                      <a:pt x="14330" y="16427"/>
                    </a:cubicBezTo>
                    <a:cubicBezTo>
                      <a:pt x="13949" y="16618"/>
                      <a:pt x="13568" y="16808"/>
                      <a:pt x="13282" y="16808"/>
                    </a:cubicBezTo>
                    <a:cubicBezTo>
                      <a:pt x="13282" y="16808"/>
                      <a:pt x="13092" y="16808"/>
                      <a:pt x="13092" y="16808"/>
                    </a:cubicBezTo>
                    <a:lnTo>
                      <a:pt x="13092" y="11569"/>
                    </a:lnTo>
                    <a:cubicBezTo>
                      <a:pt x="13092" y="11093"/>
                      <a:pt x="13092" y="10426"/>
                      <a:pt x="13282" y="9664"/>
                    </a:cubicBezTo>
                    <a:cubicBezTo>
                      <a:pt x="13377" y="8902"/>
                      <a:pt x="13473" y="8331"/>
                      <a:pt x="13473" y="8045"/>
                    </a:cubicBezTo>
                    <a:lnTo>
                      <a:pt x="13473" y="7855"/>
                    </a:lnTo>
                    <a:cubicBezTo>
                      <a:pt x="13473" y="7855"/>
                      <a:pt x="13282" y="7855"/>
                      <a:pt x="13282" y="7855"/>
                    </a:cubicBezTo>
                    <a:cubicBezTo>
                      <a:pt x="13187" y="7855"/>
                      <a:pt x="13092" y="7855"/>
                      <a:pt x="12901" y="7855"/>
                    </a:cubicBezTo>
                    <a:cubicBezTo>
                      <a:pt x="12806" y="7855"/>
                      <a:pt x="12711" y="7855"/>
                      <a:pt x="12711" y="7855"/>
                    </a:cubicBezTo>
                    <a:cubicBezTo>
                      <a:pt x="11568" y="7474"/>
                      <a:pt x="10520" y="7283"/>
                      <a:pt x="9758" y="7188"/>
                    </a:cubicBezTo>
                    <a:cubicBezTo>
                      <a:pt x="8710" y="7188"/>
                      <a:pt x="8520" y="7093"/>
                      <a:pt x="8520" y="7188"/>
                    </a:cubicBezTo>
                    <a:cubicBezTo>
                      <a:pt x="7567" y="6997"/>
                      <a:pt x="7281" y="7474"/>
                      <a:pt x="7186" y="7664"/>
                    </a:cubicBezTo>
                    <a:cubicBezTo>
                      <a:pt x="7091" y="7950"/>
                      <a:pt x="7186" y="8140"/>
                      <a:pt x="7186" y="8236"/>
                    </a:cubicBezTo>
                    <a:cubicBezTo>
                      <a:pt x="7281" y="8521"/>
                      <a:pt x="7567" y="8617"/>
                      <a:pt x="7948" y="8712"/>
                    </a:cubicBezTo>
                    <a:cubicBezTo>
                      <a:pt x="9377" y="9093"/>
                      <a:pt x="9853" y="9569"/>
                      <a:pt x="9948" y="9855"/>
                    </a:cubicBezTo>
                    <a:cubicBezTo>
                      <a:pt x="10139" y="10426"/>
                      <a:pt x="10234" y="10998"/>
                      <a:pt x="10234" y="11569"/>
                    </a:cubicBezTo>
                    <a:lnTo>
                      <a:pt x="10234" y="26524"/>
                    </a:lnTo>
                    <a:cubicBezTo>
                      <a:pt x="10234" y="26524"/>
                      <a:pt x="10234" y="27286"/>
                      <a:pt x="10329" y="27476"/>
                    </a:cubicBezTo>
                    <a:cubicBezTo>
                      <a:pt x="10329" y="27667"/>
                      <a:pt x="10520" y="27857"/>
                      <a:pt x="10710" y="28048"/>
                    </a:cubicBezTo>
                    <a:cubicBezTo>
                      <a:pt x="10901" y="28143"/>
                      <a:pt x="11091" y="28238"/>
                      <a:pt x="11377" y="28238"/>
                    </a:cubicBezTo>
                    <a:cubicBezTo>
                      <a:pt x="11377" y="28238"/>
                      <a:pt x="11472" y="28238"/>
                      <a:pt x="11568" y="28238"/>
                    </a:cubicBezTo>
                    <a:cubicBezTo>
                      <a:pt x="11949" y="28238"/>
                      <a:pt x="12139" y="28143"/>
                      <a:pt x="12330" y="27952"/>
                    </a:cubicBezTo>
                    <a:cubicBezTo>
                      <a:pt x="12615" y="27762"/>
                      <a:pt x="12806" y="27381"/>
                      <a:pt x="12901" y="26905"/>
                    </a:cubicBezTo>
                    <a:cubicBezTo>
                      <a:pt x="12996" y="26428"/>
                      <a:pt x="13092" y="25952"/>
                      <a:pt x="13092" y="25285"/>
                    </a:cubicBezTo>
                    <a:lnTo>
                      <a:pt x="13092" y="19189"/>
                    </a:lnTo>
                    <a:lnTo>
                      <a:pt x="17473" y="19189"/>
                    </a:lnTo>
                    <a:cubicBezTo>
                      <a:pt x="17949" y="19189"/>
                      <a:pt x="18521" y="19189"/>
                      <a:pt x="18997" y="19189"/>
                    </a:cubicBezTo>
                    <a:cubicBezTo>
                      <a:pt x="19664" y="19189"/>
                      <a:pt x="20045" y="18808"/>
                      <a:pt x="20140" y="18142"/>
                    </a:cubicBezTo>
                    <a:cubicBezTo>
                      <a:pt x="20140" y="17475"/>
                      <a:pt x="19950" y="16999"/>
                      <a:pt x="19378" y="16808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7" name="자유형: 도형 1066">
                <a:extLst>
                  <a:ext uri="{FF2B5EF4-FFF2-40B4-BE49-F238E27FC236}">
                    <a16:creationId xmlns:a16="http://schemas.microsoft.com/office/drawing/2014/main" id="{7D535CCC-3FEC-41C5-A5A0-48815AB1A83A}"/>
                  </a:ext>
                </a:extLst>
              </p:cNvPr>
              <p:cNvSpPr/>
              <p:nvPr/>
            </p:nvSpPr>
            <p:spPr>
              <a:xfrm>
                <a:off x="2204085" y="2267474"/>
                <a:ext cx="28575" cy="28575"/>
              </a:xfrm>
              <a:custGeom>
                <a:avLst/>
                <a:gdLst>
                  <a:gd name="connsiteX0" fmla="*/ 26479 w 28575"/>
                  <a:gd name="connsiteY0" fmla="*/ 21526 h 28575"/>
                  <a:gd name="connsiteX1" fmla="*/ 24003 w 28575"/>
                  <a:gd name="connsiteY1" fmla="*/ 20860 h 28575"/>
                  <a:gd name="connsiteX2" fmla="*/ 23622 w 28575"/>
                  <a:gd name="connsiteY2" fmla="*/ 20860 h 28575"/>
                  <a:gd name="connsiteX3" fmla="*/ 22289 w 28575"/>
                  <a:gd name="connsiteY3" fmla="*/ 20669 h 28575"/>
                  <a:gd name="connsiteX4" fmla="*/ 22193 w 28575"/>
                  <a:gd name="connsiteY4" fmla="*/ 20669 h 28575"/>
                  <a:gd name="connsiteX5" fmla="*/ 22098 w 28575"/>
                  <a:gd name="connsiteY5" fmla="*/ 20669 h 28575"/>
                  <a:gd name="connsiteX6" fmla="*/ 21431 w 28575"/>
                  <a:gd name="connsiteY6" fmla="*/ 21146 h 28575"/>
                  <a:gd name="connsiteX7" fmla="*/ 20193 w 28575"/>
                  <a:gd name="connsiteY7" fmla="*/ 21526 h 28575"/>
                  <a:gd name="connsiteX8" fmla="*/ 15526 w 28575"/>
                  <a:gd name="connsiteY8" fmla="*/ 21717 h 28575"/>
                  <a:gd name="connsiteX9" fmla="*/ 13526 w 28575"/>
                  <a:gd name="connsiteY9" fmla="*/ 21526 h 28575"/>
                  <a:gd name="connsiteX10" fmla="*/ 13526 w 28575"/>
                  <a:gd name="connsiteY10" fmla="*/ 21526 h 28575"/>
                  <a:gd name="connsiteX11" fmla="*/ 12668 w 28575"/>
                  <a:gd name="connsiteY11" fmla="*/ 21336 h 28575"/>
                  <a:gd name="connsiteX12" fmla="*/ 12478 w 28575"/>
                  <a:gd name="connsiteY12" fmla="*/ 20479 h 28575"/>
                  <a:gd name="connsiteX13" fmla="*/ 12383 w 28575"/>
                  <a:gd name="connsiteY13" fmla="*/ 18288 h 28575"/>
                  <a:gd name="connsiteX14" fmla="*/ 12478 w 28575"/>
                  <a:gd name="connsiteY14" fmla="*/ 16764 h 28575"/>
                  <a:gd name="connsiteX15" fmla="*/ 16669 w 28575"/>
                  <a:gd name="connsiteY15" fmla="*/ 16573 h 28575"/>
                  <a:gd name="connsiteX16" fmla="*/ 25051 w 28575"/>
                  <a:gd name="connsiteY16" fmla="*/ 16573 h 28575"/>
                  <a:gd name="connsiteX17" fmla="*/ 25432 w 28575"/>
                  <a:gd name="connsiteY17" fmla="*/ 16573 h 28575"/>
                  <a:gd name="connsiteX18" fmla="*/ 25432 w 28575"/>
                  <a:gd name="connsiteY18" fmla="*/ 16288 h 28575"/>
                  <a:gd name="connsiteX19" fmla="*/ 25241 w 28575"/>
                  <a:gd name="connsiteY19" fmla="*/ 11811 h 28575"/>
                  <a:gd name="connsiteX20" fmla="*/ 25527 w 28575"/>
                  <a:gd name="connsiteY20" fmla="*/ 7525 h 28575"/>
                  <a:gd name="connsiteX21" fmla="*/ 25527 w 28575"/>
                  <a:gd name="connsiteY21" fmla="*/ 7144 h 28575"/>
                  <a:gd name="connsiteX22" fmla="*/ 25241 w 28575"/>
                  <a:gd name="connsiteY22" fmla="*/ 7144 h 28575"/>
                  <a:gd name="connsiteX23" fmla="*/ 18955 w 28575"/>
                  <a:gd name="connsiteY23" fmla="*/ 7525 h 28575"/>
                  <a:gd name="connsiteX24" fmla="*/ 13907 w 28575"/>
                  <a:gd name="connsiteY24" fmla="*/ 7525 h 28575"/>
                  <a:gd name="connsiteX25" fmla="*/ 11525 w 28575"/>
                  <a:gd name="connsiteY25" fmla="*/ 7334 h 28575"/>
                  <a:gd name="connsiteX26" fmla="*/ 9716 w 28575"/>
                  <a:gd name="connsiteY26" fmla="*/ 7144 h 28575"/>
                  <a:gd name="connsiteX27" fmla="*/ 8287 w 28575"/>
                  <a:gd name="connsiteY27" fmla="*/ 7620 h 28575"/>
                  <a:gd name="connsiteX28" fmla="*/ 8096 w 28575"/>
                  <a:gd name="connsiteY28" fmla="*/ 8192 h 28575"/>
                  <a:gd name="connsiteX29" fmla="*/ 8858 w 28575"/>
                  <a:gd name="connsiteY29" fmla="*/ 9049 h 28575"/>
                  <a:gd name="connsiteX30" fmla="*/ 11525 w 28575"/>
                  <a:gd name="connsiteY30" fmla="*/ 10287 h 28575"/>
                  <a:gd name="connsiteX31" fmla="*/ 12478 w 28575"/>
                  <a:gd name="connsiteY31" fmla="*/ 10382 h 28575"/>
                  <a:gd name="connsiteX32" fmla="*/ 12478 w 28575"/>
                  <a:gd name="connsiteY32" fmla="*/ 10382 h 28575"/>
                  <a:gd name="connsiteX33" fmla="*/ 12478 w 28575"/>
                  <a:gd name="connsiteY33" fmla="*/ 10382 h 28575"/>
                  <a:gd name="connsiteX34" fmla="*/ 12954 w 28575"/>
                  <a:gd name="connsiteY34" fmla="*/ 10192 h 28575"/>
                  <a:gd name="connsiteX35" fmla="*/ 13716 w 28575"/>
                  <a:gd name="connsiteY35" fmla="*/ 9906 h 28575"/>
                  <a:gd name="connsiteX36" fmla="*/ 17050 w 28575"/>
                  <a:gd name="connsiteY36" fmla="*/ 9620 h 28575"/>
                  <a:gd name="connsiteX37" fmla="*/ 22003 w 28575"/>
                  <a:gd name="connsiteY37" fmla="*/ 9620 h 28575"/>
                  <a:gd name="connsiteX38" fmla="*/ 22193 w 28575"/>
                  <a:gd name="connsiteY38" fmla="*/ 11906 h 28575"/>
                  <a:gd name="connsiteX39" fmla="*/ 22003 w 28575"/>
                  <a:gd name="connsiteY39" fmla="*/ 14192 h 28575"/>
                  <a:gd name="connsiteX40" fmla="*/ 12573 w 28575"/>
                  <a:gd name="connsiteY40" fmla="*/ 14478 h 28575"/>
                  <a:gd name="connsiteX41" fmla="*/ 8096 w 28575"/>
                  <a:gd name="connsiteY41" fmla="*/ 14383 h 28575"/>
                  <a:gd name="connsiteX42" fmla="*/ 7144 w 28575"/>
                  <a:gd name="connsiteY42" fmla="*/ 15145 h 28575"/>
                  <a:gd name="connsiteX43" fmla="*/ 8096 w 28575"/>
                  <a:gd name="connsiteY43" fmla="*/ 16002 h 28575"/>
                  <a:gd name="connsiteX44" fmla="*/ 9049 w 28575"/>
                  <a:gd name="connsiteY44" fmla="*/ 16478 h 28575"/>
                  <a:gd name="connsiteX45" fmla="*/ 9239 w 28575"/>
                  <a:gd name="connsiteY45" fmla="*/ 18193 h 28575"/>
                  <a:gd name="connsiteX46" fmla="*/ 9335 w 28575"/>
                  <a:gd name="connsiteY46" fmla="*/ 19240 h 28575"/>
                  <a:gd name="connsiteX47" fmla="*/ 9239 w 28575"/>
                  <a:gd name="connsiteY47" fmla="*/ 21050 h 28575"/>
                  <a:gd name="connsiteX48" fmla="*/ 10573 w 28575"/>
                  <a:gd name="connsiteY48" fmla="*/ 23717 h 28575"/>
                  <a:gd name="connsiteX49" fmla="*/ 13621 w 28575"/>
                  <a:gd name="connsiteY49" fmla="*/ 24003 h 28575"/>
                  <a:gd name="connsiteX50" fmla="*/ 22860 w 28575"/>
                  <a:gd name="connsiteY50" fmla="*/ 24003 h 28575"/>
                  <a:gd name="connsiteX51" fmla="*/ 24670 w 28575"/>
                  <a:gd name="connsiteY51" fmla="*/ 24003 h 28575"/>
                  <a:gd name="connsiteX52" fmla="*/ 25813 w 28575"/>
                  <a:gd name="connsiteY52" fmla="*/ 24003 h 28575"/>
                  <a:gd name="connsiteX53" fmla="*/ 26289 w 28575"/>
                  <a:gd name="connsiteY53" fmla="*/ 24003 h 28575"/>
                  <a:gd name="connsiteX54" fmla="*/ 27337 w 28575"/>
                  <a:gd name="connsiteY54" fmla="*/ 22955 h 28575"/>
                  <a:gd name="connsiteX55" fmla="*/ 26575 w 28575"/>
                  <a:gd name="connsiteY55" fmla="*/ 21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28575" h="28575">
                    <a:moveTo>
                      <a:pt x="26479" y="21526"/>
                    </a:moveTo>
                    <a:cubicBezTo>
                      <a:pt x="25813" y="21241"/>
                      <a:pt x="24956" y="20955"/>
                      <a:pt x="24003" y="20860"/>
                    </a:cubicBezTo>
                    <a:lnTo>
                      <a:pt x="23622" y="20860"/>
                    </a:lnTo>
                    <a:cubicBezTo>
                      <a:pt x="22955" y="20669"/>
                      <a:pt x="22479" y="20669"/>
                      <a:pt x="22289" y="20669"/>
                    </a:cubicBezTo>
                    <a:lnTo>
                      <a:pt x="22193" y="20669"/>
                    </a:lnTo>
                    <a:cubicBezTo>
                      <a:pt x="22193" y="20669"/>
                      <a:pt x="22098" y="20669"/>
                      <a:pt x="22098" y="20669"/>
                    </a:cubicBezTo>
                    <a:cubicBezTo>
                      <a:pt x="22003" y="20669"/>
                      <a:pt x="21812" y="20860"/>
                      <a:pt x="21431" y="21146"/>
                    </a:cubicBezTo>
                    <a:cubicBezTo>
                      <a:pt x="21050" y="21336"/>
                      <a:pt x="20669" y="21431"/>
                      <a:pt x="20193" y="21526"/>
                    </a:cubicBezTo>
                    <a:cubicBezTo>
                      <a:pt x="18288" y="21717"/>
                      <a:pt x="16764" y="21812"/>
                      <a:pt x="15526" y="21717"/>
                    </a:cubicBezTo>
                    <a:cubicBezTo>
                      <a:pt x="14097" y="21622"/>
                      <a:pt x="13621" y="21526"/>
                      <a:pt x="13526" y="21526"/>
                    </a:cubicBezTo>
                    <a:lnTo>
                      <a:pt x="13526" y="21526"/>
                    </a:lnTo>
                    <a:cubicBezTo>
                      <a:pt x="13049" y="21526"/>
                      <a:pt x="12764" y="21526"/>
                      <a:pt x="12668" y="21336"/>
                    </a:cubicBezTo>
                    <a:cubicBezTo>
                      <a:pt x="12668" y="21336"/>
                      <a:pt x="12478" y="21241"/>
                      <a:pt x="12478" y="20479"/>
                    </a:cubicBezTo>
                    <a:cubicBezTo>
                      <a:pt x="12383" y="19717"/>
                      <a:pt x="12287" y="18955"/>
                      <a:pt x="12383" y="18288"/>
                    </a:cubicBezTo>
                    <a:cubicBezTo>
                      <a:pt x="12383" y="17717"/>
                      <a:pt x="12383" y="17240"/>
                      <a:pt x="12478" y="16764"/>
                    </a:cubicBezTo>
                    <a:cubicBezTo>
                      <a:pt x="13240" y="16764"/>
                      <a:pt x="14764" y="16669"/>
                      <a:pt x="16669" y="16573"/>
                    </a:cubicBezTo>
                    <a:cubicBezTo>
                      <a:pt x="19050" y="16573"/>
                      <a:pt x="21812" y="16573"/>
                      <a:pt x="25051" y="16573"/>
                    </a:cubicBezTo>
                    <a:lnTo>
                      <a:pt x="25432" y="16573"/>
                    </a:lnTo>
                    <a:cubicBezTo>
                      <a:pt x="25432" y="16573"/>
                      <a:pt x="25432" y="16288"/>
                      <a:pt x="25432" y="16288"/>
                    </a:cubicBezTo>
                    <a:cubicBezTo>
                      <a:pt x="25337" y="14573"/>
                      <a:pt x="25241" y="13049"/>
                      <a:pt x="25241" y="11811"/>
                    </a:cubicBezTo>
                    <a:cubicBezTo>
                      <a:pt x="25241" y="10573"/>
                      <a:pt x="25241" y="9144"/>
                      <a:pt x="25527" y="7525"/>
                    </a:cubicBezTo>
                    <a:lnTo>
                      <a:pt x="25527" y="7144"/>
                    </a:lnTo>
                    <a:cubicBezTo>
                      <a:pt x="25527" y="7144"/>
                      <a:pt x="25241" y="7144"/>
                      <a:pt x="25241" y="7144"/>
                    </a:cubicBezTo>
                    <a:cubicBezTo>
                      <a:pt x="22193" y="7334"/>
                      <a:pt x="20193" y="7429"/>
                      <a:pt x="18955" y="7525"/>
                    </a:cubicBezTo>
                    <a:cubicBezTo>
                      <a:pt x="17526" y="7525"/>
                      <a:pt x="15812" y="7525"/>
                      <a:pt x="13907" y="7525"/>
                    </a:cubicBezTo>
                    <a:cubicBezTo>
                      <a:pt x="12764" y="7525"/>
                      <a:pt x="12002" y="7429"/>
                      <a:pt x="11525" y="7334"/>
                    </a:cubicBezTo>
                    <a:cubicBezTo>
                      <a:pt x="10954" y="7334"/>
                      <a:pt x="10382" y="7239"/>
                      <a:pt x="9716" y="7144"/>
                    </a:cubicBezTo>
                    <a:cubicBezTo>
                      <a:pt x="9049" y="7144"/>
                      <a:pt x="8573" y="7144"/>
                      <a:pt x="8287" y="7620"/>
                    </a:cubicBezTo>
                    <a:cubicBezTo>
                      <a:pt x="8096" y="7810"/>
                      <a:pt x="8096" y="8096"/>
                      <a:pt x="8096" y="8192"/>
                    </a:cubicBezTo>
                    <a:cubicBezTo>
                      <a:pt x="8096" y="8477"/>
                      <a:pt x="8382" y="8763"/>
                      <a:pt x="8858" y="9049"/>
                    </a:cubicBezTo>
                    <a:cubicBezTo>
                      <a:pt x="10097" y="9811"/>
                      <a:pt x="10954" y="10192"/>
                      <a:pt x="11525" y="10287"/>
                    </a:cubicBezTo>
                    <a:cubicBezTo>
                      <a:pt x="12383" y="10382"/>
                      <a:pt x="12383" y="10382"/>
                      <a:pt x="12478" y="10382"/>
                    </a:cubicBezTo>
                    <a:lnTo>
                      <a:pt x="12478" y="10382"/>
                    </a:lnTo>
                    <a:cubicBezTo>
                      <a:pt x="12478" y="10382"/>
                      <a:pt x="12478" y="10382"/>
                      <a:pt x="12478" y="10382"/>
                    </a:cubicBezTo>
                    <a:cubicBezTo>
                      <a:pt x="12478" y="10382"/>
                      <a:pt x="12668" y="10287"/>
                      <a:pt x="12954" y="10192"/>
                    </a:cubicBezTo>
                    <a:cubicBezTo>
                      <a:pt x="13240" y="10096"/>
                      <a:pt x="13526" y="10001"/>
                      <a:pt x="13716" y="9906"/>
                    </a:cubicBezTo>
                    <a:cubicBezTo>
                      <a:pt x="15050" y="9715"/>
                      <a:pt x="16193" y="9715"/>
                      <a:pt x="17050" y="9620"/>
                    </a:cubicBezTo>
                    <a:cubicBezTo>
                      <a:pt x="18002" y="9620"/>
                      <a:pt x="19717" y="9620"/>
                      <a:pt x="22003" y="9620"/>
                    </a:cubicBezTo>
                    <a:cubicBezTo>
                      <a:pt x="22098" y="10287"/>
                      <a:pt x="22193" y="11049"/>
                      <a:pt x="22193" y="11906"/>
                    </a:cubicBezTo>
                    <a:cubicBezTo>
                      <a:pt x="22193" y="12763"/>
                      <a:pt x="22193" y="13525"/>
                      <a:pt x="22003" y="14192"/>
                    </a:cubicBezTo>
                    <a:cubicBezTo>
                      <a:pt x="18479" y="14478"/>
                      <a:pt x="15335" y="14573"/>
                      <a:pt x="12573" y="14478"/>
                    </a:cubicBezTo>
                    <a:cubicBezTo>
                      <a:pt x="9906" y="14478"/>
                      <a:pt x="8287" y="14383"/>
                      <a:pt x="8096" y="14383"/>
                    </a:cubicBezTo>
                    <a:cubicBezTo>
                      <a:pt x="7239" y="14383"/>
                      <a:pt x="7144" y="14954"/>
                      <a:pt x="7144" y="15145"/>
                    </a:cubicBezTo>
                    <a:cubicBezTo>
                      <a:pt x="7144" y="15430"/>
                      <a:pt x="7239" y="15907"/>
                      <a:pt x="8096" y="16002"/>
                    </a:cubicBezTo>
                    <a:cubicBezTo>
                      <a:pt x="8573" y="16002"/>
                      <a:pt x="8858" y="16192"/>
                      <a:pt x="9049" y="16478"/>
                    </a:cubicBezTo>
                    <a:cubicBezTo>
                      <a:pt x="9144" y="16669"/>
                      <a:pt x="9239" y="17145"/>
                      <a:pt x="9239" y="18193"/>
                    </a:cubicBezTo>
                    <a:cubicBezTo>
                      <a:pt x="9239" y="18193"/>
                      <a:pt x="9239" y="18193"/>
                      <a:pt x="9335" y="19240"/>
                    </a:cubicBezTo>
                    <a:cubicBezTo>
                      <a:pt x="9335" y="19812"/>
                      <a:pt x="9335" y="20383"/>
                      <a:pt x="9239" y="21050"/>
                    </a:cubicBezTo>
                    <a:cubicBezTo>
                      <a:pt x="8954" y="22955"/>
                      <a:pt x="9811" y="23527"/>
                      <a:pt x="10573" y="23717"/>
                    </a:cubicBezTo>
                    <a:cubicBezTo>
                      <a:pt x="11525" y="23908"/>
                      <a:pt x="12573" y="24003"/>
                      <a:pt x="13621" y="24003"/>
                    </a:cubicBezTo>
                    <a:lnTo>
                      <a:pt x="22860" y="24003"/>
                    </a:lnTo>
                    <a:cubicBezTo>
                      <a:pt x="23622" y="24003"/>
                      <a:pt x="24194" y="24003"/>
                      <a:pt x="24670" y="24003"/>
                    </a:cubicBezTo>
                    <a:cubicBezTo>
                      <a:pt x="25051" y="24003"/>
                      <a:pt x="25432" y="24003"/>
                      <a:pt x="25813" y="24003"/>
                    </a:cubicBezTo>
                    <a:lnTo>
                      <a:pt x="26289" y="24003"/>
                    </a:lnTo>
                    <a:cubicBezTo>
                      <a:pt x="26861" y="24003"/>
                      <a:pt x="27242" y="23527"/>
                      <a:pt x="27337" y="22955"/>
                    </a:cubicBezTo>
                    <a:cubicBezTo>
                      <a:pt x="27337" y="22384"/>
                      <a:pt x="27146" y="21907"/>
                      <a:pt x="26575" y="21717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8" name="자유형: 도형 1067">
                <a:extLst>
                  <a:ext uri="{FF2B5EF4-FFF2-40B4-BE49-F238E27FC236}">
                    <a16:creationId xmlns:a16="http://schemas.microsoft.com/office/drawing/2014/main" id="{997206F5-FD2D-4592-B2C4-27D1C0565F25}"/>
                  </a:ext>
                </a:extLst>
              </p:cNvPr>
              <p:cNvSpPr/>
              <p:nvPr/>
            </p:nvSpPr>
            <p:spPr>
              <a:xfrm>
                <a:off x="2193783" y="2245230"/>
                <a:ext cx="28575" cy="28575"/>
              </a:xfrm>
              <a:custGeom>
                <a:avLst/>
                <a:gdLst>
                  <a:gd name="connsiteX0" fmla="*/ 18303 w 28575"/>
                  <a:gd name="connsiteY0" fmla="*/ 17577 h 28575"/>
                  <a:gd name="connsiteX1" fmla="*/ 18684 w 28575"/>
                  <a:gd name="connsiteY1" fmla="*/ 17005 h 28575"/>
                  <a:gd name="connsiteX2" fmla="*/ 22875 w 28575"/>
                  <a:gd name="connsiteY2" fmla="*/ 20815 h 28575"/>
                  <a:gd name="connsiteX3" fmla="*/ 26018 w 28575"/>
                  <a:gd name="connsiteY3" fmla="*/ 25006 h 28575"/>
                  <a:gd name="connsiteX4" fmla="*/ 27257 w 28575"/>
                  <a:gd name="connsiteY4" fmla="*/ 25673 h 28575"/>
                  <a:gd name="connsiteX5" fmla="*/ 27257 w 28575"/>
                  <a:gd name="connsiteY5" fmla="*/ 25673 h 28575"/>
                  <a:gd name="connsiteX6" fmla="*/ 28304 w 28575"/>
                  <a:gd name="connsiteY6" fmla="*/ 24625 h 28575"/>
                  <a:gd name="connsiteX7" fmla="*/ 28304 w 28575"/>
                  <a:gd name="connsiteY7" fmla="*/ 22625 h 28575"/>
                  <a:gd name="connsiteX8" fmla="*/ 25637 w 28575"/>
                  <a:gd name="connsiteY8" fmla="*/ 19482 h 28575"/>
                  <a:gd name="connsiteX9" fmla="*/ 19446 w 28575"/>
                  <a:gd name="connsiteY9" fmla="*/ 15576 h 28575"/>
                  <a:gd name="connsiteX10" fmla="*/ 20589 w 28575"/>
                  <a:gd name="connsiteY10" fmla="*/ 13290 h 28575"/>
                  <a:gd name="connsiteX11" fmla="*/ 21732 w 28575"/>
                  <a:gd name="connsiteY11" fmla="*/ 10338 h 28575"/>
                  <a:gd name="connsiteX12" fmla="*/ 21732 w 28575"/>
                  <a:gd name="connsiteY12" fmla="*/ 8623 h 28575"/>
                  <a:gd name="connsiteX13" fmla="*/ 20589 w 28575"/>
                  <a:gd name="connsiteY13" fmla="*/ 7671 h 28575"/>
                  <a:gd name="connsiteX14" fmla="*/ 18018 w 28575"/>
                  <a:gd name="connsiteY14" fmla="*/ 7194 h 28575"/>
                  <a:gd name="connsiteX15" fmla="*/ 17446 w 28575"/>
                  <a:gd name="connsiteY15" fmla="*/ 7194 h 28575"/>
                  <a:gd name="connsiteX16" fmla="*/ 16684 w 28575"/>
                  <a:gd name="connsiteY16" fmla="*/ 7194 h 28575"/>
                  <a:gd name="connsiteX17" fmla="*/ 15446 w 28575"/>
                  <a:gd name="connsiteY17" fmla="*/ 7766 h 28575"/>
                  <a:gd name="connsiteX18" fmla="*/ 15446 w 28575"/>
                  <a:gd name="connsiteY18" fmla="*/ 8337 h 28575"/>
                  <a:gd name="connsiteX19" fmla="*/ 16112 w 28575"/>
                  <a:gd name="connsiteY19" fmla="*/ 8814 h 28575"/>
                  <a:gd name="connsiteX20" fmla="*/ 18208 w 28575"/>
                  <a:gd name="connsiteY20" fmla="*/ 9766 h 28575"/>
                  <a:gd name="connsiteX21" fmla="*/ 18018 w 28575"/>
                  <a:gd name="connsiteY21" fmla="*/ 11100 h 28575"/>
                  <a:gd name="connsiteX22" fmla="*/ 17351 w 28575"/>
                  <a:gd name="connsiteY22" fmla="*/ 12814 h 28575"/>
                  <a:gd name="connsiteX23" fmla="*/ 17351 w 28575"/>
                  <a:gd name="connsiteY23" fmla="*/ 13005 h 28575"/>
                  <a:gd name="connsiteX24" fmla="*/ 14969 w 28575"/>
                  <a:gd name="connsiteY24" fmla="*/ 17196 h 28575"/>
                  <a:gd name="connsiteX25" fmla="*/ 12017 w 28575"/>
                  <a:gd name="connsiteY25" fmla="*/ 21006 h 28575"/>
                  <a:gd name="connsiteX26" fmla="*/ 7731 w 28575"/>
                  <a:gd name="connsiteY26" fmla="*/ 24625 h 28575"/>
                  <a:gd name="connsiteX27" fmla="*/ 7159 w 28575"/>
                  <a:gd name="connsiteY27" fmla="*/ 25197 h 28575"/>
                  <a:gd name="connsiteX28" fmla="*/ 7349 w 28575"/>
                  <a:gd name="connsiteY28" fmla="*/ 25863 h 28575"/>
                  <a:gd name="connsiteX29" fmla="*/ 8016 w 28575"/>
                  <a:gd name="connsiteY29" fmla="*/ 26149 h 28575"/>
                  <a:gd name="connsiteX30" fmla="*/ 8493 w 28575"/>
                  <a:gd name="connsiteY30" fmla="*/ 26149 h 28575"/>
                  <a:gd name="connsiteX31" fmla="*/ 9731 w 28575"/>
                  <a:gd name="connsiteY31" fmla="*/ 25673 h 28575"/>
                  <a:gd name="connsiteX32" fmla="*/ 14112 w 28575"/>
                  <a:gd name="connsiteY32" fmla="*/ 22530 h 28575"/>
                  <a:gd name="connsiteX33" fmla="*/ 17732 w 28575"/>
                  <a:gd name="connsiteY33" fmla="*/ 18529 h 28575"/>
                  <a:gd name="connsiteX34" fmla="*/ 18398 w 28575"/>
                  <a:gd name="connsiteY34" fmla="*/ 1767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8575" h="28575">
                    <a:moveTo>
                      <a:pt x="18303" y="17577"/>
                    </a:moveTo>
                    <a:cubicBezTo>
                      <a:pt x="18303" y="17577"/>
                      <a:pt x="18589" y="17196"/>
                      <a:pt x="18684" y="17005"/>
                    </a:cubicBezTo>
                    <a:cubicBezTo>
                      <a:pt x="20399" y="18434"/>
                      <a:pt x="21732" y="19672"/>
                      <a:pt x="22875" y="20815"/>
                    </a:cubicBezTo>
                    <a:cubicBezTo>
                      <a:pt x="24018" y="22053"/>
                      <a:pt x="25066" y="23482"/>
                      <a:pt x="26018" y="25006"/>
                    </a:cubicBezTo>
                    <a:cubicBezTo>
                      <a:pt x="26209" y="25292"/>
                      <a:pt x="26495" y="25673"/>
                      <a:pt x="27257" y="25673"/>
                    </a:cubicBezTo>
                    <a:lnTo>
                      <a:pt x="27257" y="25673"/>
                    </a:lnTo>
                    <a:cubicBezTo>
                      <a:pt x="27923" y="25673"/>
                      <a:pt x="28304" y="25292"/>
                      <a:pt x="28304" y="24625"/>
                    </a:cubicBezTo>
                    <a:lnTo>
                      <a:pt x="28304" y="22625"/>
                    </a:lnTo>
                    <a:cubicBezTo>
                      <a:pt x="28304" y="21672"/>
                      <a:pt x="27447" y="20720"/>
                      <a:pt x="25637" y="19482"/>
                    </a:cubicBezTo>
                    <a:cubicBezTo>
                      <a:pt x="24018" y="18434"/>
                      <a:pt x="22018" y="17196"/>
                      <a:pt x="19446" y="15576"/>
                    </a:cubicBezTo>
                    <a:cubicBezTo>
                      <a:pt x="19827" y="14910"/>
                      <a:pt x="20208" y="14148"/>
                      <a:pt x="20589" y="13290"/>
                    </a:cubicBezTo>
                    <a:cubicBezTo>
                      <a:pt x="20970" y="12433"/>
                      <a:pt x="21351" y="11385"/>
                      <a:pt x="21732" y="10338"/>
                    </a:cubicBezTo>
                    <a:cubicBezTo>
                      <a:pt x="21923" y="9671"/>
                      <a:pt x="21923" y="9195"/>
                      <a:pt x="21732" y="8623"/>
                    </a:cubicBezTo>
                    <a:cubicBezTo>
                      <a:pt x="21542" y="8147"/>
                      <a:pt x="21161" y="7766"/>
                      <a:pt x="20589" y="7671"/>
                    </a:cubicBezTo>
                    <a:cubicBezTo>
                      <a:pt x="19732" y="7480"/>
                      <a:pt x="18875" y="7290"/>
                      <a:pt x="18018" y="7194"/>
                    </a:cubicBezTo>
                    <a:lnTo>
                      <a:pt x="17446" y="7194"/>
                    </a:lnTo>
                    <a:cubicBezTo>
                      <a:pt x="16874" y="7194"/>
                      <a:pt x="16684" y="7194"/>
                      <a:pt x="16684" y="7194"/>
                    </a:cubicBezTo>
                    <a:cubicBezTo>
                      <a:pt x="15827" y="7004"/>
                      <a:pt x="15541" y="7385"/>
                      <a:pt x="15446" y="7766"/>
                    </a:cubicBezTo>
                    <a:cubicBezTo>
                      <a:pt x="15350" y="8052"/>
                      <a:pt x="15446" y="8242"/>
                      <a:pt x="15446" y="8337"/>
                    </a:cubicBezTo>
                    <a:cubicBezTo>
                      <a:pt x="15541" y="8528"/>
                      <a:pt x="15827" y="8718"/>
                      <a:pt x="16112" y="8814"/>
                    </a:cubicBezTo>
                    <a:cubicBezTo>
                      <a:pt x="18208" y="9290"/>
                      <a:pt x="18208" y="9671"/>
                      <a:pt x="18208" y="9766"/>
                    </a:cubicBezTo>
                    <a:cubicBezTo>
                      <a:pt x="18208" y="10147"/>
                      <a:pt x="18208" y="10623"/>
                      <a:pt x="18018" y="11100"/>
                    </a:cubicBezTo>
                    <a:cubicBezTo>
                      <a:pt x="18018" y="11195"/>
                      <a:pt x="17827" y="11671"/>
                      <a:pt x="17351" y="12814"/>
                    </a:cubicBezTo>
                    <a:lnTo>
                      <a:pt x="17351" y="13005"/>
                    </a:lnTo>
                    <a:cubicBezTo>
                      <a:pt x="16874" y="14243"/>
                      <a:pt x="16017" y="15576"/>
                      <a:pt x="14969" y="17196"/>
                    </a:cubicBezTo>
                    <a:cubicBezTo>
                      <a:pt x="14017" y="18624"/>
                      <a:pt x="12969" y="19958"/>
                      <a:pt x="12017" y="21006"/>
                    </a:cubicBezTo>
                    <a:cubicBezTo>
                      <a:pt x="10969" y="22149"/>
                      <a:pt x="9540" y="23292"/>
                      <a:pt x="7731" y="24625"/>
                    </a:cubicBezTo>
                    <a:cubicBezTo>
                      <a:pt x="7254" y="24911"/>
                      <a:pt x="7159" y="25101"/>
                      <a:pt x="7159" y="25197"/>
                    </a:cubicBezTo>
                    <a:cubicBezTo>
                      <a:pt x="7159" y="25292"/>
                      <a:pt x="7064" y="25578"/>
                      <a:pt x="7349" y="25863"/>
                    </a:cubicBezTo>
                    <a:cubicBezTo>
                      <a:pt x="7445" y="26054"/>
                      <a:pt x="7635" y="26149"/>
                      <a:pt x="8016" y="26149"/>
                    </a:cubicBezTo>
                    <a:cubicBezTo>
                      <a:pt x="8207" y="26149"/>
                      <a:pt x="8302" y="26149"/>
                      <a:pt x="8493" y="26149"/>
                    </a:cubicBezTo>
                    <a:cubicBezTo>
                      <a:pt x="8969" y="26054"/>
                      <a:pt x="9350" y="25863"/>
                      <a:pt x="9731" y="25673"/>
                    </a:cubicBezTo>
                    <a:cubicBezTo>
                      <a:pt x="11350" y="24720"/>
                      <a:pt x="12779" y="23673"/>
                      <a:pt x="14112" y="22530"/>
                    </a:cubicBezTo>
                    <a:cubicBezTo>
                      <a:pt x="15350" y="21387"/>
                      <a:pt x="16589" y="20053"/>
                      <a:pt x="17732" y="18529"/>
                    </a:cubicBezTo>
                    <a:lnTo>
                      <a:pt x="18398" y="17672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9" name="자유형: 도형 1068">
                <a:extLst>
                  <a:ext uri="{FF2B5EF4-FFF2-40B4-BE49-F238E27FC236}">
                    <a16:creationId xmlns:a16="http://schemas.microsoft.com/office/drawing/2014/main" id="{0441F687-2398-4FD3-9E84-0400954D99BB}"/>
                  </a:ext>
                </a:extLst>
              </p:cNvPr>
              <p:cNvSpPr/>
              <p:nvPr/>
            </p:nvSpPr>
            <p:spPr>
              <a:xfrm>
                <a:off x="2231136" y="2261664"/>
                <a:ext cx="47625" cy="28575"/>
              </a:xfrm>
              <a:custGeom>
                <a:avLst/>
                <a:gdLst>
                  <a:gd name="connsiteX0" fmla="*/ 42196 w 47625"/>
                  <a:gd name="connsiteY0" fmla="*/ 8001 h 28575"/>
                  <a:gd name="connsiteX1" fmla="*/ 39624 w 47625"/>
                  <a:gd name="connsiteY1" fmla="*/ 7334 h 28575"/>
                  <a:gd name="connsiteX2" fmla="*/ 37814 w 47625"/>
                  <a:gd name="connsiteY2" fmla="*/ 7144 h 28575"/>
                  <a:gd name="connsiteX3" fmla="*/ 37624 w 47625"/>
                  <a:gd name="connsiteY3" fmla="*/ 7144 h 28575"/>
                  <a:gd name="connsiteX4" fmla="*/ 37528 w 47625"/>
                  <a:gd name="connsiteY4" fmla="*/ 7144 h 28575"/>
                  <a:gd name="connsiteX5" fmla="*/ 36862 w 47625"/>
                  <a:gd name="connsiteY5" fmla="*/ 7620 h 28575"/>
                  <a:gd name="connsiteX6" fmla="*/ 35623 w 47625"/>
                  <a:gd name="connsiteY6" fmla="*/ 8001 h 28575"/>
                  <a:gd name="connsiteX7" fmla="*/ 25432 w 47625"/>
                  <a:gd name="connsiteY7" fmla="*/ 8001 h 28575"/>
                  <a:gd name="connsiteX8" fmla="*/ 14668 w 47625"/>
                  <a:gd name="connsiteY8" fmla="*/ 8001 h 28575"/>
                  <a:gd name="connsiteX9" fmla="*/ 11621 w 47625"/>
                  <a:gd name="connsiteY9" fmla="*/ 7810 h 28575"/>
                  <a:gd name="connsiteX10" fmla="*/ 8858 w 47625"/>
                  <a:gd name="connsiteY10" fmla="*/ 7525 h 28575"/>
                  <a:gd name="connsiteX11" fmla="*/ 7334 w 47625"/>
                  <a:gd name="connsiteY11" fmla="*/ 8001 h 28575"/>
                  <a:gd name="connsiteX12" fmla="*/ 7144 w 47625"/>
                  <a:gd name="connsiteY12" fmla="*/ 8572 h 28575"/>
                  <a:gd name="connsiteX13" fmla="*/ 7810 w 47625"/>
                  <a:gd name="connsiteY13" fmla="*/ 9525 h 28575"/>
                  <a:gd name="connsiteX14" fmla="*/ 10763 w 47625"/>
                  <a:gd name="connsiteY14" fmla="*/ 10858 h 28575"/>
                  <a:gd name="connsiteX15" fmla="*/ 12287 w 47625"/>
                  <a:gd name="connsiteY15" fmla="*/ 11144 h 28575"/>
                  <a:gd name="connsiteX16" fmla="*/ 12478 w 47625"/>
                  <a:gd name="connsiteY16" fmla="*/ 11144 h 28575"/>
                  <a:gd name="connsiteX17" fmla="*/ 13240 w 47625"/>
                  <a:gd name="connsiteY17" fmla="*/ 10668 h 28575"/>
                  <a:gd name="connsiteX18" fmla="*/ 14192 w 47625"/>
                  <a:gd name="connsiteY18" fmla="*/ 10382 h 28575"/>
                  <a:gd name="connsiteX19" fmla="*/ 19145 w 47625"/>
                  <a:gd name="connsiteY19" fmla="*/ 10287 h 28575"/>
                  <a:gd name="connsiteX20" fmla="*/ 23431 w 47625"/>
                  <a:gd name="connsiteY20" fmla="*/ 10287 h 28575"/>
                  <a:gd name="connsiteX21" fmla="*/ 23431 w 47625"/>
                  <a:gd name="connsiteY21" fmla="*/ 22574 h 28575"/>
                  <a:gd name="connsiteX22" fmla="*/ 23527 w 47625"/>
                  <a:gd name="connsiteY22" fmla="*/ 23431 h 28575"/>
                  <a:gd name="connsiteX23" fmla="*/ 23908 w 47625"/>
                  <a:gd name="connsiteY23" fmla="*/ 24098 h 28575"/>
                  <a:gd name="connsiteX24" fmla="*/ 24575 w 47625"/>
                  <a:gd name="connsiteY24" fmla="*/ 24384 h 28575"/>
                  <a:gd name="connsiteX25" fmla="*/ 24765 w 47625"/>
                  <a:gd name="connsiteY25" fmla="*/ 24384 h 28575"/>
                  <a:gd name="connsiteX26" fmla="*/ 25527 w 47625"/>
                  <a:gd name="connsiteY26" fmla="*/ 24098 h 28575"/>
                  <a:gd name="connsiteX27" fmla="*/ 26194 w 47625"/>
                  <a:gd name="connsiteY27" fmla="*/ 23050 h 28575"/>
                  <a:gd name="connsiteX28" fmla="*/ 26384 w 47625"/>
                  <a:gd name="connsiteY28" fmla="*/ 21336 h 28575"/>
                  <a:gd name="connsiteX29" fmla="*/ 26384 w 47625"/>
                  <a:gd name="connsiteY29" fmla="*/ 10287 h 28575"/>
                  <a:gd name="connsiteX30" fmla="*/ 33814 w 47625"/>
                  <a:gd name="connsiteY30" fmla="*/ 10287 h 28575"/>
                  <a:gd name="connsiteX31" fmla="*/ 38195 w 47625"/>
                  <a:gd name="connsiteY31" fmla="*/ 10477 h 28575"/>
                  <a:gd name="connsiteX32" fmla="*/ 40100 w 47625"/>
                  <a:gd name="connsiteY32" fmla="*/ 10477 h 28575"/>
                  <a:gd name="connsiteX33" fmla="*/ 41719 w 47625"/>
                  <a:gd name="connsiteY33" fmla="*/ 10477 h 28575"/>
                  <a:gd name="connsiteX34" fmla="*/ 42767 w 47625"/>
                  <a:gd name="connsiteY34" fmla="*/ 9334 h 28575"/>
                  <a:gd name="connsiteX35" fmla="*/ 42005 w 47625"/>
                  <a:gd name="connsiteY35" fmla="*/ 790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47625" h="28575">
                    <a:moveTo>
                      <a:pt x="42196" y="8001"/>
                    </a:moveTo>
                    <a:cubicBezTo>
                      <a:pt x="41434" y="7715"/>
                      <a:pt x="40576" y="7429"/>
                      <a:pt x="39624" y="7334"/>
                    </a:cubicBezTo>
                    <a:cubicBezTo>
                      <a:pt x="38671" y="7239"/>
                      <a:pt x="38100" y="7144"/>
                      <a:pt x="37814" y="7144"/>
                    </a:cubicBezTo>
                    <a:lnTo>
                      <a:pt x="37624" y="7144"/>
                    </a:lnTo>
                    <a:cubicBezTo>
                      <a:pt x="37624" y="7144"/>
                      <a:pt x="37528" y="7144"/>
                      <a:pt x="37528" y="7144"/>
                    </a:cubicBezTo>
                    <a:cubicBezTo>
                      <a:pt x="37528" y="7144"/>
                      <a:pt x="37338" y="7334"/>
                      <a:pt x="36862" y="7620"/>
                    </a:cubicBezTo>
                    <a:cubicBezTo>
                      <a:pt x="36481" y="7810"/>
                      <a:pt x="36100" y="8001"/>
                      <a:pt x="35623" y="8001"/>
                    </a:cubicBezTo>
                    <a:cubicBezTo>
                      <a:pt x="35433" y="8001"/>
                      <a:pt x="32575" y="8001"/>
                      <a:pt x="25432" y="8001"/>
                    </a:cubicBezTo>
                    <a:cubicBezTo>
                      <a:pt x="19145" y="8001"/>
                      <a:pt x="15335" y="8001"/>
                      <a:pt x="14668" y="8001"/>
                    </a:cubicBezTo>
                    <a:cubicBezTo>
                      <a:pt x="13335" y="8001"/>
                      <a:pt x="12382" y="7906"/>
                      <a:pt x="11621" y="7810"/>
                    </a:cubicBezTo>
                    <a:cubicBezTo>
                      <a:pt x="10954" y="7810"/>
                      <a:pt x="10001" y="7620"/>
                      <a:pt x="8858" y="7525"/>
                    </a:cubicBezTo>
                    <a:cubicBezTo>
                      <a:pt x="8192" y="7525"/>
                      <a:pt x="7620" y="7525"/>
                      <a:pt x="7334" y="8001"/>
                    </a:cubicBezTo>
                    <a:cubicBezTo>
                      <a:pt x="7144" y="8192"/>
                      <a:pt x="7144" y="8477"/>
                      <a:pt x="7144" y="8572"/>
                    </a:cubicBezTo>
                    <a:cubicBezTo>
                      <a:pt x="7144" y="8858"/>
                      <a:pt x="7429" y="9144"/>
                      <a:pt x="7810" y="9525"/>
                    </a:cubicBezTo>
                    <a:cubicBezTo>
                      <a:pt x="8858" y="10192"/>
                      <a:pt x="9906" y="10668"/>
                      <a:pt x="10763" y="10858"/>
                    </a:cubicBezTo>
                    <a:cubicBezTo>
                      <a:pt x="12097" y="11144"/>
                      <a:pt x="12192" y="11144"/>
                      <a:pt x="12287" y="11144"/>
                    </a:cubicBezTo>
                    <a:lnTo>
                      <a:pt x="12478" y="11144"/>
                    </a:lnTo>
                    <a:cubicBezTo>
                      <a:pt x="12478" y="11144"/>
                      <a:pt x="12859" y="10858"/>
                      <a:pt x="13240" y="10668"/>
                    </a:cubicBezTo>
                    <a:cubicBezTo>
                      <a:pt x="13525" y="10477"/>
                      <a:pt x="13906" y="10382"/>
                      <a:pt x="14192" y="10382"/>
                    </a:cubicBezTo>
                    <a:cubicBezTo>
                      <a:pt x="16192" y="10382"/>
                      <a:pt x="17717" y="10287"/>
                      <a:pt x="19145" y="10287"/>
                    </a:cubicBezTo>
                    <a:cubicBezTo>
                      <a:pt x="20574" y="10287"/>
                      <a:pt x="22003" y="10287"/>
                      <a:pt x="23431" y="10287"/>
                    </a:cubicBezTo>
                    <a:lnTo>
                      <a:pt x="23431" y="22574"/>
                    </a:lnTo>
                    <a:cubicBezTo>
                      <a:pt x="23431" y="22574"/>
                      <a:pt x="23431" y="23146"/>
                      <a:pt x="23527" y="23431"/>
                    </a:cubicBezTo>
                    <a:cubicBezTo>
                      <a:pt x="23622" y="23717"/>
                      <a:pt x="23717" y="23908"/>
                      <a:pt x="23908" y="24098"/>
                    </a:cubicBezTo>
                    <a:cubicBezTo>
                      <a:pt x="24003" y="24193"/>
                      <a:pt x="24289" y="24384"/>
                      <a:pt x="24575" y="24384"/>
                    </a:cubicBezTo>
                    <a:cubicBezTo>
                      <a:pt x="24575" y="24384"/>
                      <a:pt x="24765" y="24384"/>
                      <a:pt x="24765" y="24384"/>
                    </a:cubicBezTo>
                    <a:cubicBezTo>
                      <a:pt x="25146" y="24384"/>
                      <a:pt x="25432" y="24193"/>
                      <a:pt x="25527" y="24098"/>
                    </a:cubicBezTo>
                    <a:cubicBezTo>
                      <a:pt x="25813" y="23908"/>
                      <a:pt x="26003" y="23527"/>
                      <a:pt x="26194" y="23050"/>
                    </a:cubicBezTo>
                    <a:cubicBezTo>
                      <a:pt x="26289" y="22574"/>
                      <a:pt x="26384" y="22003"/>
                      <a:pt x="26384" y="21336"/>
                    </a:cubicBezTo>
                    <a:lnTo>
                      <a:pt x="26384" y="10287"/>
                    </a:lnTo>
                    <a:cubicBezTo>
                      <a:pt x="29242" y="10287"/>
                      <a:pt x="31718" y="10287"/>
                      <a:pt x="33814" y="10287"/>
                    </a:cubicBezTo>
                    <a:cubicBezTo>
                      <a:pt x="36004" y="10287"/>
                      <a:pt x="37433" y="10382"/>
                      <a:pt x="38195" y="10477"/>
                    </a:cubicBezTo>
                    <a:cubicBezTo>
                      <a:pt x="39052" y="10477"/>
                      <a:pt x="39624" y="10477"/>
                      <a:pt x="40100" y="10477"/>
                    </a:cubicBezTo>
                    <a:cubicBezTo>
                      <a:pt x="40576" y="10477"/>
                      <a:pt x="41053" y="10477"/>
                      <a:pt x="41719" y="10477"/>
                    </a:cubicBezTo>
                    <a:cubicBezTo>
                      <a:pt x="42291" y="10477"/>
                      <a:pt x="42672" y="10001"/>
                      <a:pt x="42767" y="9334"/>
                    </a:cubicBezTo>
                    <a:cubicBezTo>
                      <a:pt x="42767" y="8668"/>
                      <a:pt x="42577" y="8192"/>
                      <a:pt x="42005" y="7906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0" name="자유형: 도형 1069">
                <a:extLst>
                  <a:ext uri="{FF2B5EF4-FFF2-40B4-BE49-F238E27FC236}">
                    <a16:creationId xmlns:a16="http://schemas.microsoft.com/office/drawing/2014/main" id="{D5D24486-B4EA-4541-BB25-F5DF1A998251}"/>
                  </a:ext>
                </a:extLst>
              </p:cNvPr>
              <p:cNvSpPr/>
              <p:nvPr/>
            </p:nvSpPr>
            <p:spPr>
              <a:xfrm>
                <a:off x="2238089" y="2245492"/>
                <a:ext cx="28575" cy="28575"/>
              </a:xfrm>
              <a:custGeom>
                <a:avLst/>
                <a:gdLst>
                  <a:gd name="connsiteX0" fmla="*/ 7810 w 28575"/>
                  <a:gd name="connsiteY0" fmla="*/ 9314 h 28575"/>
                  <a:gd name="connsiteX1" fmla="*/ 10096 w 28575"/>
                  <a:gd name="connsiteY1" fmla="*/ 10457 h 28575"/>
                  <a:gd name="connsiteX2" fmla="*/ 11430 w 28575"/>
                  <a:gd name="connsiteY2" fmla="*/ 10838 h 28575"/>
                  <a:gd name="connsiteX3" fmla="*/ 11525 w 28575"/>
                  <a:gd name="connsiteY3" fmla="*/ 10838 h 28575"/>
                  <a:gd name="connsiteX4" fmla="*/ 11621 w 28575"/>
                  <a:gd name="connsiteY4" fmla="*/ 10838 h 28575"/>
                  <a:gd name="connsiteX5" fmla="*/ 12192 w 28575"/>
                  <a:gd name="connsiteY5" fmla="*/ 10552 h 28575"/>
                  <a:gd name="connsiteX6" fmla="*/ 12954 w 28575"/>
                  <a:gd name="connsiteY6" fmla="*/ 10266 h 28575"/>
                  <a:gd name="connsiteX7" fmla="*/ 20574 w 28575"/>
                  <a:gd name="connsiteY7" fmla="*/ 9981 h 28575"/>
                  <a:gd name="connsiteX8" fmla="*/ 24860 w 28575"/>
                  <a:gd name="connsiteY8" fmla="*/ 10076 h 28575"/>
                  <a:gd name="connsiteX9" fmla="*/ 25527 w 28575"/>
                  <a:gd name="connsiteY9" fmla="*/ 10362 h 28575"/>
                  <a:gd name="connsiteX10" fmla="*/ 25622 w 28575"/>
                  <a:gd name="connsiteY10" fmla="*/ 11314 h 28575"/>
                  <a:gd name="connsiteX11" fmla="*/ 24860 w 28575"/>
                  <a:gd name="connsiteY11" fmla="*/ 15505 h 28575"/>
                  <a:gd name="connsiteX12" fmla="*/ 23336 w 28575"/>
                  <a:gd name="connsiteY12" fmla="*/ 20553 h 28575"/>
                  <a:gd name="connsiteX13" fmla="*/ 23336 w 28575"/>
                  <a:gd name="connsiteY13" fmla="*/ 21220 h 28575"/>
                  <a:gd name="connsiteX14" fmla="*/ 24098 w 28575"/>
                  <a:gd name="connsiteY14" fmla="*/ 21601 h 28575"/>
                  <a:gd name="connsiteX15" fmla="*/ 24289 w 28575"/>
                  <a:gd name="connsiteY15" fmla="*/ 21601 h 28575"/>
                  <a:gd name="connsiteX16" fmla="*/ 25622 w 28575"/>
                  <a:gd name="connsiteY16" fmla="*/ 20839 h 28575"/>
                  <a:gd name="connsiteX17" fmla="*/ 27813 w 28575"/>
                  <a:gd name="connsiteY17" fmla="*/ 15791 h 28575"/>
                  <a:gd name="connsiteX18" fmla="*/ 29242 w 28575"/>
                  <a:gd name="connsiteY18" fmla="*/ 10933 h 28575"/>
                  <a:gd name="connsiteX19" fmla="*/ 29432 w 28575"/>
                  <a:gd name="connsiteY19" fmla="*/ 9314 h 28575"/>
                  <a:gd name="connsiteX20" fmla="*/ 28766 w 28575"/>
                  <a:gd name="connsiteY20" fmla="*/ 8171 h 28575"/>
                  <a:gd name="connsiteX21" fmla="*/ 27718 w 28575"/>
                  <a:gd name="connsiteY21" fmla="*/ 7504 h 28575"/>
                  <a:gd name="connsiteX22" fmla="*/ 26860 w 28575"/>
                  <a:gd name="connsiteY22" fmla="*/ 7219 h 28575"/>
                  <a:gd name="connsiteX23" fmla="*/ 26670 w 28575"/>
                  <a:gd name="connsiteY23" fmla="*/ 7219 h 28575"/>
                  <a:gd name="connsiteX24" fmla="*/ 26575 w 28575"/>
                  <a:gd name="connsiteY24" fmla="*/ 7219 h 28575"/>
                  <a:gd name="connsiteX25" fmla="*/ 26003 w 28575"/>
                  <a:gd name="connsiteY25" fmla="*/ 7504 h 28575"/>
                  <a:gd name="connsiteX26" fmla="*/ 25337 w 28575"/>
                  <a:gd name="connsiteY26" fmla="*/ 7695 h 28575"/>
                  <a:gd name="connsiteX27" fmla="*/ 19145 w 28575"/>
                  <a:gd name="connsiteY27" fmla="*/ 7695 h 28575"/>
                  <a:gd name="connsiteX28" fmla="*/ 13716 w 28575"/>
                  <a:gd name="connsiteY28" fmla="*/ 7695 h 28575"/>
                  <a:gd name="connsiteX29" fmla="*/ 11049 w 28575"/>
                  <a:gd name="connsiteY29" fmla="*/ 7504 h 28575"/>
                  <a:gd name="connsiteX30" fmla="*/ 9049 w 28575"/>
                  <a:gd name="connsiteY30" fmla="*/ 7219 h 28575"/>
                  <a:gd name="connsiteX31" fmla="*/ 7429 w 28575"/>
                  <a:gd name="connsiteY31" fmla="*/ 7599 h 28575"/>
                  <a:gd name="connsiteX32" fmla="*/ 7144 w 28575"/>
                  <a:gd name="connsiteY32" fmla="*/ 8171 h 28575"/>
                  <a:gd name="connsiteX33" fmla="*/ 7906 w 28575"/>
                  <a:gd name="connsiteY33" fmla="*/ 912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7810" y="9314"/>
                    </a:moveTo>
                    <a:cubicBezTo>
                      <a:pt x="8572" y="9885"/>
                      <a:pt x="9334" y="10266"/>
                      <a:pt x="10096" y="10457"/>
                    </a:cubicBezTo>
                    <a:cubicBezTo>
                      <a:pt x="10763" y="10648"/>
                      <a:pt x="11239" y="10838"/>
                      <a:pt x="11430" y="10838"/>
                    </a:cubicBezTo>
                    <a:lnTo>
                      <a:pt x="11525" y="10838"/>
                    </a:lnTo>
                    <a:cubicBezTo>
                      <a:pt x="11525" y="10838"/>
                      <a:pt x="11621" y="10838"/>
                      <a:pt x="11621" y="10838"/>
                    </a:cubicBezTo>
                    <a:cubicBezTo>
                      <a:pt x="11621" y="10838"/>
                      <a:pt x="11811" y="10743"/>
                      <a:pt x="12192" y="10552"/>
                    </a:cubicBezTo>
                    <a:cubicBezTo>
                      <a:pt x="12478" y="10457"/>
                      <a:pt x="12763" y="10362"/>
                      <a:pt x="12954" y="10266"/>
                    </a:cubicBezTo>
                    <a:cubicBezTo>
                      <a:pt x="15335" y="9981"/>
                      <a:pt x="17907" y="9885"/>
                      <a:pt x="20574" y="9981"/>
                    </a:cubicBezTo>
                    <a:cubicBezTo>
                      <a:pt x="23050" y="9981"/>
                      <a:pt x="24575" y="10076"/>
                      <a:pt x="24860" y="10076"/>
                    </a:cubicBezTo>
                    <a:cubicBezTo>
                      <a:pt x="25241" y="10076"/>
                      <a:pt x="25432" y="10076"/>
                      <a:pt x="25527" y="10362"/>
                    </a:cubicBezTo>
                    <a:cubicBezTo>
                      <a:pt x="25622" y="10552"/>
                      <a:pt x="25717" y="10933"/>
                      <a:pt x="25622" y="11314"/>
                    </a:cubicBezTo>
                    <a:cubicBezTo>
                      <a:pt x="25527" y="12362"/>
                      <a:pt x="25241" y="13791"/>
                      <a:pt x="24860" y="15505"/>
                    </a:cubicBezTo>
                    <a:cubicBezTo>
                      <a:pt x="24479" y="17220"/>
                      <a:pt x="24003" y="18934"/>
                      <a:pt x="23336" y="20553"/>
                    </a:cubicBezTo>
                    <a:cubicBezTo>
                      <a:pt x="23241" y="20839"/>
                      <a:pt x="23241" y="21030"/>
                      <a:pt x="23336" y="21220"/>
                    </a:cubicBezTo>
                    <a:cubicBezTo>
                      <a:pt x="23431" y="21411"/>
                      <a:pt x="23717" y="21601"/>
                      <a:pt x="24098" y="21601"/>
                    </a:cubicBezTo>
                    <a:cubicBezTo>
                      <a:pt x="24098" y="21601"/>
                      <a:pt x="24289" y="21601"/>
                      <a:pt x="24289" y="21601"/>
                    </a:cubicBezTo>
                    <a:cubicBezTo>
                      <a:pt x="24765" y="21601"/>
                      <a:pt x="25241" y="21315"/>
                      <a:pt x="25622" y="20839"/>
                    </a:cubicBezTo>
                    <a:cubicBezTo>
                      <a:pt x="26384" y="19601"/>
                      <a:pt x="27051" y="17982"/>
                      <a:pt x="27813" y="15791"/>
                    </a:cubicBezTo>
                    <a:cubicBezTo>
                      <a:pt x="28480" y="13695"/>
                      <a:pt x="28956" y="12076"/>
                      <a:pt x="29242" y="10933"/>
                    </a:cubicBezTo>
                    <a:cubicBezTo>
                      <a:pt x="29432" y="10171"/>
                      <a:pt x="29528" y="9695"/>
                      <a:pt x="29432" y="9314"/>
                    </a:cubicBezTo>
                    <a:cubicBezTo>
                      <a:pt x="29337" y="8933"/>
                      <a:pt x="29146" y="8552"/>
                      <a:pt x="28766" y="8171"/>
                    </a:cubicBezTo>
                    <a:cubicBezTo>
                      <a:pt x="28575" y="7885"/>
                      <a:pt x="28194" y="7695"/>
                      <a:pt x="27718" y="7504"/>
                    </a:cubicBezTo>
                    <a:cubicBezTo>
                      <a:pt x="27242" y="7314"/>
                      <a:pt x="26956" y="7219"/>
                      <a:pt x="26860" y="7219"/>
                    </a:cubicBezTo>
                    <a:lnTo>
                      <a:pt x="26670" y="7219"/>
                    </a:lnTo>
                    <a:cubicBezTo>
                      <a:pt x="26670" y="7219"/>
                      <a:pt x="26575" y="7219"/>
                      <a:pt x="26575" y="7219"/>
                    </a:cubicBezTo>
                    <a:cubicBezTo>
                      <a:pt x="26479" y="7219"/>
                      <a:pt x="26194" y="7409"/>
                      <a:pt x="26003" y="7504"/>
                    </a:cubicBezTo>
                    <a:cubicBezTo>
                      <a:pt x="25717" y="7599"/>
                      <a:pt x="25527" y="7695"/>
                      <a:pt x="25337" y="7695"/>
                    </a:cubicBezTo>
                    <a:cubicBezTo>
                      <a:pt x="24193" y="7695"/>
                      <a:pt x="22098" y="7695"/>
                      <a:pt x="19145" y="7695"/>
                    </a:cubicBezTo>
                    <a:cubicBezTo>
                      <a:pt x="16192" y="7695"/>
                      <a:pt x="14383" y="7695"/>
                      <a:pt x="13716" y="7695"/>
                    </a:cubicBezTo>
                    <a:cubicBezTo>
                      <a:pt x="12192" y="7599"/>
                      <a:pt x="11335" y="7504"/>
                      <a:pt x="11049" y="7504"/>
                    </a:cubicBezTo>
                    <a:cubicBezTo>
                      <a:pt x="10763" y="7504"/>
                      <a:pt x="10096" y="7409"/>
                      <a:pt x="9049" y="7219"/>
                    </a:cubicBezTo>
                    <a:cubicBezTo>
                      <a:pt x="8382" y="7028"/>
                      <a:pt x="7810" y="7219"/>
                      <a:pt x="7429" y="7599"/>
                    </a:cubicBezTo>
                    <a:cubicBezTo>
                      <a:pt x="7239" y="7790"/>
                      <a:pt x="7144" y="8076"/>
                      <a:pt x="7144" y="8171"/>
                    </a:cubicBezTo>
                    <a:cubicBezTo>
                      <a:pt x="7144" y="8457"/>
                      <a:pt x="7429" y="8838"/>
                      <a:pt x="7906" y="9123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1" name="자유형: 도형 1070">
                <a:extLst>
                  <a:ext uri="{FF2B5EF4-FFF2-40B4-BE49-F238E27FC236}">
                    <a16:creationId xmlns:a16="http://schemas.microsoft.com/office/drawing/2014/main" id="{EBBF4395-E94A-42AA-A045-5063422DA044}"/>
                  </a:ext>
                </a:extLst>
              </p:cNvPr>
              <p:cNvSpPr/>
              <p:nvPr/>
            </p:nvSpPr>
            <p:spPr>
              <a:xfrm>
                <a:off x="2270950" y="2249472"/>
                <a:ext cx="28575" cy="28575"/>
              </a:xfrm>
              <a:custGeom>
                <a:avLst/>
                <a:gdLst>
                  <a:gd name="connsiteX0" fmla="*/ 28004 w 28575"/>
                  <a:gd name="connsiteY0" fmla="*/ 20098 h 28575"/>
                  <a:gd name="connsiteX1" fmla="*/ 27527 w 28575"/>
                  <a:gd name="connsiteY1" fmla="*/ 20098 h 28575"/>
                  <a:gd name="connsiteX2" fmla="*/ 22098 w 28575"/>
                  <a:gd name="connsiteY2" fmla="*/ 22098 h 28575"/>
                  <a:gd name="connsiteX3" fmla="*/ 15145 w 28575"/>
                  <a:gd name="connsiteY3" fmla="*/ 23431 h 28575"/>
                  <a:gd name="connsiteX4" fmla="*/ 13907 w 28575"/>
                  <a:gd name="connsiteY4" fmla="*/ 23241 h 28575"/>
                  <a:gd name="connsiteX5" fmla="*/ 13430 w 28575"/>
                  <a:gd name="connsiteY5" fmla="*/ 21907 h 28575"/>
                  <a:gd name="connsiteX6" fmla="*/ 13240 w 28575"/>
                  <a:gd name="connsiteY6" fmla="*/ 13430 h 28575"/>
                  <a:gd name="connsiteX7" fmla="*/ 13430 w 28575"/>
                  <a:gd name="connsiteY7" fmla="*/ 10668 h 28575"/>
                  <a:gd name="connsiteX8" fmla="*/ 13621 w 28575"/>
                  <a:gd name="connsiteY8" fmla="*/ 9239 h 28575"/>
                  <a:gd name="connsiteX9" fmla="*/ 13907 w 28575"/>
                  <a:gd name="connsiteY9" fmla="*/ 8001 h 28575"/>
                  <a:gd name="connsiteX10" fmla="*/ 13907 w 28575"/>
                  <a:gd name="connsiteY10" fmla="*/ 7620 h 28575"/>
                  <a:gd name="connsiteX11" fmla="*/ 13621 w 28575"/>
                  <a:gd name="connsiteY11" fmla="*/ 7620 h 28575"/>
                  <a:gd name="connsiteX12" fmla="*/ 13240 w 28575"/>
                  <a:gd name="connsiteY12" fmla="*/ 7620 h 28575"/>
                  <a:gd name="connsiteX13" fmla="*/ 12859 w 28575"/>
                  <a:gd name="connsiteY13" fmla="*/ 7620 h 28575"/>
                  <a:gd name="connsiteX14" fmla="*/ 10001 w 28575"/>
                  <a:gd name="connsiteY14" fmla="*/ 7239 h 28575"/>
                  <a:gd name="connsiteX15" fmla="*/ 8477 w 28575"/>
                  <a:gd name="connsiteY15" fmla="*/ 7144 h 28575"/>
                  <a:gd name="connsiteX16" fmla="*/ 7144 w 28575"/>
                  <a:gd name="connsiteY16" fmla="*/ 7715 h 28575"/>
                  <a:gd name="connsiteX17" fmla="*/ 7144 w 28575"/>
                  <a:gd name="connsiteY17" fmla="*/ 8287 h 28575"/>
                  <a:gd name="connsiteX18" fmla="*/ 7811 w 28575"/>
                  <a:gd name="connsiteY18" fmla="*/ 8763 h 28575"/>
                  <a:gd name="connsiteX19" fmla="*/ 10001 w 28575"/>
                  <a:gd name="connsiteY19" fmla="*/ 9715 h 28575"/>
                  <a:gd name="connsiteX20" fmla="*/ 10287 w 28575"/>
                  <a:gd name="connsiteY20" fmla="*/ 11335 h 28575"/>
                  <a:gd name="connsiteX21" fmla="*/ 10478 w 28575"/>
                  <a:gd name="connsiteY21" fmla="*/ 14859 h 28575"/>
                  <a:gd name="connsiteX22" fmla="*/ 10287 w 28575"/>
                  <a:gd name="connsiteY22" fmla="*/ 22669 h 28575"/>
                  <a:gd name="connsiteX23" fmla="*/ 11906 w 28575"/>
                  <a:gd name="connsiteY23" fmla="*/ 25527 h 28575"/>
                  <a:gd name="connsiteX24" fmla="*/ 14573 w 28575"/>
                  <a:gd name="connsiteY24" fmla="*/ 26098 h 28575"/>
                  <a:gd name="connsiteX25" fmla="*/ 15145 w 28575"/>
                  <a:gd name="connsiteY25" fmla="*/ 26098 h 28575"/>
                  <a:gd name="connsiteX26" fmla="*/ 22384 w 28575"/>
                  <a:gd name="connsiteY26" fmla="*/ 24479 h 28575"/>
                  <a:gd name="connsiteX27" fmla="*/ 28099 w 28575"/>
                  <a:gd name="connsiteY27" fmla="*/ 21717 h 28575"/>
                  <a:gd name="connsiteX28" fmla="*/ 28766 w 28575"/>
                  <a:gd name="connsiteY28" fmla="*/ 20479 h 28575"/>
                  <a:gd name="connsiteX29" fmla="*/ 28289 w 28575"/>
                  <a:gd name="connsiteY29" fmla="*/ 19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28575">
                    <a:moveTo>
                      <a:pt x="28004" y="20098"/>
                    </a:moveTo>
                    <a:cubicBezTo>
                      <a:pt x="28004" y="20098"/>
                      <a:pt x="27718" y="20098"/>
                      <a:pt x="27527" y="20098"/>
                    </a:cubicBezTo>
                    <a:cubicBezTo>
                      <a:pt x="25908" y="20764"/>
                      <a:pt x="24098" y="21526"/>
                      <a:pt x="22098" y="22098"/>
                    </a:cubicBezTo>
                    <a:cubicBezTo>
                      <a:pt x="20098" y="22765"/>
                      <a:pt x="17717" y="23146"/>
                      <a:pt x="15145" y="23431"/>
                    </a:cubicBezTo>
                    <a:cubicBezTo>
                      <a:pt x="14764" y="23431"/>
                      <a:pt x="14383" y="23431"/>
                      <a:pt x="13907" y="23241"/>
                    </a:cubicBezTo>
                    <a:cubicBezTo>
                      <a:pt x="13525" y="23146"/>
                      <a:pt x="13430" y="22384"/>
                      <a:pt x="13430" y="21907"/>
                    </a:cubicBezTo>
                    <a:cubicBezTo>
                      <a:pt x="13145" y="17907"/>
                      <a:pt x="13049" y="15145"/>
                      <a:pt x="13240" y="13430"/>
                    </a:cubicBezTo>
                    <a:cubicBezTo>
                      <a:pt x="13430" y="11049"/>
                      <a:pt x="13430" y="10763"/>
                      <a:pt x="13430" y="10668"/>
                    </a:cubicBezTo>
                    <a:cubicBezTo>
                      <a:pt x="13430" y="10287"/>
                      <a:pt x="13430" y="9811"/>
                      <a:pt x="13621" y="9239"/>
                    </a:cubicBezTo>
                    <a:cubicBezTo>
                      <a:pt x="13716" y="8668"/>
                      <a:pt x="13811" y="8287"/>
                      <a:pt x="13907" y="8001"/>
                    </a:cubicBezTo>
                    <a:lnTo>
                      <a:pt x="13907" y="7620"/>
                    </a:lnTo>
                    <a:cubicBezTo>
                      <a:pt x="13907" y="7620"/>
                      <a:pt x="13621" y="7620"/>
                      <a:pt x="13621" y="7620"/>
                    </a:cubicBezTo>
                    <a:cubicBezTo>
                      <a:pt x="13525" y="7620"/>
                      <a:pt x="13430" y="7620"/>
                      <a:pt x="13240" y="7620"/>
                    </a:cubicBezTo>
                    <a:cubicBezTo>
                      <a:pt x="13145" y="7620"/>
                      <a:pt x="12954" y="7620"/>
                      <a:pt x="12859" y="7620"/>
                    </a:cubicBezTo>
                    <a:cubicBezTo>
                      <a:pt x="12001" y="7429"/>
                      <a:pt x="11049" y="7334"/>
                      <a:pt x="10001" y="7239"/>
                    </a:cubicBezTo>
                    <a:cubicBezTo>
                      <a:pt x="8763" y="7239"/>
                      <a:pt x="8477" y="7144"/>
                      <a:pt x="8477" y="7144"/>
                    </a:cubicBezTo>
                    <a:cubicBezTo>
                      <a:pt x="7715" y="7144"/>
                      <a:pt x="7239" y="7239"/>
                      <a:pt x="7144" y="7715"/>
                    </a:cubicBezTo>
                    <a:cubicBezTo>
                      <a:pt x="7144" y="8001"/>
                      <a:pt x="7144" y="8192"/>
                      <a:pt x="7144" y="8287"/>
                    </a:cubicBezTo>
                    <a:cubicBezTo>
                      <a:pt x="7239" y="8477"/>
                      <a:pt x="7525" y="8668"/>
                      <a:pt x="7811" y="8763"/>
                    </a:cubicBezTo>
                    <a:cubicBezTo>
                      <a:pt x="9430" y="9144"/>
                      <a:pt x="9811" y="9525"/>
                      <a:pt x="10001" y="9715"/>
                    </a:cubicBezTo>
                    <a:cubicBezTo>
                      <a:pt x="10192" y="10096"/>
                      <a:pt x="10287" y="10668"/>
                      <a:pt x="10287" y="11335"/>
                    </a:cubicBezTo>
                    <a:cubicBezTo>
                      <a:pt x="10287" y="11525"/>
                      <a:pt x="10382" y="13716"/>
                      <a:pt x="10478" y="14859"/>
                    </a:cubicBezTo>
                    <a:cubicBezTo>
                      <a:pt x="10573" y="17145"/>
                      <a:pt x="10478" y="19717"/>
                      <a:pt x="10287" y="22669"/>
                    </a:cubicBezTo>
                    <a:cubicBezTo>
                      <a:pt x="10287" y="24098"/>
                      <a:pt x="10858" y="25051"/>
                      <a:pt x="11906" y="25527"/>
                    </a:cubicBezTo>
                    <a:cubicBezTo>
                      <a:pt x="12763" y="25908"/>
                      <a:pt x="13621" y="26098"/>
                      <a:pt x="14573" y="26098"/>
                    </a:cubicBezTo>
                    <a:cubicBezTo>
                      <a:pt x="14764" y="26098"/>
                      <a:pt x="14954" y="26098"/>
                      <a:pt x="15145" y="26098"/>
                    </a:cubicBezTo>
                    <a:cubicBezTo>
                      <a:pt x="17907" y="25813"/>
                      <a:pt x="20383" y="25336"/>
                      <a:pt x="22384" y="24479"/>
                    </a:cubicBezTo>
                    <a:cubicBezTo>
                      <a:pt x="24479" y="23622"/>
                      <a:pt x="26384" y="22669"/>
                      <a:pt x="28099" y="21717"/>
                    </a:cubicBezTo>
                    <a:cubicBezTo>
                      <a:pt x="28956" y="21336"/>
                      <a:pt x="28861" y="20669"/>
                      <a:pt x="28766" y="20479"/>
                    </a:cubicBezTo>
                    <a:cubicBezTo>
                      <a:pt x="28670" y="20193"/>
                      <a:pt x="28480" y="20002"/>
                      <a:pt x="28289" y="19907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2" name="자유형: 도형 1071">
                <a:extLst>
                  <a:ext uri="{FF2B5EF4-FFF2-40B4-BE49-F238E27FC236}">
                    <a16:creationId xmlns:a16="http://schemas.microsoft.com/office/drawing/2014/main" id="{016F0681-8D54-4AEB-B991-CAF9ADAE2E17}"/>
                  </a:ext>
                </a:extLst>
              </p:cNvPr>
              <p:cNvSpPr/>
              <p:nvPr/>
            </p:nvSpPr>
            <p:spPr>
              <a:xfrm>
                <a:off x="2291387" y="2243618"/>
                <a:ext cx="19050" cy="47625"/>
              </a:xfrm>
              <a:custGeom>
                <a:avLst/>
                <a:gdLst>
                  <a:gd name="connsiteX0" fmla="*/ 19378 w 19050"/>
                  <a:gd name="connsiteY0" fmla="*/ 20809 h 47625"/>
                  <a:gd name="connsiteX1" fmla="*/ 16806 w 19050"/>
                  <a:gd name="connsiteY1" fmla="*/ 20047 h 47625"/>
                  <a:gd name="connsiteX2" fmla="*/ 15377 w 19050"/>
                  <a:gd name="connsiteY2" fmla="*/ 19951 h 47625"/>
                  <a:gd name="connsiteX3" fmla="*/ 15377 w 19050"/>
                  <a:gd name="connsiteY3" fmla="*/ 19951 h 47625"/>
                  <a:gd name="connsiteX4" fmla="*/ 14425 w 19050"/>
                  <a:gd name="connsiteY4" fmla="*/ 20523 h 47625"/>
                  <a:gd name="connsiteX5" fmla="*/ 13377 w 19050"/>
                  <a:gd name="connsiteY5" fmla="*/ 20904 h 47625"/>
                  <a:gd name="connsiteX6" fmla="*/ 13092 w 19050"/>
                  <a:gd name="connsiteY6" fmla="*/ 20904 h 47625"/>
                  <a:gd name="connsiteX7" fmla="*/ 13092 w 19050"/>
                  <a:gd name="connsiteY7" fmla="*/ 11665 h 47625"/>
                  <a:gd name="connsiteX8" fmla="*/ 13282 w 19050"/>
                  <a:gd name="connsiteY8" fmla="*/ 9760 h 47625"/>
                  <a:gd name="connsiteX9" fmla="*/ 13473 w 19050"/>
                  <a:gd name="connsiteY9" fmla="*/ 8140 h 47625"/>
                  <a:gd name="connsiteX10" fmla="*/ 13473 w 19050"/>
                  <a:gd name="connsiteY10" fmla="*/ 7855 h 47625"/>
                  <a:gd name="connsiteX11" fmla="*/ 13282 w 19050"/>
                  <a:gd name="connsiteY11" fmla="*/ 7855 h 47625"/>
                  <a:gd name="connsiteX12" fmla="*/ 12901 w 19050"/>
                  <a:gd name="connsiteY12" fmla="*/ 7855 h 47625"/>
                  <a:gd name="connsiteX13" fmla="*/ 12710 w 19050"/>
                  <a:gd name="connsiteY13" fmla="*/ 7855 h 47625"/>
                  <a:gd name="connsiteX14" fmla="*/ 9758 w 19050"/>
                  <a:gd name="connsiteY14" fmla="*/ 7188 h 47625"/>
                  <a:gd name="connsiteX15" fmla="*/ 9567 w 19050"/>
                  <a:gd name="connsiteY15" fmla="*/ 7188 h 47625"/>
                  <a:gd name="connsiteX16" fmla="*/ 8520 w 19050"/>
                  <a:gd name="connsiteY16" fmla="*/ 7188 h 47625"/>
                  <a:gd name="connsiteX17" fmla="*/ 7186 w 19050"/>
                  <a:gd name="connsiteY17" fmla="*/ 7664 h 47625"/>
                  <a:gd name="connsiteX18" fmla="*/ 7186 w 19050"/>
                  <a:gd name="connsiteY18" fmla="*/ 8236 h 47625"/>
                  <a:gd name="connsiteX19" fmla="*/ 7948 w 19050"/>
                  <a:gd name="connsiteY19" fmla="*/ 8712 h 47625"/>
                  <a:gd name="connsiteX20" fmla="*/ 9948 w 19050"/>
                  <a:gd name="connsiteY20" fmla="*/ 9950 h 47625"/>
                  <a:gd name="connsiteX21" fmla="*/ 10234 w 19050"/>
                  <a:gd name="connsiteY21" fmla="*/ 11665 h 47625"/>
                  <a:gd name="connsiteX22" fmla="*/ 10234 w 19050"/>
                  <a:gd name="connsiteY22" fmla="*/ 40716 h 47625"/>
                  <a:gd name="connsiteX23" fmla="*/ 10234 w 19050"/>
                  <a:gd name="connsiteY23" fmla="*/ 41764 h 47625"/>
                  <a:gd name="connsiteX24" fmla="*/ 10710 w 19050"/>
                  <a:gd name="connsiteY24" fmla="*/ 42526 h 47625"/>
                  <a:gd name="connsiteX25" fmla="*/ 11282 w 19050"/>
                  <a:gd name="connsiteY25" fmla="*/ 42716 h 47625"/>
                  <a:gd name="connsiteX26" fmla="*/ 11472 w 19050"/>
                  <a:gd name="connsiteY26" fmla="*/ 42716 h 47625"/>
                  <a:gd name="connsiteX27" fmla="*/ 12234 w 19050"/>
                  <a:gd name="connsiteY27" fmla="*/ 42430 h 47625"/>
                  <a:gd name="connsiteX28" fmla="*/ 12806 w 19050"/>
                  <a:gd name="connsiteY28" fmla="*/ 41192 h 47625"/>
                  <a:gd name="connsiteX29" fmla="*/ 12996 w 19050"/>
                  <a:gd name="connsiteY29" fmla="*/ 39382 h 47625"/>
                  <a:gd name="connsiteX30" fmla="*/ 12996 w 19050"/>
                  <a:gd name="connsiteY30" fmla="*/ 23285 h 47625"/>
                  <a:gd name="connsiteX31" fmla="*/ 17378 w 19050"/>
                  <a:gd name="connsiteY31" fmla="*/ 23285 h 47625"/>
                  <a:gd name="connsiteX32" fmla="*/ 18997 w 19050"/>
                  <a:gd name="connsiteY32" fmla="*/ 23285 h 47625"/>
                  <a:gd name="connsiteX33" fmla="*/ 20045 w 19050"/>
                  <a:gd name="connsiteY33" fmla="*/ 22237 h 47625"/>
                  <a:gd name="connsiteX34" fmla="*/ 19378 w 19050"/>
                  <a:gd name="connsiteY34" fmla="*/ 2090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9050" h="47625">
                    <a:moveTo>
                      <a:pt x="19378" y="20809"/>
                    </a:moveTo>
                    <a:cubicBezTo>
                      <a:pt x="18521" y="20428"/>
                      <a:pt x="17664" y="20142"/>
                      <a:pt x="16806" y="20047"/>
                    </a:cubicBezTo>
                    <a:cubicBezTo>
                      <a:pt x="16330" y="20047"/>
                      <a:pt x="15473" y="19951"/>
                      <a:pt x="15377" y="19951"/>
                    </a:cubicBezTo>
                    <a:lnTo>
                      <a:pt x="15377" y="19951"/>
                    </a:lnTo>
                    <a:lnTo>
                      <a:pt x="14425" y="20523"/>
                    </a:lnTo>
                    <a:cubicBezTo>
                      <a:pt x="14425" y="20523"/>
                      <a:pt x="13663" y="20904"/>
                      <a:pt x="13377" y="20904"/>
                    </a:cubicBezTo>
                    <a:cubicBezTo>
                      <a:pt x="13377" y="20904"/>
                      <a:pt x="13187" y="20904"/>
                      <a:pt x="13092" y="20904"/>
                    </a:cubicBezTo>
                    <a:lnTo>
                      <a:pt x="13092" y="11665"/>
                    </a:lnTo>
                    <a:cubicBezTo>
                      <a:pt x="13092" y="11188"/>
                      <a:pt x="13092" y="10522"/>
                      <a:pt x="13282" y="9760"/>
                    </a:cubicBezTo>
                    <a:cubicBezTo>
                      <a:pt x="13377" y="8998"/>
                      <a:pt x="13473" y="8426"/>
                      <a:pt x="13473" y="8140"/>
                    </a:cubicBezTo>
                    <a:lnTo>
                      <a:pt x="13473" y="7855"/>
                    </a:lnTo>
                    <a:cubicBezTo>
                      <a:pt x="13473" y="7855"/>
                      <a:pt x="13282" y="7855"/>
                      <a:pt x="13282" y="7855"/>
                    </a:cubicBezTo>
                    <a:cubicBezTo>
                      <a:pt x="13187" y="7855"/>
                      <a:pt x="13092" y="7855"/>
                      <a:pt x="12901" y="7855"/>
                    </a:cubicBezTo>
                    <a:cubicBezTo>
                      <a:pt x="12806" y="7855"/>
                      <a:pt x="12710" y="7855"/>
                      <a:pt x="12710" y="7855"/>
                    </a:cubicBezTo>
                    <a:cubicBezTo>
                      <a:pt x="11568" y="7474"/>
                      <a:pt x="10520" y="7283"/>
                      <a:pt x="9758" y="7188"/>
                    </a:cubicBezTo>
                    <a:lnTo>
                      <a:pt x="9567" y="7188"/>
                    </a:lnTo>
                    <a:cubicBezTo>
                      <a:pt x="8901" y="7188"/>
                      <a:pt x="8520" y="7093"/>
                      <a:pt x="8520" y="7188"/>
                    </a:cubicBezTo>
                    <a:cubicBezTo>
                      <a:pt x="7662" y="6997"/>
                      <a:pt x="7281" y="7474"/>
                      <a:pt x="7186" y="7664"/>
                    </a:cubicBezTo>
                    <a:cubicBezTo>
                      <a:pt x="7091" y="7950"/>
                      <a:pt x="7186" y="8140"/>
                      <a:pt x="7186" y="8236"/>
                    </a:cubicBezTo>
                    <a:cubicBezTo>
                      <a:pt x="7281" y="8521"/>
                      <a:pt x="7567" y="8617"/>
                      <a:pt x="7948" y="8712"/>
                    </a:cubicBezTo>
                    <a:cubicBezTo>
                      <a:pt x="9377" y="9093"/>
                      <a:pt x="9853" y="9569"/>
                      <a:pt x="9948" y="9950"/>
                    </a:cubicBezTo>
                    <a:cubicBezTo>
                      <a:pt x="10139" y="10522"/>
                      <a:pt x="10234" y="11093"/>
                      <a:pt x="10234" y="11665"/>
                    </a:cubicBezTo>
                    <a:lnTo>
                      <a:pt x="10234" y="40716"/>
                    </a:lnTo>
                    <a:cubicBezTo>
                      <a:pt x="10234" y="40716"/>
                      <a:pt x="10234" y="41478"/>
                      <a:pt x="10234" y="41764"/>
                    </a:cubicBezTo>
                    <a:cubicBezTo>
                      <a:pt x="10234" y="42049"/>
                      <a:pt x="10425" y="42335"/>
                      <a:pt x="10710" y="42526"/>
                    </a:cubicBezTo>
                    <a:cubicBezTo>
                      <a:pt x="10901" y="42621"/>
                      <a:pt x="11091" y="42716"/>
                      <a:pt x="11282" y="42716"/>
                    </a:cubicBezTo>
                    <a:cubicBezTo>
                      <a:pt x="11282" y="42716"/>
                      <a:pt x="11472" y="42716"/>
                      <a:pt x="11472" y="42716"/>
                    </a:cubicBezTo>
                    <a:cubicBezTo>
                      <a:pt x="11758" y="42716"/>
                      <a:pt x="12044" y="42621"/>
                      <a:pt x="12234" y="42430"/>
                    </a:cubicBezTo>
                    <a:cubicBezTo>
                      <a:pt x="12520" y="42240"/>
                      <a:pt x="12710" y="41859"/>
                      <a:pt x="12806" y="41192"/>
                    </a:cubicBezTo>
                    <a:cubicBezTo>
                      <a:pt x="12901" y="40621"/>
                      <a:pt x="12996" y="40049"/>
                      <a:pt x="12996" y="39382"/>
                    </a:cubicBezTo>
                    <a:lnTo>
                      <a:pt x="12996" y="23285"/>
                    </a:lnTo>
                    <a:lnTo>
                      <a:pt x="17378" y="23285"/>
                    </a:lnTo>
                    <a:cubicBezTo>
                      <a:pt x="17854" y="23285"/>
                      <a:pt x="18426" y="23285"/>
                      <a:pt x="18997" y="23285"/>
                    </a:cubicBezTo>
                    <a:cubicBezTo>
                      <a:pt x="19569" y="23285"/>
                      <a:pt x="19950" y="22904"/>
                      <a:pt x="20045" y="22237"/>
                    </a:cubicBezTo>
                    <a:cubicBezTo>
                      <a:pt x="20045" y="21571"/>
                      <a:pt x="19854" y="21094"/>
                      <a:pt x="19378" y="20904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3" name="자유형: 도형 1072">
                <a:extLst>
                  <a:ext uri="{FF2B5EF4-FFF2-40B4-BE49-F238E27FC236}">
                    <a16:creationId xmlns:a16="http://schemas.microsoft.com/office/drawing/2014/main" id="{26FF9FA0-024D-4885-A7AD-76E3BBD11736}"/>
                  </a:ext>
                </a:extLst>
              </p:cNvPr>
              <p:cNvSpPr/>
              <p:nvPr/>
            </p:nvSpPr>
            <p:spPr>
              <a:xfrm>
                <a:off x="2312479" y="2245281"/>
                <a:ext cx="28575" cy="19050"/>
              </a:xfrm>
              <a:custGeom>
                <a:avLst/>
                <a:gdLst>
                  <a:gd name="connsiteX0" fmla="*/ 12478 w 28575"/>
                  <a:gd name="connsiteY0" fmla="*/ 12573 h 19050"/>
                  <a:gd name="connsiteX1" fmla="*/ 12668 w 28575"/>
                  <a:gd name="connsiteY1" fmla="*/ 9811 h 19050"/>
                  <a:gd name="connsiteX2" fmla="*/ 17526 w 28575"/>
                  <a:gd name="connsiteY2" fmla="*/ 9715 h 19050"/>
                  <a:gd name="connsiteX3" fmla="*/ 25432 w 28575"/>
                  <a:gd name="connsiteY3" fmla="*/ 9811 h 19050"/>
                  <a:gd name="connsiteX4" fmla="*/ 25622 w 28575"/>
                  <a:gd name="connsiteY4" fmla="*/ 12859 h 19050"/>
                  <a:gd name="connsiteX5" fmla="*/ 25432 w 28575"/>
                  <a:gd name="connsiteY5" fmla="*/ 18193 h 19050"/>
                  <a:gd name="connsiteX6" fmla="*/ 17812 w 28575"/>
                  <a:gd name="connsiteY6" fmla="*/ 18479 h 19050"/>
                  <a:gd name="connsiteX7" fmla="*/ 13907 w 28575"/>
                  <a:gd name="connsiteY7" fmla="*/ 18288 h 19050"/>
                  <a:gd name="connsiteX8" fmla="*/ 12954 w 28575"/>
                  <a:gd name="connsiteY8" fmla="*/ 18097 h 19050"/>
                  <a:gd name="connsiteX9" fmla="*/ 12763 w 28575"/>
                  <a:gd name="connsiteY9" fmla="*/ 17240 h 19050"/>
                  <a:gd name="connsiteX10" fmla="*/ 12478 w 28575"/>
                  <a:gd name="connsiteY10" fmla="*/ 12573 h 19050"/>
                  <a:gd name="connsiteX11" fmla="*/ 8096 w 28575"/>
                  <a:gd name="connsiteY11" fmla="*/ 9049 h 19050"/>
                  <a:gd name="connsiteX12" fmla="*/ 9144 w 28575"/>
                  <a:gd name="connsiteY12" fmla="*/ 9620 h 19050"/>
                  <a:gd name="connsiteX13" fmla="*/ 9430 w 28575"/>
                  <a:gd name="connsiteY13" fmla="*/ 11525 h 19050"/>
                  <a:gd name="connsiteX14" fmla="*/ 9430 w 28575"/>
                  <a:gd name="connsiteY14" fmla="*/ 11525 h 19050"/>
                  <a:gd name="connsiteX15" fmla="*/ 9620 w 28575"/>
                  <a:gd name="connsiteY15" fmla="*/ 13621 h 19050"/>
                  <a:gd name="connsiteX16" fmla="*/ 9430 w 28575"/>
                  <a:gd name="connsiteY16" fmla="*/ 17526 h 19050"/>
                  <a:gd name="connsiteX17" fmla="*/ 10668 w 28575"/>
                  <a:gd name="connsiteY17" fmla="*/ 20383 h 19050"/>
                  <a:gd name="connsiteX18" fmla="*/ 13621 w 28575"/>
                  <a:gd name="connsiteY18" fmla="*/ 20860 h 19050"/>
                  <a:gd name="connsiteX19" fmla="*/ 18955 w 28575"/>
                  <a:gd name="connsiteY19" fmla="*/ 20764 h 19050"/>
                  <a:gd name="connsiteX20" fmla="*/ 28384 w 28575"/>
                  <a:gd name="connsiteY20" fmla="*/ 20764 h 19050"/>
                  <a:gd name="connsiteX21" fmla="*/ 28670 w 28575"/>
                  <a:gd name="connsiteY21" fmla="*/ 20764 h 19050"/>
                  <a:gd name="connsiteX22" fmla="*/ 28670 w 28575"/>
                  <a:gd name="connsiteY22" fmla="*/ 20479 h 19050"/>
                  <a:gd name="connsiteX23" fmla="*/ 28670 w 28575"/>
                  <a:gd name="connsiteY23" fmla="*/ 12478 h 19050"/>
                  <a:gd name="connsiteX24" fmla="*/ 28861 w 28575"/>
                  <a:gd name="connsiteY24" fmla="*/ 7525 h 19050"/>
                  <a:gd name="connsiteX25" fmla="*/ 28861 w 28575"/>
                  <a:gd name="connsiteY25" fmla="*/ 7144 h 19050"/>
                  <a:gd name="connsiteX26" fmla="*/ 28575 w 28575"/>
                  <a:gd name="connsiteY26" fmla="*/ 7144 h 19050"/>
                  <a:gd name="connsiteX27" fmla="*/ 15335 w 28575"/>
                  <a:gd name="connsiteY27" fmla="*/ 7525 h 19050"/>
                  <a:gd name="connsiteX28" fmla="*/ 8192 w 28575"/>
                  <a:gd name="connsiteY28" fmla="*/ 7334 h 19050"/>
                  <a:gd name="connsiteX29" fmla="*/ 7144 w 28575"/>
                  <a:gd name="connsiteY29" fmla="*/ 8096 h 19050"/>
                  <a:gd name="connsiteX30" fmla="*/ 8096 w 28575"/>
                  <a:gd name="connsiteY30" fmla="*/ 895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28575" h="19050">
                    <a:moveTo>
                      <a:pt x="12478" y="12573"/>
                    </a:moveTo>
                    <a:cubicBezTo>
                      <a:pt x="12478" y="11239"/>
                      <a:pt x="12668" y="10287"/>
                      <a:pt x="12668" y="9811"/>
                    </a:cubicBezTo>
                    <a:cubicBezTo>
                      <a:pt x="13335" y="9811"/>
                      <a:pt x="14859" y="9811"/>
                      <a:pt x="17526" y="9715"/>
                    </a:cubicBezTo>
                    <a:cubicBezTo>
                      <a:pt x="20383" y="9715"/>
                      <a:pt x="22955" y="9715"/>
                      <a:pt x="25432" y="9811"/>
                    </a:cubicBezTo>
                    <a:cubicBezTo>
                      <a:pt x="25432" y="10477"/>
                      <a:pt x="25527" y="11525"/>
                      <a:pt x="25622" y="12859"/>
                    </a:cubicBezTo>
                    <a:cubicBezTo>
                      <a:pt x="25717" y="14478"/>
                      <a:pt x="25622" y="16288"/>
                      <a:pt x="25432" y="18193"/>
                    </a:cubicBezTo>
                    <a:cubicBezTo>
                      <a:pt x="22670" y="18479"/>
                      <a:pt x="20098" y="18574"/>
                      <a:pt x="17812" y="18479"/>
                    </a:cubicBezTo>
                    <a:cubicBezTo>
                      <a:pt x="15430" y="18383"/>
                      <a:pt x="14097" y="18288"/>
                      <a:pt x="13907" y="18288"/>
                    </a:cubicBezTo>
                    <a:cubicBezTo>
                      <a:pt x="13335" y="18288"/>
                      <a:pt x="13049" y="18288"/>
                      <a:pt x="12954" y="18097"/>
                    </a:cubicBezTo>
                    <a:cubicBezTo>
                      <a:pt x="12954" y="18097"/>
                      <a:pt x="12763" y="18002"/>
                      <a:pt x="12763" y="17240"/>
                    </a:cubicBezTo>
                    <a:cubicBezTo>
                      <a:pt x="12478" y="15621"/>
                      <a:pt x="12383" y="14002"/>
                      <a:pt x="12478" y="12573"/>
                    </a:cubicBezTo>
                    <a:moveTo>
                      <a:pt x="8096" y="9049"/>
                    </a:moveTo>
                    <a:cubicBezTo>
                      <a:pt x="8572" y="9049"/>
                      <a:pt x="8954" y="9334"/>
                      <a:pt x="9144" y="9620"/>
                    </a:cubicBezTo>
                    <a:cubicBezTo>
                      <a:pt x="9239" y="9811"/>
                      <a:pt x="9430" y="10382"/>
                      <a:pt x="9430" y="11525"/>
                    </a:cubicBezTo>
                    <a:lnTo>
                      <a:pt x="9430" y="11525"/>
                    </a:lnTo>
                    <a:cubicBezTo>
                      <a:pt x="9430" y="11525"/>
                      <a:pt x="9430" y="12097"/>
                      <a:pt x="9620" y="13621"/>
                    </a:cubicBezTo>
                    <a:cubicBezTo>
                      <a:pt x="9716" y="14859"/>
                      <a:pt x="9620" y="16192"/>
                      <a:pt x="9430" y="17526"/>
                    </a:cubicBezTo>
                    <a:cubicBezTo>
                      <a:pt x="9239" y="19050"/>
                      <a:pt x="9716" y="20098"/>
                      <a:pt x="10668" y="20383"/>
                    </a:cubicBezTo>
                    <a:cubicBezTo>
                      <a:pt x="11525" y="20669"/>
                      <a:pt x="12573" y="20860"/>
                      <a:pt x="13621" y="20860"/>
                    </a:cubicBezTo>
                    <a:cubicBezTo>
                      <a:pt x="13811" y="20860"/>
                      <a:pt x="15621" y="20860"/>
                      <a:pt x="18955" y="20764"/>
                    </a:cubicBezTo>
                    <a:cubicBezTo>
                      <a:pt x="22288" y="20764"/>
                      <a:pt x="25432" y="20764"/>
                      <a:pt x="28384" y="20764"/>
                    </a:cubicBezTo>
                    <a:lnTo>
                      <a:pt x="28670" y="20764"/>
                    </a:lnTo>
                    <a:cubicBezTo>
                      <a:pt x="28670" y="20764"/>
                      <a:pt x="28670" y="20479"/>
                      <a:pt x="28670" y="20479"/>
                    </a:cubicBezTo>
                    <a:cubicBezTo>
                      <a:pt x="28480" y="17717"/>
                      <a:pt x="28480" y="15050"/>
                      <a:pt x="28670" y="12478"/>
                    </a:cubicBezTo>
                    <a:cubicBezTo>
                      <a:pt x="28670" y="10192"/>
                      <a:pt x="28861" y="8382"/>
                      <a:pt x="28861" y="7525"/>
                    </a:cubicBezTo>
                    <a:lnTo>
                      <a:pt x="28861" y="7144"/>
                    </a:lnTo>
                    <a:cubicBezTo>
                      <a:pt x="28861" y="7144"/>
                      <a:pt x="28575" y="7144"/>
                      <a:pt x="28575" y="7144"/>
                    </a:cubicBezTo>
                    <a:cubicBezTo>
                      <a:pt x="24194" y="7525"/>
                      <a:pt x="19717" y="7620"/>
                      <a:pt x="15335" y="7525"/>
                    </a:cubicBezTo>
                    <a:cubicBezTo>
                      <a:pt x="10478" y="7429"/>
                      <a:pt x="8382" y="7334"/>
                      <a:pt x="8192" y="7334"/>
                    </a:cubicBezTo>
                    <a:cubicBezTo>
                      <a:pt x="7239" y="7334"/>
                      <a:pt x="7144" y="7906"/>
                      <a:pt x="7144" y="8096"/>
                    </a:cubicBezTo>
                    <a:cubicBezTo>
                      <a:pt x="7144" y="8382"/>
                      <a:pt x="7239" y="8858"/>
                      <a:pt x="8096" y="8954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4" name="자유형: 도형 1073">
                <a:extLst>
                  <a:ext uri="{FF2B5EF4-FFF2-40B4-BE49-F238E27FC236}">
                    <a16:creationId xmlns:a16="http://schemas.microsoft.com/office/drawing/2014/main" id="{4E75C6F1-13E1-4159-A49B-9D9DD2A5665B}"/>
                  </a:ext>
                </a:extLst>
              </p:cNvPr>
              <p:cNvSpPr/>
              <p:nvPr/>
            </p:nvSpPr>
            <p:spPr>
              <a:xfrm>
                <a:off x="2306479" y="2263093"/>
                <a:ext cx="47625" cy="28575"/>
              </a:xfrm>
              <a:custGeom>
                <a:avLst/>
                <a:gdLst>
                  <a:gd name="connsiteX0" fmla="*/ 42101 w 47625"/>
                  <a:gd name="connsiteY0" fmla="*/ 8096 h 28575"/>
                  <a:gd name="connsiteX1" fmla="*/ 39529 w 47625"/>
                  <a:gd name="connsiteY1" fmla="*/ 7334 h 28575"/>
                  <a:gd name="connsiteX2" fmla="*/ 37719 w 47625"/>
                  <a:gd name="connsiteY2" fmla="*/ 7144 h 28575"/>
                  <a:gd name="connsiteX3" fmla="*/ 37529 w 47625"/>
                  <a:gd name="connsiteY3" fmla="*/ 7144 h 28575"/>
                  <a:gd name="connsiteX4" fmla="*/ 37433 w 47625"/>
                  <a:gd name="connsiteY4" fmla="*/ 7239 h 28575"/>
                  <a:gd name="connsiteX5" fmla="*/ 36767 w 47625"/>
                  <a:gd name="connsiteY5" fmla="*/ 7811 h 28575"/>
                  <a:gd name="connsiteX6" fmla="*/ 35528 w 47625"/>
                  <a:gd name="connsiteY6" fmla="*/ 8192 h 28575"/>
                  <a:gd name="connsiteX7" fmla="*/ 25432 w 47625"/>
                  <a:gd name="connsiteY7" fmla="*/ 8192 h 28575"/>
                  <a:gd name="connsiteX8" fmla="*/ 14669 w 47625"/>
                  <a:gd name="connsiteY8" fmla="*/ 8192 h 28575"/>
                  <a:gd name="connsiteX9" fmla="*/ 11621 w 47625"/>
                  <a:gd name="connsiteY9" fmla="*/ 8001 h 28575"/>
                  <a:gd name="connsiteX10" fmla="*/ 8858 w 47625"/>
                  <a:gd name="connsiteY10" fmla="*/ 7715 h 28575"/>
                  <a:gd name="connsiteX11" fmla="*/ 7334 w 47625"/>
                  <a:gd name="connsiteY11" fmla="*/ 8192 h 28575"/>
                  <a:gd name="connsiteX12" fmla="*/ 7144 w 47625"/>
                  <a:gd name="connsiteY12" fmla="*/ 8763 h 28575"/>
                  <a:gd name="connsiteX13" fmla="*/ 7811 w 47625"/>
                  <a:gd name="connsiteY13" fmla="*/ 9620 h 28575"/>
                  <a:gd name="connsiteX14" fmla="*/ 10763 w 47625"/>
                  <a:gd name="connsiteY14" fmla="*/ 10954 h 28575"/>
                  <a:gd name="connsiteX15" fmla="*/ 10954 w 47625"/>
                  <a:gd name="connsiteY15" fmla="*/ 10954 h 28575"/>
                  <a:gd name="connsiteX16" fmla="*/ 12192 w 47625"/>
                  <a:gd name="connsiteY16" fmla="*/ 11240 h 28575"/>
                  <a:gd name="connsiteX17" fmla="*/ 12287 w 47625"/>
                  <a:gd name="connsiteY17" fmla="*/ 11240 h 28575"/>
                  <a:gd name="connsiteX18" fmla="*/ 12573 w 47625"/>
                  <a:gd name="connsiteY18" fmla="*/ 11144 h 28575"/>
                  <a:gd name="connsiteX19" fmla="*/ 13145 w 47625"/>
                  <a:gd name="connsiteY19" fmla="*/ 10858 h 28575"/>
                  <a:gd name="connsiteX20" fmla="*/ 14097 w 47625"/>
                  <a:gd name="connsiteY20" fmla="*/ 10573 h 28575"/>
                  <a:gd name="connsiteX21" fmla="*/ 19050 w 47625"/>
                  <a:gd name="connsiteY21" fmla="*/ 10478 h 28575"/>
                  <a:gd name="connsiteX22" fmla="*/ 23336 w 47625"/>
                  <a:gd name="connsiteY22" fmla="*/ 10478 h 28575"/>
                  <a:gd name="connsiteX23" fmla="*/ 23336 w 47625"/>
                  <a:gd name="connsiteY23" fmla="*/ 21241 h 28575"/>
                  <a:gd name="connsiteX24" fmla="*/ 23432 w 47625"/>
                  <a:gd name="connsiteY24" fmla="*/ 22098 h 28575"/>
                  <a:gd name="connsiteX25" fmla="*/ 23813 w 47625"/>
                  <a:gd name="connsiteY25" fmla="*/ 22765 h 28575"/>
                  <a:gd name="connsiteX26" fmla="*/ 24479 w 47625"/>
                  <a:gd name="connsiteY26" fmla="*/ 23050 h 28575"/>
                  <a:gd name="connsiteX27" fmla="*/ 24765 w 47625"/>
                  <a:gd name="connsiteY27" fmla="*/ 23050 h 28575"/>
                  <a:gd name="connsiteX28" fmla="*/ 25527 w 47625"/>
                  <a:gd name="connsiteY28" fmla="*/ 22765 h 28575"/>
                  <a:gd name="connsiteX29" fmla="*/ 26194 w 47625"/>
                  <a:gd name="connsiteY29" fmla="*/ 21717 h 28575"/>
                  <a:gd name="connsiteX30" fmla="*/ 26384 w 47625"/>
                  <a:gd name="connsiteY30" fmla="*/ 20003 h 28575"/>
                  <a:gd name="connsiteX31" fmla="*/ 26384 w 47625"/>
                  <a:gd name="connsiteY31" fmla="*/ 10573 h 28575"/>
                  <a:gd name="connsiteX32" fmla="*/ 33814 w 47625"/>
                  <a:gd name="connsiteY32" fmla="*/ 10668 h 28575"/>
                  <a:gd name="connsiteX33" fmla="*/ 38195 w 47625"/>
                  <a:gd name="connsiteY33" fmla="*/ 10858 h 28575"/>
                  <a:gd name="connsiteX34" fmla="*/ 40100 w 47625"/>
                  <a:gd name="connsiteY34" fmla="*/ 10858 h 28575"/>
                  <a:gd name="connsiteX35" fmla="*/ 41720 w 47625"/>
                  <a:gd name="connsiteY35" fmla="*/ 10858 h 28575"/>
                  <a:gd name="connsiteX36" fmla="*/ 42767 w 47625"/>
                  <a:gd name="connsiteY36" fmla="*/ 9716 h 28575"/>
                  <a:gd name="connsiteX37" fmla="*/ 42101 w 47625"/>
                  <a:gd name="connsiteY37" fmla="*/ 828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47625" h="28575">
                    <a:moveTo>
                      <a:pt x="42101" y="8096"/>
                    </a:moveTo>
                    <a:cubicBezTo>
                      <a:pt x="41339" y="7715"/>
                      <a:pt x="40481" y="7525"/>
                      <a:pt x="39529" y="7334"/>
                    </a:cubicBezTo>
                    <a:cubicBezTo>
                      <a:pt x="38576" y="7239"/>
                      <a:pt x="38005" y="7144"/>
                      <a:pt x="37719" y="7144"/>
                    </a:cubicBezTo>
                    <a:lnTo>
                      <a:pt x="37529" y="7144"/>
                    </a:lnTo>
                    <a:cubicBezTo>
                      <a:pt x="37529" y="7144"/>
                      <a:pt x="37433" y="7239"/>
                      <a:pt x="37433" y="7239"/>
                    </a:cubicBezTo>
                    <a:cubicBezTo>
                      <a:pt x="37433" y="7239"/>
                      <a:pt x="37243" y="7429"/>
                      <a:pt x="36767" y="7811"/>
                    </a:cubicBezTo>
                    <a:cubicBezTo>
                      <a:pt x="36481" y="8001"/>
                      <a:pt x="36004" y="8192"/>
                      <a:pt x="35528" y="8192"/>
                    </a:cubicBezTo>
                    <a:cubicBezTo>
                      <a:pt x="35147" y="8192"/>
                      <a:pt x="27813" y="8192"/>
                      <a:pt x="25432" y="8192"/>
                    </a:cubicBezTo>
                    <a:cubicBezTo>
                      <a:pt x="18383" y="8192"/>
                      <a:pt x="15240" y="8192"/>
                      <a:pt x="14669" y="8192"/>
                    </a:cubicBezTo>
                    <a:cubicBezTo>
                      <a:pt x="13335" y="8192"/>
                      <a:pt x="12383" y="8096"/>
                      <a:pt x="11621" y="8001"/>
                    </a:cubicBezTo>
                    <a:cubicBezTo>
                      <a:pt x="10858" y="8001"/>
                      <a:pt x="10001" y="7811"/>
                      <a:pt x="8858" y="7715"/>
                    </a:cubicBezTo>
                    <a:cubicBezTo>
                      <a:pt x="8192" y="7620"/>
                      <a:pt x="7620" y="7715"/>
                      <a:pt x="7334" y="8192"/>
                    </a:cubicBezTo>
                    <a:cubicBezTo>
                      <a:pt x="7144" y="8382"/>
                      <a:pt x="7144" y="8668"/>
                      <a:pt x="7144" y="8763"/>
                    </a:cubicBezTo>
                    <a:cubicBezTo>
                      <a:pt x="7144" y="9049"/>
                      <a:pt x="7429" y="9334"/>
                      <a:pt x="7811" y="9620"/>
                    </a:cubicBezTo>
                    <a:cubicBezTo>
                      <a:pt x="8858" y="10382"/>
                      <a:pt x="9906" y="10763"/>
                      <a:pt x="10763" y="10954"/>
                    </a:cubicBezTo>
                    <a:lnTo>
                      <a:pt x="10954" y="10954"/>
                    </a:lnTo>
                    <a:cubicBezTo>
                      <a:pt x="11716" y="11144"/>
                      <a:pt x="12097" y="11240"/>
                      <a:pt x="12192" y="11240"/>
                    </a:cubicBezTo>
                    <a:lnTo>
                      <a:pt x="12287" y="11240"/>
                    </a:lnTo>
                    <a:cubicBezTo>
                      <a:pt x="12287" y="11240"/>
                      <a:pt x="12573" y="11144"/>
                      <a:pt x="12573" y="11144"/>
                    </a:cubicBezTo>
                    <a:cubicBezTo>
                      <a:pt x="12668" y="11144"/>
                      <a:pt x="12859" y="10954"/>
                      <a:pt x="13145" y="10858"/>
                    </a:cubicBezTo>
                    <a:cubicBezTo>
                      <a:pt x="13430" y="10668"/>
                      <a:pt x="13811" y="10573"/>
                      <a:pt x="14097" y="10573"/>
                    </a:cubicBezTo>
                    <a:cubicBezTo>
                      <a:pt x="15716" y="10573"/>
                      <a:pt x="17336" y="10573"/>
                      <a:pt x="19050" y="10478"/>
                    </a:cubicBezTo>
                    <a:cubicBezTo>
                      <a:pt x="20479" y="10478"/>
                      <a:pt x="22003" y="10478"/>
                      <a:pt x="23336" y="10478"/>
                    </a:cubicBezTo>
                    <a:lnTo>
                      <a:pt x="23336" y="21241"/>
                    </a:lnTo>
                    <a:cubicBezTo>
                      <a:pt x="23336" y="21241"/>
                      <a:pt x="23336" y="21908"/>
                      <a:pt x="23432" y="22098"/>
                    </a:cubicBezTo>
                    <a:cubicBezTo>
                      <a:pt x="23432" y="22384"/>
                      <a:pt x="23622" y="22574"/>
                      <a:pt x="23813" y="22765"/>
                    </a:cubicBezTo>
                    <a:cubicBezTo>
                      <a:pt x="24003" y="22955"/>
                      <a:pt x="24194" y="23050"/>
                      <a:pt x="24479" y="23050"/>
                    </a:cubicBezTo>
                    <a:cubicBezTo>
                      <a:pt x="24479" y="23050"/>
                      <a:pt x="24670" y="23050"/>
                      <a:pt x="24765" y="23050"/>
                    </a:cubicBezTo>
                    <a:cubicBezTo>
                      <a:pt x="25146" y="23050"/>
                      <a:pt x="25432" y="22860"/>
                      <a:pt x="25527" y="22765"/>
                    </a:cubicBezTo>
                    <a:cubicBezTo>
                      <a:pt x="25813" y="22574"/>
                      <a:pt x="26003" y="22193"/>
                      <a:pt x="26194" y="21717"/>
                    </a:cubicBezTo>
                    <a:cubicBezTo>
                      <a:pt x="26289" y="21241"/>
                      <a:pt x="26384" y="20669"/>
                      <a:pt x="26384" y="20003"/>
                    </a:cubicBezTo>
                    <a:lnTo>
                      <a:pt x="26384" y="10573"/>
                    </a:lnTo>
                    <a:cubicBezTo>
                      <a:pt x="29242" y="10573"/>
                      <a:pt x="31814" y="10573"/>
                      <a:pt x="33814" y="10668"/>
                    </a:cubicBezTo>
                    <a:cubicBezTo>
                      <a:pt x="35814" y="10668"/>
                      <a:pt x="37338" y="10763"/>
                      <a:pt x="38195" y="10858"/>
                    </a:cubicBezTo>
                    <a:cubicBezTo>
                      <a:pt x="38957" y="10858"/>
                      <a:pt x="39624" y="10858"/>
                      <a:pt x="40100" y="10858"/>
                    </a:cubicBezTo>
                    <a:cubicBezTo>
                      <a:pt x="40577" y="10858"/>
                      <a:pt x="41148" y="10858"/>
                      <a:pt x="41720" y="10858"/>
                    </a:cubicBezTo>
                    <a:cubicBezTo>
                      <a:pt x="42101" y="10858"/>
                      <a:pt x="42672" y="10573"/>
                      <a:pt x="42767" y="9716"/>
                    </a:cubicBezTo>
                    <a:cubicBezTo>
                      <a:pt x="42863" y="8858"/>
                      <a:pt x="42386" y="8477"/>
                      <a:pt x="42101" y="8287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5" name="자유형: 도형 1074">
                <a:extLst>
                  <a:ext uri="{FF2B5EF4-FFF2-40B4-BE49-F238E27FC236}">
                    <a16:creationId xmlns:a16="http://schemas.microsoft.com/office/drawing/2014/main" id="{1D0EA2CB-0891-41F7-8E07-BA4B92B9591E}"/>
                  </a:ext>
                </a:extLst>
              </p:cNvPr>
              <p:cNvSpPr/>
              <p:nvPr/>
            </p:nvSpPr>
            <p:spPr>
              <a:xfrm>
                <a:off x="2360295" y="2261569"/>
                <a:ext cx="47625" cy="28575"/>
              </a:xfrm>
              <a:custGeom>
                <a:avLst/>
                <a:gdLst>
                  <a:gd name="connsiteX0" fmla="*/ 25717 w 47625"/>
                  <a:gd name="connsiteY0" fmla="*/ 18288 h 28575"/>
                  <a:gd name="connsiteX1" fmla="*/ 28289 w 47625"/>
                  <a:gd name="connsiteY1" fmla="*/ 18288 h 28575"/>
                  <a:gd name="connsiteX2" fmla="*/ 28289 w 47625"/>
                  <a:gd name="connsiteY2" fmla="*/ 26670 h 28575"/>
                  <a:gd name="connsiteX3" fmla="*/ 25146 w 47625"/>
                  <a:gd name="connsiteY3" fmla="*/ 26670 h 28575"/>
                  <a:gd name="connsiteX4" fmla="*/ 21908 w 47625"/>
                  <a:gd name="connsiteY4" fmla="*/ 26670 h 28575"/>
                  <a:gd name="connsiteX5" fmla="*/ 21908 w 47625"/>
                  <a:gd name="connsiteY5" fmla="*/ 18288 h 28575"/>
                  <a:gd name="connsiteX6" fmla="*/ 25622 w 47625"/>
                  <a:gd name="connsiteY6" fmla="*/ 18288 h 28575"/>
                  <a:gd name="connsiteX7" fmla="*/ 42196 w 47625"/>
                  <a:gd name="connsiteY7" fmla="*/ 8001 h 28575"/>
                  <a:gd name="connsiteX8" fmla="*/ 39624 w 47625"/>
                  <a:gd name="connsiteY8" fmla="*/ 7334 h 28575"/>
                  <a:gd name="connsiteX9" fmla="*/ 37814 w 47625"/>
                  <a:gd name="connsiteY9" fmla="*/ 7144 h 28575"/>
                  <a:gd name="connsiteX10" fmla="*/ 37624 w 47625"/>
                  <a:gd name="connsiteY10" fmla="*/ 7144 h 28575"/>
                  <a:gd name="connsiteX11" fmla="*/ 37529 w 47625"/>
                  <a:gd name="connsiteY11" fmla="*/ 7144 h 28575"/>
                  <a:gd name="connsiteX12" fmla="*/ 36862 w 47625"/>
                  <a:gd name="connsiteY12" fmla="*/ 7620 h 28575"/>
                  <a:gd name="connsiteX13" fmla="*/ 35623 w 47625"/>
                  <a:gd name="connsiteY13" fmla="*/ 8001 h 28575"/>
                  <a:gd name="connsiteX14" fmla="*/ 25432 w 47625"/>
                  <a:gd name="connsiteY14" fmla="*/ 8001 h 28575"/>
                  <a:gd name="connsiteX15" fmla="*/ 14668 w 47625"/>
                  <a:gd name="connsiteY15" fmla="*/ 8001 h 28575"/>
                  <a:gd name="connsiteX16" fmla="*/ 11621 w 47625"/>
                  <a:gd name="connsiteY16" fmla="*/ 7811 h 28575"/>
                  <a:gd name="connsiteX17" fmla="*/ 8858 w 47625"/>
                  <a:gd name="connsiteY17" fmla="*/ 7525 h 28575"/>
                  <a:gd name="connsiteX18" fmla="*/ 7334 w 47625"/>
                  <a:gd name="connsiteY18" fmla="*/ 8001 h 28575"/>
                  <a:gd name="connsiteX19" fmla="*/ 7144 w 47625"/>
                  <a:gd name="connsiteY19" fmla="*/ 8573 h 28575"/>
                  <a:gd name="connsiteX20" fmla="*/ 7810 w 47625"/>
                  <a:gd name="connsiteY20" fmla="*/ 9525 h 28575"/>
                  <a:gd name="connsiteX21" fmla="*/ 10763 w 47625"/>
                  <a:gd name="connsiteY21" fmla="*/ 10858 h 28575"/>
                  <a:gd name="connsiteX22" fmla="*/ 12287 w 47625"/>
                  <a:gd name="connsiteY22" fmla="*/ 11144 h 28575"/>
                  <a:gd name="connsiteX23" fmla="*/ 12573 w 47625"/>
                  <a:gd name="connsiteY23" fmla="*/ 11144 h 28575"/>
                  <a:gd name="connsiteX24" fmla="*/ 13144 w 47625"/>
                  <a:gd name="connsiteY24" fmla="*/ 10668 h 28575"/>
                  <a:gd name="connsiteX25" fmla="*/ 14097 w 47625"/>
                  <a:gd name="connsiteY25" fmla="*/ 10382 h 28575"/>
                  <a:gd name="connsiteX26" fmla="*/ 19050 w 47625"/>
                  <a:gd name="connsiteY26" fmla="*/ 10287 h 28575"/>
                  <a:gd name="connsiteX27" fmla="*/ 23336 w 47625"/>
                  <a:gd name="connsiteY27" fmla="*/ 10287 h 28575"/>
                  <a:gd name="connsiteX28" fmla="*/ 23336 w 47625"/>
                  <a:gd name="connsiteY28" fmla="*/ 16288 h 28575"/>
                  <a:gd name="connsiteX29" fmla="*/ 21812 w 47625"/>
                  <a:gd name="connsiteY29" fmla="*/ 16288 h 28575"/>
                  <a:gd name="connsiteX30" fmla="*/ 20669 w 47625"/>
                  <a:gd name="connsiteY30" fmla="*/ 16288 h 28575"/>
                  <a:gd name="connsiteX31" fmla="*/ 18097 w 47625"/>
                  <a:gd name="connsiteY31" fmla="*/ 16097 h 28575"/>
                  <a:gd name="connsiteX32" fmla="*/ 15812 w 47625"/>
                  <a:gd name="connsiteY32" fmla="*/ 15812 h 28575"/>
                  <a:gd name="connsiteX33" fmla="*/ 14383 w 47625"/>
                  <a:gd name="connsiteY33" fmla="*/ 16192 h 28575"/>
                  <a:gd name="connsiteX34" fmla="*/ 14192 w 47625"/>
                  <a:gd name="connsiteY34" fmla="*/ 16764 h 28575"/>
                  <a:gd name="connsiteX35" fmla="*/ 14764 w 47625"/>
                  <a:gd name="connsiteY35" fmla="*/ 17526 h 28575"/>
                  <a:gd name="connsiteX36" fmla="*/ 17335 w 47625"/>
                  <a:gd name="connsiteY36" fmla="*/ 18860 h 28575"/>
                  <a:gd name="connsiteX37" fmla="*/ 18574 w 47625"/>
                  <a:gd name="connsiteY37" fmla="*/ 19145 h 28575"/>
                  <a:gd name="connsiteX38" fmla="*/ 18669 w 47625"/>
                  <a:gd name="connsiteY38" fmla="*/ 19145 h 28575"/>
                  <a:gd name="connsiteX39" fmla="*/ 18669 w 47625"/>
                  <a:gd name="connsiteY39" fmla="*/ 19145 h 28575"/>
                  <a:gd name="connsiteX40" fmla="*/ 18669 w 47625"/>
                  <a:gd name="connsiteY40" fmla="*/ 26670 h 28575"/>
                  <a:gd name="connsiteX41" fmla="*/ 16764 w 47625"/>
                  <a:gd name="connsiteY41" fmla="*/ 26575 h 28575"/>
                  <a:gd name="connsiteX42" fmla="*/ 14573 w 47625"/>
                  <a:gd name="connsiteY42" fmla="*/ 26289 h 28575"/>
                  <a:gd name="connsiteX43" fmla="*/ 13144 w 47625"/>
                  <a:gd name="connsiteY43" fmla="*/ 26670 h 28575"/>
                  <a:gd name="connsiteX44" fmla="*/ 12954 w 47625"/>
                  <a:gd name="connsiteY44" fmla="*/ 27242 h 28575"/>
                  <a:gd name="connsiteX45" fmla="*/ 13525 w 47625"/>
                  <a:gd name="connsiteY45" fmla="*/ 28004 h 28575"/>
                  <a:gd name="connsiteX46" fmla="*/ 16192 w 47625"/>
                  <a:gd name="connsiteY46" fmla="*/ 29337 h 28575"/>
                  <a:gd name="connsiteX47" fmla="*/ 17431 w 47625"/>
                  <a:gd name="connsiteY47" fmla="*/ 29623 h 28575"/>
                  <a:gd name="connsiteX48" fmla="*/ 17621 w 47625"/>
                  <a:gd name="connsiteY48" fmla="*/ 29623 h 28575"/>
                  <a:gd name="connsiteX49" fmla="*/ 18383 w 47625"/>
                  <a:gd name="connsiteY49" fmla="*/ 29146 h 28575"/>
                  <a:gd name="connsiteX50" fmla="*/ 19145 w 47625"/>
                  <a:gd name="connsiteY50" fmla="*/ 28861 h 28575"/>
                  <a:gd name="connsiteX51" fmla="*/ 27432 w 47625"/>
                  <a:gd name="connsiteY51" fmla="*/ 28766 h 28575"/>
                  <a:gd name="connsiteX52" fmla="*/ 29432 w 47625"/>
                  <a:gd name="connsiteY52" fmla="*/ 28766 h 28575"/>
                  <a:gd name="connsiteX53" fmla="*/ 32385 w 47625"/>
                  <a:gd name="connsiteY53" fmla="*/ 28956 h 28575"/>
                  <a:gd name="connsiteX54" fmla="*/ 34100 w 47625"/>
                  <a:gd name="connsiteY54" fmla="*/ 28956 h 28575"/>
                  <a:gd name="connsiteX55" fmla="*/ 35528 w 47625"/>
                  <a:gd name="connsiteY55" fmla="*/ 28956 h 28575"/>
                  <a:gd name="connsiteX56" fmla="*/ 36576 w 47625"/>
                  <a:gd name="connsiteY56" fmla="*/ 27908 h 28575"/>
                  <a:gd name="connsiteX57" fmla="*/ 35814 w 47625"/>
                  <a:gd name="connsiteY57" fmla="*/ 26670 h 28575"/>
                  <a:gd name="connsiteX58" fmla="*/ 33528 w 47625"/>
                  <a:gd name="connsiteY58" fmla="*/ 25908 h 28575"/>
                  <a:gd name="connsiteX59" fmla="*/ 32099 w 47625"/>
                  <a:gd name="connsiteY59" fmla="*/ 25717 h 28575"/>
                  <a:gd name="connsiteX60" fmla="*/ 31909 w 47625"/>
                  <a:gd name="connsiteY60" fmla="*/ 25717 h 28575"/>
                  <a:gd name="connsiteX61" fmla="*/ 31337 w 47625"/>
                  <a:gd name="connsiteY61" fmla="*/ 26099 h 28575"/>
                  <a:gd name="connsiteX62" fmla="*/ 30766 w 47625"/>
                  <a:gd name="connsiteY62" fmla="*/ 26384 h 28575"/>
                  <a:gd name="connsiteX63" fmla="*/ 30766 w 47625"/>
                  <a:gd name="connsiteY63" fmla="*/ 18479 h 28575"/>
                  <a:gd name="connsiteX64" fmla="*/ 30766 w 47625"/>
                  <a:gd name="connsiteY64" fmla="*/ 18479 h 28575"/>
                  <a:gd name="connsiteX65" fmla="*/ 31147 w 47625"/>
                  <a:gd name="connsiteY65" fmla="*/ 18479 h 28575"/>
                  <a:gd name="connsiteX66" fmla="*/ 31147 w 47625"/>
                  <a:gd name="connsiteY66" fmla="*/ 18479 h 28575"/>
                  <a:gd name="connsiteX67" fmla="*/ 32766 w 47625"/>
                  <a:gd name="connsiteY67" fmla="*/ 18479 h 28575"/>
                  <a:gd name="connsiteX68" fmla="*/ 33052 w 47625"/>
                  <a:gd name="connsiteY68" fmla="*/ 18479 h 28575"/>
                  <a:gd name="connsiteX69" fmla="*/ 34195 w 47625"/>
                  <a:gd name="connsiteY69" fmla="*/ 18479 h 28575"/>
                  <a:gd name="connsiteX70" fmla="*/ 35147 w 47625"/>
                  <a:gd name="connsiteY70" fmla="*/ 17431 h 28575"/>
                  <a:gd name="connsiteX71" fmla="*/ 34385 w 47625"/>
                  <a:gd name="connsiteY71" fmla="*/ 16192 h 28575"/>
                  <a:gd name="connsiteX72" fmla="*/ 32194 w 47625"/>
                  <a:gd name="connsiteY72" fmla="*/ 15431 h 28575"/>
                  <a:gd name="connsiteX73" fmla="*/ 30956 w 47625"/>
                  <a:gd name="connsiteY73" fmla="*/ 15240 h 28575"/>
                  <a:gd name="connsiteX74" fmla="*/ 30861 w 47625"/>
                  <a:gd name="connsiteY74" fmla="*/ 15240 h 28575"/>
                  <a:gd name="connsiteX75" fmla="*/ 30766 w 47625"/>
                  <a:gd name="connsiteY75" fmla="*/ 15240 h 28575"/>
                  <a:gd name="connsiteX76" fmla="*/ 30004 w 47625"/>
                  <a:gd name="connsiteY76" fmla="*/ 15716 h 28575"/>
                  <a:gd name="connsiteX77" fmla="*/ 30004 w 47625"/>
                  <a:gd name="connsiteY77" fmla="*/ 15716 h 28575"/>
                  <a:gd name="connsiteX78" fmla="*/ 28766 w 47625"/>
                  <a:gd name="connsiteY78" fmla="*/ 16192 h 28575"/>
                  <a:gd name="connsiteX79" fmla="*/ 27813 w 47625"/>
                  <a:gd name="connsiteY79" fmla="*/ 16192 h 28575"/>
                  <a:gd name="connsiteX80" fmla="*/ 26098 w 47625"/>
                  <a:gd name="connsiteY80" fmla="*/ 16192 h 28575"/>
                  <a:gd name="connsiteX81" fmla="*/ 26098 w 47625"/>
                  <a:gd name="connsiteY81" fmla="*/ 10192 h 28575"/>
                  <a:gd name="connsiteX82" fmla="*/ 33528 w 47625"/>
                  <a:gd name="connsiteY82" fmla="*/ 10192 h 28575"/>
                  <a:gd name="connsiteX83" fmla="*/ 37909 w 47625"/>
                  <a:gd name="connsiteY83" fmla="*/ 10382 h 28575"/>
                  <a:gd name="connsiteX84" fmla="*/ 39910 w 47625"/>
                  <a:gd name="connsiteY84" fmla="*/ 10382 h 28575"/>
                  <a:gd name="connsiteX85" fmla="*/ 41529 w 47625"/>
                  <a:gd name="connsiteY85" fmla="*/ 10382 h 28575"/>
                  <a:gd name="connsiteX86" fmla="*/ 42577 w 47625"/>
                  <a:gd name="connsiteY86" fmla="*/ 9239 h 28575"/>
                  <a:gd name="connsiteX87" fmla="*/ 41815 w 47625"/>
                  <a:gd name="connsiteY87" fmla="*/ 781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47625" h="28575">
                    <a:moveTo>
                      <a:pt x="25717" y="18288"/>
                    </a:moveTo>
                    <a:cubicBezTo>
                      <a:pt x="26670" y="18288"/>
                      <a:pt x="27527" y="18288"/>
                      <a:pt x="28289" y="18288"/>
                    </a:cubicBezTo>
                    <a:lnTo>
                      <a:pt x="28289" y="26670"/>
                    </a:lnTo>
                    <a:cubicBezTo>
                      <a:pt x="27432" y="26670"/>
                      <a:pt x="26384" y="26670"/>
                      <a:pt x="25146" y="26670"/>
                    </a:cubicBezTo>
                    <a:cubicBezTo>
                      <a:pt x="23908" y="26670"/>
                      <a:pt x="22860" y="26670"/>
                      <a:pt x="21908" y="26670"/>
                    </a:cubicBezTo>
                    <a:lnTo>
                      <a:pt x="21908" y="18288"/>
                    </a:lnTo>
                    <a:cubicBezTo>
                      <a:pt x="23241" y="18288"/>
                      <a:pt x="24479" y="18288"/>
                      <a:pt x="25622" y="18288"/>
                    </a:cubicBezTo>
                    <a:moveTo>
                      <a:pt x="42196" y="8001"/>
                    </a:moveTo>
                    <a:cubicBezTo>
                      <a:pt x="41434" y="7715"/>
                      <a:pt x="40576" y="7429"/>
                      <a:pt x="39624" y="7334"/>
                    </a:cubicBezTo>
                    <a:cubicBezTo>
                      <a:pt x="38671" y="7239"/>
                      <a:pt x="38100" y="7144"/>
                      <a:pt x="37814" y="7144"/>
                    </a:cubicBezTo>
                    <a:lnTo>
                      <a:pt x="37624" y="7144"/>
                    </a:lnTo>
                    <a:cubicBezTo>
                      <a:pt x="37624" y="7144"/>
                      <a:pt x="37529" y="7144"/>
                      <a:pt x="37529" y="7144"/>
                    </a:cubicBezTo>
                    <a:cubicBezTo>
                      <a:pt x="37529" y="7144"/>
                      <a:pt x="37338" y="7334"/>
                      <a:pt x="36862" y="7620"/>
                    </a:cubicBezTo>
                    <a:cubicBezTo>
                      <a:pt x="36481" y="7811"/>
                      <a:pt x="36100" y="8001"/>
                      <a:pt x="35623" y="8001"/>
                    </a:cubicBezTo>
                    <a:cubicBezTo>
                      <a:pt x="35338" y="8001"/>
                      <a:pt x="30575" y="8001"/>
                      <a:pt x="25432" y="8001"/>
                    </a:cubicBezTo>
                    <a:cubicBezTo>
                      <a:pt x="19336" y="8001"/>
                      <a:pt x="15335" y="8001"/>
                      <a:pt x="14668" y="8001"/>
                    </a:cubicBezTo>
                    <a:cubicBezTo>
                      <a:pt x="13240" y="8001"/>
                      <a:pt x="12287" y="7906"/>
                      <a:pt x="11621" y="7811"/>
                    </a:cubicBezTo>
                    <a:cubicBezTo>
                      <a:pt x="10954" y="7811"/>
                      <a:pt x="10001" y="7620"/>
                      <a:pt x="8858" y="7525"/>
                    </a:cubicBezTo>
                    <a:cubicBezTo>
                      <a:pt x="8192" y="7429"/>
                      <a:pt x="7620" y="7525"/>
                      <a:pt x="7334" y="8001"/>
                    </a:cubicBezTo>
                    <a:cubicBezTo>
                      <a:pt x="7144" y="8192"/>
                      <a:pt x="7144" y="8382"/>
                      <a:pt x="7144" y="8573"/>
                    </a:cubicBezTo>
                    <a:cubicBezTo>
                      <a:pt x="7144" y="8858"/>
                      <a:pt x="7429" y="9239"/>
                      <a:pt x="7810" y="9525"/>
                    </a:cubicBezTo>
                    <a:cubicBezTo>
                      <a:pt x="8858" y="10287"/>
                      <a:pt x="9906" y="10668"/>
                      <a:pt x="10763" y="10858"/>
                    </a:cubicBezTo>
                    <a:cubicBezTo>
                      <a:pt x="11335" y="10954"/>
                      <a:pt x="12097" y="11144"/>
                      <a:pt x="12287" y="11144"/>
                    </a:cubicBezTo>
                    <a:lnTo>
                      <a:pt x="12573" y="11144"/>
                    </a:lnTo>
                    <a:cubicBezTo>
                      <a:pt x="12573" y="11144"/>
                      <a:pt x="12859" y="10858"/>
                      <a:pt x="13144" y="10668"/>
                    </a:cubicBezTo>
                    <a:cubicBezTo>
                      <a:pt x="13430" y="10478"/>
                      <a:pt x="13811" y="10382"/>
                      <a:pt x="14097" y="10382"/>
                    </a:cubicBezTo>
                    <a:cubicBezTo>
                      <a:pt x="15716" y="10382"/>
                      <a:pt x="17335" y="10382"/>
                      <a:pt x="19050" y="10287"/>
                    </a:cubicBezTo>
                    <a:cubicBezTo>
                      <a:pt x="20479" y="10287"/>
                      <a:pt x="21908" y="10287"/>
                      <a:pt x="23336" y="10287"/>
                    </a:cubicBezTo>
                    <a:lnTo>
                      <a:pt x="23336" y="16288"/>
                    </a:lnTo>
                    <a:lnTo>
                      <a:pt x="21812" y="16288"/>
                    </a:lnTo>
                    <a:cubicBezTo>
                      <a:pt x="21146" y="16288"/>
                      <a:pt x="20860" y="16288"/>
                      <a:pt x="20669" y="16288"/>
                    </a:cubicBezTo>
                    <a:cubicBezTo>
                      <a:pt x="19621" y="16288"/>
                      <a:pt x="18764" y="16192"/>
                      <a:pt x="18097" y="16097"/>
                    </a:cubicBezTo>
                    <a:cubicBezTo>
                      <a:pt x="17526" y="16097"/>
                      <a:pt x="16764" y="16002"/>
                      <a:pt x="15812" y="15812"/>
                    </a:cubicBezTo>
                    <a:cubicBezTo>
                      <a:pt x="15240" y="15812"/>
                      <a:pt x="14764" y="15812"/>
                      <a:pt x="14383" y="16192"/>
                    </a:cubicBezTo>
                    <a:cubicBezTo>
                      <a:pt x="14192" y="16383"/>
                      <a:pt x="14192" y="16574"/>
                      <a:pt x="14192" y="16764"/>
                    </a:cubicBezTo>
                    <a:cubicBezTo>
                      <a:pt x="14192" y="17050"/>
                      <a:pt x="14383" y="17336"/>
                      <a:pt x="14764" y="17526"/>
                    </a:cubicBezTo>
                    <a:cubicBezTo>
                      <a:pt x="15812" y="18288"/>
                      <a:pt x="16669" y="18669"/>
                      <a:pt x="17335" y="18860"/>
                    </a:cubicBezTo>
                    <a:cubicBezTo>
                      <a:pt x="18383" y="19145"/>
                      <a:pt x="18479" y="19145"/>
                      <a:pt x="18574" y="19145"/>
                    </a:cubicBezTo>
                    <a:lnTo>
                      <a:pt x="18669" y="19145"/>
                    </a:lnTo>
                    <a:cubicBezTo>
                      <a:pt x="18669" y="19145"/>
                      <a:pt x="18669" y="19145"/>
                      <a:pt x="18669" y="19145"/>
                    </a:cubicBezTo>
                    <a:lnTo>
                      <a:pt x="18669" y="26670"/>
                    </a:lnTo>
                    <a:cubicBezTo>
                      <a:pt x="17812" y="26670"/>
                      <a:pt x="17240" y="26670"/>
                      <a:pt x="16764" y="26575"/>
                    </a:cubicBezTo>
                    <a:cubicBezTo>
                      <a:pt x="16192" y="26575"/>
                      <a:pt x="15430" y="26384"/>
                      <a:pt x="14573" y="26289"/>
                    </a:cubicBezTo>
                    <a:cubicBezTo>
                      <a:pt x="13906" y="26194"/>
                      <a:pt x="13430" y="26289"/>
                      <a:pt x="13144" y="26670"/>
                    </a:cubicBezTo>
                    <a:cubicBezTo>
                      <a:pt x="12954" y="26861"/>
                      <a:pt x="12954" y="27051"/>
                      <a:pt x="12954" y="27242"/>
                    </a:cubicBezTo>
                    <a:cubicBezTo>
                      <a:pt x="12954" y="27527"/>
                      <a:pt x="13144" y="27813"/>
                      <a:pt x="13525" y="28004"/>
                    </a:cubicBezTo>
                    <a:cubicBezTo>
                      <a:pt x="14573" y="28766"/>
                      <a:pt x="15430" y="29146"/>
                      <a:pt x="16192" y="29337"/>
                    </a:cubicBezTo>
                    <a:cubicBezTo>
                      <a:pt x="17240" y="29623"/>
                      <a:pt x="17335" y="29623"/>
                      <a:pt x="17431" y="29623"/>
                    </a:cubicBezTo>
                    <a:lnTo>
                      <a:pt x="17621" y="29623"/>
                    </a:lnTo>
                    <a:cubicBezTo>
                      <a:pt x="17621" y="29623"/>
                      <a:pt x="18002" y="29337"/>
                      <a:pt x="18383" y="29146"/>
                    </a:cubicBezTo>
                    <a:cubicBezTo>
                      <a:pt x="18859" y="28956"/>
                      <a:pt x="19050" y="28861"/>
                      <a:pt x="19145" y="28861"/>
                    </a:cubicBezTo>
                    <a:cubicBezTo>
                      <a:pt x="22479" y="28670"/>
                      <a:pt x="25241" y="28670"/>
                      <a:pt x="27432" y="28766"/>
                    </a:cubicBezTo>
                    <a:lnTo>
                      <a:pt x="29432" y="28766"/>
                    </a:lnTo>
                    <a:cubicBezTo>
                      <a:pt x="30671" y="28956"/>
                      <a:pt x="31623" y="28956"/>
                      <a:pt x="32385" y="28956"/>
                    </a:cubicBezTo>
                    <a:cubicBezTo>
                      <a:pt x="33052" y="28956"/>
                      <a:pt x="33528" y="28956"/>
                      <a:pt x="34100" y="28956"/>
                    </a:cubicBezTo>
                    <a:cubicBezTo>
                      <a:pt x="34576" y="28956"/>
                      <a:pt x="35052" y="28956"/>
                      <a:pt x="35528" y="28956"/>
                    </a:cubicBezTo>
                    <a:cubicBezTo>
                      <a:pt x="36100" y="28956"/>
                      <a:pt x="36481" y="28480"/>
                      <a:pt x="36576" y="27908"/>
                    </a:cubicBezTo>
                    <a:cubicBezTo>
                      <a:pt x="36576" y="27337"/>
                      <a:pt x="36385" y="26861"/>
                      <a:pt x="35814" y="26670"/>
                    </a:cubicBezTo>
                    <a:cubicBezTo>
                      <a:pt x="35147" y="26289"/>
                      <a:pt x="34385" y="26003"/>
                      <a:pt x="33528" y="25908"/>
                    </a:cubicBezTo>
                    <a:cubicBezTo>
                      <a:pt x="32480" y="25717"/>
                      <a:pt x="32194" y="25717"/>
                      <a:pt x="32099" y="25717"/>
                    </a:cubicBezTo>
                    <a:lnTo>
                      <a:pt x="31909" y="25717"/>
                    </a:lnTo>
                    <a:cubicBezTo>
                      <a:pt x="31909" y="25717"/>
                      <a:pt x="31623" y="25908"/>
                      <a:pt x="31337" y="26099"/>
                    </a:cubicBezTo>
                    <a:cubicBezTo>
                      <a:pt x="31147" y="26099"/>
                      <a:pt x="30956" y="26289"/>
                      <a:pt x="30766" y="26384"/>
                    </a:cubicBezTo>
                    <a:lnTo>
                      <a:pt x="30766" y="18479"/>
                    </a:lnTo>
                    <a:cubicBezTo>
                      <a:pt x="30766" y="18479"/>
                      <a:pt x="30766" y="18479"/>
                      <a:pt x="30766" y="18479"/>
                    </a:cubicBezTo>
                    <a:cubicBezTo>
                      <a:pt x="30861" y="18479"/>
                      <a:pt x="31051" y="18479"/>
                      <a:pt x="31147" y="18479"/>
                    </a:cubicBezTo>
                    <a:lnTo>
                      <a:pt x="31147" y="18479"/>
                    </a:lnTo>
                    <a:cubicBezTo>
                      <a:pt x="31813" y="18479"/>
                      <a:pt x="32290" y="18479"/>
                      <a:pt x="32766" y="18479"/>
                    </a:cubicBezTo>
                    <a:lnTo>
                      <a:pt x="33052" y="18479"/>
                    </a:lnTo>
                    <a:cubicBezTo>
                      <a:pt x="33052" y="18479"/>
                      <a:pt x="33718" y="18479"/>
                      <a:pt x="34195" y="18479"/>
                    </a:cubicBezTo>
                    <a:cubicBezTo>
                      <a:pt x="34766" y="18479"/>
                      <a:pt x="35147" y="18002"/>
                      <a:pt x="35147" y="17431"/>
                    </a:cubicBezTo>
                    <a:cubicBezTo>
                      <a:pt x="35147" y="16859"/>
                      <a:pt x="34957" y="16383"/>
                      <a:pt x="34385" y="16192"/>
                    </a:cubicBezTo>
                    <a:cubicBezTo>
                      <a:pt x="33718" y="15812"/>
                      <a:pt x="32956" y="15526"/>
                      <a:pt x="32194" y="15431"/>
                    </a:cubicBezTo>
                    <a:cubicBezTo>
                      <a:pt x="31337" y="15335"/>
                      <a:pt x="31051" y="15240"/>
                      <a:pt x="30956" y="15240"/>
                    </a:cubicBezTo>
                    <a:lnTo>
                      <a:pt x="30861" y="15240"/>
                    </a:lnTo>
                    <a:cubicBezTo>
                      <a:pt x="30861" y="15240"/>
                      <a:pt x="30766" y="15240"/>
                      <a:pt x="30766" y="15240"/>
                    </a:cubicBezTo>
                    <a:cubicBezTo>
                      <a:pt x="30671" y="15240"/>
                      <a:pt x="30385" y="15431"/>
                      <a:pt x="30004" y="15716"/>
                    </a:cubicBezTo>
                    <a:lnTo>
                      <a:pt x="30004" y="15716"/>
                    </a:lnTo>
                    <a:cubicBezTo>
                      <a:pt x="30004" y="15716"/>
                      <a:pt x="29242" y="16097"/>
                      <a:pt x="28766" y="16192"/>
                    </a:cubicBezTo>
                    <a:cubicBezTo>
                      <a:pt x="28766" y="16192"/>
                      <a:pt x="28575" y="16192"/>
                      <a:pt x="27813" y="16192"/>
                    </a:cubicBezTo>
                    <a:cubicBezTo>
                      <a:pt x="27337" y="16192"/>
                      <a:pt x="26765" y="16192"/>
                      <a:pt x="26098" y="16192"/>
                    </a:cubicBezTo>
                    <a:lnTo>
                      <a:pt x="26098" y="10192"/>
                    </a:lnTo>
                    <a:cubicBezTo>
                      <a:pt x="28861" y="10192"/>
                      <a:pt x="31337" y="10192"/>
                      <a:pt x="33528" y="10192"/>
                    </a:cubicBezTo>
                    <a:cubicBezTo>
                      <a:pt x="35528" y="10192"/>
                      <a:pt x="37052" y="10287"/>
                      <a:pt x="37909" y="10382"/>
                    </a:cubicBezTo>
                    <a:cubicBezTo>
                      <a:pt x="38671" y="10382"/>
                      <a:pt x="39338" y="10382"/>
                      <a:pt x="39910" y="10382"/>
                    </a:cubicBezTo>
                    <a:cubicBezTo>
                      <a:pt x="40481" y="10382"/>
                      <a:pt x="40958" y="10382"/>
                      <a:pt x="41529" y="10382"/>
                    </a:cubicBezTo>
                    <a:cubicBezTo>
                      <a:pt x="42196" y="10382"/>
                      <a:pt x="42577" y="9906"/>
                      <a:pt x="42577" y="9239"/>
                    </a:cubicBezTo>
                    <a:cubicBezTo>
                      <a:pt x="42577" y="8573"/>
                      <a:pt x="42386" y="8096"/>
                      <a:pt x="41815" y="7811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6" name="자유형: 도형 1075">
                <a:extLst>
                  <a:ext uri="{FF2B5EF4-FFF2-40B4-BE49-F238E27FC236}">
                    <a16:creationId xmlns:a16="http://schemas.microsoft.com/office/drawing/2014/main" id="{3C6C6597-ED5A-45E7-BF6A-B9A1ECD2313C}"/>
                  </a:ext>
                </a:extLst>
              </p:cNvPr>
              <p:cNvSpPr/>
              <p:nvPr/>
            </p:nvSpPr>
            <p:spPr>
              <a:xfrm>
                <a:off x="2365534" y="2243948"/>
                <a:ext cx="38100" cy="28575"/>
              </a:xfrm>
              <a:custGeom>
                <a:avLst/>
                <a:gdLst>
                  <a:gd name="connsiteX0" fmla="*/ 8096 w 38100"/>
                  <a:gd name="connsiteY0" fmla="*/ 22384 h 28575"/>
                  <a:gd name="connsiteX1" fmla="*/ 8287 w 38100"/>
                  <a:gd name="connsiteY1" fmla="*/ 22384 h 28575"/>
                  <a:gd name="connsiteX2" fmla="*/ 9620 w 38100"/>
                  <a:gd name="connsiteY2" fmla="*/ 22003 h 28575"/>
                  <a:gd name="connsiteX3" fmla="*/ 13430 w 38100"/>
                  <a:gd name="connsiteY3" fmla="*/ 20002 h 28575"/>
                  <a:gd name="connsiteX4" fmla="*/ 17050 w 38100"/>
                  <a:gd name="connsiteY4" fmla="*/ 17145 h 28575"/>
                  <a:gd name="connsiteX5" fmla="*/ 18478 w 38100"/>
                  <a:gd name="connsiteY5" fmla="*/ 15811 h 28575"/>
                  <a:gd name="connsiteX6" fmla="*/ 18478 w 38100"/>
                  <a:gd name="connsiteY6" fmla="*/ 15811 h 28575"/>
                  <a:gd name="connsiteX7" fmla="*/ 19717 w 38100"/>
                  <a:gd name="connsiteY7" fmla="*/ 14288 h 28575"/>
                  <a:gd name="connsiteX8" fmla="*/ 25336 w 38100"/>
                  <a:gd name="connsiteY8" fmla="*/ 17907 h 28575"/>
                  <a:gd name="connsiteX9" fmla="*/ 29908 w 38100"/>
                  <a:gd name="connsiteY9" fmla="*/ 21907 h 28575"/>
                  <a:gd name="connsiteX10" fmla="*/ 31147 w 38100"/>
                  <a:gd name="connsiteY10" fmla="*/ 22479 h 28575"/>
                  <a:gd name="connsiteX11" fmla="*/ 32099 w 38100"/>
                  <a:gd name="connsiteY11" fmla="*/ 21431 h 28575"/>
                  <a:gd name="connsiteX12" fmla="*/ 32099 w 38100"/>
                  <a:gd name="connsiteY12" fmla="*/ 19907 h 28575"/>
                  <a:gd name="connsiteX13" fmla="*/ 31147 w 38100"/>
                  <a:gd name="connsiteY13" fmla="*/ 18097 h 28575"/>
                  <a:gd name="connsiteX14" fmla="*/ 28289 w 38100"/>
                  <a:gd name="connsiteY14" fmla="*/ 16478 h 28575"/>
                  <a:gd name="connsiteX15" fmla="*/ 24860 w 38100"/>
                  <a:gd name="connsiteY15" fmla="*/ 14954 h 28575"/>
                  <a:gd name="connsiteX16" fmla="*/ 20669 w 38100"/>
                  <a:gd name="connsiteY16" fmla="*/ 13144 h 28575"/>
                  <a:gd name="connsiteX17" fmla="*/ 21526 w 38100"/>
                  <a:gd name="connsiteY17" fmla="*/ 11811 h 28575"/>
                  <a:gd name="connsiteX18" fmla="*/ 22574 w 38100"/>
                  <a:gd name="connsiteY18" fmla="*/ 9906 h 28575"/>
                  <a:gd name="connsiteX19" fmla="*/ 22574 w 38100"/>
                  <a:gd name="connsiteY19" fmla="*/ 8477 h 28575"/>
                  <a:gd name="connsiteX20" fmla="*/ 21336 w 38100"/>
                  <a:gd name="connsiteY20" fmla="*/ 7620 h 28575"/>
                  <a:gd name="connsiteX21" fmla="*/ 18574 w 38100"/>
                  <a:gd name="connsiteY21" fmla="*/ 7239 h 28575"/>
                  <a:gd name="connsiteX22" fmla="*/ 17050 w 38100"/>
                  <a:gd name="connsiteY22" fmla="*/ 7144 h 28575"/>
                  <a:gd name="connsiteX23" fmla="*/ 15811 w 38100"/>
                  <a:gd name="connsiteY23" fmla="*/ 7715 h 28575"/>
                  <a:gd name="connsiteX24" fmla="*/ 15811 w 38100"/>
                  <a:gd name="connsiteY24" fmla="*/ 8287 h 28575"/>
                  <a:gd name="connsiteX25" fmla="*/ 16478 w 38100"/>
                  <a:gd name="connsiteY25" fmla="*/ 8763 h 28575"/>
                  <a:gd name="connsiteX26" fmla="*/ 18478 w 38100"/>
                  <a:gd name="connsiteY26" fmla="*/ 9715 h 28575"/>
                  <a:gd name="connsiteX27" fmla="*/ 18097 w 38100"/>
                  <a:gd name="connsiteY27" fmla="*/ 11049 h 28575"/>
                  <a:gd name="connsiteX28" fmla="*/ 17907 w 38100"/>
                  <a:gd name="connsiteY28" fmla="*/ 11430 h 28575"/>
                  <a:gd name="connsiteX29" fmla="*/ 17335 w 38100"/>
                  <a:gd name="connsiteY29" fmla="*/ 12573 h 28575"/>
                  <a:gd name="connsiteX30" fmla="*/ 14668 w 38100"/>
                  <a:gd name="connsiteY30" fmla="*/ 16097 h 28575"/>
                  <a:gd name="connsiteX31" fmla="*/ 12001 w 38100"/>
                  <a:gd name="connsiteY31" fmla="*/ 18574 h 28575"/>
                  <a:gd name="connsiteX32" fmla="*/ 8192 w 38100"/>
                  <a:gd name="connsiteY32" fmla="*/ 21050 h 28575"/>
                  <a:gd name="connsiteX33" fmla="*/ 7525 w 38100"/>
                  <a:gd name="connsiteY33" fmla="*/ 21431 h 28575"/>
                  <a:gd name="connsiteX34" fmla="*/ 7144 w 38100"/>
                  <a:gd name="connsiteY34" fmla="*/ 21812 h 28575"/>
                  <a:gd name="connsiteX35" fmla="*/ 7144 w 38100"/>
                  <a:gd name="connsiteY35" fmla="*/ 22384 h 28575"/>
                  <a:gd name="connsiteX36" fmla="*/ 8096 w 38100"/>
                  <a:gd name="connsiteY36" fmla="*/ 2276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38100" h="28575">
                    <a:moveTo>
                      <a:pt x="8096" y="22384"/>
                    </a:moveTo>
                    <a:lnTo>
                      <a:pt x="8287" y="22384"/>
                    </a:lnTo>
                    <a:cubicBezTo>
                      <a:pt x="8287" y="22384"/>
                      <a:pt x="9239" y="22193"/>
                      <a:pt x="9620" y="22003"/>
                    </a:cubicBezTo>
                    <a:cubicBezTo>
                      <a:pt x="11049" y="21336"/>
                      <a:pt x="12287" y="20669"/>
                      <a:pt x="13430" y="20002"/>
                    </a:cubicBezTo>
                    <a:cubicBezTo>
                      <a:pt x="14478" y="19336"/>
                      <a:pt x="15716" y="18383"/>
                      <a:pt x="17050" y="17145"/>
                    </a:cubicBezTo>
                    <a:cubicBezTo>
                      <a:pt x="17526" y="16764"/>
                      <a:pt x="18002" y="16288"/>
                      <a:pt x="18478" y="15811"/>
                    </a:cubicBezTo>
                    <a:lnTo>
                      <a:pt x="18478" y="15811"/>
                    </a:lnTo>
                    <a:cubicBezTo>
                      <a:pt x="18859" y="15335"/>
                      <a:pt x="19336" y="14859"/>
                      <a:pt x="19717" y="14288"/>
                    </a:cubicBezTo>
                    <a:cubicBezTo>
                      <a:pt x="21526" y="15335"/>
                      <a:pt x="23431" y="16573"/>
                      <a:pt x="25336" y="17907"/>
                    </a:cubicBezTo>
                    <a:cubicBezTo>
                      <a:pt x="27146" y="19240"/>
                      <a:pt x="28765" y="20574"/>
                      <a:pt x="29908" y="21907"/>
                    </a:cubicBezTo>
                    <a:cubicBezTo>
                      <a:pt x="30194" y="22288"/>
                      <a:pt x="30671" y="22479"/>
                      <a:pt x="31147" y="22479"/>
                    </a:cubicBezTo>
                    <a:cubicBezTo>
                      <a:pt x="31718" y="22479"/>
                      <a:pt x="32099" y="22098"/>
                      <a:pt x="32099" y="21431"/>
                    </a:cubicBezTo>
                    <a:lnTo>
                      <a:pt x="32099" y="19907"/>
                    </a:lnTo>
                    <a:cubicBezTo>
                      <a:pt x="32099" y="19145"/>
                      <a:pt x="31813" y="18574"/>
                      <a:pt x="31147" y="18097"/>
                    </a:cubicBezTo>
                    <a:cubicBezTo>
                      <a:pt x="30575" y="17621"/>
                      <a:pt x="29623" y="17050"/>
                      <a:pt x="28289" y="16478"/>
                    </a:cubicBezTo>
                    <a:cubicBezTo>
                      <a:pt x="27337" y="16002"/>
                      <a:pt x="26194" y="15526"/>
                      <a:pt x="24860" y="14954"/>
                    </a:cubicBezTo>
                    <a:cubicBezTo>
                      <a:pt x="23431" y="14383"/>
                      <a:pt x="22098" y="13811"/>
                      <a:pt x="20669" y="13144"/>
                    </a:cubicBezTo>
                    <a:cubicBezTo>
                      <a:pt x="20955" y="12668"/>
                      <a:pt x="21241" y="12287"/>
                      <a:pt x="21526" y="11811"/>
                    </a:cubicBezTo>
                    <a:cubicBezTo>
                      <a:pt x="21812" y="11239"/>
                      <a:pt x="22193" y="10573"/>
                      <a:pt x="22574" y="9906"/>
                    </a:cubicBezTo>
                    <a:cubicBezTo>
                      <a:pt x="22860" y="9430"/>
                      <a:pt x="22860" y="8954"/>
                      <a:pt x="22574" y="8477"/>
                    </a:cubicBezTo>
                    <a:cubicBezTo>
                      <a:pt x="22384" y="8096"/>
                      <a:pt x="21907" y="7810"/>
                      <a:pt x="21336" y="7620"/>
                    </a:cubicBezTo>
                    <a:cubicBezTo>
                      <a:pt x="20574" y="7429"/>
                      <a:pt x="19621" y="7334"/>
                      <a:pt x="18574" y="7239"/>
                    </a:cubicBezTo>
                    <a:cubicBezTo>
                      <a:pt x="18193" y="7239"/>
                      <a:pt x="17145" y="7144"/>
                      <a:pt x="17050" y="7144"/>
                    </a:cubicBezTo>
                    <a:cubicBezTo>
                      <a:pt x="16192" y="7144"/>
                      <a:pt x="15907" y="7429"/>
                      <a:pt x="15811" y="7715"/>
                    </a:cubicBezTo>
                    <a:cubicBezTo>
                      <a:pt x="15716" y="8001"/>
                      <a:pt x="15811" y="8192"/>
                      <a:pt x="15811" y="8287"/>
                    </a:cubicBezTo>
                    <a:cubicBezTo>
                      <a:pt x="15811" y="8477"/>
                      <a:pt x="16097" y="8668"/>
                      <a:pt x="16478" y="8763"/>
                    </a:cubicBezTo>
                    <a:cubicBezTo>
                      <a:pt x="18383" y="9239"/>
                      <a:pt x="18478" y="9620"/>
                      <a:pt x="18478" y="9715"/>
                    </a:cubicBezTo>
                    <a:cubicBezTo>
                      <a:pt x="18478" y="10192"/>
                      <a:pt x="18383" y="10573"/>
                      <a:pt x="18097" y="11049"/>
                    </a:cubicBezTo>
                    <a:cubicBezTo>
                      <a:pt x="18097" y="11049"/>
                      <a:pt x="18097" y="11239"/>
                      <a:pt x="17907" y="11430"/>
                    </a:cubicBezTo>
                    <a:lnTo>
                      <a:pt x="17335" y="12573"/>
                    </a:lnTo>
                    <a:cubicBezTo>
                      <a:pt x="16859" y="13525"/>
                      <a:pt x="16002" y="14668"/>
                      <a:pt x="14668" y="16097"/>
                    </a:cubicBezTo>
                    <a:cubicBezTo>
                      <a:pt x="13906" y="16954"/>
                      <a:pt x="12954" y="17812"/>
                      <a:pt x="12001" y="18574"/>
                    </a:cubicBezTo>
                    <a:cubicBezTo>
                      <a:pt x="11049" y="19336"/>
                      <a:pt x="9715" y="20193"/>
                      <a:pt x="8192" y="21050"/>
                    </a:cubicBezTo>
                    <a:cubicBezTo>
                      <a:pt x="7906" y="21241"/>
                      <a:pt x="7715" y="21336"/>
                      <a:pt x="7525" y="21431"/>
                    </a:cubicBezTo>
                    <a:cubicBezTo>
                      <a:pt x="7239" y="21526"/>
                      <a:pt x="7144" y="21717"/>
                      <a:pt x="7144" y="21812"/>
                    </a:cubicBezTo>
                    <a:cubicBezTo>
                      <a:pt x="7144" y="21907"/>
                      <a:pt x="7144" y="22098"/>
                      <a:pt x="7144" y="22384"/>
                    </a:cubicBezTo>
                    <a:cubicBezTo>
                      <a:pt x="7334" y="22669"/>
                      <a:pt x="7620" y="22765"/>
                      <a:pt x="8096" y="22765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7" name="자유형: 도형 1076">
                <a:extLst>
                  <a:ext uri="{FF2B5EF4-FFF2-40B4-BE49-F238E27FC236}">
                    <a16:creationId xmlns:a16="http://schemas.microsoft.com/office/drawing/2014/main" id="{2D94D110-C19E-4A71-8197-EC25B44FAEAA}"/>
                  </a:ext>
                </a:extLst>
              </p:cNvPr>
              <p:cNvSpPr/>
              <p:nvPr/>
            </p:nvSpPr>
            <p:spPr>
              <a:xfrm>
                <a:off x="2420588" y="2232803"/>
                <a:ext cx="57150" cy="38100"/>
              </a:xfrm>
              <a:custGeom>
                <a:avLst/>
                <a:gdLst>
                  <a:gd name="connsiteX0" fmla="*/ 52864 w 57150"/>
                  <a:gd name="connsiteY0" fmla="*/ 32480 h 38100"/>
                  <a:gd name="connsiteX1" fmla="*/ 52864 w 57150"/>
                  <a:gd name="connsiteY1" fmla="*/ 32480 h 38100"/>
                  <a:gd name="connsiteX2" fmla="*/ 44958 w 57150"/>
                  <a:gd name="connsiteY2" fmla="*/ 28956 h 38100"/>
                  <a:gd name="connsiteX3" fmla="*/ 33814 w 57150"/>
                  <a:gd name="connsiteY3" fmla="*/ 18288 h 38100"/>
                  <a:gd name="connsiteX4" fmla="*/ 51340 w 57150"/>
                  <a:gd name="connsiteY4" fmla="*/ 18288 h 38100"/>
                  <a:gd name="connsiteX5" fmla="*/ 52102 w 57150"/>
                  <a:gd name="connsiteY5" fmla="*/ 18097 h 38100"/>
                  <a:gd name="connsiteX6" fmla="*/ 52388 w 57150"/>
                  <a:gd name="connsiteY6" fmla="*/ 17717 h 38100"/>
                  <a:gd name="connsiteX7" fmla="*/ 51721 w 57150"/>
                  <a:gd name="connsiteY7" fmla="*/ 16478 h 38100"/>
                  <a:gd name="connsiteX8" fmla="*/ 49625 w 57150"/>
                  <a:gd name="connsiteY8" fmla="*/ 14668 h 38100"/>
                  <a:gd name="connsiteX9" fmla="*/ 46958 w 57150"/>
                  <a:gd name="connsiteY9" fmla="*/ 14764 h 38100"/>
                  <a:gd name="connsiteX10" fmla="*/ 45625 w 57150"/>
                  <a:gd name="connsiteY10" fmla="*/ 16288 h 38100"/>
                  <a:gd name="connsiteX11" fmla="*/ 32290 w 57150"/>
                  <a:gd name="connsiteY11" fmla="*/ 16288 h 38100"/>
                  <a:gd name="connsiteX12" fmla="*/ 32290 w 57150"/>
                  <a:gd name="connsiteY12" fmla="*/ 10954 h 38100"/>
                  <a:gd name="connsiteX13" fmla="*/ 33242 w 57150"/>
                  <a:gd name="connsiteY13" fmla="*/ 9715 h 38100"/>
                  <a:gd name="connsiteX14" fmla="*/ 33623 w 57150"/>
                  <a:gd name="connsiteY14" fmla="*/ 8763 h 38100"/>
                  <a:gd name="connsiteX15" fmla="*/ 31718 w 57150"/>
                  <a:gd name="connsiteY15" fmla="*/ 7525 h 38100"/>
                  <a:gd name="connsiteX16" fmla="*/ 29718 w 57150"/>
                  <a:gd name="connsiteY16" fmla="*/ 7144 h 38100"/>
                  <a:gd name="connsiteX17" fmla="*/ 29146 w 57150"/>
                  <a:gd name="connsiteY17" fmla="*/ 7144 h 38100"/>
                  <a:gd name="connsiteX18" fmla="*/ 28765 w 57150"/>
                  <a:gd name="connsiteY18" fmla="*/ 7144 h 38100"/>
                  <a:gd name="connsiteX19" fmla="*/ 28480 w 57150"/>
                  <a:gd name="connsiteY19" fmla="*/ 7144 h 38100"/>
                  <a:gd name="connsiteX20" fmla="*/ 28480 w 57150"/>
                  <a:gd name="connsiteY20" fmla="*/ 16383 h 38100"/>
                  <a:gd name="connsiteX21" fmla="*/ 11811 w 57150"/>
                  <a:gd name="connsiteY21" fmla="*/ 16383 h 38100"/>
                  <a:gd name="connsiteX22" fmla="*/ 10001 w 57150"/>
                  <a:gd name="connsiteY22" fmla="*/ 16192 h 38100"/>
                  <a:gd name="connsiteX23" fmla="*/ 8858 w 57150"/>
                  <a:gd name="connsiteY23" fmla="*/ 16002 h 38100"/>
                  <a:gd name="connsiteX24" fmla="*/ 8382 w 57150"/>
                  <a:gd name="connsiteY24" fmla="*/ 16002 h 38100"/>
                  <a:gd name="connsiteX25" fmla="*/ 9334 w 57150"/>
                  <a:gd name="connsiteY25" fmla="*/ 18669 h 38100"/>
                  <a:gd name="connsiteX26" fmla="*/ 9525 w 57150"/>
                  <a:gd name="connsiteY26" fmla="*/ 18669 h 38100"/>
                  <a:gd name="connsiteX27" fmla="*/ 10668 w 57150"/>
                  <a:gd name="connsiteY27" fmla="*/ 18478 h 38100"/>
                  <a:gd name="connsiteX28" fmla="*/ 12287 w 57150"/>
                  <a:gd name="connsiteY28" fmla="*/ 18288 h 38100"/>
                  <a:gd name="connsiteX29" fmla="*/ 26003 w 57150"/>
                  <a:gd name="connsiteY29" fmla="*/ 18288 h 38100"/>
                  <a:gd name="connsiteX30" fmla="*/ 17240 w 57150"/>
                  <a:gd name="connsiteY30" fmla="*/ 28575 h 38100"/>
                  <a:gd name="connsiteX31" fmla="*/ 7715 w 57150"/>
                  <a:gd name="connsiteY31" fmla="*/ 34385 h 38100"/>
                  <a:gd name="connsiteX32" fmla="*/ 7144 w 57150"/>
                  <a:gd name="connsiteY32" fmla="*/ 34861 h 38100"/>
                  <a:gd name="connsiteX33" fmla="*/ 7239 w 57150"/>
                  <a:gd name="connsiteY33" fmla="*/ 35528 h 38100"/>
                  <a:gd name="connsiteX34" fmla="*/ 8858 w 57150"/>
                  <a:gd name="connsiteY34" fmla="*/ 35909 h 38100"/>
                  <a:gd name="connsiteX35" fmla="*/ 19717 w 57150"/>
                  <a:gd name="connsiteY35" fmla="*/ 30194 h 38100"/>
                  <a:gd name="connsiteX36" fmla="*/ 28480 w 57150"/>
                  <a:gd name="connsiteY36" fmla="*/ 21050 h 38100"/>
                  <a:gd name="connsiteX37" fmla="*/ 28480 w 57150"/>
                  <a:gd name="connsiteY37" fmla="*/ 34195 h 38100"/>
                  <a:gd name="connsiteX38" fmla="*/ 28480 w 57150"/>
                  <a:gd name="connsiteY38" fmla="*/ 35433 h 38100"/>
                  <a:gd name="connsiteX39" fmla="*/ 28480 w 57150"/>
                  <a:gd name="connsiteY39" fmla="*/ 36004 h 38100"/>
                  <a:gd name="connsiteX40" fmla="*/ 30194 w 57150"/>
                  <a:gd name="connsiteY40" fmla="*/ 37909 h 38100"/>
                  <a:gd name="connsiteX41" fmla="*/ 32099 w 57150"/>
                  <a:gd name="connsiteY41" fmla="*/ 35909 h 38100"/>
                  <a:gd name="connsiteX42" fmla="*/ 32194 w 57150"/>
                  <a:gd name="connsiteY42" fmla="*/ 34099 h 38100"/>
                  <a:gd name="connsiteX43" fmla="*/ 32194 w 57150"/>
                  <a:gd name="connsiteY43" fmla="*/ 20288 h 38100"/>
                  <a:gd name="connsiteX44" fmla="*/ 40862 w 57150"/>
                  <a:gd name="connsiteY44" fmla="*/ 30670 h 38100"/>
                  <a:gd name="connsiteX45" fmla="*/ 48196 w 57150"/>
                  <a:gd name="connsiteY45" fmla="*/ 35814 h 38100"/>
                  <a:gd name="connsiteX46" fmla="*/ 49339 w 57150"/>
                  <a:gd name="connsiteY46" fmla="*/ 35719 h 38100"/>
                  <a:gd name="connsiteX47" fmla="*/ 50863 w 57150"/>
                  <a:gd name="connsiteY47" fmla="*/ 34861 h 38100"/>
                  <a:gd name="connsiteX48" fmla="*/ 53245 w 57150"/>
                  <a:gd name="connsiteY48" fmla="*/ 33052 h 38100"/>
                  <a:gd name="connsiteX49" fmla="*/ 53245 w 57150"/>
                  <a:gd name="connsiteY49" fmla="*/ 32861 h 38100"/>
                  <a:gd name="connsiteX50" fmla="*/ 53150 w 57150"/>
                  <a:gd name="connsiteY50" fmla="*/ 32766 h 38100"/>
                  <a:gd name="connsiteX51" fmla="*/ 52768 w 57150"/>
                  <a:gd name="connsiteY51" fmla="*/ 3248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57150" h="38100">
                    <a:moveTo>
                      <a:pt x="52864" y="32480"/>
                    </a:moveTo>
                    <a:lnTo>
                      <a:pt x="52864" y="32480"/>
                    </a:lnTo>
                    <a:cubicBezTo>
                      <a:pt x="51244" y="32194"/>
                      <a:pt x="48577" y="31051"/>
                      <a:pt x="44958" y="28956"/>
                    </a:cubicBezTo>
                    <a:cubicBezTo>
                      <a:pt x="41434" y="26956"/>
                      <a:pt x="37719" y="23431"/>
                      <a:pt x="33814" y="18288"/>
                    </a:cubicBezTo>
                    <a:lnTo>
                      <a:pt x="51340" y="18288"/>
                    </a:lnTo>
                    <a:cubicBezTo>
                      <a:pt x="51340" y="18288"/>
                      <a:pt x="51816" y="18288"/>
                      <a:pt x="52102" y="18097"/>
                    </a:cubicBezTo>
                    <a:cubicBezTo>
                      <a:pt x="52292" y="18097"/>
                      <a:pt x="52388" y="17907"/>
                      <a:pt x="52388" y="17717"/>
                    </a:cubicBezTo>
                    <a:cubicBezTo>
                      <a:pt x="52388" y="17431"/>
                      <a:pt x="52292" y="17050"/>
                      <a:pt x="51721" y="16478"/>
                    </a:cubicBezTo>
                    <a:cubicBezTo>
                      <a:pt x="51244" y="16002"/>
                      <a:pt x="50578" y="15335"/>
                      <a:pt x="49625" y="14668"/>
                    </a:cubicBezTo>
                    <a:cubicBezTo>
                      <a:pt x="48292" y="13621"/>
                      <a:pt x="47434" y="14192"/>
                      <a:pt x="46958" y="14764"/>
                    </a:cubicBezTo>
                    <a:lnTo>
                      <a:pt x="45625" y="16288"/>
                    </a:lnTo>
                    <a:lnTo>
                      <a:pt x="32290" y="16288"/>
                    </a:lnTo>
                    <a:lnTo>
                      <a:pt x="32290" y="10954"/>
                    </a:lnTo>
                    <a:cubicBezTo>
                      <a:pt x="32290" y="10954"/>
                      <a:pt x="32290" y="10573"/>
                      <a:pt x="33242" y="9715"/>
                    </a:cubicBezTo>
                    <a:cubicBezTo>
                      <a:pt x="33623" y="9430"/>
                      <a:pt x="33718" y="9049"/>
                      <a:pt x="33623" y="8763"/>
                    </a:cubicBezTo>
                    <a:cubicBezTo>
                      <a:pt x="33528" y="8287"/>
                      <a:pt x="32861" y="7906"/>
                      <a:pt x="31718" y="7525"/>
                    </a:cubicBezTo>
                    <a:cubicBezTo>
                      <a:pt x="30956" y="7334"/>
                      <a:pt x="30289" y="7239"/>
                      <a:pt x="29718" y="7144"/>
                    </a:cubicBezTo>
                    <a:lnTo>
                      <a:pt x="29146" y="7144"/>
                    </a:lnTo>
                    <a:cubicBezTo>
                      <a:pt x="29146" y="7144"/>
                      <a:pt x="28765" y="7144"/>
                      <a:pt x="28765" y="7144"/>
                    </a:cubicBezTo>
                    <a:lnTo>
                      <a:pt x="28480" y="7144"/>
                    </a:lnTo>
                    <a:lnTo>
                      <a:pt x="28480" y="16383"/>
                    </a:lnTo>
                    <a:lnTo>
                      <a:pt x="11811" y="16383"/>
                    </a:lnTo>
                    <a:cubicBezTo>
                      <a:pt x="11239" y="16383"/>
                      <a:pt x="10668" y="16383"/>
                      <a:pt x="10001" y="16192"/>
                    </a:cubicBezTo>
                    <a:cubicBezTo>
                      <a:pt x="8954" y="16002"/>
                      <a:pt x="8858" y="16002"/>
                      <a:pt x="8858" y="16002"/>
                    </a:cubicBezTo>
                    <a:lnTo>
                      <a:pt x="8382" y="16002"/>
                    </a:lnTo>
                    <a:lnTo>
                      <a:pt x="9334" y="18669"/>
                    </a:lnTo>
                    <a:lnTo>
                      <a:pt x="9525" y="18669"/>
                    </a:lnTo>
                    <a:cubicBezTo>
                      <a:pt x="9525" y="18669"/>
                      <a:pt x="9811" y="18669"/>
                      <a:pt x="10668" y="18478"/>
                    </a:cubicBezTo>
                    <a:cubicBezTo>
                      <a:pt x="11430" y="18478"/>
                      <a:pt x="11906" y="18288"/>
                      <a:pt x="12287" y="18288"/>
                    </a:cubicBezTo>
                    <a:lnTo>
                      <a:pt x="26003" y="18288"/>
                    </a:lnTo>
                    <a:cubicBezTo>
                      <a:pt x="23908" y="22193"/>
                      <a:pt x="20955" y="25622"/>
                      <a:pt x="17240" y="28575"/>
                    </a:cubicBezTo>
                    <a:cubicBezTo>
                      <a:pt x="13430" y="31623"/>
                      <a:pt x="10192" y="33623"/>
                      <a:pt x="7715" y="34385"/>
                    </a:cubicBezTo>
                    <a:cubicBezTo>
                      <a:pt x="7429" y="34385"/>
                      <a:pt x="7239" y="34576"/>
                      <a:pt x="7144" y="34861"/>
                    </a:cubicBezTo>
                    <a:cubicBezTo>
                      <a:pt x="7144" y="35052"/>
                      <a:pt x="7144" y="35338"/>
                      <a:pt x="7239" y="35528"/>
                    </a:cubicBezTo>
                    <a:cubicBezTo>
                      <a:pt x="7525" y="36004"/>
                      <a:pt x="8096" y="36100"/>
                      <a:pt x="8858" y="35909"/>
                    </a:cubicBezTo>
                    <a:cubicBezTo>
                      <a:pt x="12287" y="34957"/>
                      <a:pt x="15907" y="33052"/>
                      <a:pt x="19717" y="30194"/>
                    </a:cubicBezTo>
                    <a:cubicBezTo>
                      <a:pt x="23241" y="27527"/>
                      <a:pt x="26098" y="24384"/>
                      <a:pt x="28480" y="21050"/>
                    </a:cubicBezTo>
                    <a:lnTo>
                      <a:pt x="28480" y="34195"/>
                    </a:lnTo>
                    <a:cubicBezTo>
                      <a:pt x="28480" y="34195"/>
                      <a:pt x="28480" y="34671"/>
                      <a:pt x="28480" y="35433"/>
                    </a:cubicBezTo>
                    <a:lnTo>
                      <a:pt x="28480" y="36004"/>
                    </a:lnTo>
                    <a:cubicBezTo>
                      <a:pt x="28480" y="37624"/>
                      <a:pt x="29432" y="37909"/>
                      <a:pt x="30194" y="37909"/>
                    </a:cubicBezTo>
                    <a:cubicBezTo>
                      <a:pt x="30956" y="37909"/>
                      <a:pt x="32004" y="37528"/>
                      <a:pt x="32099" y="35909"/>
                    </a:cubicBezTo>
                    <a:cubicBezTo>
                      <a:pt x="32099" y="34861"/>
                      <a:pt x="32194" y="34195"/>
                      <a:pt x="32194" y="34099"/>
                    </a:cubicBezTo>
                    <a:lnTo>
                      <a:pt x="32194" y="20288"/>
                    </a:lnTo>
                    <a:cubicBezTo>
                      <a:pt x="34290" y="24193"/>
                      <a:pt x="37147" y="27718"/>
                      <a:pt x="40862" y="30670"/>
                    </a:cubicBezTo>
                    <a:cubicBezTo>
                      <a:pt x="46292" y="35052"/>
                      <a:pt x="47625" y="35719"/>
                      <a:pt x="48196" y="35814"/>
                    </a:cubicBezTo>
                    <a:cubicBezTo>
                      <a:pt x="48577" y="35814"/>
                      <a:pt x="48958" y="35814"/>
                      <a:pt x="49339" y="35719"/>
                    </a:cubicBezTo>
                    <a:cubicBezTo>
                      <a:pt x="49721" y="35623"/>
                      <a:pt x="50197" y="35338"/>
                      <a:pt x="50863" y="34861"/>
                    </a:cubicBezTo>
                    <a:cubicBezTo>
                      <a:pt x="53245" y="33528"/>
                      <a:pt x="53245" y="33242"/>
                      <a:pt x="53245" y="33052"/>
                    </a:cubicBezTo>
                    <a:lnTo>
                      <a:pt x="53245" y="32861"/>
                    </a:lnTo>
                    <a:cubicBezTo>
                      <a:pt x="53245" y="32861"/>
                      <a:pt x="53150" y="32766"/>
                      <a:pt x="53150" y="32766"/>
                    </a:cubicBezTo>
                    <a:cubicBezTo>
                      <a:pt x="52959" y="32575"/>
                      <a:pt x="52768" y="32480"/>
                      <a:pt x="52768" y="32480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8" name="자유형: 도형 1077">
                <a:extLst>
                  <a:ext uri="{FF2B5EF4-FFF2-40B4-BE49-F238E27FC236}">
                    <a16:creationId xmlns:a16="http://schemas.microsoft.com/office/drawing/2014/main" id="{2BCB17F0-A105-4ED1-ACA8-FA74E5055D95}"/>
                  </a:ext>
                </a:extLst>
              </p:cNvPr>
              <p:cNvSpPr/>
              <p:nvPr/>
            </p:nvSpPr>
            <p:spPr>
              <a:xfrm>
                <a:off x="2428304" y="2262140"/>
                <a:ext cx="38100" cy="28575"/>
              </a:xfrm>
              <a:custGeom>
                <a:avLst/>
                <a:gdLst>
                  <a:gd name="connsiteX0" fmla="*/ 34957 w 38100"/>
                  <a:gd name="connsiteY0" fmla="*/ 23622 h 28575"/>
                  <a:gd name="connsiteX1" fmla="*/ 10954 w 38100"/>
                  <a:gd name="connsiteY1" fmla="*/ 23622 h 28575"/>
                  <a:gd name="connsiteX2" fmla="*/ 10954 w 38100"/>
                  <a:gd name="connsiteY2" fmla="*/ 11335 h 28575"/>
                  <a:gd name="connsiteX3" fmla="*/ 34957 w 38100"/>
                  <a:gd name="connsiteY3" fmla="*/ 11335 h 28575"/>
                  <a:gd name="connsiteX4" fmla="*/ 34957 w 38100"/>
                  <a:gd name="connsiteY4" fmla="*/ 23622 h 28575"/>
                  <a:gd name="connsiteX5" fmla="*/ 37147 w 38100"/>
                  <a:gd name="connsiteY5" fmla="*/ 7430 h 28575"/>
                  <a:gd name="connsiteX6" fmla="*/ 36481 w 38100"/>
                  <a:gd name="connsiteY6" fmla="*/ 7144 h 28575"/>
                  <a:gd name="connsiteX7" fmla="*/ 35623 w 38100"/>
                  <a:gd name="connsiteY7" fmla="*/ 7811 h 28575"/>
                  <a:gd name="connsiteX8" fmla="*/ 34576 w 38100"/>
                  <a:gd name="connsiteY8" fmla="*/ 9239 h 28575"/>
                  <a:gd name="connsiteX9" fmla="*/ 11144 w 38100"/>
                  <a:gd name="connsiteY9" fmla="*/ 9239 h 28575"/>
                  <a:gd name="connsiteX10" fmla="*/ 10001 w 38100"/>
                  <a:gd name="connsiteY10" fmla="*/ 8287 h 28575"/>
                  <a:gd name="connsiteX11" fmla="*/ 10001 w 38100"/>
                  <a:gd name="connsiteY11" fmla="*/ 8287 h 28575"/>
                  <a:gd name="connsiteX12" fmla="*/ 7525 w 38100"/>
                  <a:gd name="connsiteY12" fmla="*/ 7239 h 28575"/>
                  <a:gd name="connsiteX13" fmla="*/ 7144 w 38100"/>
                  <a:gd name="connsiteY13" fmla="*/ 7239 h 28575"/>
                  <a:gd name="connsiteX14" fmla="*/ 7144 w 38100"/>
                  <a:gd name="connsiteY14" fmla="*/ 26480 h 28575"/>
                  <a:gd name="connsiteX15" fmla="*/ 7334 w 38100"/>
                  <a:gd name="connsiteY15" fmla="*/ 28289 h 28575"/>
                  <a:gd name="connsiteX16" fmla="*/ 8668 w 38100"/>
                  <a:gd name="connsiteY16" fmla="*/ 29242 h 28575"/>
                  <a:gd name="connsiteX17" fmla="*/ 9144 w 38100"/>
                  <a:gd name="connsiteY17" fmla="*/ 29242 h 28575"/>
                  <a:gd name="connsiteX18" fmla="*/ 10668 w 38100"/>
                  <a:gd name="connsiteY18" fmla="*/ 27908 h 28575"/>
                  <a:gd name="connsiteX19" fmla="*/ 10954 w 38100"/>
                  <a:gd name="connsiteY19" fmla="*/ 25718 h 28575"/>
                  <a:gd name="connsiteX20" fmla="*/ 34957 w 38100"/>
                  <a:gd name="connsiteY20" fmla="*/ 25718 h 28575"/>
                  <a:gd name="connsiteX21" fmla="*/ 35052 w 38100"/>
                  <a:gd name="connsiteY21" fmla="*/ 28099 h 28575"/>
                  <a:gd name="connsiteX22" fmla="*/ 35528 w 38100"/>
                  <a:gd name="connsiteY22" fmla="*/ 28861 h 28575"/>
                  <a:gd name="connsiteX23" fmla="*/ 36957 w 38100"/>
                  <a:gd name="connsiteY23" fmla="*/ 28956 h 28575"/>
                  <a:gd name="connsiteX24" fmla="*/ 38576 w 38100"/>
                  <a:gd name="connsiteY24" fmla="*/ 26384 h 28575"/>
                  <a:gd name="connsiteX25" fmla="*/ 38671 w 38100"/>
                  <a:gd name="connsiteY25" fmla="*/ 24194 h 28575"/>
                  <a:gd name="connsiteX26" fmla="*/ 38671 w 38100"/>
                  <a:gd name="connsiteY26" fmla="*/ 12097 h 28575"/>
                  <a:gd name="connsiteX27" fmla="*/ 39338 w 38100"/>
                  <a:gd name="connsiteY27" fmla="*/ 11335 h 28575"/>
                  <a:gd name="connsiteX28" fmla="*/ 39814 w 38100"/>
                  <a:gd name="connsiteY28" fmla="*/ 10668 h 28575"/>
                  <a:gd name="connsiteX29" fmla="*/ 38767 w 38100"/>
                  <a:gd name="connsiteY29" fmla="*/ 8858 h 28575"/>
                  <a:gd name="connsiteX30" fmla="*/ 37147 w 38100"/>
                  <a:gd name="connsiteY30" fmla="*/ 733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38100" h="28575">
                    <a:moveTo>
                      <a:pt x="34957" y="23622"/>
                    </a:moveTo>
                    <a:lnTo>
                      <a:pt x="10954" y="23622"/>
                    </a:lnTo>
                    <a:lnTo>
                      <a:pt x="10954" y="11335"/>
                    </a:lnTo>
                    <a:lnTo>
                      <a:pt x="34957" y="11335"/>
                    </a:lnTo>
                    <a:lnTo>
                      <a:pt x="34957" y="23622"/>
                    </a:lnTo>
                    <a:close/>
                    <a:moveTo>
                      <a:pt x="37147" y="7430"/>
                    </a:moveTo>
                    <a:cubicBezTo>
                      <a:pt x="37147" y="7430"/>
                      <a:pt x="36576" y="7144"/>
                      <a:pt x="36481" y="7144"/>
                    </a:cubicBezTo>
                    <a:cubicBezTo>
                      <a:pt x="36195" y="7144"/>
                      <a:pt x="35909" y="7430"/>
                      <a:pt x="35623" y="7811"/>
                    </a:cubicBezTo>
                    <a:lnTo>
                      <a:pt x="34576" y="9239"/>
                    </a:lnTo>
                    <a:lnTo>
                      <a:pt x="11144" y="9239"/>
                    </a:lnTo>
                    <a:cubicBezTo>
                      <a:pt x="11144" y="9239"/>
                      <a:pt x="10668" y="8858"/>
                      <a:pt x="10001" y="8287"/>
                    </a:cubicBezTo>
                    <a:lnTo>
                      <a:pt x="10001" y="8287"/>
                    </a:lnTo>
                    <a:cubicBezTo>
                      <a:pt x="9239" y="7715"/>
                      <a:pt x="8382" y="7334"/>
                      <a:pt x="7525" y="7239"/>
                    </a:cubicBezTo>
                    <a:lnTo>
                      <a:pt x="7144" y="7239"/>
                    </a:lnTo>
                    <a:cubicBezTo>
                      <a:pt x="7144" y="7239"/>
                      <a:pt x="7144" y="26480"/>
                      <a:pt x="7144" y="26480"/>
                    </a:cubicBezTo>
                    <a:cubicBezTo>
                      <a:pt x="7144" y="27051"/>
                      <a:pt x="7144" y="27623"/>
                      <a:pt x="7334" y="28289"/>
                    </a:cubicBezTo>
                    <a:cubicBezTo>
                      <a:pt x="7334" y="28670"/>
                      <a:pt x="7715" y="29242"/>
                      <a:pt x="8668" y="29242"/>
                    </a:cubicBezTo>
                    <a:cubicBezTo>
                      <a:pt x="8763" y="29242"/>
                      <a:pt x="8954" y="29242"/>
                      <a:pt x="9144" y="29242"/>
                    </a:cubicBezTo>
                    <a:cubicBezTo>
                      <a:pt x="9906" y="29147"/>
                      <a:pt x="10477" y="28670"/>
                      <a:pt x="10668" y="27908"/>
                    </a:cubicBezTo>
                    <a:cubicBezTo>
                      <a:pt x="10858" y="27337"/>
                      <a:pt x="10954" y="26575"/>
                      <a:pt x="10954" y="25718"/>
                    </a:cubicBezTo>
                    <a:lnTo>
                      <a:pt x="34957" y="25718"/>
                    </a:lnTo>
                    <a:cubicBezTo>
                      <a:pt x="34957" y="26670"/>
                      <a:pt x="34957" y="27527"/>
                      <a:pt x="35052" y="28099"/>
                    </a:cubicBezTo>
                    <a:cubicBezTo>
                      <a:pt x="35052" y="28480"/>
                      <a:pt x="35242" y="28766"/>
                      <a:pt x="35528" y="28861"/>
                    </a:cubicBezTo>
                    <a:cubicBezTo>
                      <a:pt x="35909" y="29051"/>
                      <a:pt x="36290" y="29147"/>
                      <a:pt x="36957" y="28956"/>
                    </a:cubicBezTo>
                    <a:cubicBezTo>
                      <a:pt x="37909" y="28766"/>
                      <a:pt x="38386" y="27813"/>
                      <a:pt x="38576" y="26384"/>
                    </a:cubicBezTo>
                    <a:cubicBezTo>
                      <a:pt x="38576" y="25432"/>
                      <a:pt x="38671" y="24289"/>
                      <a:pt x="38671" y="24194"/>
                    </a:cubicBezTo>
                    <a:lnTo>
                      <a:pt x="38671" y="12097"/>
                    </a:lnTo>
                    <a:cubicBezTo>
                      <a:pt x="38671" y="12097"/>
                      <a:pt x="38957" y="11621"/>
                      <a:pt x="39338" y="11335"/>
                    </a:cubicBezTo>
                    <a:cubicBezTo>
                      <a:pt x="39624" y="11144"/>
                      <a:pt x="39719" y="10858"/>
                      <a:pt x="39814" y="10668"/>
                    </a:cubicBezTo>
                    <a:cubicBezTo>
                      <a:pt x="39814" y="10192"/>
                      <a:pt x="39529" y="9620"/>
                      <a:pt x="38767" y="8858"/>
                    </a:cubicBezTo>
                    <a:cubicBezTo>
                      <a:pt x="38005" y="8096"/>
                      <a:pt x="37529" y="7620"/>
                      <a:pt x="37147" y="7334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9" name="자유형: 도형 1078">
                <a:extLst>
                  <a:ext uri="{FF2B5EF4-FFF2-40B4-BE49-F238E27FC236}">
                    <a16:creationId xmlns:a16="http://schemas.microsoft.com/office/drawing/2014/main" id="{58125FC2-88DD-4A5E-A458-23FAF8D304A7}"/>
                  </a:ext>
                </a:extLst>
              </p:cNvPr>
              <p:cNvSpPr/>
              <p:nvPr/>
            </p:nvSpPr>
            <p:spPr>
              <a:xfrm>
                <a:off x="2472309" y="2231470"/>
                <a:ext cx="57150" cy="66675"/>
              </a:xfrm>
              <a:custGeom>
                <a:avLst/>
                <a:gdLst>
                  <a:gd name="connsiteX0" fmla="*/ 56007 w 57150"/>
                  <a:gd name="connsiteY0" fmla="*/ 46006 h 66675"/>
                  <a:gd name="connsiteX1" fmla="*/ 50387 w 57150"/>
                  <a:gd name="connsiteY1" fmla="*/ 39529 h 66675"/>
                  <a:gd name="connsiteX2" fmla="*/ 42863 w 57150"/>
                  <a:gd name="connsiteY2" fmla="*/ 22669 h 66675"/>
                  <a:gd name="connsiteX3" fmla="*/ 52388 w 57150"/>
                  <a:gd name="connsiteY3" fmla="*/ 22669 h 66675"/>
                  <a:gd name="connsiteX4" fmla="*/ 54674 w 57150"/>
                  <a:gd name="connsiteY4" fmla="*/ 22098 h 66675"/>
                  <a:gd name="connsiteX5" fmla="*/ 54483 w 57150"/>
                  <a:gd name="connsiteY5" fmla="*/ 21241 h 66675"/>
                  <a:gd name="connsiteX6" fmla="*/ 52578 w 57150"/>
                  <a:gd name="connsiteY6" fmla="*/ 19336 h 66675"/>
                  <a:gd name="connsiteX7" fmla="*/ 50387 w 57150"/>
                  <a:gd name="connsiteY7" fmla="*/ 18002 h 66675"/>
                  <a:gd name="connsiteX8" fmla="*/ 48387 w 57150"/>
                  <a:gd name="connsiteY8" fmla="*/ 18764 h 66675"/>
                  <a:gd name="connsiteX9" fmla="*/ 47339 w 57150"/>
                  <a:gd name="connsiteY9" fmla="*/ 20574 h 66675"/>
                  <a:gd name="connsiteX10" fmla="*/ 42291 w 57150"/>
                  <a:gd name="connsiteY10" fmla="*/ 20574 h 66675"/>
                  <a:gd name="connsiteX11" fmla="*/ 42291 w 57150"/>
                  <a:gd name="connsiteY11" fmla="*/ 11335 h 66675"/>
                  <a:gd name="connsiteX12" fmla="*/ 43244 w 57150"/>
                  <a:gd name="connsiteY12" fmla="*/ 10096 h 66675"/>
                  <a:gd name="connsiteX13" fmla="*/ 43720 w 57150"/>
                  <a:gd name="connsiteY13" fmla="*/ 9144 h 66675"/>
                  <a:gd name="connsiteX14" fmla="*/ 42196 w 57150"/>
                  <a:gd name="connsiteY14" fmla="*/ 7810 h 66675"/>
                  <a:gd name="connsiteX15" fmla="*/ 39910 w 57150"/>
                  <a:gd name="connsiteY15" fmla="*/ 7144 h 66675"/>
                  <a:gd name="connsiteX16" fmla="*/ 39053 w 57150"/>
                  <a:gd name="connsiteY16" fmla="*/ 7144 h 66675"/>
                  <a:gd name="connsiteX17" fmla="*/ 38767 w 57150"/>
                  <a:gd name="connsiteY17" fmla="*/ 7144 h 66675"/>
                  <a:gd name="connsiteX18" fmla="*/ 38767 w 57150"/>
                  <a:gd name="connsiteY18" fmla="*/ 20669 h 66675"/>
                  <a:gd name="connsiteX19" fmla="*/ 32385 w 57150"/>
                  <a:gd name="connsiteY19" fmla="*/ 20669 h 66675"/>
                  <a:gd name="connsiteX20" fmla="*/ 30766 w 57150"/>
                  <a:gd name="connsiteY20" fmla="*/ 20574 h 66675"/>
                  <a:gd name="connsiteX21" fmla="*/ 30575 w 57150"/>
                  <a:gd name="connsiteY21" fmla="*/ 20574 h 66675"/>
                  <a:gd name="connsiteX22" fmla="*/ 29623 w 57150"/>
                  <a:gd name="connsiteY22" fmla="*/ 20383 h 66675"/>
                  <a:gd name="connsiteX23" fmla="*/ 29242 w 57150"/>
                  <a:gd name="connsiteY23" fmla="*/ 20383 h 66675"/>
                  <a:gd name="connsiteX24" fmla="*/ 29623 w 57150"/>
                  <a:gd name="connsiteY24" fmla="*/ 21526 h 66675"/>
                  <a:gd name="connsiteX25" fmla="*/ 28670 w 57150"/>
                  <a:gd name="connsiteY25" fmla="*/ 20288 h 66675"/>
                  <a:gd name="connsiteX26" fmla="*/ 26861 w 57150"/>
                  <a:gd name="connsiteY26" fmla="*/ 18859 h 66675"/>
                  <a:gd name="connsiteX27" fmla="*/ 25051 w 57150"/>
                  <a:gd name="connsiteY27" fmla="*/ 19621 h 66675"/>
                  <a:gd name="connsiteX28" fmla="*/ 24384 w 57150"/>
                  <a:gd name="connsiteY28" fmla="*/ 20574 h 66675"/>
                  <a:gd name="connsiteX29" fmla="*/ 20955 w 57150"/>
                  <a:gd name="connsiteY29" fmla="*/ 20574 h 66675"/>
                  <a:gd name="connsiteX30" fmla="*/ 20955 w 57150"/>
                  <a:gd name="connsiteY30" fmla="*/ 11430 h 66675"/>
                  <a:gd name="connsiteX31" fmla="*/ 21812 w 57150"/>
                  <a:gd name="connsiteY31" fmla="*/ 10096 h 66675"/>
                  <a:gd name="connsiteX32" fmla="*/ 22288 w 57150"/>
                  <a:gd name="connsiteY32" fmla="*/ 9239 h 66675"/>
                  <a:gd name="connsiteX33" fmla="*/ 20669 w 57150"/>
                  <a:gd name="connsiteY33" fmla="*/ 7906 h 66675"/>
                  <a:gd name="connsiteX34" fmla="*/ 18669 w 57150"/>
                  <a:gd name="connsiteY34" fmla="*/ 7334 h 66675"/>
                  <a:gd name="connsiteX35" fmla="*/ 17812 w 57150"/>
                  <a:gd name="connsiteY35" fmla="*/ 7334 h 66675"/>
                  <a:gd name="connsiteX36" fmla="*/ 17526 w 57150"/>
                  <a:gd name="connsiteY36" fmla="*/ 7334 h 66675"/>
                  <a:gd name="connsiteX37" fmla="*/ 17526 w 57150"/>
                  <a:gd name="connsiteY37" fmla="*/ 20574 h 66675"/>
                  <a:gd name="connsiteX38" fmla="*/ 12192 w 57150"/>
                  <a:gd name="connsiteY38" fmla="*/ 20574 h 66675"/>
                  <a:gd name="connsiteX39" fmla="*/ 10573 w 57150"/>
                  <a:gd name="connsiteY39" fmla="*/ 20479 h 66675"/>
                  <a:gd name="connsiteX40" fmla="*/ 10287 w 57150"/>
                  <a:gd name="connsiteY40" fmla="*/ 20479 h 66675"/>
                  <a:gd name="connsiteX41" fmla="*/ 9430 w 57150"/>
                  <a:gd name="connsiteY41" fmla="*/ 20288 h 66675"/>
                  <a:gd name="connsiteX42" fmla="*/ 8954 w 57150"/>
                  <a:gd name="connsiteY42" fmla="*/ 20288 h 66675"/>
                  <a:gd name="connsiteX43" fmla="*/ 10096 w 57150"/>
                  <a:gd name="connsiteY43" fmla="*/ 22955 h 66675"/>
                  <a:gd name="connsiteX44" fmla="*/ 10287 w 57150"/>
                  <a:gd name="connsiteY44" fmla="*/ 22955 h 66675"/>
                  <a:gd name="connsiteX45" fmla="*/ 11144 w 57150"/>
                  <a:gd name="connsiteY45" fmla="*/ 22765 h 66675"/>
                  <a:gd name="connsiteX46" fmla="*/ 12763 w 57150"/>
                  <a:gd name="connsiteY46" fmla="*/ 22574 h 66675"/>
                  <a:gd name="connsiteX47" fmla="*/ 17336 w 57150"/>
                  <a:gd name="connsiteY47" fmla="*/ 22574 h 66675"/>
                  <a:gd name="connsiteX48" fmla="*/ 12763 w 57150"/>
                  <a:gd name="connsiteY48" fmla="*/ 36862 h 66675"/>
                  <a:gd name="connsiteX49" fmla="*/ 7525 w 57150"/>
                  <a:gd name="connsiteY49" fmla="*/ 45434 h 66675"/>
                  <a:gd name="connsiteX50" fmla="*/ 7334 w 57150"/>
                  <a:gd name="connsiteY50" fmla="*/ 46768 h 66675"/>
                  <a:gd name="connsiteX51" fmla="*/ 9049 w 57150"/>
                  <a:gd name="connsiteY51" fmla="*/ 46577 h 66675"/>
                  <a:gd name="connsiteX52" fmla="*/ 13145 w 57150"/>
                  <a:gd name="connsiteY52" fmla="*/ 41624 h 66675"/>
                  <a:gd name="connsiteX53" fmla="*/ 17431 w 57150"/>
                  <a:gd name="connsiteY53" fmla="*/ 34290 h 66675"/>
                  <a:gd name="connsiteX54" fmla="*/ 17431 w 57150"/>
                  <a:gd name="connsiteY54" fmla="*/ 57912 h 66675"/>
                  <a:gd name="connsiteX55" fmla="*/ 17526 w 57150"/>
                  <a:gd name="connsiteY55" fmla="*/ 58960 h 66675"/>
                  <a:gd name="connsiteX56" fmla="*/ 18002 w 57150"/>
                  <a:gd name="connsiteY56" fmla="*/ 59722 h 66675"/>
                  <a:gd name="connsiteX57" fmla="*/ 19431 w 57150"/>
                  <a:gd name="connsiteY57" fmla="*/ 59722 h 66675"/>
                  <a:gd name="connsiteX58" fmla="*/ 20860 w 57150"/>
                  <a:gd name="connsiteY58" fmla="*/ 58102 h 66675"/>
                  <a:gd name="connsiteX59" fmla="*/ 20860 w 57150"/>
                  <a:gd name="connsiteY59" fmla="*/ 54102 h 66675"/>
                  <a:gd name="connsiteX60" fmla="*/ 20860 w 57150"/>
                  <a:gd name="connsiteY60" fmla="*/ 31909 h 66675"/>
                  <a:gd name="connsiteX61" fmla="*/ 22860 w 57150"/>
                  <a:gd name="connsiteY61" fmla="*/ 33909 h 66675"/>
                  <a:gd name="connsiteX62" fmla="*/ 24765 w 57150"/>
                  <a:gd name="connsiteY62" fmla="*/ 37338 h 66675"/>
                  <a:gd name="connsiteX63" fmla="*/ 26384 w 57150"/>
                  <a:gd name="connsiteY63" fmla="*/ 40767 h 66675"/>
                  <a:gd name="connsiteX64" fmla="*/ 27527 w 57150"/>
                  <a:gd name="connsiteY64" fmla="*/ 41529 h 66675"/>
                  <a:gd name="connsiteX65" fmla="*/ 28766 w 57150"/>
                  <a:gd name="connsiteY65" fmla="*/ 41053 h 66675"/>
                  <a:gd name="connsiteX66" fmla="*/ 29146 w 57150"/>
                  <a:gd name="connsiteY66" fmla="*/ 37909 h 66675"/>
                  <a:gd name="connsiteX67" fmla="*/ 27051 w 57150"/>
                  <a:gd name="connsiteY67" fmla="*/ 34195 h 66675"/>
                  <a:gd name="connsiteX68" fmla="*/ 23146 w 57150"/>
                  <a:gd name="connsiteY68" fmla="*/ 30575 h 66675"/>
                  <a:gd name="connsiteX69" fmla="*/ 20860 w 57150"/>
                  <a:gd name="connsiteY69" fmla="*/ 29146 h 66675"/>
                  <a:gd name="connsiteX70" fmla="*/ 20860 w 57150"/>
                  <a:gd name="connsiteY70" fmla="*/ 22574 h 66675"/>
                  <a:gd name="connsiteX71" fmla="*/ 28099 w 57150"/>
                  <a:gd name="connsiteY71" fmla="*/ 22574 h 66675"/>
                  <a:gd name="connsiteX72" fmla="*/ 29623 w 57150"/>
                  <a:gd name="connsiteY72" fmla="*/ 22098 h 66675"/>
                  <a:gd name="connsiteX73" fmla="*/ 29623 w 57150"/>
                  <a:gd name="connsiteY73" fmla="*/ 21907 h 66675"/>
                  <a:gd name="connsiteX74" fmla="*/ 30004 w 57150"/>
                  <a:gd name="connsiteY74" fmla="*/ 23050 h 66675"/>
                  <a:gd name="connsiteX75" fmla="*/ 30194 w 57150"/>
                  <a:gd name="connsiteY75" fmla="*/ 23050 h 66675"/>
                  <a:gd name="connsiteX76" fmla="*/ 31337 w 57150"/>
                  <a:gd name="connsiteY76" fmla="*/ 22860 h 66675"/>
                  <a:gd name="connsiteX77" fmla="*/ 33052 w 57150"/>
                  <a:gd name="connsiteY77" fmla="*/ 22669 h 66675"/>
                  <a:gd name="connsiteX78" fmla="*/ 37814 w 57150"/>
                  <a:gd name="connsiteY78" fmla="*/ 22669 h 66675"/>
                  <a:gd name="connsiteX79" fmla="*/ 31052 w 57150"/>
                  <a:gd name="connsiteY79" fmla="*/ 39148 h 66675"/>
                  <a:gd name="connsiteX80" fmla="*/ 24955 w 57150"/>
                  <a:gd name="connsiteY80" fmla="*/ 47149 h 66675"/>
                  <a:gd name="connsiteX81" fmla="*/ 24384 w 57150"/>
                  <a:gd name="connsiteY81" fmla="*/ 48577 h 66675"/>
                  <a:gd name="connsiteX82" fmla="*/ 24765 w 57150"/>
                  <a:gd name="connsiteY82" fmla="*/ 49149 h 66675"/>
                  <a:gd name="connsiteX83" fmla="*/ 26003 w 57150"/>
                  <a:gd name="connsiteY83" fmla="*/ 48863 h 66675"/>
                  <a:gd name="connsiteX84" fmla="*/ 31147 w 57150"/>
                  <a:gd name="connsiteY84" fmla="*/ 43720 h 66675"/>
                  <a:gd name="connsiteX85" fmla="*/ 38576 w 57150"/>
                  <a:gd name="connsiteY85" fmla="*/ 31337 h 66675"/>
                  <a:gd name="connsiteX86" fmla="*/ 38576 w 57150"/>
                  <a:gd name="connsiteY86" fmla="*/ 58388 h 66675"/>
                  <a:gd name="connsiteX87" fmla="*/ 39053 w 57150"/>
                  <a:gd name="connsiteY87" fmla="*/ 59722 h 66675"/>
                  <a:gd name="connsiteX88" fmla="*/ 39815 w 57150"/>
                  <a:gd name="connsiteY88" fmla="*/ 60007 h 66675"/>
                  <a:gd name="connsiteX89" fmla="*/ 40291 w 57150"/>
                  <a:gd name="connsiteY89" fmla="*/ 60007 h 66675"/>
                  <a:gd name="connsiteX90" fmla="*/ 41910 w 57150"/>
                  <a:gd name="connsiteY90" fmla="*/ 58293 h 66675"/>
                  <a:gd name="connsiteX91" fmla="*/ 41910 w 57150"/>
                  <a:gd name="connsiteY91" fmla="*/ 28480 h 66675"/>
                  <a:gd name="connsiteX92" fmla="*/ 48292 w 57150"/>
                  <a:gd name="connsiteY92" fmla="*/ 43148 h 66675"/>
                  <a:gd name="connsiteX93" fmla="*/ 53054 w 57150"/>
                  <a:gd name="connsiteY93" fmla="*/ 49149 h 66675"/>
                  <a:gd name="connsiteX94" fmla="*/ 53721 w 57150"/>
                  <a:gd name="connsiteY94" fmla="*/ 49435 h 66675"/>
                  <a:gd name="connsiteX95" fmla="*/ 54102 w 57150"/>
                  <a:gd name="connsiteY95" fmla="*/ 49244 h 66675"/>
                  <a:gd name="connsiteX96" fmla="*/ 55054 w 57150"/>
                  <a:gd name="connsiteY96" fmla="*/ 48482 h 66675"/>
                  <a:gd name="connsiteX97" fmla="*/ 56579 w 57150"/>
                  <a:gd name="connsiteY97" fmla="*/ 47530 h 66675"/>
                  <a:gd name="connsiteX98" fmla="*/ 56864 w 57150"/>
                  <a:gd name="connsiteY98" fmla="*/ 47530 h 66675"/>
                  <a:gd name="connsiteX99" fmla="*/ 56864 w 57150"/>
                  <a:gd name="connsiteY99" fmla="*/ 47244 h 66675"/>
                  <a:gd name="connsiteX100" fmla="*/ 55626 w 57150"/>
                  <a:gd name="connsiteY100" fmla="*/ 4581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</a:cxnLst>
                <a:rect l="l" t="t" r="r" b="b"/>
                <a:pathLst>
                  <a:path w="57150" h="66675">
                    <a:moveTo>
                      <a:pt x="56007" y="46006"/>
                    </a:moveTo>
                    <a:cubicBezTo>
                      <a:pt x="56007" y="46006"/>
                      <a:pt x="54388" y="44386"/>
                      <a:pt x="50387" y="39529"/>
                    </a:cubicBezTo>
                    <a:cubicBezTo>
                      <a:pt x="47244" y="35719"/>
                      <a:pt x="44672" y="30004"/>
                      <a:pt x="42863" y="22669"/>
                    </a:cubicBezTo>
                    <a:lnTo>
                      <a:pt x="52388" y="22669"/>
                    </a:lnTo>
                    <a:cubicBezTo>
                      <a:pt x="53816" y="22669"/>
                      <a:pt x="54483" y="22479"/>
                      <a:pt x="54674" y="22098"/>
                    </a:cubicBezTo>
                    <a:cubicBezTo>
                      <a:pt x="54674" y="21907"/>
                      <a:pt x="54769" y="21622"/>
                      <a:pt x="54483" y="21241"/>
                    </a:cubicBezTo>
                    <a:cubicBezTo>
                      <a:pt x="54007" y="20669"/>
                      <a:pt x="53340" y="20002"/>
                      <a:pt x="52578" y="19336"/>
                    </a:cubicBezTo>
                    <a:cubicBezTo>
                      <a:pt x="51911" y="18764"/>
                      <a:pt x="51149" y="18288"/>
                      <a:pt x="50387" y="18002"/>
                    </a:cubicBezTo>
                    <a:cubicBezTo>
                      <a:pt x="49530" y="17716"/>
                      <a:pt x="48863" y="18002"/>
                      <a:pt x="48387" y="18764"/>
                    </a:cubicBezTo>
                    <a:lnTo>
                      <a:pt x="47339" y="20574"/>
                    </a:lnTo>
                    <a:lnTo>
                      <a:pt x="42291" y="20574"/>
                    </a:lnTo>
                    <a:lnTo>
                      <a:pt x="42291" y="11335"/>
                    </a:lnTo>
                    <a:cubicBezTo>
                      <a:pt x="42291" y="11335"/>
                      <a:pt x="42386" y="10763"/>
                      <a:pt x="43244" y="10096"/>
                    </a:cubicBezTo>
                    <a:cubicBezTo>
                      <a:pt x="43625" y="9811"/>
                      <a:pt x="43815" y="9525"/>
                      <a:pt x="43720" y="9144"/>
                    </a:cubicBezTo>
                    <a:cubicBezTo>
                      <a:pt x="43720" y="8668"/>
                      <a:pt x="43148" y="8191"/>
                      <a:pt x="42196" y="7810"/>
                    </a:cubicBezTo>
                    <a:cubicBezTo>
                      <a:pt x="41243" y="7334"/>
                      <a:pt x="40481" y="7144"/>
                      <a:pt x="39910" y="7144"/>
                    </a:cubicBezTo>
                    <a:cubicBezTo>
                      <a:pt x="39338" y="7144"/>
                      <a:pt x="39053" y="7144"/>
                      <a:pt x="39053" y="7144"/>
                    </a:cubicBezTo>
                    <a:lnTo>
                      <a:pt x="38767" y="7144"/>
                    </a:lnTo>
                    <a:lnTo>
                      <a:pt x="38767" y="20669"/>
                    </a:lnTo>
                    <a:lnTo>
                      <a:pt x="32385" y="20669"/>
                    </a:lnTo>
                    <a:cubicBezTo>
                      <a:pt x="32385" y="20669"/>
                      <a:pt x="31433" y="20669"/>
                      <a:pt x="30766" y="20574"/>
                    </a:cubicBezTo>
                    <a:lnTo>
                      <a:pt x="30575" y="20574"/>
                    </a:lnTo>
                    <a:cubicBezTo>
                      <a:pt x="29908" y="20479"/>
                      <a:pt x="29718" y="20383"/>
                      <a:pt x="29623" y="20383"/>
                    </a:cubicBezTo>
                    <a:lnTo>
                      <a:pt x="29242" y="20383"/>
                    </a:lnTo>
                    <a:lnTo>
                      <a:pt x="29623" y="21526"/>
                    </a:lnTo>
                    <a:cubicBezTo>
                      <a:pt x="29623" y="21526"/>
                      <a:pt x="29146" y="20764"/>
                      <a:pt x="28670" y="20288"/>
                    </a:cubicBezTo>
                    <a:cubicBezTo>
                      <a:pt x="28099" y="19621"/>
                      <a:pt x="27432" y="19145"/>
                      <a:pt x="26861" y="18859"/>
                    </a:cubicBezTo>
                    <a:cubicBezTo>
                      <a:pt x="26384" y="18669"/>
                      <a:pt x="25622" y="18669"/>
                      <a:pt x="25051" y="19621"/>
                    </a:cubicBezTo>
                    <a:lnTo>
                      <a:pt x="24384" y="20574"/>
                    </a:lnTo>
                    <a:lnTo>
                      <a:pt x="20955" y="20574"/>
                    </a:lnTo>
                    <a:lnTo>
                      <a:pt x="20955" y="11430"/>
                    </a:lnTo>
                    <a:cubicBezTo>
                      <a:pt x="20955" y="11430"/>
                      <a:pt x="21241" y="10573"/>
                      <a:pt x="21812" y="10096"/>
                    </a:cubicBezTo>
                    <a:cubicBezTo>
                      <a:pt x="22193" y="9811"/>
                      <a:pt x="22288" y="9430"/>
                      <a:pt x="22288" y="9239"/>
                    </a:cubicBezTo>
                    <a:cubicBezTo>
                      <a:pt x="22288" y="8763"/>
                      <a:pt x="21717" y="8287"/>
                      <a:pt x="20669" y="7906"/>
                    </a:cubicBezTo>
                    <a:cubicBezTo>
                      <a:pt x="19907" y="7525"/>
                      <a:pt x="19241" y="7429"/>
                      <a:pt x="18669" y="7334"/>
                    </a:cubicBezTo>
                    <a:cubicBezTo>
                      <a:pt x="18098" y="7334"/>
                      <a:pt x="17812" y="7334"/>
                      <a:pt x="17812" y="7334"/>
                    </a:cubicBezTo>
                    <a:lnTo>
                      <a:pt x="17526" y="7334"/>
                    </a:lnTo>
                    <a:lnTo>
                      <a:pt x="17526" y="20574"/>
                    </a:lnTo>
                    <a:lnTo>
                      <a:pt x="12192" y="20574"/>
                    </a:lnTo>
                    <a:cubicBezTo>
                      <a:pt x="12192" y="20574"/>
                      <a:pt x="11144" y="20574"/>
                      <a:pt x="10573" y="20479"/>
                    </a:cubicBezTo>
                    <a:lnTo>
                      <a:pt x="10287" y="20479"/>
                    </a:lnTo>
                    <a:cubicBezTo>
                      <a:pt x="9716" y="20383"/>
                      <a:pt x="9525" y="20288"/>
                      <a:pt x="9430" y="20288"/>
                    </a:cubicBezTo>
                    <a:lnTo>
                      <a:pt x="8954" y="20288"/>
                    </a:lnTo>
                    <a:lnTo>
                      <a:pt x="10096" y="22955"/>
                    </a:lnTo>
                    <a:lnTo>
                      <a:pt x="10287" y="22955"/>
                    </a:lnTo>
                    <a:cubicBezTo>
                      <a:pt x="10287" y="22955"/>
                      <a:pt x="10382" y="22955"/>
                      <a:pt x="11144" y="22765"/>
                    </a:cubicBezTo>
                    <a:cubicBezTo>
                      <a:pt x="11716" y="22669"/>
                      <a:pt x="12287" y="22574"/>
                      <a:pt x="12763" y="22574"/>
                    </a:cubicBezTo>
                    <a:lnTo>
                      <a:pt x="17336" y="22574"/>
                    </a:lnTo>
                    <a:cubicBezTo>
                      <a:pt x="16859" y="27432"/>
                      <a:pt x="15335" y="32290"/>
                      <a:pt x="12763" y="36862"/>
                    </a:cubicBezTo>
                    <a:cubicBezTo>
                      <a:pt x="10192" y="41624"/>
                      <a:pt x="8382" y="44482"/>
                      <a:pt x="7525" y="45434"/>
                    </a:cubicBezTo>
                    <a:cubicBezTo>
                      <a:pt x="6953" y="46101"/>
                      <a:pt x="7144" y="46577"/>
                      <a:pt x="7334" y="46768"/>
                    </a:cubicBezTo>
                    <a:cubicBezTo>
                      <a:pt x="7715" y="47149"/>
                      <a:pt x="8192" y="47053"/>
                      <a:pt x="9049" y="46577"/>
                    </a:cubicBezTo>
                    <a:cubicBezTo>
                      <a:pt x="9811" y="46006"/>
                      <a:pt x="11144" y="44386"/>
                      <a:pt x="13145" y="41624"/>
                    </a:cubicBezTo>
                    <a:cubicBezTo>
                      <a:pt x="14859" y="39243"/>
                      <a:pt x="16288" y="36862"/>
                      <a:pt x="17431" y="34290"/>
                    </a:cubicBezTo>
                    <a:lnTo>
                      <a:pt x="17431" y="57912"/>
                    </a:lnTo>
                    <a:cubicBezTo>
                      <a:pt x="17431" y="57912"/>
                      <a:pt x="17431" y="57912"/>
                      <a:pt x="17526" y="58960"/>
                    </a:cubicBezTo>
                    <a:cubicBezTo>
                      <a:pt x="17526" y="59341"/>
                      <a:pt x="17717" y="59531"/>
                      <a:pt x="18002" y="59722"/>
                    </a:cubicBezTo>
                    <a:cubicBezTo>
                      <a:pt x="18288" y="59912"/>
                      <a:pt x="18764" y="59912"/>
                      <a:pt x="19431" y="59722"/>
                    </a:cubicBezTo>
                    <a:cubicBezTo>
                      <a:pt x="20479" y="59341"/>
                      <a:pt x="20765" y="58674"/>
                      <a:pt x="20860" y="58102"/>
                    </a:cubicBezTo>
                    <a:cubicBezTo>
                      <a:pt x="20860" y="57436"/>
                      <a:pt x="20860" y="56007"/>
                      <a:pt x="20860" y="54102"/>
                    </a:cubicBezTo>
                    <a:lnTo>
                      <a:pt x="20860" y="31909"/>
                    </a:lnTo>
                    <a:cubicBezTo>
                      <a:pt x="21431" y="32385"/>
                      <a:pt x="22098" y="33052"/>
                      <a:pt x="22860" y="33909"/>
                    </a:cubicBezTo>
                    <a:cubicBezTo>
                      <a:pt x="23717" y="35052"/>
                      <a:pt x="24289" y="36195"/>
                      <a:pt x="24765" y="37338"/>
                    </a:cubicBezTo>
                    <a:cubicBezTo>
                      <a:pt x="25241" y="38862"/>
                      <a:pt x="25813" y="39910"/>
                      <a:pt x="26384" y="40767"/>
                    </a:cubicBezTo>
                    <a:cubicBezTo>
                      <a:pt x="26765" y="41243"/>
                      <a:pt x="27146" y="41434"/>
                      <a:pt x="27527" y="41529"/>
                    </a:cubicBezTo>
                    <a:cubicBezTo>
                      <a:pt x="27908" y="41529"/>
                      <a:pt x="28384" y="41434"/>
                      <a:pt x="28766" y="41053"/>
                    </a:cubicBezTo>
                    <a:cubicBezTo>
                      <a:pt x="29528" y="40386"/>
                      <a:pt x="29623" y="39338"/>
                      <a:pt x="29146" y="37909"/>
                    </a:cubicBezTo>
                    <a:cubicBezTo>
                      <a:pt x="28670" y="36576"/>
                      <a:pt x="27908" y="35338"/>
                      <a:pt x="27051" y="34195"/>
                    </a:cubicBezTo>
                    <a:cubicBezTo>
                      <a:pt x="26003" y="32766"/>
                      <a:pt x="24670" y="31623"/>
                      <a:pt x="23146" y="30575"/>
                    </a:cubicBezTo>
                    <a:cubicBezTo>
                      <a:pt x="21717" y="29623"/>
                      <a:pt x="21146" y="29242"/>
                      <a:pt x="20860" y="29146"/>
                    </a:cubicBezTo>
                    <a:lnTo>
                      <a:pt x="20860" y="22574"/>
                    </a:lnTo>
                    <a:lnTo>
                      <a:pt x="28099" y="22574"/>
                    </a:lnTo>
                    <a:cubicBezTo>
                      <a:pt x="28956" y="22574"/>
                      <a:pt x="29432" y="22479"/>
                      <a:pt x="29623" y="22098"/>
                    </a:cubicBezTo>
                    <a:cubicBezTo>
                      <a:pt x="29623" y="22098"/>
                      <a:pt x="29623" y="22003"/>
                      <a:pt x="29623" y="21907"/>
                    </a:cubicBezTo>
                    <a:lnTo>
                      <a:pt x="30004" y="23050"/>
                    </a:lnTo>
                    <a:lnTo>
                      <a:pt x="30194" y="23050"/>
                    </a:lnTo>
                    <a:cubicBezTo>
                      <a:pt x="30194" y="23050"/>
                      <a:pt x="30480" y="23050"/>
                      <a:pt x="31337" y="22860"/>
                    </a:cubicBezTo>
                    <a:cubicBezTo>
                      <a:pt x="31909" y="22765"/>
                      <a:pt x="32575" y="22669"/>
                      <a:pt x="33052" y="22669"/>
                    </a:cubicBezTo>
                    <a:lnTo>
                      <a:pt x="37814" y="22669"/>
                    </a:lnTo>
                    <a:cubicBezTo>
                      <a:pt x="36481" y="28956"/>
                      <a:pt x="34195" y="34480"/>
                      <a:pt x="31052" y="39148"/>
                    </a:cubicBezTo>
                    <a:cubicBezTo>
                      <a:pt x="27908" y="43815"/>
                      <a:pt x="25813" y="46577"/>
                      <a:pt x="24955" y="47149"/>
                    </a:cubicBezTo>
                    <a:cubicBezTo>
                      <a:pt x="24479" y="47530"/>
                      <a:pt x="24289" y="48006"/>
                      <a:pt x="24384" y="48577"/>
                    </a:cubicBezTo>
                    <a:cubicBezTo>
                      <a:pt x="24384" y="48958"/>
                      <a:pt x="24670" y="49054"/>
                      <a:pt x="24765" y="49149"/>
                    </a:cubicBezTo>
                    <a:cubicBezTo>
                      <a:pt x="25051" y="49244"/>
                      <a:pt x="25432" y="49149"/>
                      <a:pt x="26003" y="48863"/>
                    </a:cubicBezTo>
                    <a:cubicBezTo>
                      <a:pt x="26479" y="48482"/>
                      <a:pt x="28194" y="46863"/>
                      <a:pt x="31147" y="43720"/>
                    </a:cubicBezTo>
                    <a:cubicBezTo>
                      <a:pt x="33814" y="40862"/>
                      <a:pt x="36290" y="36671"/>
                      <a:pt x="38576" y="31337"/>
                    </a:cubicBezTo>
                    <a:lnTo>
                      <a:pt x="38576" y="58388"/>
                    </a:lnTo>
                    <a:cubicBezTo>
                      <a:pt x="38576" y="59055"/>
                      <a:pt x="38767" y="59531"/>
                      <a:pt x="39053" y="59722"/>
                    </a:cubicBezTo>
                    <a:cubicBezTo>
                      <a:pt x="39243" y="59912"/>
                      <a:pt x="39529" y="60007"/>
                      <a:pt x="39815" y="60007"/>
                    </a:cubicBezTo>
                    <a:cubicBezTo>
                      <a:pt x="40005" y="60007"/>
                      <a:pt x="40100" y="60007"/>
                      <a:pt x="40291" y="60007"/>
                    </a:cubicBezTo>
                    <a:cubicBezTo>
                      <a:pt x="41624" y="59722"/>
                      <a:pt x="41910" y="58960"/>
                      <a:pt x="41910" y="58293"/>
                    </a:cubicBezTo>
                    <a:lnTo>
                      <a:pt x="41910" y="28480"/>
                    </a:lnTo>
                    <a:cubicBezTo>
                      <a:pt x="43529" y="34766"/>
                      <a:pt x="45720" y="39719"/>
                      <a:pt x="48292" y="43148"/>
                    </a:cubicBezTo>
                    <a:cubicBezTo>
                      <a:pt x="51245" y="47053"/>
                      <a:pt x="52864" y="49054"/>
                      <a:pt x="53054" y="49149"/>
                    </a:cubicBezTo>
                    <a:cubicBezTo>
                      <a:pt x="53340" y="49339"/>
                      <a:pt x="53530" y="49435"/>
                      <a:pt x="53721" y="49435"/>
                    </a:cubicBezTo>
                    <a:cubicBezTo>
                      <a:pt x="53912" y="49435"/>
                      <a:pt x="54007" y="49339"/>
                      <a:pt x="54102" y="49244"/>
                    </a:cubicBezTo>
                    <a:cubicBezTo>
                      <a:pt x="54102" y="49244"/>
                      <a:pt x="54292" y="49054"/>
                      <a:pt x="55054" y="48482"/>
                    </a:cubicBezTo>
                    <a:cubicBezTo>
                      <a:pt x="56198" y="47625"/>
                      <a:pt x="56483" y="47625"/>
                      <a:pt x="56579" y="47530"/>
                    </a:cubicBezTo>
                    <a:lnTo>
                      <a:pt x="56864" y="47530"/>
                    </a:lnTo>
                    <a:cubicBezTo>
                      <a:pt x="56864" y="47530"/>
                      <a:pt x="56864" y="47244"/>
                      <a:pt x="56864" y="47244"/>
                    </a:cubicBezTo>
                    <a:cubicBezTo>
                      <a:pt x="56864" y="46958"/>
                      <a:pt x="56864" y="46768"/>
                      <a:pt x="55626" y="45815"/>
                    </a:cubicBezTo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9" name="그룹 8">
              <a:extLst>
                <a:ext uri="{FF2B5EF4-FFF2-40B4-BE49-F238E27FC236}">
                  <a16:creationId xmlns:a16="http://schemas.microsoft.com/office/drawing/2014/main" id="{72366B54-8AD3-49ED-931C-BE1258BFC84D}"/>
                </a:ext>
              </a:extLst>
            </p:cNvPr>
            <p:cNvGrpSpPr/>
            <p:nvPr/>
          </p:nvGrpSpPr>
          <p:grpSpPr>
            <a:xfrm>
              <a:off x="1333824" y="1550916"/>
              <a:ext cx="819245" cy="154691"/>
              <a:chOff x="2881027" y="2133267"/>
              <a:chExt cx="657796" cy="124206"/>
            </a:xfrm>
          </p:grpSpPr>
          <p:sp>
            <p:nvSpPr>
              <p:cNvPr id="1046" name="자유형: 도형 1045">
                <a:extLst>
                  <a:ext uri="{FF2B5EF4-FFF2-40B4-BE49-F238E27FC236}">
                    <a16:creationId xmlns:a16="http://schemas.microsoft.com/office/drawing/2014/main" id="{4BE657D1-B04D-44CC-9C58-8256DF54049B}"/>
                  </a:ext>
                </a:extLst>
              </p:cNvPr>
              <p:cNvSpPr/>
              <p:nvPr/>
            </p:nvSpPr>
            <p:spPr>
              <a:xfrm>
                <a:off x="2944178" y="2217278"/>
                <a:ext cx="19050" cy="19050"/>
              </a:xfrm>
              <a:custGeom>
                <a:avLst/>
                <a:gdLst>
                  <a:gd name="connsiteX0" fmla="*/ 7144 w 19050"/>
                  <a:gd name="connsiteY0" fmla="*/ 12668 h 19050"/>
                  <a:gd name="connsiteX1" fmla="*/ 12668 w 19050"/>
                  <a:gd name="connsiteY1" fmla="*/ 7144 h 19050"/>
                  <a:gd name="connsiteX2" fmla="*/ 18193 w 19050"/>
                  <a:gd name="connsiteY2" fmla="*/ 12668 h 19050"/>
                  <a:gd name="connsiteX3" fmla="*/ 12668 w 19050"/>
                  <a:gd name="connsiteY3" fmla="*/ 18193 h 19050"/>
                  <a:gd name="connsiteX4" fmla="*/ 7144 w 19050"/>
                  <a:gd name="connsiteY4" fmla="*/ 1266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2668"/>
                    </a:moveTo>
                    <a:cubicBezTo>
                      <a:pt x="7144" y="9620"/>
                      <a:pt x="9620" y="7144"/>
                      <a:pt x="12668" y="7144"/>
                    </a:cubicBezTo>
                    <a:cubicBezTo>
                      <a:pt x="15716" y="7144"/>
                      <a:pt x="18193" y="9620"/>
                      <a:pt x="18193" y="12668"/>
                    </a:cubicBezTo>
                    <a:cubicBezTo>
                      <a:pt x="18193" y="15716"/>
                      <a:pt x="15716" y="18193"/>
                      <a:pt x="12668" y="18193"/>
                    </a:cubicBezTo>
                    <a:cubicBezTo>
                      <a:pt x="9620" y="18193"/>
                      <a:pt x="7144" y="15716"/>
                      <a:pt x="7144" y="1266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7" name="자유형: 도형 1046">
                <a:extLst>
                  <a:ext uri="{FF2B5EF4-FFF2-40B4-BE49-F238E27FC236}">
                    <a16:creationId xmlns:a16="http://schemas.microsoft.com/office/drawing/2014/main" id="{3BEE190D-B649-45A1-B147-3F5BFF3B5143}"/>
                  </a:ext>
                </a:extLst>
              </p:cNvPr>
              <p:cNvSpPr/>
              <p:nvPr/>
            </p:nvSpPr>
            <p:spPr>
              <a:xfrm>
                <a:off x="3048762" y="2164795"/>
                <a:ext cx="76200" cy="76200"/>
              </a:xfrm>
              <a:custGeom>
                <a:avLst/>
                <a:gdLst>
                  <a:gd name="connsiteX0" fmla="*/ 59055 w 76200"/>
                  <a:gd name="connsiteY0" fmla="*/ 75057 h 76200"/>
                  <a:gd name="connsiteX1" fmla="*/ 53626 w 76200"/>
                  <a:gd name="connsiteY1" fmla="*/ 59436 h 76200"/>
                  <a:gd name="connsiteX2" fmla="*/ 26765 w 76200"/>
                  <a:gd name="connsiteY2" fmla="*/ 59436 h 76200"/>
                  <a:gd name="connsiteX3" fmla="*/ 21336 w 76200"/>
                  <a:gd name="connsiteY3" fmla="*/ 75057 h 76200"/>
                  <a:gd name="connsiteX4" fmla="*/ 7144 w 76200"/>
                  <a:gd name="connsiteY4" fmla="*/ 75057 h 76200"/>
                  <a:gd name="connsiteX5" fmla="*/ 32004 w 76200"/>
                  <a:gd name="connsiteY5" fmla="*/ 7144 h 76200"/>
                  <a:gd name="connsiteX6" fmla="*/ 49054 w 76200"/>
                  <a:gd name="connsiteY6" fmla="*/ 7144 h 76200"/>
                  <a:gd name="connsiteX7" fmla="*/ 73914 w 76200"/>
                  <a:gd name="connsiteY7" fmla="*/ 75057 h 76200"/>
                  <a:gd name="connsiteX8" fmla="*/ 59055 w 76200"/>
                  <a:gd name="connsiteY8" fmla="*/ 75057 h 76200"/>
                  <a:gd name="connsiteX9" fmla="*/ 40291 w 76200"/>
                  <a:gd name="connsiteY9" fmla="*/ 20002 h 76200"/>
                  <a:gd name="connsiteX10" fmla="*/ 40005 w 76200"/>
                  <a:gd name="connsiteY10" fmla="*/ 20002 h 76200"/>
                  <a:gd name="connsiteX11" fmla="*/ 30194 w 76200"/>
                  <a:gd name="connsiteY11" fmla="*/ 48673 h 76200"/>
                  <a:gd name="connsiteX12" fmla="*/ 50101 w 76200"/>
                  <a:gd name="connsiteY12" fmla="*/ 48673 h 76200"/>
                  <a:gd name="connsiteX13" fmla="*/ 40291 w 76200"/>
                  <a:gd name="connsiteY13" fmla="*/ 20002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00" h="76200">
                    <a:moveTo>
                      <a:pt x="59055" y="75057"/>
                    </a:moveTo>
                    <a:lnTo>
                      <a:pt x="53626" y="59436"/>
                    </a:lnTo>
                    <a:lnTo>
                      <a:pt x="26765" y="59436"/>
                    </a:lnTo>
                    <a:lnTo>
                      <a:pt x="21336" y="75057"/>
                    </a:lnTo>
                    <a:lnTo>
                      <a:pt x="7144" y="75057"/>
                    </a:lnTo>
                    <a:lnTo>
                      <a:pt x="32004" y="7144"/>
                    </a:lnTo>
                    <a:lnTo>
                      <a:pt x="49054" y="7144"/>
                    </a:lnTo>
                    <a:lnTo>
                      <a:pt x="73914" y="75057"/>
                    </a:lnTo>
                    <a:lnTo>
                      <a:pt x="59055" y="75057"/>
                    </a:lnTo>
                    <a:close/>
                    <a:moveTo>
                      <a:pt x="40291" y="20002"/>
                    </a:moveTo>
                    <a:lnTo>
                      <a:pt x="40005" y="20002"/>
                    </a:lnTo>
                    <a:lnTo>
                      <a:pt x="30194" y="48673"/>
                    </a:lnTo>
                    <a:lnTo>
                      <a:pt x="50101" y="48673"/>
                    </a:lnTo>
                    <a:lnTo>
                      <a:pt x="40291" y="20002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8" name="자유형: 도형 1047">
                <a:extLst>
                  <a:ext uri="{FF2B5EF4-FFF2-40B4-BE49-F238E27FC236}">
                    <a16:creationId xmlns:a16="http://schemas.microsoft.com/office/drawing/2014/main" id="{DD18F0D9-4696-4570-8889-36C90C089BF5}"/>
                  </a:ext>
                </a:extLst>
              </p:cNvPr>
              <p:cNvSpPr/>
              <p:nvPr/>
            </p:nvSpPr>
            <p:spPr>
              <a:xfrm>
                <a:off x="3120104" y="2181273"/>
                <a:ext cx="38100" cy="57150"/>
              </a:xfrm>
              <a:custGeom>
                <a:avLst/>
                <a:gdLst>
                  <a:gd name="connsiteX0" fmla="*/ 7144 w 38100"/>
                  <a:gd name="connsiteY0" fmla="*/ 58579 h 57150"/>
                  <a:gd name="connsiteX1" fmla="*/ 7144 w 38100"/>
                  <a:gd name="connsiteY1" fmla="*/ 8572 h 57150"/>
                  <a:gd name="connsiteX2" fmla="*/ 18002 w 38100"/>
                  <a:gd name="connsiteY2" fmla="*/ 8572 h 57150"/>
                  <a:gd name="connsiteX3" fmla="*/ 18383 w 38100"/>
                  <a:gd name="connsiteY3" fmla="*/ 11716 h 57150"/>
                  <a:gd name="connsiteX4" fmla="*/ 36671 w 38100"/>
                  <a:gd name="connsiteY4" fmla="*/ 7144 h 57150"/>
                  <a:gd name="connsiteX5" fmla="*/ 38100 w 38100"/>
                  <a:gd name="connsiteY5" fmla="*/ 7239 h 57150"/>
                  <a:gd name="connsiteX6" fmla="*/ 38100 w 38100"/>
                  <a:gd name="connsiteY6" fmla="*/ 18288 h 57150"/>
                  <a:gd name="connsiteX7" fmla="*/ 34861 w 38100"/>
                  <a:gd name="connsiteY7" fmla="*/ 18288 h 57150"/>
                  <a:gd name="connsiteX8" fmla="*/ 20098 w 38100"/>
                  <a:gd name="connsiteY8" fmla="*/ 21146 h 57150"/>
                  <a:gd name="connsiteX9" fmla="*/ 20098 w 38100"/>
                  <a:gd name="connsiteY9" fmla="*/ 58483 h 57150"/>
                  <a:gd name="connsiteX10" fmla="*/ 7239 w 38100"/>
                  <a:gd name="connsiteY10" fmla="*/ 5848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8100" h="57150">
                    <a:moveTo>
                      <a:pt x="7144" y="58579"/>
                    </a:moveTo>
                    <a:lnTo>
                      <a:pt x="7144" y="8572"/>
                    </a:lnTo>
                    <a:lnTo>
                      <a:pt x="18002" y="8572"/>
                    </a:lnTo>
                    <a:lnTo>
                      <a:pt x="18383" y="11716"/>
                    </a:lnTo>
                    <a:cubicBezTo>
                      <a:pt x="25432" y="8954"/>
                      <a:pt x="30099" y="7144"/>
                      <a:pt x="36671" y="7144"/>
                    </a:cubicBezTo>
                    <a:cubicBezTo>
                      <a:pt x="36957" y="7144"/>
                      <a:pt x="37528" y="7144"/>
                      <a:pt x="38100" y="7239"/>
                    </a:cubicBezTo>
                    <a:lnTo>
                      <a:pt x="38100" y="18288"/>
                    </a:lnTo>
                    <a:lnTo>
                      <a:pt x="34861" y="18288"/>
                    </a:lnTo>
                    <a:cubicBezTo>
                      <a:pt x="30099" y="18288"/>
                      <a:pt x="25908" y="19050"/>
                      <a:pt x="20098" y="21146"/>
                    </a:cubicBezTo>
                    <a:lnTo>
                      <a:pt x="20098" y="58483"/>
                    </a:lnTo>
                    <a:lnTo>
                      <a:pt x="7239" y="58483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9" name="자유형: 도형 1048">
                <a:extLst>
                  <a:ext uri="{FF2B5EF4-FFF2-40B4-BE49-F238E27FC236}">
                    <a16:creationId xmlns:a16="http://schemas.microsoft.com/office/drawing/2014/main" id="{CC273032-D0C7-4D9C-9682-12EFE5C3F6F1}"/>
                  </a:ext>
                </a:extLst>
              </p:cNvPr>
              <p:cNvSpPr/>
              <p:nvPr/>
            </p:nvSpPr>
            <p:spPr>
              <a:xfrm>
                <a:off x="3152775" y="2181273"/>
                <a:ext cx="47625" cy="66675"/>
              </a:xfrm>
              <a:custGeom>
                <a:avLst/>
                <a:gdLst>
                  <a:gd name="connsiteX0" fmla="*/ 28670 w 47625"/>
                  <a:gd name="connsiteY0" fmla="*/ 59912 h 66675"/>
                  <a:gd name="connsiteX1" fmla="*/ 13716 w 47625"/>
                  <a:gd name="connsiteY1" fmla="*/ 54197 h 66675"/>
                  <a:gd name="connsiteX2" fmla="*/ 7144 w 47625"/>
                  <a:gd name="connsiteY2" fmla="*/ 33528 h 66675"/>
                  <a:gd name="connsiteX3" fmla="*/ 15716 w 47625"/>
                  <a:gd name="connsiteY3" fmla="*/ 11906 h 66675"/>
                  <a:gd name="connsiteX4" fmla="*/ 33338 w 47625"/>
                  <a:gd name="connsiteY4" fmla="*/ 7144 h 66675"/>
                  <a:gd name="connsiteX5" fmla="*/ 46196 w 47625"/>
                  <a:gd name="connsiteY5" fmla="*/ 8001 h 66675"/>
                  <a:gd name="connsiteX6" fmla="*/ 46196 w 47625"/>
                  <a:gd name="connsiteY6" fmla="*/ 18002 h 66675"/>
                  <a:gd name="connsiteX7" fmla="*/ 35242 w 47625"/>
                  <a:gd name="connsiteY7" fmla="*/ 17335 h 66675"/>
                  <a:gd name="connsiteX8" fmla="*/ 20383 w 47625"/>
                  <a:gd name="connsiteY8" fmla="*/ 33623 h 66675"/>
                  <a:gd name="connsiteX9" fmla="*/ 32957 w 47625"/>
                  <a:gd name="connsiteY9" fmla="*/ 49816 h 66675"/>
                  <a:gd name="connsiteX10" fmla="*/ 47054 w 47625"/>
                  <a:gd name="connsiteY10" fmla="*/ 47244 h 66675"/>
                  <a:gd name="connsiteX11" fmla="*/ 47054 w 47625"/>
                  <a:gd name="connsiteY11" fmla="*/ 56864 h 66675"/>
                  <a:gd name="connsiteX12" fmla="*/ 28766 w 47625"/>
                  <a:gd name="connsiteY12" fmla="*/ 60008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47625" h="66675">
                    <a:moveTo>
                      <a:pt x="28670" y="59912"/>
                    </a:moveTo>
                    <a:cubicBezTo>
                      <a:pt x="23241" y="59912"/>
                      <a:pt x="17717" y="58293"/>
                      <a:pt x="13716" y="54197"/>
                    </a:cubicBezTo>
                    <a:cubicBezTo>
                      <a:pt x="8954" y="49244"/>
                      <a:pt x="7144" y="42100"/>
                      <a:pt x="7144" y="33528"/>
                    </a:cubicBezTo>
                    <a:cubicBezTo>
                      <a:pt x="7144" y="25527"/>
                      <a:pt x="9430" y="16859"/>
                      <a:pt x="15716" y="11906"/>
                    </a:cubicBezTo>
                    <a:cubicBezTo>
                      <a:pt x="20669" y="8001"/>
                      <a:pt x="26479" y="7144"/>
                      <a:pt x="33338" y="7144"/>
                    </a:cubicBezTo>
                    <a:cubicBezTo>
                      <a:pt x="37433" y="7144"/>
                      <a:pt x="41624" y="7525"/>
                      <a:pt x="46196" y="8001"/>
                    </a:cubicBezTo>
                    <a:lnTo>
                      <a:pt x="46196" y="18002"/>
                    </a:lnTo>
                    <a:cubicBezTo>
                      <a:pt x="42863" y="17621"/>
                      <a:pt x="38576" y="17335"/>
                      <a:pt x="35242" y="17335"/>
                    </a:cubicBezTo>
                    <a:cubicBezTo>
                      <a:pt x="24575" y="17335"/>
                      <a:pt x="20383" y="22574"/>
                      <a:pt x="20383" y="33623"/>
                    </a:cubicBezTo>
                    <a:cubicBezTo>
                      <a:pt x="20383" y="43339"/>
                      <a:pt x="24193" y="49816"/>
                      <a:pt x="32957" y="49816"/>
                    </a:cubicBezTo>
                    <a:cubicBezTo>
                      <a:pt x="37243" y="49816"/>
                      <a:pt x="42577" y="48387"/>
                      <a:pt x="47054" y="47244"/>
                    </a:cubicBezTo>
                    <a:lnTo>
                      <a:pt x="47054" y="56864"/>
                    </a:lnTo>
                    <a:cubicBezTo>
                      <a:pt x="41053" y="58579"/>
                      <a:pt x="34576" y="60008"/>
                      <a:pt x="28766" y="60008"/>
                    </a:cubicBez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0" name="자유형: 도형 1049">
                <a:extLst>
                  <a:ext uri="{FF2B5EF4-FFF2-40B4-BE49-F238E27FC236}">
                    <a16:creationId xmlns:a16="http://schemas.microsoft.com/office/drawing/2014/main" id="{BA3003B3-38DD-4BC1-BF28-38B1E485A160}"/>
                  </a:ext>
                </a:extLst>
              </p:cNvPr>
              <p:cNvSpPr/>
              <p:nvPr/>
            </p:nvSpPr>
            <p:spPr>
              <a:xfrm>
                <a:off x="3200305" y="2161175"/>
                <a:ext cx="57150" cy="85725"/>
              </a:xfrm>
              <a:custGeom>
                <a:avLst/>
                <a:gdLst>
                  <a:gd name="connsiteX0" fmla="*/ 41338 w 57150"/>
                  <a:gd name="connsiteY0" fmla="*/ 78676 h 85725"/>
                  <a:gd name="connsiteX1" fmla="*/ 41338 w 57150"/>
                  <a:gd name="connsiteY1" fmla="*/ 47911 h 85725"/>
                  <a:gd name="connsiteX2" fmla="*/ 31528 w 57150"/>
                  <a:gd name="connsiteY2" fmla="*/ 37909 h 85725"/>
                  <a:gd name="connsiteX3" fmla="*/ 20002 w 57150"/>
                  <a:gd name="connsiteY3" fmla="*/ 40576 h 85725"/>
                  <a:gd name="connsiteX4" fmla="*/ 20002 w 57150"/>
                  <a:gd name="connsiteY4" fmla="*/ 78581 h 85725"/>
                  <a:gd name="connsiteX5" fmla="*/ 7144 w 57150"/>
                  <a:gd name="connsiteY5" fmla="*/ 78581 h 85725"/>
                  <a:gd name="connsiteX6" fmla="*/ 7144 w 57150"/>
                  <a:gd name="connsiteY6" fmla="*/ 7144 h 85725"/>
                  <a:gd name="connsiteX7" fmla="*/ 20002 w 57150"/>
                  <a:gd name="connsiteY7" fmla="*/ 7144 h 85725"/>
                  <a:gd name="connsiteX8" fmla="*/ 20002 w 57150"/>
                  <a:gd name="connsiteY8" fmla="*/ 30671 h 85725"/>
                  <a:gd name="connsiteX9" fmla="*/ 36195 w 57150"/>
                  <a:gd name="connsiteY9" fmla="*/ 27242 h 85725"/>
                  <a:gd name="connsiteX10" fmla="*/ 50197 w 57150"/>
                  <a:gd name="connsiteY10" fmla="*/ 32861 h 85725"/>
                  <a:gd name="connsiteX11" fmla="*/ 54292 w 57150"/>
                  <a:gd name="connsiteY11" fmla="*/ 47149 h 85725"/>
                  <a:gd name="connsiteX12" fmla="*/ 54292 w 57150"/>
                  <a:gd name="connsiteY12" fmla="*/ 78676 h 85725"/>
                  <a:gd name="connsiteX13" fmla="*/ 41434 w 57150"/>
                  <a:gd name="connsiteY13" fmla="*/ 78676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150" h="85725">
                    <a:moveTo>
                      <a:pt x="41338" y="78676"/>
                    </a:moveTo>
                    <a:lnTo>
                      <a:pt x="41338" y="47911"/>
                    </a:lnTo>
                    <a:cubicBezTo>
                      <a:pt x="41338" y="40481"/>
                      <a:pt x="37338" y="37909"/>
                      <a:pt x="31528" y="37909"/>
                    </a:cubicBezTo>
                    <a:cubicBezTo>
                      <a:pt x="28099" y="37909"/>
                      <a:pt x="24479" y="38862"/>
                      <a:pt x="20002" y="40576"/>
                    </a:cubicBezTo>
                    <a:lnTo>
                      <a:pt x="20002" y="78581"/>
                    </a:lnTo>
                    <a:lnTo>
                      <a:pt x="7144" y="78581"/>
                    </a:lnTo>
                    <a:lnTo>
                      <a:pt x="7144" y="7144"/>
                    </a:lnTo>
                    <a:lnTo>
                      <a:pt x="20002" y="7144"/>
                    </a:lnTo>
                    <a:lnTo>
                      <a:pt x="20002" y="30671"/>
                    </a:lnTo>
                    <a:cubicBezTo>
                      <a:pt x="25432" y="28766"/>
                      <a:pt x="30766" y="27242"/>
                      <a:pt x="36195" y="27242"/>
                    </a:cubicBezTo>
                    <a:cubicBezTo>
                      <a:pt x="41624" y="27242"/>
                      <a:pt x="46577" y="28670"/>
                      <a:pt x="50197" y="32861"/>
                    </a:cubicBezTo>
                    <a:cubicBezTo>
                      <a:pt x="53435" y="36671"/>
                      <a:pt x="54292" y="41148"/>
                      <a:pt x="54292" y="47149"/>
                    </a:cubicBezTo>
                    <a:lnTo>
                      <a:pt x="54292" y="78676"/>
                    </a:lnTo>
                    <a:lnTo>
                      <a:pt x="41434" y="78676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1" name="자유형: 도형 1050">
                <a:extLst>
                  <a:ext uri="{FF2B5EF4-FFF2-40B4-BE49-F238E27FC236}">
                    <a16:creationId xmlns:a16="http://schemas.microsoft.com/office/drawing/2014/main" id="{0D4B1F24-61B7-43A3-A26F-3A812841903C}"/>
                  </a:ext>
                </a:extLst>
              </p:cNvPr>
              <p:cNvSpPr/>
              <p:nvPr/>
            </p:nvSpPr>
            <p:spPr>
              <a:xfrm>
                <a:off x="3256502" y="2161175"/>
                <a:ext cx="19050" cy="85725"/>
              </a:xfrm>
              <a:custGeom>
                <a:avLst/>
                <a:gdLst>
                  <a:gd name="connsiteX0" fmla="*/ 7144 w 19050"/>
                  <a:gd name="connsiteY0" fmla="*/ 18859 h 85725"/>
                  <a:gd name="connsiteX1" fmla="*/ 7144 w 19050"/>
                  <a:gd name="connsiteY1" fmla="*/ 7144 h 85725"/>
                  <a:gd name="connsiteX2" fmla="*/ 21050 w 19050"/>
                  <a:gd name="connsiteY2" fmla="*/ 7144 h 85725"/>
                  <a:gd name="connsiteX3" fmla="*/ 21050 w 19050"/>
                  <a:gd name="connsiteY3" fmla="*/ 18859 h 85725"/>
                  <a:gd name="connsiteX4" fmla="*/ 7144 w 19050"/>
                  <a:gd name="connsiteY4" fmla="*/ 18859 h 85725"/>
                  <a:gd name="connsiteX5" fmla="*/ 7620 w 19050"/>
                  <a:gd name="connsiteY5" fmla="*/ 78581 h 85725"/>
                  <a:gd name="connsiteX6" fmla="*/ 7620 w 19050"/>
                  <a:gd name="connsiteY6" fmla="*/ 28575 h 85725"/>
                  <a:gd name="connsiteX7" fmla="*/ 20479 w 19050"/>
                  <a:gd name="connsiteY7" fmla="*/ 28575 h 85725"/>
                  <a:gd name="connsiteX8" fmla="*/ 20479 w 19050"/>
                  <a:gd name="connsiteY8" fmla="*/ 78581 h 85725"/>
                  <a:gd name="connsiteX9" fmla="*/ 7620 w 19050"/>
                  <a:gd name="connsiteY9" fmla="*/ 78581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85725">
                    <a:moveTo>
                      <a:pt x="7144" y="18859"/>
                    </a:moveTo>
                    <a:lnTo>
                      <a:pt x="7144" y="7144"/>
                    </a:lnTo>
                    <a:lnTo>
                      <a:pt x="21050" y="7144"/>
                    </a:lnTo>
                    <a:lnTo>
                      <a:pt x="21050" y="18859"/>
                    </a:lnTo>
                    <a:lnTo>
                      <a:pt x="7144" y="18859"/>
                    </a:lnTo>
                    <a:close/>
                    <a:moveTo>
                      <a:pt x="7620" y="78581"/>
                    </a:moveTo>
                    <a:lnTo>
                      <a:pt x="7620" y="28575"/>
                    </a:lnTo>
                    <a:lnTo>
                      <a:pt x="20479" y="28575"/>
                    </a:lnTo>
                    <a:lnTo>
                      <a:pt x="20479" y="78581"/>
                    </a:lnTo>
                    <a:lnTo>
                      <a:pt x="7620" y="78581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2" name="자유형: 도형 1051">
                <a:extLst>
                  <a:ext uri="{FF2B5EF4-FFF2-40B4-BE49-F238E27FC236}">
                    <a16:creationId xmlns:a16="http://schemas.microsoft.com/office/drawing/2014/main" id="{98CBEB4E-913B-4E55-8665-7FB4C17FA005}"/>
                  </a:ext>
                </a:extLst>
              </p:cNvPr>
              <p:cNvSpPr/>
              <p:nvPr/>
            </p:nvSpPr>
            <p:spPr>
              <a:xfrm>
                <a:off x="3277933" y="2181273"/>
                <a:ext cx="57150" cy="76200"/>
              </a:xfrm>
              <a:custGeom>
                <a:avLst/>
                <a:gdLst>
                  <a:gd name="connsiteX0" fmla="*/ 41338 w 57150"/>
                  <a:gd name="connsiteY0" fmla="*/ 53530 h 76200"/>
                  <a:gd name="connsiteX1" fmla="*/ 26384 w 57150"/>
                  <a:gd name="connsiteY1" fmla="*/ 56769 h 76200"/>
                  <a:gd name="connsiteX2" fmla="*/ 13335 w 57150"/>
                  <a:gd name="connsiteY2" fmla="*/ 51721 h 76200"/>
                  <a:gd name="connsiteX3" fmla="*/ 7144 w 57150"/>
                  <a:gd name="connsiteY3" fmla="*/ 32004 h 76200"/>
                  <a:gd name="connsiteX4" fmla="*/ 15145 w 57150"/>
                  <a:gd name="connsiteY4" fmla="*/ 11716 h 76200"/>
                  <a:gd name="connsiteX5" fmla="*/ 30766 w 57150"/>
                  <a:gd name="connsiteY5" fmla="*/ 7144 h 76200"/>
                  <a:gd name="connsiteX6" fmla="*/ 44577 w 57150"/>
                  <a:gd name="connsiteY6" fmla="*/ 10192 h 76200"/>
                  <a:gd name="connsiteX7" fmla="*/ 44863 w 57150"/>
                  <a:gd name="connsiteY7" fmla="*/ 8477 h 76200"/>
                  <a:gd name="connsiteX8" fmla="*/ 54197 w 57150"/>
                  <a:gd name="connsiteY8" fmla="*/ 8477 h 76200"/>
                  <a:gd name="connsiteX9" fmla="*/ 54197 w 57150"/>
                  <a:gd name="connsiteY9" fmla="*/ 54578 h 76200"/>
                  <a:gd name="connsiteX10" fmla="*/ 48768 w 57150"/>
                  <a:gd name="connsiteY10" fmla="*/ 71914 h 76200"/>
                  <a:gd name="connsiteX11" fmla="*/ 27146 w 57150"/>
                  <a:gd name="connsiteY11" fmla="*/ 77819 h 76200"/>
                  <a:gd name="connsiteX12" fmla="*/ 10858 w 57150"/>
                  <a:gd name="connsiteY12" fmla="*/ 77057 h 76200"/>
                  <a:gd name="connsiteX13" fmla="*/ 10858 w 57150"/>
                  <a:gd name="connsiteY13" fmla="*/ 67056 h 76200"/>
                  <a:gd name="connsiteX14" fmla="*/ 24860 w 57150"/>
                  <a:gd name="connsiteY14" fmla="*/ 67818 h 76200"/>
                  <a:gd name="connsiteX15" fmla="*/ 38195 w 57150"/>
                  <a:gd name="connsiteY15" fmla="*/ 65151 h 76200"/>
                  <a:gd name="connsiteX16" fmla="*/ 41243 w 57150"/>
                  <a:gd name="connsiteY16" fmla="*/ 54959 h 76200"/>
                  <a:gd name="connsiteX17" fmla="*/ 41243 w 57150"/>
                  <a:gd name="connsiteY17" fmla="*/ 53435 h 76200"/>
                  <a:gd name="connsiteX18" fmla="*/ 41338 w 57150"/>
                  <a:gd name="connsiteY18" fmla="*/ 18859 h 76200"/>
                  <a:gd name="connsiteX19" fmla="*/ 33052 w 57150"/>
                  <a:gd name="connsiteY19" fmla="*/ 17050 h 76200"/>
                  <a:gd name="connsiteX20" fmla="*/ 20383 w 57150"/>
                  <a:gd name="connsiteY20" fmla="*/ 31718 h 76200"/>
                  <a:gd name="connsiteX21" fmla="*/ 30766 w 57150"/>
                  <a:gd name="connsiteY21" fmla="*/ 46196 h 76200"/>
                  <a:gd name="connsiteX22" fmla="*/ 41338 w 57150"/>
                  <a:gd name="connsiteY22" fmla="*/ 43720 h 76200"/>
                  <a:gd name="connsiteX23" fmla="*/ 41338 w 57150"/>
                  <a:gd name="connsiteY23" fmla="*/ 1885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57150" h="76200">
                    <a:moveTo>
                      <a:pt x="41338" y="53530"/>
                    </a:moveTo>
                    <a:cubicBezTo>
                      <a:pt x="36481" y="55245"/>
                      <a:pt x="31242" y="56769"/>
                      <a:pt x="26384" y="56769"/>
                    </a:cubicBezTo>
                    <a:cubicBezTo>
                      <a:pt x="20955" y="56769"/>
                      <a:pt x="16574" y="55150"/>
                      <a:pt x="13335" y="51721"/>
                    </a:cubicBezTo>
                    <a:cubicBezTo>
                      <a:pt x="8858" y="47244"/>
                      <a:pt x="7144" y="40767"/>
                      <a:pt x="7144" y="32004"/>
                    </a:cubicBezTo>
                    <a:cubicBezTo>
                      <a:pt x="7144" y="22765"/>
                      <a:pt x="10192" y="15621"/>
                      <a:pt x="15145" y="11716"/>
                    </a:cubicBezTo>
                    <a:cubicBezTo>
                      <a:pt x="19336" y="8572"/>
                      <a:pt x="24289" y="7144"/>
                      <a:pt x="30766" y="7144"/>
                    </a:cubicBezTo>
                    <a:cubicBezTo>
                      <a:pt x="35528" y="7144"/>
                      <a:pt x="40386" y="8287"/>
                      <a:pt x="44577" y="10192"/>
                    </a:cubicBezTo>
                    <a:lnTo>
                      <a:pt x="44863" y="8477"/>
                    </a:lnTo>
                    <a:lnTo>
                      <a:pt x="54197" y="8477"/>
                    </a:lnTo>
                    <a:lnTo>
                      <a:pt x="54197" y="54578"/>
                    </a:lnTo>
                    <a:cubicBezTo>
                      <a:pt x="54197" y="61913"/>
                      <a:pt x="53054" y="67627"/>
                      <a:pt x="48768" y="71914"/>
                    </a:cubicBezTo>
                    <a:cubicBezTo>
                      <a:pt x="43720" y="76962"/>
                      <a:pt x="35147" y="77819"/>
                      <a:pt x="27146" y="77819"/>
                    </a:cubicBezTo>
                    <a:cubicBezTo>
                      <a:pt x="21908" y="77819"/>
                      <a:pt x="16478" y="77533"/>
                      <a:pt x="10858" y="77057"/>
                    </a:cubicBezTo>
                    <a:lnTo>
                      <a:pt x="10858" y="67056"/>
                    </a:lnTo>
                    <a:cubicBezTo>
                      <a:pt x="15335" y="67627"/>
                      <a:pt x="20669" y="67818"/>
                      <a:pt x="24860" y="67818"/>
                    </a:cubicBezTo>
                    <a:cubicBezTo>
                      <a:pt x="30861" y="67818"/>
                      <a:pt x="35338" y="67532"/>
                      <a:pt x="38195" y="65151"/>
                    </a:cubicBezTo>
                    <a:cubicBezTo>
                      <a:pt x="41053" y="62675"/>
                      <a:pt x="41243" y="58674"/>
                      <a:pt x="41243" y="54959"/>
                    </a:cubicBezTo>
                    <a:lnTo>
                      <a:pt x="41243" y="53435"/>
                    </a:lnTo>
                    <a:close/>
                    <a:moveTo>
                      <a:pt x="41338" y="18859"/>
                    </a:moveTo>
                    <a:cubicBezTo>
                      <a:pt x="38671" y="17812"/>
                      <a:pt x="35719" y="17050"/>
                      <a:pt x="33052" y="17050"/>
                    </a:cubicBezTo>
                    <a:cubicBezTo>
                      <a:pt x="24670" y="17050"/>
                      <a:pt x="20383" y="21431"/>
                      <a:pt x="20383" y="31718"/>
                    </a:cubicBezTo>
                    <a:cubicBezTo>
                      <a:pt x="20383" y="42005"/>
                      <a:pt x="24098" y="46196"/>
                      <a:pt x="30766" y="46196"/>
                    </a:cubicBezTo>
                    <a:cubicBezTo>
                      <a:pt x="33909" y="46196"/>
                      <a:pt x="37814" y="45053"/>
                      <a:pt x="41338" y="43720"/>
                    </a:cubicBezTo>
                    <a:lnTo>
                      <a:pt x="41338" y="18859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3" name="자유형: 도형 1052">
                <a:extLst>
                  <a:ext uri="{FF2B5EF4-FFF2-40B4-BE49-F238E27FC236}">
                    <a16:creationId xmlns:a16="http://schemas.microsoft.com/office/drawing/2014/main" id="{460479CF-E1B4-49B9-8DFA-EA1517BE34A3}"/>
                  </a:ext>
                </a:extLst>
              </p:cNvPr>
              <p:cNvSpPr/>
              <p:nvPr/>
            </p:nvSpPr>
            <p:spPr>
              <a:xfrm>
                <a:off x="3334988" y="2181273"/>
                <a:ext cx="38100" cy="57150"/>
              </a:xfrm>
              <a:custGeom>
                <a:avLst/>
                <a:gdLst>
                  <a:gd name="connsiteX0" fmla="*/ 7144 w 38100"/>
                  <a:gd name="connsiteY0" fmla="*/ 58579 h 57150"/>
                  <a:gd name="connsiteX1" fmla="*/ 7144 w 38100"/>
                  <a:gd name="connsiteY1" fmla="*/ 8572 h 57150"/>
                  <a:gd name="connsiteX2" fmla="*/ 18002 w 38100"/>
                  <a:gd name="connsiteY2" fmla="*/ 8572 h 57150"/>
                  <a:gd name="connsiteX3" fmla="*/ 18383 w 38100"/>
                  <a:gd name="connsiteY3" fmla="*/ 11716 h 57150"/>
                  <a:gd name="connsiteX4" fmla="*/ 36576 w 38100"/>
                  <a:gd name="connsiteY4" fmla="*/ 7144 h 57150"/>
                  <a:gd name="connsiteX5" fmla="*/ 38005 w 38100"/>
                  <a:gd name="connsiteY5" fmla="*/ 7239 h 57150"/>
                  <a:gd name="connsiteX6" fmla="*/ 38005 w 38100"/>
                  <a:gd name="connsiteY6" fmla="*/ 18288 h 57150"/>
                  <a:gd name="connsiteX7" fmla="*/ 34766 w 38100"/>
                  <a:gd name="connsiteY7" fmla="*/ 18288 h 57150"/>
                  <a:gd name="connsiteX8" fmla="*/ 20002 w 38100"/>
                  <a:gd name="connsiteY8" fmla="*/ 21146 h 57150"/>
                  <a:gd name="connsiteX9" fmla="*/ 20002 w 38100"/>
                  <a:gd name="connsiteY9" fmla="*/ 58483 h 57150"/>
                  <a:gd name="connsiteX10" fmla="*/ 7144 w 38100"/>
                  <a:gd name="connsiteY10" fmla="*/ 5848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8100" h="57150">
                    <a:moveTo>
                      <a:pt x="7144" y="58579"/>
                    </a:moveTo>
                    <a:lnTo>
                      <a:pt x="7144" y="8572"/>
                    </a:lnTo>
                    <a:lnTo>
                      <a:pt x="18002" y="8572"/>
                    </a:lnTo>
                    <a:lnTo>
                      <a:pt x="18383" y="11716"/>
                    </a:lnTo>
                    <a:cubicBezTo>
                      <a:pt x="25432" y="8954"/>
                      <a:pt x="30099" y="7144"/>
                      <a:pt x="36576" y="7144"/>
                    </a:cubicBezTo>
                    <a:cubicBezTo>
                      <a:pt x="36862" y="7144"/>
                      <a:pt x="37433" y="7144"/>
                      <a:pt x="38005" y="7239"/>
                    </a:cubicBezTo>
                    <a:lnTo>
                      <a:pt x="38005" y="18288"/>
                    </a:lnTo>
                    <a:lnTo>
                      <a:pt x="34766" y="18288"/>
                    </a:lnTo>
                    <a:cubicBezTo>
                      <a:pt x="30004" y="18288"/>
                      <a:pt x="25813" y="19050"/>
                      <a:pt x="20002" y="21146"/>
                    </a:cubicBezTo>
                    <a:lnTo>
                      <a:pt x="20002" y="58483"/>
                    </a:lnTo>
                    <a:lnTo>
                      <a:pt x="7144" y="58483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4" name="자유형: 도형 1053">
                <a:extLst>
                  <a:ext uri="{FF2B5EF4-FFF2-40B4-BE49-F238E27FC236}">
                    <a16:creationId xmlns:a16="http://schemas.microsoft.com/office/drawing/2014/main" id="{A64D5E35-20C0-42EC-864D-1E67147075DF}"/>
                  </a:ext>
                </a:extLst>
              </p:cNvPr>
              <p:cNvSpPr/>
              <p:nvPr/>
            </p:nvSpPr>
            <p:spPr>
              <a:xfrm>
                <a:off x="3367659" y="2181178"/>
                <a:ext cx="57150" cy="66675"/>
              </a:xfrm>
              <a:custGeom>
                <a:avLst/>
                <a:gdLst>
                  <a:gd name="connsiteX0" fmla="*/ 14764 w 57150"/>
                  <a:gd name="connsiteY0" fmla="*/ 54674 h 66675"/>
                  <a:gd name="connsiteX1" fmla="*/ 7144 w 57150"/>
                  <a:gd name="connsiteY1" fmla="*/ 33623 h 66675"/>
                  <a:gd name="connsiteX2" fmla="*/ 14764 w 57150"/>
                  <a:gd name="connsiteY2" fmla="*/ 12478 h 66675"/>
                  <a:gd name="connsiteX3" fmla="*/ 32766 w 57150"/>
                  <a:gd name="connsiteY3" fmla="*/ 7144 h 66675"/>
                  <a:gd name="connsiteX4" fmla="*/ 50768 w 57150"/>
                  <a:gd name="connsiteY4" fmla="*/ 12478 h 66675"/>
                  <a:gd name="connsiteX5" fmla="*/ 58388 w 57150"/>
                  <a:gd name="connsiteY5" fmla="*/ 33528 h 66675"/>
                  <a:gd name="connsiteX6" fmla="*/ 50768 w 57150"/>
                  <a:gd name="connsiteY6" fmla="*/ 54674 h 66675"/>
                  <a:gd name="connsiteX7" fmla="*/ 32766 w 57150"/>
                  <a:gd name="connsiteY7" fmla="*/ 60008 h 66675"/>
                  <a:gd name="connsiteX8" fmla="*/ 14764 w 57150"/>
                  <a:gd name="connsiteY8" fmla="*/ 54674 h 66675"/>
                  <a:gd name="connsiteX9" fmla="*/ 45244 w 57150"/>
                  <a:gd name="connsiteY9" fmla="*/ 33814 h 66675"/>
                  <a:gd name="connsiteX10" fmla="*/ 32766 w 57150"/>
                  <a:gd name="connsiteY10" fmla="*/ 16955 h 66675"/>
                  <a:gd name="connsiteX11" fmla="*/ 20288 w 57150"/>
                  <a:gd name="connsiteY11" fmla="*/ 33338 h 66675"/>
                  <a:gd name="connsiteX12" fmla="*/ 32766 w 57150"/>
                  <a:gd name="connsiteY12" fmla="*/ 50292 h 66675"/>
                  <a:gd name="connsiteX13" fmla="*/ 45244 w 57150"/>
                  <a:gd name="connsiteY13" fmla="*/ 3381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150" h="66675">
                    <a:moveTo>
                      <a:pt x="14764" y="54674"/>
                    </a:moveTo>
                    <a:cubicBezTo>
                      <a:pt x="9430" y="50292"/>
                      <a:pt x="7144" y="42863"/>
                      <a:pt x="7144" y="33623"/>
                    </a:cubicBezTo>
                    <a:cubicBezTo>
                      <a:pt x="7144" y="24384"/>
                      <a:pt x="9430" y="16859"/>
                      <a:pt x="14764" y="12478"/>
                    </a:cubicBezTo>
                    <a:cubicBezTo>
                      <a:pt x="19621" y="8287"/>
                      <a:pt x="25908" y="7144"/>
                      <a:pt x="32766" y="7144"/>
                    </a:cubicBezTo>
                    <a:cubicBezTo>
                      <a:pt x="39624" y="7144"/>
                      <a:pt x="45815" y="8287"/>
                      <a:pt x="50768" y="12478"/>
                    </a:cubicBezTo>
                    <a:cubicBezTo>
                      <a:pt x="56007" y="16859"/>
                      <a:pt x="58388" y="24289"/>
                      <a:pt x="58388" y="33528"/>
                    </a:cubicBezTo>
                    <a:cubicBezTo>
                      <a:pt x="58388" y="42767"/>
                      <a:pt x="56102" y="50292"/>
                      <a:pt x="50768" y="54674"/>
                    </a:cubicBezTo>
                    <a:cubicBezTo>
                      <a:pt x="45911" y="58865"/>
                      <a:pt x="39624" y="60008"/>
                      <a:pt x="32766" y="60008"/>
                    </a:cubicBezTo>
                    <a:cubicBezTo>
                      <a:pt x="25908" y="60008"/>
                      <a:pt x="19717" y="58865"/>
                      <a:pt x="14764" y="54674"/>
                    </a:cubicBezTo>
                    <a:close/>
                    <a:moveTo>
                      <a:pt x="45244" y="33814"/>
                    </a:moveTo>
                    <a:cubicBezTo>
                      <a:pt x="45244" y="22574"/>
                      <a:pt x="41529" y="16955"/>
                      <a:pt x="32766" y="16955"/>
                    </a:cubicBezTo>
                    <a:cubicBezTo>
                      <a:pt x="24003" y="16955"/>
                      <a:pt x="20288" y="21908"/>
                      <a:pt x="20288" y="33338"/>
                    </a:cubicBezTo>
                    <a:cubicBezTo>
                      <a:pt x="20288" y="44768"/>
                      <a:pt x="23908" y="50292"/>
                      <a:pt x="32766" y="50292"/>
                    </a:cubicBezTo>
                    <a:cubicBezTo>
                      <a:pt x="41624" y="50292"/>
                      <a:pt x="45244" y="45244"/>
                      <a:pt x="45244" y="33814"/>
                    </a:cubicBez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5" name="자유형: 도형 1054">
                <a:extLst>
                  <a:ext uri="{FF2B5EF4-FFF2-40B4-BE49-F238E27FC236}">
                    <a16:creationId xmlns:a16="http://schemas.microsoft.com/office/drawing/2014/main" id="{6B01F456-9DE4-4587-ABC1-B87DFAB4BD7A}"/>
                  </a:ext>
                </a:extLst>
              </p:cNvPr>
              <p:cNvSpPr/>
              <p:nvPr/>
            </p:nvSpPr>
            <p:spPr>
              <a:xfrm>
                <a:off x="3424523" y="2182702"/>
                <a:ext cx="57150" cy="57150"/>
              </a:xfrm>
              <a:custGeom>
                <a:avLst/>
                <a:gdLst>
                  <a:gd name="connsiteX0" fmla="*/ 43434 w 57150"/>
                  <a:gd name="connsiteY0" fmla="*/ 57150 h 57150"/>
                  <a:gd name="connsiteX1" fmla="*/ 43053 w 57150"/>
                  <a:gd name="connsiteY1" fmla="*/ 54578 h 57150"/>
                  <a:gd name="connsiteX2" fmla="*/ 25241 w 57150"/>
                  <a:gd name="connsiteY2" fmla="*/ 58579 h 57150"/>
                  <a:gd name="connsiteX3" fmla="*/ 11335 w 57150"/>
                  <a:gd name="connsiteY3" fmla="*/ 52959 h 57150"/>
                  <a:gd name="connsiteX4" fmla="*/ 7144 w 57150"/>
                  <a:gd name="connsiteY4" fmla="*/ 38671 h 57150"/>
                  <a:gd name="connsiteX5" fmla="*/ 7144 w 57150"/>
                  <a:gd name="connsiteY5" fmla="*/ 7144 h 57150"/>
                  <a:gd name="connsiteX6" fmla="*/ 20003 w 57150"/>
                  <a:gd name="connsiteY6" fmla="*/ 7144 h 57150"/>
                  <a:gd name="connsiteX7" fmla="*/ 20003 w 57150"/>
                  <a:gd name="connsiteY7" fmla="*/ 37814 h 57150"/>
                  <a:gd name="connsiteX8" fmla="*/ 29813 w 57150"/>
                  <a:gd name="connsiteY8" fmla="*/ 47816 h 57150"/>
                  <a:gd name="connsiteX9" fmla="*/ 41434 w 57150"/>
                  <a:gd name="connsiteY9" fmla="*/ 45244 h 57150"/>
                  <a:gd name="connsiteX10" fmla="*/ 41434 w 57150"/>
                  <a:gd name="connsiteY10" fmla="*/ 7144 h 57150"/>
                  <a:gd name="connsiteX11" fmla="*/ 54293 w 57150"/>
                  <a:gd name="connsiteY11" fmla="*/ 7144 h 57150"/>
                  <a:gd name="connsiteX12" fmla="*/ 54293 w 57150"/>
                  <a:gd name="connsiteY12" fmla="*/ 57150 h 57150"/>
                  <a:gd name="connsiteX13" fmla="*/ 43434 w 57150"/>
                  <a:gd name="connsiteY13" fmla="*/ 5715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150" h="57150">
                    <a:moveTo>
                      <a:pt x="43434" y="57150"/>
                    </a:moveTo>
                    <a:lnTo>
                      <a:pt x="43053" y="54578"/>
                    </a:lnTo>
                    <a:cubicBezTo>
                      <a:pt x="36862" y="56769"/>
                      <a:pt x="31147" y="58579"/>
                      <a:pt x="25241" y="58579"/>
                    </a:cubicBezTo>
                    <a:cubicBezTo>
                      <a:pt x="20098" y="58579"/>
                      <a:pt x="14954" y="57055"/>
                      <a:pt x="11335" y="52959"/>
                    </a:cubicBezTo>
                    <a:cubicBezTo>
                      <a:pt x="8096" y="49244"/>
                      <a:pt x="7144" y="44672"/>
                      <a:pt x="7144" y="38671"/>
                    </a:cubicBezTo>
                    <a:lnTo>
                      <a:pt x="7144" y="7144"/>
                    </a:lnTo>
                    <a:lnTo>
                      <a:pt x="20003" y="7144"/>
                    </a:lnTo>
                    <a:lnTo>
                      <a:pt x="20003" y="37814"/>
                    </a:lnTo>
                    <a:cubicBezTo>
                      <a:pt x="20003" y="45339"/>
                      <a:pt x="24003" y="47816"/>
                      <a:pt x="29813" y="47816"/>
                    </a:cubicBezTo>
                    <a:cubicBezTo>
                      <a:pt x="33242" y="47816"/>
                      <a:pt x="36862" y="46863"/>
                      <a:pt x="41434" y="45244"/>
                    </a:cubicBezTo>
                    <a:lnTo>
                      <a:pt x="41434" y="7144"/>
                    </a:lnTo>
                    <a:lnTo>
                      <a:pt x="54293" y="7144"/>
                    </a:lnTo>
                    <a:lnTo>
                      <a:pt x="54293" y="57150"/>
                    </a:lnTo>
                    <a:lnTo>
                      <a:pt x="43434" y="57150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6" name="자유형: 도형 1055">
                <a:extLst>
                  <a:ext uri="{FF2B5EF4-FFF2-40B4-BE49-F238E27FC236}">
                    <a16:creationId xmlns:a16="http://schemas.microsoft.com/office/drawing/2014/main" id="{2431C2E8-8A5E-4712-9BE8-0595F921518B}"/>
                  </a:ext>
                </a:extLst>
              </p:cNvPr>
              <p:cNvSpPr/>
              <p:nvPr/>
            </p:nvSpPr>
            <p:spPr>
              <a:xfrm>
                <a:off x="3481673" y="2181178"/>
                <a:ext cx="57150" cy="76200"/>
              </a:xfrm>
              <a:custGeom>
                <a:avLst/>
                <a:gdLst>
                  <a:gd name="connsiteX0" fmla="*/ 7144 w 57150"/>
                  <a:gd name="connsiteY0" fmla="*/ 76962 h 76200"/>
                  <a:gd name="connsiteX1" fmla="*/ 7144 w 57150"/>
                  <a:gd name="connsiteY1" fmla="*/ 8573 h 76200"/>
                  <a:gd name="connsiteX2" fmla="*/ 18097 w 57150"/>
                  <a:gd name="connsiteY2" fmla="*/ 8573 h 76200"/>
                  <a:gd name="connsiteX3" fmla="*/ 18383 w 57150"/>
                  <a:gd name="connsiteY3" fmla="*/ 11240 h 76200"/>
                  <a:gd name="connsiteX4" fmla="*/ 36100 w 57150"/>
                  <a:gd name="connsiteY4" fmla="*/ 7144 h 76200"/>
                  <a:gd name="connsiteX5" fmla="*/ 50102 w 57150"/>
                  <a:gd name="connsiteY5" fmla="*/ 12478 h 76200"/>
                  <a:gd name="connsiteX6" fmla="*/ 56579 w 57150"/>
                  <a:gd name="connsiteY6" fmla="*/ 33528 h 76200"/>
                  <a:gd name="connsiteX7" fmla="*/ 48006 w 57150"/>
                  <a:gd name="connsiteY7" fmla="*/ 55150 h 76200"/>
                  <a:gd name="connsiteX8" fmla="*/ 31432 w 57150"/>
                  <a:gd name="connsiteY8" fmla="*/ 60008 h 76200"/>
                  <a:gd name="connsiteX9" fmla="*/ 20098 w 57150"/>
                  <a:gd name="connsiteY9" fmla="*/ 58103 h 76200"/>
                  <a:gd name="connsiteX10" fmla="*/ 20098 w 57150"/>
                  <a:gd name="connsiteY10" fmla="*/ 76962 h 76200"/>
                  <a:gd name="connsiteX11" fmla="*/ 7239 w 57150"/>
                  <a:gd name="connsiteY11" fmla="*/ 76962 h 76200"/>
                  <a:gd name="connsiteX12" fmla="*/ 31623 w 57150"/>
                  <a:gd name="connsiteY12" fmla="*/ 17907 h 76200"/>
                  <a:gd name="connsiteX13" fmla="*/ 20003 w 57150"/>
                  <a:gd name="connsiteY13" fmla="*/ 20669 h 76200"/>
                  <a:gd name="connsiteX14" fmla="*/ 20003 w 57150"/>
                  <a:gd name="connsiteY14" fmla="*/ 48197 h 76200"/>
                  <a:gd name="connsiteX15" fmla="*/ 29242 w 57150"/>
                  <a:gd name="connsiteY15" fmla="*/ 50197 h 76200"/>
                  <a:gd name="connsiteX16" fmla="*/ 43244 w 57150"/>
                  <a:gd name="connsiteY16" fmla="*/ 33909 h 76200"/>
                  <a:gd name="connsiteX17" fmla="*/ 31623 w 57150"/>
                  <a:gd name="connsiteY17" fmla="*/ 1790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57150" h="76200">
                    <a:moveTo>
                      <a:pt x="7144" y="76962"/>
                    </a:moveTo>
                    <a:lnTo>
                      <a:pt x="7144" y="8573"/>
                    </a:lnTo>
                    <a:lnTo>
                      <a:pt x="18097" y="8573"/>
                    </a:lnTo>
                    <a:lnTo>
                      <a:pt x="18383" y="11240"/>
                    </a:lnTo>
                    <a:cubicBezTo>
                      <a:pt x="24003" y="9335"/>
                      <a:pt x="30289" y="7144"/>
                      <a:pt x="36100" y="7144"/>
                    </a:cubicBezTo>
                    <a:cubicBezTo>
                      <a:pt x="41910" y="7144"/>
                      <a:pt x="46482" y="8954"/>
                      <a:pt x="50102" y="12478"/>
                    </a:cubicBezTo>
                    <a:cubicBezTo>
                      <a:pt x="54769" y="17240"/>
                      <a:pt x="56579" y="24289"/>
                      <a:pt x="56579" y="33528"/>
                    </a:cubicBezTo>
                    <a:cubicBezTo>
                      <a:pt x="56579" y="43339"/>
                      <a:pt x="53245" y="50959"/>
                      <a:pt x="48006" y="55150"/>
                    </a:cubicBezTo>
                    <a:cubicBezTo>
                      <a:pt x="43720" y="58483"/>
                      <a:pt x="38386" y="60008"/>
                      <a:pt x="31432" y="60008"/>
                    </a:cubicBezTo>
                    <a:cubicBezTo>
                      <a:pt x="27527" y="60008"/>
                      <a:pt x="23717" y="59341"/>
                      <a:pt x="20098" y="58103"/>
                    </a:cubicBezTo>
                    <a:lnTo>
                      <a:pt x="20098" y="76962"/>
                    </a:lnTo>
                    <a:lnTo>
                      <a:pt x="7239" y="76962"/>
                    </a:lnTo>
                    <a:close/>
                    <a:moveTo>
                      <a:pt x="31623" y="17907"/>
                    </a:moveTo>
                    <a:cubicBezTo>
                      <a:pt x="28194" y="17907"/>
                      <a:pt x="23908" y="19145"/>
                      <a:pt x="20003" y="20669"/>
                    </a:cubicBezTo>
                    <a:lnTo>
                      <a:pt x="20003" y="48197"/>
                    </a:lnTo>
                    <a:cubicBezTo>
                      <a:pt x="22955" y="49530"/>
                      <a:pt x="26194" y="50197"/>
                      <a:pt x="29242" y="50197"/>
                    </a:cubicBezTo>
                    <a:cubicBezTo>
                      <a:pt x="38386" y="50197"/>
                      <a:pt x="43244" y="45244"/>
                      <a:pt x="43244" y="33909"/>
                    </a:cubicBezTo>
                    <a:cubicBezTo>
                      <a:pt x="43244" y="22574"/>
                      <a:pt x="38957" y="17907"/>
                      <a:pt x="31623" y="17907"/>
                    </a:cubicBez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7" name="자유형: 도형 1056">
                <a:extLst>
                  <a:ext uri="{FF2B5EF4-FFF2-40B4-BE49-F238E27FC236}">
                    <a16:creationId xmlns:a16="http://schemas.microsoft.com/office/drawing/2014/main" id="{D2CC63BC-8385-4221-9217-DA8EC9AA6FB1}"/>
                  </a:ext>
                </a:extLst>
              </p:cNvPr>
              <p:cNvSpPr/>
              <p:nvPr/>
            </p:nvSpPr>
            <p:spPr>
              <a:xfrm>
                <a:off x="2881027" y="2133267"/>
                <a:ext cx="152400" cy="123825"/>
              </a:xfrm>
              <a:custGeom>
                <a:avLst/>
                <a:gdLst>
                  <a:gd name="connsiteX0" fmla="*/ 121253 w 152400"/>
                  <a:gd name="connsiteY0" fmla="*/ 46768 h 123825"/>
                  <a:gd name="connsiteX1" fmla="*/ 121253 w 152400"/>
                  <a:gd name="connsiteY1" fmla="*/ 86392 h 123825"/>
                  <a:gd name="connsiteX2" fmla="*/ 91440 w 152400"/>
                  <a:gd name="connsiteY2" fmla="*/ 86392 h 123825"/>
                  <a:gd name="connsiteX3" fmla="*/ 121253 w 152400"/>
                  <a:gd name="connsiteY3" fmla="*/ 46768 h 123825"/>
                  <a:gd name="connsiteX4" fmla="*/ 121253 w 152400"/>
                  <a:gd name="connsiteY4" fmla="*/ 7144 h 123825"/>
                  <a:gd name="connsiteX5" fmla="*/ 95631 w 152400"/>
                  <a:gd name="connsiteY5" fmla="*/ 7144 h 123825"/>
                  <a:gd name="connsiteX6" fmla="*/ 95631 w 152400"/>
                  <a:gd name="connsiteY6" fmla="*/ 46768 h 123825"/>
                  <a:gd name="connsiteX7" fmla="*/ 65818 w 152400"/>
                  <a:gd name="connsiteY7" fmla="*/ 46768 h 123825"/>
                  <a:gd name="connsiteX8" fmla="*/ 95631 w 152400"/>
                  <a:gd name="connsiteY8" fmla="*/ 7144 h 123825"/>
                  <a:gd name="connsiteX9" fmla="*/ 69437 w 152400"/>
                  <a:gd name="connsiteY9" fmla="*/ 7144 h 123825"/>
                  <a:gd name="connsiteX10" fmla="*/ 65246 w 152400"/>
                  <a:gd name="connsiteY10" fmla="*/ 9239 h 123825"/>
                  <a:gd name="connsiteX11" fmla="*/ 7144 w 152400"/>
                  <a:gd name="connsiteY11" fmla="*/ 86392 h 123825"/>
                  <a:gd name="connsiteX12" fmla="*/ 33338 w 152400"/>
                  <a:gd name="connsiteY12" fmla="*/ 86392 h 123825"/>
                  <a:gd name="connsiteX13" fmla="*/ 37529 w 152400"/>
                  <a:gd name="connsiteY13" fmla="*/ 84296 h 123825"/>
                  <a:gd name="connsiteX14" fmla="*/ 50387 w 152400"/>
                  <a:gd name="connsiteY14" fmla="*/ 67247 h 123825"/>
                  <a:gd name="connsiteX15" fmla="*/ 77153 w 152400"/>
                  <a:gd name="connsiteY15" fmla="*/ 67247 h 123825"/>
                  <a:gd name="connsiteX16" fmla="*/ 32956 w 152400"/>
                  <a:gd name="connsiteY16" fmla="*/ 125921 h 123825"/>
                  <a:gd name="connsiteX17" fmla="*/ 59150 w 152400"/>
                  <a:gd name="connsiteY17" fmla="*/ 125921 h 123825"/>
                  <a:gd name="connsiteX18" fmla="*/ 63341 w 152400"/>
                  <a:gd name="connsiteY18" fmla="*/ 123825 h 123825"/>
                  <a:gd name="connsiteX19" fmla="*/ 76200 w 152400"/>
                  <a:gd name="connsiteY19" fmla="*/ 106775 h 123825"/>
                  <a:gd name="connsiteX20" fmla="*/ 121539 w 152400"/>
                  <a:gd name="connsiteY20" fmla="*/ 106775 h 123825"/>
                  <a:gd name="connsiteX21" fmla="*/ 121539 w 152400"/>
                  <a:gd name="connsiteY21" fmla="*/ 125825 h 123825"/>
                  <a:gd name="connsiteX22" fmla="*/ 147161 w 152400"/>
                  <a:gd name="connsiteY22" fmla="*/ 125825 h 123825"/>
                  <a:gd name="connsiteX23" fmla="*/ 147161 w 152400"/>
                  <a:gd name="connsiteY23" fmla="*/ 46577 h 123825"/>
                  <a:gd name="connsiteX24" fmla="*/ 121539 w 152400"/>
                  <a:gd name="connsiteY24" fmla="*/ 46577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52400" h="123825">
                    <a:moveTo>
                      <a:pt x="121253" y="46768"/>
                    </a:moveTo>
                    <a:lnTo>
                      <a:pt x="121253" y="86392"/>
                    </a:lnTo>
                    <a:lnTo>
                      <a:pt x="91440" y="86392"/>
                    </a:lnTo>
                    <a:lnTo>
                      <a:pt x="121253" y="46768"/>
                    </a:lnTo>
                    <a:lnTo>
                      <a:pt x="121253" y="7144"/>
                    </a:lnTo>
                    <a:lnTo>
                      <a:pt x="95631" y="7144"/>
                    </a:lnTo>
                    <a:lnTo>
                      <a:pt x="95631" y="46768"/>
                    </a:lnTo>
                    <a:lnTo>
                      <a:pt x="65818" y="46768"/>
                    </a:lnTo>
                    <a:lnTo>
                      <a:pt x="95631" y="7144"/>
                    </a:lnTo>
                    <a:lnTo>
                      <a:pt x="69437" y="7144"/>
                    </a:lnTo>
                    <a:cubicBezTo>
                      <a:pt x="67818" y="7144"/>
                      <a:pt x="66199" y="7906"/>
                      <a:pt x="65246" y="9239"/>
                    </a:cubicBezTo>
                    <a:lnTo>
                      <a:pt x="7144" y="86392"/>
                    </a:lnTo>
                    <a:lnTo>
                      <a:pt x="33338" y="86392"/>
                    </a:lnTo>
                    <a:cubicBezTo>
                      <a:pt x="34957" y="86392"/>
                      <a:pt x="36576" y="85630"/>
                      <a:pt x="37529" y="84296"/>
                    </a:cubicBezTo>
                    <a:lnTo>
                      <a:pt x="50387" y="67247"/>
                    </a:lnTo>
                    <a:lnTo>
                      <a:pt x="77153" y="67247"/>
                    </a:lnTo>
                    <a:lnTo>
                      <a:pt x="32956" y="125921"/>
                    </a:lnTo>
                    <a:lnTo>
                      <a:pt x="59150" y="125921"/>
                    </a:lnTo>
                    <a:cubicBezTo>
                      <a:pt x="60770" y="125921"/>
                      <a:pt x="62293" y="125158"/>
                      <a:pt x="63341" y="123825"/>
                    </a:cubicBezTo>
                    <a:lnTo>
                      <a:pt x="76200" y="106775"/>
                    </a:lnTo>
                    <a:lnTo>
                      <a:pt x="121539" y="106775"/>
                    </a:lnTo>
                    <a:lnTo>
                      <a:pt x="121539" y="125825"/>
                    </a:lnTo>
                    <a:lnTo>
                      <a:pt x="147161" y="125825"/>
                    </a:lnTo>
                    <a:lnTo>
                      <a:pt x="147161" y="46577"/>
                    </a:lnTo>
                    <a:lnTo>
                      <a:pt x="121539" y="46577"/>
                    </a:lnTo>
                    <a:close/>
                  </a:path>
                </a:pathLst>
              </a:custGeom>
              <a:solidFill>
                <a:srgbClr val="AA1A4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0" name="그룹 9">
              <a:extLst>
                <a:ext uri="{FF2B5EF4-FFF2-40B4-BE49-F238E27FC236}">
                  <a16:creationId xmlns:a16="http://schemas.microsoft.com/office/drawing/2014/main" id="{7ECFB1C9-0A81-4A68-A153-59078420B6F6}"/>
                </a:ext>
              </a:extLst>
            </p:cNvPr>
            <p:cNvGrpSpPr/>
            <p:nvPr/>
          </p:nvGrpSpPr>
          <p:grpSpPr>
            <a:xfrm>
              <a:off x="2473809" y="1551299"/>
              <a:ext cx="513588" cy="153924"/>
              <a:chOff x="3952018" y="2121646"/>
              <a:chExt cx="513588" cy="153924"/>
            </a:xfrm>
          </p:grpSpPr>
          <p:sp>
            <p:nvSpPr>
              <p:cNvPr id="1032" name="자유형: 도형 1031">
                <a:extLst>
                  <a:ext uri="{FF2B5EF4-FFF2-40B4-BE49-F238E27FC236}">
                    <a16:creationId xmlns:a16="http://schemas.microsoft.com/office/drawing/2014/main" id="{40C4C7A6-A3EA-4575-8BDA-AC6870820EAD}"/>
                  </a:ext>
                </a:extLst>
              </p:cNvPr>
              <p:cNvSpPr/>
              <p:nvPr/>
            </p:nvSpPr>
            <p:spPr>
              <a:xfrm>
                <a:off x="3952018" y="2226422"/>
                <a:ext cx="19050" cy="19050"/>
              </a:xfrm>
              <a:custGeom>
                <a:avLst/>
                <a:gdLst>
                  <a:gd name="connsiteX0" fmla="*/ 13716 w 19050"/>
                  <a:gd name="connsiteY0" fmla="*/ 13716 h 19050"/>
                  <a:gd name="connsiteX1" fmla="*/ 13716 w 19050"/>
                  <a:gd name="connsiteY1" fmla="*/ 8287 h 19050"/>
                  <a:gd name="connsiteX2" fmla="*/ 8287 w 19050"/>
                  <a:gd name="connsiteY2" fmla="*/ 8287 h 19050"/>
                  <a:gd name="connsiteX3" fmla="*/ 8287 w 19050"/>
                  <a:gd name="connsiteY3" fmla="*/ 13716 h 19050"/>
                  <a:gd name="connsiteX4" fmla="*/ 13716 w 19050"/>
                  <a:gd name="connsiteY4" fmla="*/ 13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3716" y="13716"/>
                    </a:moveTo>
                    <a:cubicBezTo>
                      <a:pt x="15240" y="12192"/>
                      <a:pt x="15240" y="9811"/>
                      <a:pt x="13716" y="8287"/>
                    </a:cubicBezTo>
                    <a:cubicBezTo>
                      <a:pt x="12192" y="6763"/>
                      <a:pt x="9811" y="6763"/>
                      <a:pt x="8287" y="8287"/>
                    </a:cubicBezTo>
                    <a:cubicBezTo>
                      <a:pt x="6763" y="9811"/>
                      <a:pt x="6763" y="12192"/>
                      <a:pt x="8287" y="13716"/>
                    </a:cubicBezTo>
                    <a:cubicBezTo>
                      <a:pt x="9811" y="15240"/>
                      <a:pt x="12192" y="15240"/>
                      <a:pt x="13716" y="137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3" name="자유형: 도형 1032">
                <a:extLst>
                  <a:ext uri="{FF2B5EF4-FFF2-40B4-BE49-F238E27FC236}">
                    <a16:creationId xmlns:a16="http://schemas.microsoft.com/office/drawing/2014/main" id="{6744FC83-2869-48C1-BC69-5FDB1FF90C3E}"/>
                  </a:ext>
                </a:extLst>
              </p:cNvPr>
              <p:cNvSpPr/>
              <p:nvPr/>
            </p:nvSpPr>
            <p:spPr>
              <a:xfrm>
                <a:off x="4111562" y="2142506"/>
                <a:ext cx="104775" cy="76200"/>
              </a:xfrm>
              <a:custGeom>
                <a:avLst/>
                <a:gdLst>
                  <a:gd name="connsiteX0" fmla="*/ 88582 w 104775"/>
                  <a:gd name="connsiteY0" fmla="*/ 7429 h 76200"/>
                  <a:gd name="connsiteX1" fmla="*/ 103156 w 104775"/>
                  <a:gd name="connsiteY1" fmla="*/ 7429 h 76200"/>
                  <a:gd name="connsiteX2" fmla="*/ 103156 w 104775"/>
                  <a:gd name="connsiteY2" fmla="*/ 77343 h 76200"/>
                  <a:gd name="connsiteX3" fmla="*/ 88392 w 104775"/>
                  <a:gd name="connsiteY3" fmla="*/ 77343 h 76200"/>
                  <a:gd name="connsiteX4" fmla="*/ 88392 w 104775"/>
                  <a:gd name="connsiteY4" fmla="*/ 47911 h 76200"/>
                  <a:gd name="connsiteX5" fmla="*/ 64294 w 104775"/>
                  <a:gd name="connsiteY5" fmla="*/ 47911 h 76200"/>
                  <a:gd name="connsiteX6" fmla="*/ 64294 w 104775"/>
                  <a:gd name="connsiteY6" fmla="*/ 71914 h 76200"/>
                  <a:gd name="connsiteX7" fmla="*/ 7144 w 104775"/>
                  <a:gd name="connsiteY7" fmla="*/ 71914 h 76200"/>
                  <a:gd name="connsiteX8" fmla="*/ 7144 w 104775"/>
                  <a:gd name="connsiteY8" fmla="*/ 11621 h 76200"/>
                  <a:gd name="connsiteX9" fmla="*/ 21812 w 104775"/>
                  <a:gd name="connsiteY9" fmla="*/ 11621 h 76200"/>
                  <a:gd name="connsiteX10" fmla="*/ 21812 w 104775"/>
                  <a:gd name="connsiteY10" fmla="*/ 30385 h 76200"/>
                  <a:gd name="connsiteX11" fmla="*/ 49530 w 104775"/>
                  <a:gd name="connsiteY11" fmla="*/ 30385 h 76200"/>
                  <a:gd name="connsiteX12" fmla="*/ 49530 w 104775"/>
                  <a:gd name="connsiteY12" fmla="*/ 11525 h 76200"/>
                  <a:gd name="connsiteX13" fmla="*/ 64198 w 104775"/>
                  <a:gd name="connsiteY13" fmla="*/ 11525 h 76200"/>
                  <a:gd name="connsiteX14" fmla="*/ 64198 w 104775"/>
                  <a:gd name="connsiteY14" fmla="*/ 35433 h 76200"/>
                  <a:gd name="connsiteX15" fmla="*/ 88297 w 104775"/>
                  <a:gd name="connsiteY15" fmla="*/ 35433 h 76200"/>
                  <a:gd name="connsiteX16" fmla="*/ 88297 w 104775"/>
                  <a:gd name="connsiteY16" fmla="*/ 7429 h 76200"/>
                  <a:gd name="connsiteX17" fmla="*/ 88487 w 104775"/>
                  <a:gd name="connsiteY17" fmla="*/ 7144 h 76200"/>
                  <a:gd name="connsiteX18" fmla="*/ 21812 w 104775"/>
                  <a:gd name="connsiteY18" fmla="*/ 43244 h 76200"/>
                  <a:gd name="connsiteX19" fmla="*/ 21812 w 104775"/>
                  <a:gd name="connsiteY19" fmla="*/ 59341 h 76200"/>
                  <a:gd name="connsiteX20" fmla="*/ 49625 w 104775"/>
                  <a:gd name="connsiteY20" fmla="*/ 59341 h 76200"/>
                  <a:gd name="connsiteX21" fmla="*/ 49625 w 104775"/>
                  <a:gd name="connsiteY21" fmla="*/ 42958 h 76200"/>
                  <a:gd name="connsiteX22" fmla="*/ 21812 w 104775"/>
                  <a:gd name="connsiteY22" fmla="*/ 42958 h 76200"/>
                  <a:gd name="connsiteX23" fmla="*/ 21812 w 104775"/>
                  <a:gd name="connsiteY23" fmla="*/ 43148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04775" h="76200">
                    <a:moveTo>
                      <a:pt x="88582" y="7429"/>
                    </a:moveTo>
                    <a:cubicBezTo>
                      <a:pt x="93440" y="7429"/>
                      <a:pt x="98488" y="7334"/>
                      <a:pt x="103156" y="7429"/>
                    </a:cubicBezTo>
                    <a:lnTo>
                      <a:pt x="103156" y="77343"/>
                    </a:lnTo>
                    <a:cubicBezTo>
                      <a:pt x="98298" y="77343"/>
                      <a:pt x="93154" y="77438"/>
                      <a:pt x="88392" y="77343"/>
                    </a:cubicBezTo>
                    <a:lnTo>
                      <a:pt x="88392" y="47911"/>
                    </a:lnTo>
                    <a:lnTo>
                      <a:pt x="64294" y="47911"/>
                    </a:lnTo>
                    <a:cubicBezTo>
                      <a:pt x="64103" y="55721"/>
                      <a:pt x="64294" y="63913"/>
                      <a:pt x="64294" y="71914"/>
                    </a:cubicBezTo>
                    <a:cubicBezTo>
                      <a:pt x="45434" y="72009"/>
                      <a:pt x="26003" y="72009"/>
                      <a:pt x="7144" y="71914"/>
                    </a:cubicBezTo>
                    <a:lnTo>
                      <a:pt x="7144" y="11621"/>
                    </a:lnTo>
                    <a:cubicBezTo>
                      <a:pt x="12002" y="11621"/>
                      <a:pt x="17050" y="11525"/>
                      <a:pt x="21812" y="11621"/>
                    </a:cubicBezTo>
                    <a:lnTo>
                      <a:pt x="21812" y="30385"/>
                    </a:lnTo>
                    <a:cubicBezTo>
                      <a:pt x="30956" y="30575"/>
                      <a:pt x="40386" y="30385"/>
                      <a:pt x="49530" y="30385"/>
                    </a:cubicBezTo>
                    <a:cubicBezTo>
                      <a:pt x="49721" y="24289"/>
                      <a:pt x="49530" y="17812"/>
                      <a:pt x="49530" y="11525"/>
                    </a:cubicBezTo>
                    <a:cubicBezTo>
                      <a:pt x="54197" y="11430"/>
                      <a:pt x="59531" y="11430"/>
                      <a:pt x="64198" y="11525"/>
                    </a:cubicBezTo>
                    <a:lnTo>
                      <a:pt x="64198" y="35433"/>
                    </a:lnTo>
                    <a:cubicBezTo>
                      <a:pt x="72104" y="35624"/>
                      <a:pt x="80296" y="35433"/>
                      <a:pt x="88297" y="35433"/>
                    </a:cubicBezTo>
                    <a:lnTo>
                      <a:pt x="88297" y="7429"/>
                    </a:lnTo>
                    <a:cubicBezTo>
                      <a:pt x="88297" y="7429"/>
                      <a:pt x="88297" y="7239"/>
                      <a:pt x="88487" y="7144"/>
                    </a:cubicBezTo>
                    <a:close/>
                    <a:moveTo>
                      <a:pt x="21812" y="43244"/>
                    </a:moveTo>
                    <a:lnTo>
                      <a:pt x="21812" y="59341"/>
                    </a:lnTo>
                    <a:lnTo>
                      <a:pt x="49625" y="59341"/>
                    </a:lnTo>
                    <a:lnTo>
                      <a:pt x="49625" y="42958"/>
                    </a:lnTo>
                    <a:lnTo>
                      <a:pt x="21812" y="42958"/>
                    </a:lnTo>
                    <a:cubicBezTo>
                      <a:pt x="21812" y="42958"/>
                      <a:pt x="21812" y="43053"/>
                      <a:pt x="21812" y="43148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4" name="자유형: 도형 1033">
                <a:extLst>
                  <a:ext uri="{FF2B5EF4-FFF2-40B4-BE49-F238E27FC236}">
                    <a16:creationId xmlns:a16="http://schemas.microsoft.com/office/drawing/2014/main" id="{93B9197B-6E1E-4247-8A1A-D49033B65827}"/>
                  </a:ext>
                </a:extLst>
              </p:cNvPr>
              <p:cNvSpPr/>
              <p:nvPr/>
            </p:nvSpPr>
            <p:spPr>
              <a:xfrm>
                <a:off x="4289690" y="2142750"/>
                <a:ext cx="47625" cy="95250"/>
              </a:xfrm>
              <a:custGeom>
                <a:avLst/>
                <a:gdLst>
                  <a:gd name="connsiteX0" fmla="*/ 28660 w 47625"/>
                  <a:gd name="connsiteY0" fmla="*/ 7186 h 95250"/>
                  <a:gd name="connsiteX1" fmla="*/ 43328 w 47625"/>
                  <a:gd name="connsiteY1" fmla="*/ 7186 h 95250"/>
                  <a:gd name="connsiteX2" fmla="*/ 43328 w 47625"/>
                  <a:gd name="connsiteY2" fmla="*/ 91006 h 95250"/>
                  <a:gd name="connsiteX3" fmla="*/ 28660 w 47625"/>
                  <a:gd name="connsiteY3" fmla="*/ 91006 h 95250"/>
                  <a:gd name="connsiteX4" fmla="*/ 28660 w 47625"/>
                  <a:gd name="connsiteY4" fmla="*/ 50144 h 95250"/>
                  <a:gd name="connsiteX5" fmla="*/ 7228 w 47625"/>
                  <a:gd name="connsiteY5" fmla="*/ 50144 h 95250"/>
                  <a:gd name="connsiteX6" fmla="*/ 7228 w 47625"/>
                  <a:gd name="connsiteY6" fmla="*/ 37666 h 95250"/>
                  <a:gd name="connsiteX7" fmla="*/ 28755 w 47625"/>
                  <a:gd name="connsiteY7" fmla="*/ 37666 h 95250"/>
                  <a:gd name="connsiteX8" fmla="*/ 28755 w 47625"/>
                  <a:gd name="connsiteY8" fmla="*/ 7472 h 95250"/>
                  <a:gd name="connsiteX9" fmla="*/ 28755 w 47625"/>
                  <a:gd name="connsiteY9" fmla="*/ 7186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625" h="95250">
                    <a:moveTo>
                      <a:pt x="28660" y="7186"/>
                    </a:moveTo>
                    <a:cubicBezTo>
                      <a:pt x="33517" y="7186"/>
                      <a:pt x="38566" y="7091"/>
                      <a:pt x="43328" y="7186"/>
                    </a:cubicBezTo>
                    <a:cubicBezTo>
                      <a:pt x="43328" y="35094"/>
                      <a:pt x="43424" y="63193"/>
                      <a:pt x="43328" y="91006"/>
                    </a:cubicBezTo>
                    <a:lnTo>
                      <a:pt x="28660" y="91006"/>
                    </a:lnTo>
                    <a:lnTo>
                      <a:pt x="28660" y="50144"/>
                    </a:lnTo>
                    <a:cubicBezTo>
                      <a:pt x="21611" y="49953"/>
                      <a:pt x="14372" y="50144"/>
                      <a:pt x="7228" y="50144"/>
                    </a:cubicBezTo>
                    <a:cubicBezTo>
                      <a:pt x="7038" y="46143"/>
                      <a:pt x="7228" y="41762"/>
                      <a:pt x="7228" y="37666"/>
                    </a:cubicBezTo>
                    <a:lnTo>
                      <a:pt x="28755" y="37666"/>
                    </a:lnTo>
                    <a:lnTo>
                      <a:pt x="28755" y="7472"/>
                    </a:lnTo>
                    <a:cubicBezTo>
                      <a:pt x="28755" y="7472"/>
                      <a:pt x="28755" y="7281"/>
                      <a:pt x="28755" y="7186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5" name="자유형: 도형 1034">
                <a:extLst>
                  <a:ext uri="{FF2B5EF4-FFF2-40B4-BE49-F238E27FC236}">
                    <a16:creationId xmlns:a16="http://schemas.microsoft.com/office/drawing/2014/main" id="{AFD28378-0EB6-4C1C-925F-32C70E2FC1E2}"/>
                  </a:ext>
                </a:extLst>
              </p:cNvPr>
              <p:cNvSpPr/>
              <p:nvPr/>
            </p:nvSpPr>
            <p:spPr>
              <a:xfrm>
                <a:off x="4226147" y="2149460"/>
                <a:ext cx="66675" cy="76200"/>
              </a:xfrm>
              <a:custGeom>
                <a:avLst/>
                <a:gdLst>
                  <a:gd name="connsiteX0" fmla="*/ 10858 w 66675"/>
                  <a:gd name="connsiteY0" fmla="*/ 7144 h 76200"/>
                  <a:gd name="connsiteX1" fmla="*/ 67723 w 66675"/>
                  <a:gd name="connsiteY1" fmla="*/ 7144 h 76200"/>
                  <a:gd name="connsiteX2" fmla="*/ 62770 w 66675"/>
                  <a:gd name="connsiteY2" fmla="*/ 32099 h 76200"/>
                  <a:gd name="connsiteX3" fmla="*/ 51435 w 66675"/>
                  <a:gd name="connsiteY3" fmla="*/ 50578 h 76200"/>
                  <a:gd name="connsiteX4" fmla="*/ 14383 w 66675"/>
                  <a:gd name="connsiteY4" fmla="*/ 73342 h 76200"/>
                  <a:gd name="connsiteX5" fmla="*/ 10668 w 66675"/>
                  <a:gd name="connsiteY5" fmla="*/ 67437 h 76200"/>
                  <a:gd name="connsiteX6" fmla="*/ 7144 w 66675"/>
                  <a:gd name="connsiteY6" fmla="*/ 61436 h 76200"/>
                  <a:gd name="connsiteX7" fmla="*/ 23050 w 66675"/>
                  <a:gd name="connsiteY7" fmla="*/ 55912 h 76200"/>
                  <a:gd name="connsiteX8" fmla="*/ 48958 w 66675"/>
                  <a:gd name="connsiteY8" fmla="*/ 28003 h 76200"/>
                  <a:gd name="connsiteX9" fmla="*/ 51435 w 66675"/>
                  <a:gd name="connsiteY9" fmla="*/ 19717 h 76200"/>
                  <a:gd name="connsiteX10" fmla="*/ 10763 w 66675"/>
                  <a:gd name="connsiteY10" fmla="*/ 19717 h 76200"/>
                  <a:gd name="connsiteX11" fmla="*/ 10763 w 66675"/>
                  <a:gd name="connsiteY11" fmla="*/ 7334 h 76200"/>
                  <a:gd name="connsiteX12" fmla="*/ 10763 w 66675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66675" h="76200">
                    <a:moveTo>
                      <a:pt x="10858" y="7144"/>
                    </a:moveTo>
                    <a:lnTo>
                      <a:pt x="67723" y="7144"/>
                    </a:lnTo>
                    <a:cubicBezTo>
                      <a:pt x="68104" y="17145"/>
                      <a:pt x="65818" y="25051"/>
                      <a:pt x="62770" y="32099"/>
                    </a:cubicBezTo>
                    <a:cubicBezTo>
                      <a:pt x="59817" y="39148"/>
                      <a:pt x="56007" y="45244"/>
                      <a:pt x="51435" y="50578"/>
                    </a:cubicBezTo>
                    <a:cubicBezTo>
                      <a:pt x="42291" y="61150"/>
                      <a:pt x="30099" y="69342"/>
                      <a:pt x="14383" y="73342"/>
                    </a:cubicBezTo>
                    <a:cubicBezTo>
                      <a:pt x="12954" y="71533"/>
                      <a:pt x="11906" y="69437"/>
                      <a:pt x="10668" y="67437"/>
                    </a:cubicBezTo>
                    <a:cubicBezTo>
                      <a:pt x="9430" y="65437"/>
                      <a:pt x="8096" y="63532"/>
                      <a:pt x="7144" y="61436"/>
                    </a:cubicBezTo>
                    <a:cubicBezTo>
                      <a:pt x="13049" y="60579"/>
                      <a:pt x="18288" y="58483"/>
                      <a:pt x="23050" y="55912"/>
                    </a:cubicBezTo>
                    <a:cubicBezTo>
                      <a:pt x="34671" y="49720"/>
                      <a:pt x="43624" y="40481"/>
                      <a:pt x="48958" y="28003"/>
                    </a:cubicBezTo>
                    <a:cubicBezTo>
                      <a:pt x="50006" y="25527"/>
                      <a:pt x="51340" y="22860"/>
                      <a:pt x="51435" y="19717"/>
                    </a:cubicBezTo>
                    <a:cubicBezTo>
                      <a:pt x="38005" y="19526"/>
                      <a:pt x="24289" y="19717"/>
                      <a:pt x="10763" y="19717"/>
                    </a:cubicBezTo>
                    <a:lnTo>
                      <a:pt x="10763" y="7334"/>
                    </a:lnTo>
                    <a:cubicBezTo>
                      <a:pt x="10763" y="7334"/>
                      <a:pt x="10763" y="7144"/>
                      <a:pt x="10763" y="7144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6" name="자유형: 도형 1035">
                <a:extLst>
                  <a:ext uri="{FF2B5EF4-FFF2-40B4-BE49-F238E27FC236}">
                    <a16:creationId xmlns:a16="http://schemas.microsoft.com/office/drawing/2014/main" id="{D397485E-3D23-4919-AA28-2EBE8C8C52A6}"/>
                  </a:ext>
                </a:extLst>
              </p:cNvPr>
              <p:cNvSpPr/>
              <p:nvPr/>
            </p:nvSpPr>
            <p:spPr>
              <a:xfrm>
                <a:off x="4350734" y="2159037"/>
                <a:ext cx="104775" cy="47625"/>
              </a:xfrm>
              <a:custGeom>
                <a:avLst/>
                <a:gdLst>
                  <a:gd name="connsiteX0" fmla="*/ 17621 w 104775"/>
                  <a:gd name="connsiteY0" fmla="*/ 7186 h 47625"/>
                  <a:gd name="connsiteX1" fmla="*/ 92964 w 104775"/>
                  <a:gd name="connsiteY1" fmla="*/ 7186 h 47625"/>
                  <a:gd name="connsiteX2" fmla="*/ 92964 w 104775"/>
                  <a:gd name="connsiteY2" fmla="*/ 19283 h 47625"/>
                  <a:gd name="connsiteX3" fmla="*/ 65056 w 104775"/>
                  <a:gd name="connsiteY3" fmla="*/ 19283 h 47625"/>
                  <a:gd name="connsiteX4" fmla="*/ 78391 w 104775"/>
                  <a:gd name="connsiteY4" fmla="*/ 30617 h 47625"/>
                  <a:gd name="connsiteX5" fmla="*/ 103061 w 104775"/>
                  <a:gd name="connsiteY5" fmla="*/ 34999 h 47625"/>
                  <a:gd name="connsiteX6" fmla="*/ 97536 w 104775"/>
                  <a:gd name="connsiteY6" fmla="*/ 46620 h 47625"/>
                  <a:gd name="connsiteX7" fmla="*/ 58674 w 104775"/>
                  <a:gd name="connsiteY7" fmla="*/ 33285 h 47625"/>
                  <a:gd name="connsiteX8" fmla="*/ 56864 w 104775"/>
                  <a:gd name="connsiteY8" fmla="*/ 31665 h 47625"/>
                  <a:gd name="connsiteX9" fmla="*/ 55150 w 104775"/>
                  <a:gd name="connsiteY9" fmla="*/ 29951 h 47625"/>
                  <a:gd name="connsiteX10" fmla="*/ 53340 w 104775"/>
                  <a:gd name="connsiteY10" fmla="*/ 31665 h 47625"/>
                  <a:gd name="connsiteX11" fmla="*/ 39243 w 104775"/>
                  <a:gd name="connsiteY11" fmla="*/ 41381 h 47625"/>
                  <a:gd name="connsiteX12" fmla="*/ 12668 w 104775"/>
                  <a:gd name="connsiteY12" fmla="*/ 46239 h 47625"/>
                  <a:gd name="connsiteX13" fmla="*/ 11240 w 104775"/>
                  <a:gd name="connsiteY13" fmla="*/ 43381 h 47625"/>
                  <a:gd name="connsiteX14" fmla="*/ 7144 w 104775"/>
                  <a:gd name="connsiteY14" fmla="*/ 34618 h 47625"/>
                  <a:gd name="connsiteX15" fmla="*/ 39815 w 104775"/>
                  <a:gd name="connsiteY15" fmla="*/ 26141 h 47625"/>
                  <a:gd name="connsiteX16" fmla="*/ 45339 w 104775"/>
                  <a:gd name="connsiteY16" fmla="*/ 19378 h 47625"/>
                  <a:gd name="connsiteX17" fmla="*/ 17431 w 104775"/>
                  <a:gd name="connsiteY17" fmla="*/ 19378 h 47625"/>
                  <a:gd name="connsiteX18" fmla="*/ 17431 w 104775"/>
                  <a:gd name="connsiteY18" fmla="*/ 7377 h 47625"/>
                  <a:gd name="connsiteX19" fmla="*/ 17431 w 104775"/>
                  <a:gd name="connsiteY19" fmla="*/ 718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04775" h="47625">
                    <a:moveTo>
                      <a:pt x="17621" y="7186"/>
                    </a:moveTo>
                    <a:cubicBezTo>
                      <a:pt x="42958" y="7186"/>
                      <a:pt x="67723" y="7091"/>
                      <a:pt x="92964" y="7186"/>
                    </a:cubicBezTo>
                    <a:lnTo>
                      <a:pt x="92964" y="19283"/>
                    </a:lnTo>
                    <a:cubicBezTo>
                      <a:pt x="83629" y="19473"/>
                      <a:pt x="74486" y="19283"/>
                      <a:pt x="65056" y="19283"/>
                    </a:cubicBezTo>
                    <a:cubicBezTo>
                      <a:pt x="66961" y="25093"/>
                      <a:pt x="72866" y="28141"/>
                      <a:pt x="78391" y="30617"/>
                    </a:cubicBezTo>
                    <a:cubicBezTo>
                      <a:pt x="84106" y="33189"/>
                      <a:pt x="95155" y="34904"/>
                      <a:pt x="103061" y="34999"/>
                    </a:cubicBezTo>
                    <a:cubicBezTo>
                      <a:pt x="101346" y="39000"/>
                      <a:pt x="99441" y="42810"/>
                      <a:pt x="97536" y="46620"/>
                    </a:cubicBezTo>
                    <a:cubicBezTo>
                      <a:pt x="82296" y="45953"/>
                      <a:pt x="67342" y="40809"/>
                      <a:pt x="58674" y="33285"/>
                    </a:cubicBezTo>
                    <a:cubicBezTo>
                      <a:pt x="58198" y="32808"/>
                      <a:pt x="57531" y="32332"/>
                      <a:pt x="56864" y="31665"/>
                    </a:cubicBezTo>
                    <a:cubicBezTo>
                      <a:pt x="56483" y="31284"/>
                      <a:pt x="55340" y="29951"/>
                      <a:pt x="55150" y="29951"/>
                    </a:cubicBezTo>
                    <a:cubicBezTo>
                      <a:pt x="54959" y="29951"/>
                      <a:pt x="53721" y="31284"/>
                      <a:pt x="53340" y="31665"/>
                    </a:cubicBezTo>
                    <a:cubicBezTo>
                      <a:pt x="49340" y="35666"/>
                      <a:pt x="44577" y="38809"/>
                      <a:pt x="39243" y="41381"/>
                    </a:cubicBezTo>
                    <a:cubicBezTo>
                      <a:pt x="32861" y="44429"/>
                      <a:pt x="21622" y="45953"/>
                      <a:pt x="12668" y="46239"/>
                    </a:cubicBezTo>
                    <a:cubicBezTo>
                      <a:pt x="12002" y="45381"/>
                      <a:pt x="11621" y="44334"/>
                      <a:pt x="11240" y="43381"/>
                    </a:cubicBezTo>
                    <a:cubicBezTo>
                      <a:pt x="9906" y="40524"/>
                      <a:pt x="8382" y="37666"/>
                      <a:pt x="7144" y="34618"/>
                    </a:cubicBezTo>
                    <a:cubicBezTo>
                      <a:pt x="19050" y="34428"/>
                      <a:pt x="32576" y="31094"/>
                      <a:pt x="39815" y="26141"/>
                    </a:cubicBezTo>
                    <a:cubicBezTo>
                      <a:pt x="42291" y="24521"/>
                      <a:pt x="44387" y="22426"/>
                      <a:pt x="45339" y="19378"/>
                    </a:cubicBezTo>
                    <a:cubicBezTo>
                      <a:pt x="36100" y="19188"/>
                      <a:pt x="26861" y="19378"/>
                      <a:pt x="17431" y="19378"/>
                    </a:cubicBezTo>
                    <a:lnTo>
                      <a:pt x="17431" y="7377"/>
                    </a:lnTo>
                    <a:cubicBezTo>
                      <a:pt x="17431" y="7377"/>
                      <a:pt x="17431" y="7186"/>
                      <a:pt x="17431" y="7186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7" name="자유형: 도형 1036">
                <a:extLst>
                  <a:ext uri="{FF2B5EF4-FFF2-40B4-BE49-F238E27FC236}">
                    <a16:creationId xmlns:a16="http://schemas.microsoft.com/office/drawing/2014/main" id="{40BBC266-4259-43C9-B87A-C7D2A19DD6D0}"/>
                  </a:ext>
                </a:extLst>
              </p:cNvPr>
              <p:cNvSpPr/>
              <p:nvPr/>
            </p:nvSpPr>
            <p:spPr>
              <a:xfrm>
                <a:off x="4341781" y="2204419"/>
                <a:ext cx="123825" cy="66675"/>
              </a:xfrm>
              <a:custGeom>
                <a:avLst/>
                <a:gdLst>
                  <a:gd name="connsiteX0" fmla="*/ 7144 w 123825"/>
                  <a:gd name="connsiteY0" fmla="*/ 7144 h 66675"/>
                  <a:gd name="connsiteX1" fmla="*/ 121444 w 123825"/>
                  <a:gd name="connsiteY1" fmla="*/ 7144 h 66675"/>
                  <a:gd name="connsiteX2" fmla="*/ 121444 w 123825"/>
                  <a:gd name="connsiteY2" fmla="*/ 20003 h 66675"/>
                  <a:gd name="connsiteX3" fmla="*/ 71533 w 123825"/>
                  <a:gd name="connsiteY3" fmla="*/ 20003 h 66675"/>
                  <a:gd name="connsiteX4" fmla="*/ 71533 w 123825"/>
                  <a:gd name="connsiteY4" fmla="*/ 29337 h 66675"/>
                  <a:gd name="connsiteX5" fmla="*/ 104870 w 123825"/>
                  <a:gd name="connsiteY5" fmla="*/ 29337 h 66675"/>
                  <a:gd name="connsiteX6" fmla="*/ 104870 w 123825"/>
                  <a:gd name="connsiteY6" fmla="*/ 66294 h 66675"/>
                  <a:gd name="connsiteX7" fmla="*/ 89821 w 123825"/>
                  <a:gd name="connsiteY7" fmla="*/ 66294 h 66675"/>
                  <a:gd name="connsiteX8" fmla="*/ 89821 w 123825"/>
                  <a:gd name="connsiteY8" fmla="*/ 41720 h 66675"/>
                  <a:gd name="connsiteX9" fmla="*/ 23717 w 123825"/>
                  <a:gd name="connsiteY9" fmla="*/ 41720 h 66675"/>
                  <a:gd name="connsiteX10" fmla="*/ 23717 w 123825"/>
                  <a:gd name="connsiteY10" fmla="*/ 29432 h 66675"/>
                  <a:gd name="connsiteX11" fmla="*/ 57436 w 123825"/>
                  <a:gd name="connsiteY11" fmla="*/ 29432 h 66675"/>
                  <a:gd name="connsiteX12" fmla="*/ 57436 w 123825"/>
                  <a:gd name="connsiteY12" fmla="*/ 20098 h 66675"/>
                  <a:gd name="connsiteX13" fmla="*/ 7144 w 123825"/>
                  <a:gd name="connsiteY13" fmla="*/ 20098 h 66675"/>
                  <a:gd name="connsiteX14" fmla="*/ 7144 w 123825"/>
                  <a:gd name="connsiteY14" fmla="*/ 7429 h 66675"/>
                  <a:gd name="connsiteX15" fmla="*/ 7144 w 123825"/>
                  <a:gd name="connsiteY15" fmla="*/ 7239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23825" h="66675">
                    <a:moveTo>
                      <a:pt x="7144" y="7144"/>
                    </a:moveTo>
                    <a:lnTo>
                      <a:pt x="121444" y="7144"/>
                    </a:lnTo>
                    <a:lnTo>
                      <a:pt x="121444" y="20003"/>
                    </a:lnTo>
                    <a:lnTo>
                      <a:pt x="71533" y="20003"/>
                    </a:lnTo>
                    <a:cubicBezTo>
                      <a:pt x="71533" y="23241"/>
                      <a:pt x="71533" y="26099"/>
                      <a:pt x="71533" y="29337"/>
                    </a:cubicBezTo>
                    <a:lnTo>
                      <a:pt x="104870" y="29337"/>
                    </a:lnTo>
                    <a:cubicBezTo>
                      <a:pt x="104870" y="42100"/>
                      <a:pt x="104870" y="53340"/>
                      <a:pt x="104870" y="66294"/>
                    </a:cubicBezTo>
                    <a:lnTo>
                      <a:pt x="89821" y="66294"/>
                    </a:lnTo>
                    <a:cubicBezTo>
                      <a:pt x="89821" y="57531"/>
                      <a:pt x="89821" y="50483"/>
                      <a:pt x="89821" y="41720"/>
                    </a:cubicBezTo>
                    <a:lnTo>
                      <a:pt x="23717" y="41720"/>
                    </a:lnTo>
                    <a:cubicBezTo>
                      <a:pt x="23717" y="37529"/>
                      <a:pt x="23717" y="33528"/>
                      <a:pt x="23717" y="29432"/>
                    </a:cubicBezTo>
                    <a:cubicBezTo>
                      <a:pt x="34957" y="29432"/>
                      <a:pt x="46101" y="29432"/>
                      <a:pt x="57436" y="29432"/>
                    </a:cubicBezTo>
                    <a:cubicBezTo>
                      <a:pt x="57436" y="26479"/>
                      <a:pt x="57436" y="23241"/>
                      <a:pt x="57436" y="20098"/>
                    </a:cubicBezTo>
                    <a:lnTo>
                      <a:pt x="7144" y="20098"/>
                    </a:lnTo>
                    <a:lnTo>
                      <a:pt x="7144" y="7429"/>
                    </a:lnTo>
                    <a:cubicBezTo>
                      <a:pt x="7144" y="7429"/>
                      <a:pt x="7144" y="7239"/>
                      <a:pt x="7144" y="7239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8" name="자유형: 도형 1037">
                <a:extLst>
                  <a:ext uri="{FF2B5EF4-FFF2-40B4-BE49-F238E27FC236}">
                    <a16:creationId xmlns:a16="http://schemas.microsoft.com/office/drawing/2014/main" id="{AD0446A8-803A-4B72-87B6-E946A9245171}"/>
                  </a:ext>
                </a:extLst>
              </p:cNvPr>
              <p:cNvSpPr/>
              <p:nvPr/>
            </p:nvSpPr>
            <p:spPr>
              <a:xfrm>
                <a:off x="4125955" y="2218420"/>
                <a:ext cx="95250" cy="57150"/>
              </a:xfrm>
              <a:custGeom>
                <a:avLst/>
                <a:gdLst>
                  <a:gd name="connsiteX0" fmla="*/ 7228 w 95250"/>
                  <a:gd name="connsiteY0" fmla="*/ 7144 h 57150"/>
                  <a:gd name="connsiteX1" fmla="*/ 88762 w 95250"/>
                  <a:gd name="connsiteY1" fmla="*/ 7144 h 57150"/>
                  <a:gd name="connsiteX2" fmla="*/ 88762 w 95250"/>
                  <a:gd name="connsiteY2" fmla="*/ 52197 h 57150"/>
                  <a:gd name="connsiteX3" fmla="*/ 7228 w 95250"/>
                  <a:gd name="connsiteY3" fmla="*/ 52197 h 57150"/>
                  <a:gd name="connsiteX4" fmla="*/ 7228 w 95250"/>
                  <a:gd name="connsiteY4" fmla="*/ 7334 h 57150"/>
                  <a:gd name="connsiteX5" fmla="*/ 7419 w 95250"/>
                  <a:gd name="connsiteY5" fmla="*/ 7144 h 57150"/>
                  <a:gd name="connsiteX6" fmla="*/ 21802 w 95250"/>
                  <a:gd name="connsiteY6" fmla="*/ 20003 h 57150"/>
                  <a:gd name="connsiteX7" fmla="*/ 21802 w 95250"/>
                  <a:gd name="connsiteY7" fmla="*/ 39719 h 57150"/>
                  <a:gd name="connsiteX8" fmla="*/ 73999 w 95250"/>
                  <a:gd name="connsiteY8" fmla="*/ 39719 h 57150"/>
                  <a:gd name="connsiteX9" fmla="*/ 73999 w 95250"/>
                  <a:gd name="connsiteY9" fmla="*/ 19812 h 57150"/>
                  <a:gd name="connsiteX10" fmla="*/ 21897 w 95250"/>
                  <a:gd name="connsiteY10" fmla="*/ 19812 h 57150"/>
                  <a:gd name="connsiteX11" fmla="*/ 21897 w 95250"/>
                  <a:gd name="connsiteY11" fmla="*/ 2000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95250" h="57150">
                    <a:moveTo>
                      <a:pt x="7228" y="7144"/>
                    </a:moveTo>
                    <a:cubicBezTo>
                      <a:pt x="34375" y="7144"/>
                      <a:pt x="61711" y="7144"/>
                      <a:pt x="88762" y="7144"/>
                    </a:cubicBezTo>
                    <a:cubicBezTo>
                      <a:pt x="88762" y="22098"/>
                      <a:pt x="88858" y="37338"/>
                      <a:pt x="88762" y="52197"/>
                    </a:cubicBezTo>
                    <a:lnTo>
                      <a:pt x="7228" y="52197"/>
                    </a:lnTo>
                    <a:cubicBezTo>
                      <a:pt x="7038" y="37338"/>
                      <a:pt x="7228" y="22193"/>
                      <a:pt x="7228" y="7334"/>
                    </a:cubicBezTo>
                    <a:cubicBezTo>
                      <a:pt x="7228" y="7239"/>
                      <a:pt x="7228" y="7144"/>
                      <a:pt x="7419" y="7144"/>
                    </a:cubicBezTo>
                    <a:close/>
                    <a:moveTo>
                      <a:pt x="21802" y="20003"/>
                    </a:moveTo>
                    <a:lnTo>
                      <a:pt x="21802" y="39719"/>
                    </a:lnTo>
                    <a:lnTo>
                      <a:pt x="73999" y="39719"/>
                    </a:lnTo>
                    <a:lnTo>
                      <a:pt x="73999" y="19812"/>
                    </a:lnTo>
                    <a:lnTo>
                      <a:pt x="21897" y="19812"/>
                    </a:lnTo>
                    <a:cubicBezTo>
                      <a:pt x="21897" y="19812"/>
                      <a:pt x="21897" y="19907"/>
                      <a:pt x="21897" y="20003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9" name="자유형: 도형 1038">
                <a:extLst>
                  <a:ext uri="{FF2B5EF4-FFF2-40B4-BE49-F238E27FC236}">
                    <a16:creationId xmlns:a16="http://schemas.microsoft.com/office/drawing/2014/main" id="{A2CD089E-7856-43A2-8086-753A42286614}"/>
                  </a:ext>
                </a:extLst>
              </p:cNvPr>
              <p:cNvSpPr/>
              <p:nvPr/>
            </p:nvSpPr>
            <p:spPr>
              <a:xfrm>
                <a:off x="4244054" y="2218420"/>
                <a:ext cx="95250" cy="57150"/>
              </a:xfrm>
              <a:custGeom>
                <a:avLst/>
                <a:gdLst>
                  <a:gd name="connsiteX0" fmla="*/ 7334 w 95250"/>
                  <a:gd name="connsiteY0" fmla="*/ 7144 h 57150"/>
                  <a:gd name="connsiteX1" fmla="*/ 21812 w 95250"/>
                  <a:gd name="connsiteY1" fmla="*/ 7144 h 57150"/>
                  <a:gd name="connsiteX2" fmla="*/ 21812 w 95250"/>
                  <a:gd name="connsiteY2" fmla="*/ 39624 h 57150"/>
                  <a:gd name="connsiteX3" fmla="*/ 90297 w 95250"/>
                  <a:gd name="connsiteY3" fmla="*/ 39815 h 57150"/>
                  <a:gd name="connsiteX4" fmla="*/ 90297 w 95250"/>
                  <a:gd name="connsiteY4" fmla="*/ 52292 h 57150"/>
                  <a:gd name="connsiteX5" fmla="*/ 7144 w 95250"/>
                  <a:gd name="connsiteY5" fmla="*/ 52292 h 57150"/>
                  <a:gd name="connsiteX6" fmla="*/ 7144 w 95250"/>
                  <a:gd name="connsiteY6" fmla="*/ 7525 h 57150"/>
                  <a:gd name="connsiteX7" fmla="*/ 7334 w 95250"/>
                  <a:gd name="connsiteY7" fmla="*/ 733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5250" h="57150">
                    <a:moveTo>
                      <a:pt x="7334" y="7144"/>
                    </a:moveTo>
                    <a:lnTo>
                      <a:pt x="21812" y="7144"/>
                    </a:lnTo>
                    <a:cubicBezTo>
                      <a:pt x="22003" y="17812"/>
                      <a:pt x="21812" y="28861"/>
                      <a:pt x="21812" y="39624"/>
                    </a:cubicBezTo>
                    <a:cubicBezTo>
                      <a:pt x="44482" y="39815"/>
                      <a:pt x="67628" y="39624"/>
                      <a:pt x="90297" y="39815"/>
                    </a:cubicBezTo>
                    <a:cubicBezTo>
                      <a:pt x="90297" y="44006"/>
                      <a:pt x="90392" y="48292"/>
                      <a:pt x="90297" y="52292"/>
                    </a:cubicBezTo>
                    <a:cubicBezTo>
                      <a:pt x="62579" y="52292"/>
                      <a:pt x="34671" y="52388"/>
                      <a:pt x="7144" y="52292"/>
                    </a:cubicBezTo>
                    <a:lnTo>
                      <a:pt x="7144" y="7525"/>
                    </a:lnTo>
                    <a:cubicBezTo>
                      <a:pt x="7144" y="7525"/>
                      <a:pt x="7144" y="7334"/>
                      <a:pt x="7334" y="7334"/>
                    </a:cubicBez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0" name="자유형: 도형 1039">
                <a:extLst>
                  <a:ext uri="{FF2B5EF4-FFF2-40B4-BE49-F238E27FC236}">
                    <a16:creationId xmlns:a16="http://schemas.microsoft.com/office/drawing/2014/main" id="{4EA0728F-8F05-4B90-AA83-41921A633FE1}"/>
                  </a:ext>
                </a:extLst>
              </p:cNvPr>
              <p:cNvSpPr/>
              <p:nvPr/>
            </p:nvSpPr>
            <p:spPr>
              <a:xfrm>
                <a:off x="4377690" y="2143173"/>
                <a:ext cx="47625" cy="19050"/>
              </a:xfrm>
              <a:custGeom>
                <a:avLst/>
                <a:gdLst>
                  <a:gd name="connsiteX0" fmla="*/ 7144 w 47625"/>
                  <a:gd name="connsiteY0" fmla="*/ 7144 h 19050"/>
                  <a:gd name="connsiteX1" fmla="*/ 49435 w 47625"/>
                  <a:gd name="connsiteY1" fmla="*/ 7144 h 19050"/>
                  <a:gd name="connsiteX2" fmla="*/ 49435 w 47625"/>
                  <a:gd name="connsiteY2" fmla="*/ 19241 h 19050"/>
                  <a:gd name="connsiteX3" fmla="*/ 7144 w 47625"/>
                  <a:gd name="connsiteY3" fmla="*/ 1924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7625" h="19050">
                    <a:moveTo>
                      <a:pt x="7144" y="7144"/>
                    </a:moveTo>
                    <a:lnTo>
                      <a:pt x="49435" y="7144"/>
                    </a:lnTo>
                    <a:lnTo>
                      <a:pt x="49435" y="19241"/>
                    </a:lnTo>
                    <a:lnTo>
                      <a:pt x="7144" y="19241"/>
                    </a:lnTo>
                    <a:close/>
                  </a:path>
                </a:pathLst>
              </a:custGeom>
              <a:solidFill>
                <a:srgbClr val="24262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1" name="자유형: 도형 1040">
                <a:extLst>
                  <a:ext uri="{FF2B5EF4-FFF2-40B4-BE49-F238E27FC236}">
                    <a16:creationId xmlns:a16="http://schemas.microsoft.com/office/drawing/2014/main" id="{E2C7A688-E176-4DA9-8F39-39A5773DE3DA}"/>
                  </a:ext>
                </a:extLst>
              </p:cNvPr>
              <p:cNvSpPr/>
              <p:nvPr/>
            </p:nvSpPr>
            <p:spPr>
              <a:xfrm>
                <a:off x="3952304" y="2121742"/>
                <a:ext cx="76200" cy="76200"/>
              </a:xfrm>
              <a:custGeom>
                <a:avLst/>
                <a:gdLst>
                  <a:gd name="connsiteX0" fmla="*/ 7144 w 76200"/>
                  <a:gd name="connsiteY0" fmla="*/ 7144 h 76200"/>
                  <a:gd name="connsiteX1" fmla="*/ 76010 w 76200"/>
                  <a:gd name="connsiteY1" fmla="*/ 7144 h 76200"/>
                  <a:gd name="connsiteX2" fmla="*/ 76010 w 76200"/>
                  <a:gd name="connsiteY2" fmla="*/ 75914 h 76200"/>
                  <a:gd name="connsiteX3" fmla="*/ 7144 w 76200"/>
                  <a:gd name="connsiteY3" fmla="*/ 7591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6200" h="76200">
                    <a:moveTo>
                      <a:pt x="7144" y="7144"/>
                    </a:moveTo>
                    <a:lnTo>
                      <a:pt x="76010" y="7144"/>
                    </a:lnTo>
                    <a:lnTo>
                      <a:pt x="76010" y="75914"/>
                    </a:lnTo>
                    <a:lnTo>
                      <a:pt x="7144" y="75914"/>
                    </a:lnTo>
                    <a:close/>
                  </a:path>
                </a:pathLst>
              </a:custGeom>
              <a:solidFill>
                <a:srgbClr val="F5A2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2" name="자유형: 도형 1041">
                <a:extLst>
                  <a:ext uri="{FF2B5EF4-FFF2-40B4-BE49-F238E27FC236}">
                    <a16:creationId xmlns:a16="http://schemas.microsoft.com/office/drawing/2014/main" id="{BDDBBA61-D89C-477B-BC96-59C4481BFCB0}"/>
                  </a:ext>
                </a:extLst>
              </p:cNvPr>
              <p:cNvSpPr/>
              <p:nvPr/>
            </p:nvSpPr>
            <p:spPr>
              <a:xfrm>
                <a:off x="3952304" y="2194894"/>
                <a:ext cx="76200" cy="76200"/>
              </a:xfrm>
              <a:custGeom>
                <a:avLst/>
                <a:gdLst>
                  <a:gd name="connsiteX0" fmla="*/ 7144 w 76200"/>
                  <a:gd name="connsiteY0" fmla="*/ 7144 h 76200"/>
                  <a:gd name="connsiteX1" fmla="*/ 76010 w 76200"/>
                  <a:gd name="connsiteY1" fmla="*/ 7144 h 76200"/>
                  <a:gd name="connsiteX2" fmla="*/ 76010 w 76200"/>
                  <a:gd name="connsiteY2" fmla="*/ 75914 h 76200"/>
                  <a:gd name="connsiteX3" fmla="*/ 7144 w 76200"/>
                  <a:gd name="connsiteY3" fmla="*/ 7591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6200" h="76200">
                    <a:moveTo>
                      <a:pt x="7144" y="7144"/>
                    </a:moveTo>
                    <a:lnTo>
                      <a:pt x="76010" y="7144"/>
                    </a:lnTo>
                    <a:lnTo>
                      <a:pt x="76010" y="75914"/>
                    </a:lnTo>
                    <a:lnTo>
                      <a:pt x="7144" y="75914"/>
                    </a:lnTo>
                    <a:close/>
                  </a:path>
                </a:pathLst>
              </a:custGeom>
              <a:solidFill>
                <a:srgbClr val="D91E1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3" name="자유형: 도형 1042">
                <a:extLst>
                  <a:ext uri="{FF2B5EF4-FFF2-40B4-BE49-F238E27FC236}">
                    <a16:creationId xmlns:a16="http://schemas.microsoft.com/office/drawing/2014/main" id="{74B7ABF0-0F6E-4507-8968-F292E3EA8245}"/>
                  </a:ext>
                </a:extLst>
              </p:cNvPr>
              <p:cNvSpPr/>
              <p:nvPr/>
            </p:nvSpPr>
            <p:spPr>
              <a:xfrm>
                <a:off x="4025551" y="2194894"/>
                <a:ext cx="76200" cy="76200"/>
              </a:xfrm>
              <a:custGeom>
                <a:avLst/>
                <a:gdLst>
                  <a:gd name="connsiteX0" fmla="*/ 7144 w 76200"/>
                  <a:gd name="connsiteY0" fmla="*/ 7144 h 76200"/>
                  <a:gd name="connsiteX1" fmla="*/ 75914 w 76200"/>
                  <a:gd name="connsiteY1" fmla="*/ 7144 h 76200"/>
                  <a:gd name="connsiteX2" fmla="*/ 75914 w 76200"/>
                  <a:gd name="connsiteY2" fmla="*/ 75914 h 76200"/>
                  <a:gd name="connsiteX3" fmla="*/ 7144 w 76200"/>
                  <a:gd name="connsiteY3" fmla="*/ 7591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6200" h="76200">
                    <a:moveTo>
                      <a:pt x="7144" y="7144"/>
                    </a:moveTo>
                    <a:lnTo>
                      <a:pt x="75914" y="7144"/>
                    </a:lnTo>
                    <a:lnTo>
                      <a:pt x="75914" y="75914"/>
                    </a:lnTo>
                    <a:lnTo>
                      <a:pt x="7144" y="75914"/>
                    </a:lnTo>
                    <a:close/>
                  </a:path>
                </a:pathLst>
              </a:custGeom>
              <a:solidFill>
                <a:srgbClr val="F5A2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4" name="자유형: 도형 1043">
                <a:extLst>
                  <a:ext uri="{FF2B5EF4-FFF2-40B4-BE49-F238E27FC236}">
                    <a16:creationId xmlns:a16="http://schemas.microsoft.com/office/drawing/2014/main" id="{2A3896A0-9BD4-46A8-B1CC-36586A0F23CA}"/>
                  </a:ext>
                </a:extLst>
              </p:cNvPr>
              <p:cNvSpPr/>
              <p:nvPr/>
            </p:nvSpPr>
            <p:spPr>
              <a:xfrm>
                <a:off x="4025551" y="2121646"/>
                <a:ext cx="76200" cy="76200"/>
              </a:xfrm>
              <a:custGeom>
                <a:avLst/>
                <a:gdLst>
                  <a:gd name="connsiteX0" fmla="*/ 75914 w 76200"/>
                  <a:gd name="connsiteY0" fmla="*/ 35243 h 76200"/>
                  <a:gd name="connsiteX1" fmla="*/ 75914 w 76200"/>
                  <a:gd name="connsiteY1" fmla="*/ 75914 h 76200"/>
                  <a:gd name="connsiteX2" fmla="*/ 7144 w 76200"/>
                  <a:gd name="connsiteY2" fmla="*/ 75914 h 76200"/>
                  <a:gd name="connsiteX3" fmla="*/ 7144 w 76200"/>
                  <a:gd name="connsiteY3" fmla="*/ 7144 h 76200"/>
                  <a:gd name="connsiteX4" fmla="*/ 46101 w 76200"/>
                  <a:gd name="connsiteY4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6200" h="76200">
                    <a:moveTo>
                      <a:pt x="75914" y="35243"/>
                    </a:moveTo>
                    <a:lnTo>
                      <a:pt x="75914" y="75914"/>
                    </a:lnTo>
                    <a:lnTo>
                      <a:pt x="7144" y="75914"/>
                    </a:lnTo>
                    <a:lnTo>
                      <a:pt x="7144" y="7144"/>
                    </a:lnTo>
                    <a:lnTo>
                      <a:pt x="46101" y="7144"/>
                    </a:lnTo>
                  </a:path>
                </a:pathLst>
              </a:custGeom>
              <a:solidFill>
                <a:srgbClr val="F5A2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5" name="자유형: 도형 1044">
                <a:extLst>
                  <a:ext uri="{FF2B5EF4-FFF2-40B4-BE49-F238E27FC236}">
                    <a16:creationId xmlns:a16="http://schemas.microsoft.com/office/drawing/2014/main" id="{7EF9FE6F-3BDE-4200-8B31-C313AD315C3A}"/>
                  </a:ext>
                </a:extLst>
              </p:cNvPr>
              <p:cNvSpPr/>
              <p:nvPr/>
            </p:nvSpPr>
            <p:spPr>
              <a:xfrm>
                <a:off x="4064508" y="2121646"/>
                <a:ext cx="38100" cy="38100"/>
              </a:xfrm>
              <a:custGeom>
                <a:avLst/>
                <a:gdLst>
                  <a:gd name="connsiteX0" fmla="*/ 7144 w 38100"/>
                  <a:gd name="connsiteY0" fmla="*/ 7144 h 38100"/>
                  <a:gd name="connsiteX1" fmla="*/ 11811 w 38100"/>
                  <a:gd name="connsiteY1" fmla="*/ 7334 h 38100"/>
                  <a:gd name="connsiteX2" fmla="*/ 36862 w 38100"/>
                  <a:gd name="connsiteY2" fmla="*/ 32385 h 38100"/>
                  <a:gd name="connsiteX3" fmla="*/ 37052 w 38100"/>
                  <a:gd name="connsiteY3" fmla="*/ 3562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38100">
                    <a:moveTo>
                      <a:pt x="7144" y="7144"/>
                    </a:moveTo>
                    <a:lnTo>
                      <a:pt x="11811" y="7334"/>
                    </a:lnTo>
                    <a:cubicBezTo>
                      <a:pt x="24765" y="8573"/>
                      <a:pt x="35528" y="19431"/>
                      <a:pt x="36862" y="32385"/>
                    </a:cubicBezTo>
                    <a:lnTo>
                      <a:pt x="37052" y="35624"/>
                    </a:lnTo>
                  </a:path>
                </a:pathLst>
              </a:custGeom>
              <a:solidFill>
                <a:srgbClr val="F5A2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1" name="그룹 10">
              <a:extLst>
                <a:ext uri="{FF2B5EF4-FFF2-40B4-BE49-F238E27FC236}">
                  <a16:creationId xmlns:a16="http://schemas.microsoft.com/office/drawing/2014/main" id="{EBC5C100-FD16-4D95-8227-5FB205EFE84D}"/>
                </a:ext>
              </a:extLst>
            </p:cNvPr>
            <p:cNvGrpSpPr/>
            <p:nvPr/>
          </p:nvGrpSpPr>
          <p:grpSpPr>
            <a:xfrm>
              <a:off x="474075" y="2094568"/>
              <a:ext cx="636175" cy="170592"/>
              <a:chOff x="1900809" y="2740010"/>
              <a:chExt cx="636175" cy="170592"/>
            </a:xfrm>
          </p:grpSpPr>
          <p:sp>
            <p:nvSpPr>
              <p:cNvPr id="996" name="자유형: 도형 995">
                <a:extLst>
                  <a:ext uri="{FF2B5EF4-FFF2-40B4-BE49-F238E27FC236}">
                    <a16:creationId xmlns:a16="http://schemas.microsoft.com/office/drawing/2014/main" id="{EEA3C753-67F2-4803-9BEB-1512DA15B22F}"/>
                  </a:ext>
                </a:extLst>
              </p:cNvPr>
              <p:cNvSpPr/>
              <p:nvPr/>
            </p:nvSpPr>
            <p:spPr>
              <a:xfrm>
                <a:off x="1900809" y="2794778"/>
                <a:ext cx="95250" cy="76200"/>
              </a:xfrm>
              <a:custGeom>
                <a:avLst/>
                <a:gdLst>
                  <a:gd name="connsiteX0" fmla="*/ 7144 w 95250"/>
                  <a:gd name="connsiteY0" fmla="*/ 72771 h 76200"/>
                  <a:gd name="connsiteX1" fmla="*/ 7144 w 95250"/>
                  <a:gd name="connsiteY1" fmla="*/ 7144 h 76200"/>
                  <a:gd name="connsiteX2" fmla="*/ 19145 w 95250"/>
                  <a:gd name="connsiteY2" fmla="*/ 7144 h 76200"/>
                  <a:gd name="connsiteX3" fmla="*/ 19145 w 95250"/>
                  <a:gd name="connsiteY3" fmla="*/ 32766 h 76200"/>
                  <a:gd name="connsiteX4" fmla="*/ 76867 w 95250"/>
                  <a:gd name="connsiteY4" fmla="*/ 32766 h 76200"/>
                  <a:gd name="connsiteX5" fmla="*/ 76867 w 95250"/>
                  <a:gd name="connsiteY5" fmla="*/ 7144 h 76200"/>
                  <a:gd name="connsiteX6" fmla="*/ 88868 w 95250"/>
                  <a:gd name="connsiteY6" fmla="*/ 7144 h 76200"/>
                  <a:gd name="connsiteX7" fmla="*/ 88868 w 95250"/>
                  <a:gd name="connsiteY7" fmla="*/ 72771 h 76200"/>
                  <a:gd name="connsiteX8" fmla="*/ 76867 w 95250"/>
                  <a:gd name="connsiteY8" fmla="*/ 72771 h 76200"/>
                  <a:gd name="connsiteX9" fmla="*/ 76867 w 95250"/>
                  <a:gd name="connsiteY9" fmla="*/ 43910 h 76200"/>
                  <a:gd name="connsiteX10" fmla="*/ 19145 w 95250"/>
                  <a:gd name="connsiteY10" fmla="*/ 43910 h 76200"/>
                  <a:gd name="connsiteX11" fmla="*/ 19145 w 95250"/>
                  <a:gd name="connsiteY11" fmla="*/ 72771 h 76200"/>
                  <a:gd name="connsiteX12" fmla="*/ 7144 w 95250"/>
                  <a:gd name="connsiteY12" fmla="*/ 7277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5250" h="76200">
                    <a:moveTo>
                      <a:pt x="7144" y="72771"/>
                    </a:moveTo>
                    <a:lnTo>
                      <a:pt x="7144" y="7144"/>
                    </a:lnTo>
                    <a:lnTo>
                      <a:pt x="19145" y="7144"/>
                    </a:lnTo>
                    <a:lnTo>
                      <a:pt x="19145" y="32766"/>
                    </a:lnTo>
                    <a:lnTo>
                      <a:pt x="76867" y="32766"/>
                    </a:lnTo>
                    <a:lnTo>
                      <a:pt x="76867" y="7144"/>
                    </a:lnTo>
                    <a:lnTo>
                      <a:pt x="88868" y="7144"/>
                    </a:lnTo>
                    <a:lnTo>
                      <a:pt x="88868" y="72771"/>
                    </a:lnTo>
                    <a:lnTo>
                      <a:pt x="76867" y="72771"/>
                    </a:lnTo>
                    <a:lnTo>
                      <a:pt x="76867" y="43910"/>
                    </a:lnTo>
                    <a:lnTo>
                      <a:pt x="19145" y="43910"/>
                    </a:lnTo>
                    <a:lnTo>
                      <a:pt x="19145" y="72771"/>
                    </a:lnTo>
                    <a:lnTo>
                      <a:pt x="7144" y="7277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7" name="자유형: 도형 996">
                <a:extLst>
                  <a:ext uri="{FF2B5EF4-FFF2-40B4-BE49-F238E27FC236}">
                    <a16:creationId xmlns:a16="http://schemas.microsoft.com/office/drawing/2014/main" id="{92CF1AAB-3548-43A3-9743-C4D5DBC5111B}"/>
                  </a:ext>
                </a:extLst>
              </p:cNvPr>
              <p:cNvSpPr/>
              <p:nvPr/>
            </p:nvSpPr>
            <p:spPr>
              <a:xfrm>
                <a:off x="2270950" y="2794778"/>
                <a:ext cx="95250" cy="76200"/>
              </a:xfrm>
              <a:custGeom>
                <a:avLst/>
                <a:gdLst>
                  <a:gd name="connsiteX0" fmla="*/ 7144 w 95250"/>
                  <a:gd name="connsiteY0" fmla="*/ 72771 h 76200"/>
                  <a:gd name="connsiteX1" fmla="*/ 7144 w 95250"/>
                  <a:gd name="connsiteY1" fmla="*/ 7144 h 76200"/>
                  <a:gd name="connsiteX2" fmla="*/ 19145 w 95250"/>
                  <a:gd name="connsiteY2" fmla="*/ 7144 h 76200"/>
                  <a:gd name="connsiteX3" fmla="*/ 19145 w 95250"/>
                  <a:gd name="connsiteY3" fmla="*/ 32766 h 76200"/>
                  <a:gd name="connsiteX4" fmla="*/ 76867 w 95250"/>
                  <a:gd name="connsiteY4" fmla="*/ 32766 h 76200"/>
                  <a:gd name="connsiteX5" fmla="*/ 76867 w 95250"/>
                  <a:gd name="connsiteY5" fmla="*/ 7144 h 76200"/>
                  <a:gd name="connsiteX6" fmla="*/ 88868 w 95250"/>
                  <a:gd name="connsiteY6" fmla="*/ 7144 h 76200"/>
                  <a:gd name="connsiteX7" fmla="*/ 88868 w 95250"/>
                  <a:gd name="connsiteY7" fmla="*/ 72771 h 76200"/>
                  <a:gd name="connsiteX8" fmla="*/ 76867 w 95250"/>
                  <a:gd name="connsiteY8" fmla="*/ 72771 h 76200"/>
                  <a:gd name="connsiteX9" fmla="*/ 76867 w 95250"/>
                  <a:gd name="connsiteY9" fmla="*/ 43910 h 76200"/>
                  <a:gd name="connsiteX10" fmla="*/ 19145 w 95250"/>
                  <a:gd name="connsiteY10" fmla="*/ 43910 h 76200"/>
                  <a:gd name="connsiteX11" fmla="*/ 19145 w 95250"/>
                  <a:gd name="connsiteY11" fmla="*/ 72771 h 76200"/>
                  <a:gd name="connsiteX12" fmla="*/ 7144 w 95250"/>
                  <a:gd name="connsiteY12" fmla="*/ 7277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5250" h="76200">
                    <a:moveTo>
                      <a:pt x="7144" y="72771"/>
                    </a:moveTo>
                    <a:lnTo>
                      <a:pt x="7144" y="7144"/>
                    </a:lnTo>
                    <a:lnTo>
                      <a:pt x="19145" y="7144"/>
                    </a:lnTo>
                    <a:lnTo>
                      <a:pt x="19145" y="32766"/>
                    </a:lnTo>
                    <a:lnTo>
                      <a:pt x="76867" y="32766"/>
                    </a:lnTo>
                    <a:lnTo>
                      <a:pt x="76867" y="7144"/>
                    </a:lnTo>
                    <a:lnTo>
                      <a:pt x="88868" y="7144"/>
                    </a:lnTo>
                    <a:lnTo>
                      <a:pt x="88868" y="72771"/>
                    </a:lnTo>
                    <a:lnTo>
                      <a:pt x="76867" y="72771"/>
                    </a:lnTo>
                    <a:lnTo>
                      <a:pt x="76867" y="43910"/>
                    </a:lnTo>
                    <a:lnTo>
                      <a:pt x="19145" y="43910"/>
                    </a:lnTo>
                    <a:lnTo>
                      <a:pt x="19145" y="72771"/>
                    </a:lnTo>
                    <a:lnTo>
                      <a:pt x="7144" y="7277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8" name="자유형: 도형 997">
                <a:extLst>
                  <a:ext uri="{FF2B5EF4-FFF2-40B4-BE49-F238E27FC236}">
                    <a16:creationId xmlns:a16="http://schemas.microsoft.com/office/drawing/2014/main" id="{28701C81-CDD5-4274-BBD8-4EEEE19BF789}"/>
                  </a:ext>
                </a:extLst>
              </p:cNvPr>
              <p:cNvSpPr/>
              <p:nvPr/>
            </p:nvSpPr>
            <p:spPr>
              <a:xfrm>
                <a:off x="2096452" y="2794778"/>
                <a:ext cx="76200" cy="76200"/>
              </a:xfrm>
              <a:custGeom>
                <a:avLst/>
                <a:gdLst>
                  <a:gd name="connsiteX0" fmla="*/ 7144 w 76200"/>
                  <a:gd name="connsiteY0" fmla="*/ 72771 h 76200"/>
                  <a:gd name="connsiteX1" fmla="*/ 7144 w 76200"/>
                  <a:gd name="connsiteY1" fmla="*/ 7144 h 76200"/>
                  <a:gd name="connsiteX2" fmla="*/ 70390 w 76200"/>
                  <a:gd name="connsiteY2" fmla="*/ 7144 h 76200"/>
                  <a:gd name="connsiteX3" fmla="*/ 70390 w 76200"/>
                  <a:gd name="connsiteY3" fmla="*/ 16669 h 76200"/>
                  <a:gd name="connsiteX4" fmla="*/ 18955 w 76200"/>
                  <a:gd name="connsiteY4" fmla="*/ 16669 h 76200"/>
                  <a:gd name="connsiteX5" fmla="*/ 18955 w 76200"/>
                  <a:gd name="connsiteY5" fmla="*/ 34290 h 76200"/>
                  <a:gd name="connsiteX6" fmla="*/ 70390 w 76200"/>
                  <a:gd name="connsiteY6" fmla="*/ 34290 h 76200"/>
                  <a:gd name="connsiteX7" fmla="*/ 70390 w 76200"/>
                  <a:gd name="connsiteY7" fmla="*/ 43815 h 76200"/>
                  <a:gd name="connsiteX8" fmla="*/ 18955 w 76200"/>
                  <a:gd name="connsiteY8" fmla="*/ 43815 h 76200"/>
                  <a:gd name="connsiteX9" fmla="*/ 18955 w 76200"/>
                  <a:gd name="connsiteY9" fmla="*/ 62865 h 76200"/>
                  <a:gd name="connsiteX10" fmla="*/ 70390 w 76200"/>
                  <a:gd name="connsiteY10" fmla="*/ 62865 h 76200"/>
                  <a:gd name="connsiteX11" fmla="*/ 70390 w 76200"/>
                  <a:gd name="connsiteY11" fmla="*/ 72771 h 76200"/>
                  <a:gd name="connsiteX12" fmla="*/ 7144 w 76200"/>
                  <a:gd name="connsiteY12" fmla="*/ 7277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76200">
                    <a:moveTo>
                      <a:pt x="7144" y="72771"/>
                    </a:moveTo>
                    <a:lnTo>
                      <a:pt x="7144" y="7144"/>
                    </a:lnTo>
                    <a:lnTo>
                      <a:pt x="70390" y="7144"/>
                    </a:lnTo>
                    <a:lnTo>
                      <a:pt x="70390" y="16669"/>
                    </a:lnTo>
                    <a:lnTo>
                      <a:pt x="18955" y="16669"/>
                    </a:lnTo>
                    <a:lnTo>
                      <a:pt x="18955" y="34290"/>
                    </a:lnTo>
                    <a:lnTo>
                      <a:pt x="70390" y="34290"/>
                    </a:lnTo>
                    <a:lnTo>
                      <a:pt x="70390" y="43815"/>
                    </a:lnTo>
                    <a:lnTo>
                      <a:pt x="18955" y="43815"/>
                    </a:lnTo>
                    <a:lnTo>
                      <a:pt x="18955" y="62865"/>
                    </a:lnTo>
                    <a:lnTo>
                      <a:pt x="70390" y="62865"/>
                    </a:lnTo>
                    <a:lnTo>
                      <a:pt x="70390" y="72771"/>
                    </a:lnTo>
                    <a:lnTo>
                      <a:pt x="7144" y="7277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9" name="자유형: 도형 998">
                <a:extLst>
                  <a:ext uri="{FF2B5EF4-FFF2-40B4-BE49-F238E27FC236}">
                    <a16:creationId xmlns:a16="http://schemas.microsoft.com/office/drawing/2014/main" id="{433000D7-50D4-4FD3-94E5-64A81343757A}"/>
                  </a:ext>
                </a:extLst>
              </p:cNvPr>
              <p:cNvSpPr/>
              <p:nvPr/>
            </p:nvSpPr>
            <p:spPr>
              <a:xfrm>
                <a:off x="2366677" y="2794778"/>
                <a:ext cx="85725" cy="76200"/>
              </a:xfrm>
              <a:custGeom>
                <a:avLst/>
                <a:gdLst>
                  <a:gd name="connsiteX0" fmla="*/ 7239 w 85725"/>
                  <a:gd name="connsiteY0" fmla="*/ 72771 h 76200"/>
                  <a:gd name="connsiteX1" fmla="*/ 7239 w 85725"/>
                  <a:gd name="connsiteY1" fmla="*/ 7144 h 76200"/>
                  <a:gd name="connsiteX2" fmla="*/ 18574 w 85725"/>
                  <a:gd name="connsiteY2" fmla="*/ 7144 h 76200"/>
                  <a:gd name="connsiteX3" fmla="*/ 77343 w 85725"/>
                  <a:gd name="connsiteY3" fmla="*/ 57912 h 76200"/>
                  <a:gd name="connsiteX4" fmla="*/ 77343 w 85725"/>
                  <a:gd name="connsiteY4" fmla="*/ 7144 h 76200"/>
                  <a:gd name="connsiteX5" fmla="*/ 87916 w 85725"/>
                  <a:gd name="connsiteY5" fmla="*/ 7144 h 76200"/>
                  <a:gd name="connsiteX6" fmla="*/ 87916 w 85725"/>
                  <a:gd name="connsiteY6" fmla="*/ 72771 h 76200"/>
                  <a:gd name="connsiteX7" fmla="*/ 77438 w 85725"/>
                  <a:gd name="connsiteY7" fmla="*/ 72771 h 76200"/>
                  <a:gd name="connsiteX8" fmla="*/ 17907 w 85725"/>
                  <a:gd name="connsiteY8" fmla="*/ 20955 h 76200"/>
                  <a:gd name="connsiteX9" fmla="*/ 17907 w 85725"/>
                  <a:gd name="connsiteY9" fmla="*/ 72771 h 76200"/>
                  <a:gd name="connsiteX10" fmla="*/ 7144 w 85725"/>
                  <a:gd name="connsiteY10" fmla="*/ 7277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85725" h="76200">
                    <a:moveTo>
                      <a:pt x="7239" y="72771"/>
                    </a:moveTo>
                    <a:lnTo>
                      <a:pt x="7239" y="7144"/>
                    </a:lnTo>
                    <a:lnTo>
                      <a:pt x="18574" y="7144"/>
                    </a:lnTo>
                    <a:cubicBezTo>
                      <a:pt x="18574" y="7144"/>
                      <a:pt x="77343" y="57912"/>
                      <a:pt x="77343" y="57912"/>
                    </a:cubicBezTo>
                    <a:cubicBezTo>
                      <a:pt x="77343" y="57912"/>
                      <a:pt x="77343" y="7144"/>
                      <a:pt x="77343" y="7144"/>
                    </a:cubicBezTo>
                    <a:lnTo>
                      <a:pt x="87916" y="7144"/>
                    </a:lnTo>
                    <a:lnTo>
                      <a:pt x="87916" y="72771"/>
                    </a:lnTo>
                    <a:lnTo>
                      <a:pt x="77438" y="72771"/>
                    </a:lnTo>
                    <a:cubicBezTo>
                      <a:pt x="77438" y="72771"/>
                      <a:pt x="17907" y="20955"/>
                      <a:pt x="17907" y="20955"/>
                    </a:cubicBezTo>
                    <a:cubicBezTo>
                      <a:pt x="17907" y="20955"/>
                      <a:pt x="17907" y="72771"/>
                      <a:pt x="17907" y="72771"/>
                    </a:cubicBezTo>
                    <a:lnTo>
                      <a:pt x="7144" y="7277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0" name="자유형: 도형 999">
                <a:extLst>
                  <a:ext uri="{FF2B5EF4-FFF2-40B4-BE49-F238E27FC236}">
                    <a16:creationId xmlns:a16="http://schemas.microsoft.com/office/drawing/2014/main" id="{0D2F41F9-3FB6-4E61-8B1D-9D08B08675E4}"/>
                  </a:ext>
                </a:extLst>
              </p:cNvPr>
              <p:cNvSpPr/>
              <p:nvPr/>
            </p:nvSpPr>
            <p:spPr>
              <a:xfrm>
                <a:off x="2097119" y="2882027"/>
                <a:ext cx="38100" cy="28575"/>
              </a:xfrm>
              <a:custGeom>
                <a:avLst/>
                <a:gdLst>
                  <a:gd name="connsiteX0" fmla="*/ 7144 w 38100"/>
                  <a:gd name="connsiteY0" fmla="*/ 26670 h 28575"/>
                  <a:gd name="connsiteX1" fmla="*/ 18479 w 38100"/>
                  <a:gd name="connsiteY1" fmla="*/ 7144 h 28575"/>
                  <a:gd name="connsiteX2" fmla="*/ 21812 w 38100"/>
                  <a:gd name="connsiteY2" fmla="*/ 7144 h 28575"/>
                  <a:gd name="connsiteX3" fmla="*/ 33433 w 38100"/>
                  <a:gd name="connsiteY3" fmla="*/ 26670 h 28575"/>
                  <a:gd name="connsiteX4" fmla="*/ 29432 w 38100"/>
                  <a:gd name="connsiteY4" fmla="*/ 26670 h 28575"/>
                  <a:gd name="connsiteX5" fmla="*/ 26860 w 38100"/>
                  <a:gd name="connsiteY5" fmla="*/ 22098 h 28575"/>
                  <a:gd name="connsiteX6" fmla="*/ 13335 w 38100"/>
                  <a:gd name="connsiteY6" fmla="*/ 22098 h 28575"/>
                  <a:gd name="connsiteX7" fmla="*/ 10858 w 38100"/>
                  <a:gd name="connsiteY7" fmla="*/ 26670 h 28575"/>
                  <a:gd name="connsiteX8" fmla="*/ 7144 w 38100"/>
                  <a:gd name="connsiteY8" fmla="*/ 26670 h 28575"/>
                  <a:gd name="connsiteX9" fmla="*/ 14859 w 38100"/>
                  <a:gd name="connsiteY9" fmla="*/ 19336 h 28575"/>
                  <a:gd name="connsiteX10" fmla="*/ 25241 w 38100"/>
                  <a:gd name="connsiteY10" fmla="*/ 19336 h 28575"/>
                  <a:gd name="connsiteX11" fmla="*/ 20002 w 38100"/>
                  <a:gd name="connsiteY11" fmla="*/ 10001 h 28575"/>
                  <a:gd name="connsiteX12" fmla="*/ 14859 w 38100"/>
                  <a:gd name="connsiteY12" fmla="*/ 1933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100" h="28575">
                    <a:moveTo>
                      <a:pt x="7144" y="26670"/>
                    </a:moveTo>
                    <a:lnTo>
                      <a:pt x="18479" y="7144"/>
                    </a:lnTo>
                    <a:lnTo>
                      <a:pt x="21812" y="7144"/>
                    </a:lnTo>
                    <a:lnTo>
                      <a:pt x="33433" y="26670"/>
                    </a:lnTo>
                    <a:lnTo>
                      <a:pt x="29432" y="26670"/>
                    </a:lnTo>
                    <a:lnTo>
                      <a:pt x="26860" y="22098"/>
                    </a:lnTo>
                    <a:lnTo>
                      <a:pt x="13335" y="22098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  <a:moveTo>
                      <a:pt x="14859" y="19336"/>
                    </a:moveTo>
                    <a:lnTo>
                      <a:pt x="25241" y="19336"/>
                    </a:lnTo>
                    <a:lnTo>
                      <a:pt x="20002" y="10001"/>
                    </a:lnTo>
                    <a:lnTo>
                      <a:pt x="14859" y="19336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1" name="자유형: 도형 1000">
                <a:extLst>
                  <a:ext uri="{FF2B5EF4-FFF2-40B4-BE49-F238E27FC236}">
                    <a16:creationId xmlns:a16="http://schemas.microsoft.com/office/drawing/2014/main" id="{8267A78D-845C-4E85-8F5F-2C8ACFD5A30A}"/>
                  </a:ext>
                </a:extLst>
              </p:cNvPr>
              <p:cNvSpPr/>
              <p:nvPr/>
            </p:nvSpPr>
            <p:spPr>
              <a:xfrm>
                <a:off x="2132933" y="2882027"/>
                <a:ext cx="28575" cy="28575"/>
              </a:xfrm>
              <a:custGeom>
                <a:avLst/>
                <a:gdLst>
                  <a:gd name="connsiteX0" fmla="*/ 7239 w 28575"/>
                  <a:gd name="connsiteY0" fmla="*/ 26670 h 28575"/>
                  <a:gd name="connsiteX1" fmla="*/ 7239 w 28575"/>
                  <a:gd name="connsiteY1" fmla="*/ 7144 h 28575"/>
                  <a:gd name="connsiteX2" fmla="*/ 22955 w 28575"/>
                  <a:gd name="connsiteY2" fmla="*/ 7144 h 28575"/>
                  <a:gd name="connsiteX3" fmla="*/ 27051 w 28575"/>
                  <a:gd name="connsiteY3" fmla="*/ 10954 h 28575"/>
                  <a:gd name="connsiteX4" fmla="*/ 27051 w 28575"/>
                  <a:gd name="connsiteY4" fmla="*/ 15335 h 28575"/>
                  <a:gd name="connsiteX5" fmla="*/ 22955 w 28575"/>
                  <a:gd name="connsiteY5" fmla="*/ 19050 h 28575"/>
                  <a:gd name="connsiteX6" fmla="*/ 20383 w 28575"/>
                  <a:gd name="connsiteY6" fmla="*/ 19050 h 28575"/>
                  <a:gd name="connsiteX7" fmla="*/ 28956 w 28575"/>
                  <a:gd name="connsiteY7" fmla="*/ 26670 h 28575"/>
                  <a:gd name="connsiteX8" fmla="*/ 24003 w 28575"/>
                  <a:gd name="connsiteY8" fmla="*/ 26670 h 28575"/>
                  <a:gd name="connsiteX9" fmla="*/ 16192 w 28575"/>
                  <a:gd name="connsiteY9" fmla="*/ 19050 h 28575"/>
                  <a:gd name="connsiteX10" fmla="*/ 10858 w 28575"/>
                  <a:gd name="connsiteY10" fmla="*/ 19050 h 28575"/>
                  <a:gd name="connsiteX11" fmla="*/ 10858 w 28575"/>
                  <a:gd name="connsiteY11" fmla="*/ 26670 h 28575"/>
                  <a:gd name="connsiteX12" fmla="*/ 7144 w 28575"/>
                  <a:gd name="connsiteY12" fmla="*/ 26670 h 28575"/>
                  <a:gd name="connsiteX13" fmla="*/ 21241 w 28575"/>
                  <a:gd name="connsiteY13" fmla="*/ 10001 h 28575"/>
                  <a:gd name="connsiteX14" fmla="*/ 10954 w 28575"/>
                  <a:gd name="connsiteY14" fmla="*/ 10001 h 28575"/>
                  <a:gd name="connsiteX15" fmla="*/ 10954 w 28575"/>
                  <a:gd name="connsiteY15" fmla="*/ 16383 h 28575"/>
                  <a:gd name="connsiteX16" fmla="*/ 21241 w 28575"/>
                  <a:gd name="connsiteY16" fmla="*/ 16383 h 28575"/>
                  <a:gd name="connsiteX17" fmla="*/ 23050 w 28575"/>
                  <a:gd name="connsiteY17" fmla="*/ 15716 h 28575"/>
                  <a:gd name="connsiteX18" fmla="*/ 23241 w 28575"/>
                  <a:gd name="connsiteY18" fmla="*/ 14383 h 28575"/>
                  <a:gd name="connsiteX19" fmla="*/ 23241 w 28575"/>
                  <a:gd name="connsiteY19" fmla="*/ 12002 h 28575"/>
                  <a:gd name="connsiteX20" fmla="*/ 21241 w 28575"/>
                  <a:gd name="connsiteY20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8575" h="28575">
                    <a:moveTo>
                      <a:pt x="7239" y="26670"/>
                    </a:moveTo>
                    <a:lnTo>
                      <a:pt x="7239" y="7144"/>
                    </a:lnTo>
                    <a:lnTo>
                      <a:pt x="22955" y="7144"/>
                    </a:lnTo>
                    <a:cubicBezTo>
                      <a:pt x="25717" y="7144"/>
                      <a:pt x="27051" y="8382"/>
                      <a:pt x="27051" y="10954"/>
                    </a:cubicBezTo>
                    <a:lnTo>
                      <a:pt x="27051" y="15335"/>
                    </a:lnTo>
                    <a:cubicBezTo>
                      <a:pt x="27051" y="17812"/>
                      <a:pt x="25717" y="19050"/>
                      <a:pt x="22955" y="19050"/>
                    </a:cubicBezTo>
                    <a:lnTo>
                      <a:pt x="20383" y="19050"/>
                    </a:lnTo>
                    <a:lnTo>
                      <a:pt x="28956" y="26670"/>
                    </a:lnTo>
                    <a:lnTo>
                      <a:pt x="24003" y="26670"/>
                    </a:lnTo>
                    <a:lnTo>
                      <a:pt x="16192" y="19050"/>
                    </a:lnTo>
                    <a:lnTo>
                      <a:pt x="10858" y="19050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  <a:moveTo>
                      <a:pt x="21241" y="10001"/>
                    </a:moveTo>
                    <a:lnTo>
                      <a:pt x="10954" y="10001"/>
                    </a:lnTo>
                    <a:lnTo>
                      <a:pt x="10954" y="16383"/>
                    </a:lnTo>
                    <a:lnTo>
                      <a:pt x="21241" y="16383"/>
                    </a:lnTo>
                    <a:cubicBezTo>
                      <a:pt x="22193" y="16383"/>
                      <a:pt x="22860" y="16193"/>
                      <a:pt x="23050" y="15716"/>
                    </a:cubicBezTo>
                    <a:cubicBezTo>
                      <a:pt x="23241" y="15431"/>
                      <a:pt x="23241" y="15050"/>
                      <a:pt x="23241" y="14383"/>
                    </a:cubicBezTo>
                    <a:lnTo>
                      <a:pt x="23241" y="12002"/>
                    </a:lnTo>
                    <a:cubicBezTo>
                      <a:pt x="23241" y="10668"/>
                      <a:pt x="22574" y="10001"/>
                      <a:pt x="21241" y="10001"/>
                    </a:cubicBez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2" name="자유형: 도형 1001">
                <a:extLst>
                  <a:ext uri="{FF2B5EF4-FFF2-40B4-BE49-F238E27FC236}">
                    <a16:creationId xmlns:a16="http://schemas.microsoft.com/office/drawing/2014/main" id="{F6EE5F8D-DCE0-483F-B48B-A1EE094228BD}"/>
                  </a:ext>
                </a:extLst>
              </p:cNvPr>
              <p:cNvSpPr/>
              <p:nvPr/>
            </p:nvSpPr>
            <p:spPr>
              <a:xfrm>
                <a:off x="2164747" y="2881932"/>
                <a:ext cx="28575" cy="28575"/>
              </a:xfrm>
              <a:custGeom>
                <a:avLst/>
                <a:gdLst>
                  <a:gd name="connsiteX0" fmla="*/ 26194 w 28575"/>
                  <a:gd name="connsiteY0" fmla="*/ 10096 h 28575"/>
                  <a:gd name="connsiteX1" fmla="*/ 10954 w 28575"/>
                  <a:gd name="connsiteY1" fmla="*/ 10096 h 28575"/>
                  <a:gd name="connsiteX2" fmla="*/ 10954 w 28575"/>
                  <a:gd name="connsiteY2" fmla="*/ 23908 h 28575"/>
                  <a:gd name="connsiteX3" fmla="*/ 26194 w 28575"/>
                  <a:gd name="connsiteY3" fmla="*/ 23908 h 28575"/>
                  <a:gd name="connsiteX4" fmla="*/ 26194 w 28575"/>
                  <a:gd name="connsiteY4" fmla="*/ 26765 h 28575"/>
                  <a:gd name="connsiteX5" fmla="*/ 11906 w 28575"/>
                  <a:gd name="connsiteY5" fmla="*/ 26765 h 28575"/>
                  <a:gd name="connsiteX6" fmla="*/ 8096 w 28575"/>
                  <a:gd name="connsiteY6" fmla="*/ 25813 h 28575"/>
                  <a:gd name="connsiteX7" fmla="*/ 7144 w 28575"/>
                  <a:gd name="connsiteY7" fmla="*/ 22098 h 28575"/>
                  <a:gd name="connsiteX8" fmla="*/ 7144 w 28575"/>
                  <a:gd name="connsiteY8" fmla="*/ 11811 h 28575"/>
                  <a:gd name="connsiteX9" fmla="*/ 8096 w 28575"/>
                  <a:gd name="connsiteY9" fmla="*/ 8096 h 28575"/>
                  <a:gd name="connsiteX10" fmla="*/ 11811 w 28575"/>
                  <a:gd name="connsiteY10" fmla="*/ 7144 h 28575"/>
                  <a:gd name="connsiteX11" fmla="*/ 26098 w 28575"/>
                  <a:gd name="connsiteY11" fmla="*/ 7144 h 28575"/>
                  <a:gd name="connsiteX12" fmla="*/ 26098 w 28575"/>
                  <a:gd name="connsiteY12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26194" y="10096"/>
                    </a:moveTo>
                    <a:lnTo>
                      <a:pt x="10954" y="10096"/>
                    </a:lnTo>
                    <a:lnTo>
                      <a:pt x="10954" y="23908"/>
                    </a:lnTo>
                    <a:lnTo>
                      <a:pt x="26194" y="23908"/>
                    </a:lnTo>
                    <a:lnTo>
                      <a:pt x="26194" y="26765"/>
                    </a:lnTo>
                    <a:lnTo>
                      <a:pt x="11906" y="26765"/>
                    </a:lnTo>
                    <a:cubicBezTo>
                      <a:pt x="10001" y="26765"/>
                      <a:pt x="8763" y="26479"/>
                      <a:pt x="8096" y="25813"/>
                    </a:cubicBezTo>
                    <a:cubicBezTo>
                      <a:pt x="7430" y="25146"/>
                      <a:pt x="7144" y="24003"/>
                      <a:pt x="7144" y="22098"/>
                    </a:cubicBezTo>
                    <a:lnTo>
                      <a:pt x="7144" y="11811"/>
                    </a:lnTo>
                    <a:cubicBezTo>
                      <a:pt x="7144" y="10001"/>
                      <a:pt x="7430" y="8763"/>
                      <a:pt x="8096" y="8096"/>
                    </a:cubicBezTo>
                    <a:cubicBezTo>
                      <a:pt x="8763" y="7429"/>
                      <a:pt x="10001" y="7144"/>
                      <a:pt x="11811" y="7144"/>
                    </a:cubicBezTo>
                    <a:lnTo>
                      <a:pt x="26098" y="7144"/>
                    </a:lnTo>
                    <a:lnTo>
                      <a:pt x="26098" y="10001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3" name="자유형: 도형 1002">
                <a:extLst>
                  <a:ext uri="{FF2B5EF4-FFF2-40B4-BE49-F238E27FC236}">
                    <a16:creationId xmlns:a16="http://schemas.microsoft.com/office/drawing/2014/main" id="{36C85A7C-5850-42D2-A762-651E93DBDEB4}"/>
                  </a:ext>
                </a:extLst>
              </p:cNvPr>
              <p:cNvSpPr/>
              <p:nvPr/>
            </p:nvSpPr>
            <p:spPr>
              <a:xfrm>
                <a:off x="2304383" y="2881932"/>
                <a:ext cx="28575" cy="28575"/>
              </a:xfrm>
              <a:custGeom>
                <a:avLst/>
                <a:gdLst>
                  <a:gd name="connsiteX0" fmla="*/ 26099 w 28575"/>
                  <a:gd name="connsiteY0" fmla="*/ 10096 h 28575"/>
                  <a:gd name="connsiteX1" fmla="*/ 10859 w 28575"/>
                  <a:gd name="connsiteY1" fmla="*/ 10096 h 28575"/>
                  <a:gd name="connsiteX2" fmla="*/ 10859 w 28575"/>
                  <a:gd name="connsiteY2" fmla="*/ 23908 h 28575"/>
                  <a:gd name="connsiteX3" fmla="*/ 26099 w 28575"/>
                  <a:gd name="connsiteY3" fmla="*/ 23908 h 28575"/>
                  <a:gd name="connsiteX4" fmla="*/ 26099 w 28575"/>
                  <a:gd name="connsiteY4" fmla="*/ 26765 h 28575"/>
                  <a:gd name="connsiteX5" fmla="*/ 11811 w 28575"/>
                  <a:gd name="connsiteY5" fmla="*/ 26765 h 28575"/>
                  <a:gd name="connsiteX6" fmla="*/ 8096 w 28575"/>
                  <a:gd name="connsiteY6" fmla="*/ 25813 h 28575"/>
                  <a:gd name="connsiteX7" fmla="*/ 7144 w 28575"/>
                  <a:gd name="connsiteY7" fmla="*/ 22098 h 28575"/>
                  <a:gd name="connsiteX8" fmla="*/ 7144 w 28575"/>
                  <a:gd name="connsiteY8" fmla="*/ 11811 h 28575"/>
                  <a:gd name="connsiteX9" fmla="*/ 8096 w 28575"/>
                  <a:gd name="connsiteY9" fmla="*/ 8096 h 28575"/>
                  <a:gd name="connsiteX10" fmla="*/ 11811 w 28575"/>
                  <a:gd name="connsiteY10" fmla="*/ 7144 h 28575"/>
                  <a:gd name="connsiteX11" fmla="*/ 26099 w 28575"/>
                  <a:gd name="connsiteY11" fmla="*/ 7144 h 28575"/>
                  <a:gd name="connsiteX12" fmla="*/ 26099 w 28575"/>
                  <a:gd name="connsiteY12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26099" y="10096"/>
                    </a:moveTo>
                    <a:lnTo>
                      <a:pt x="10859" y="10096"/>
                    </a:lnTo>
                    <a:lnTo>
                      <a:pt x="10859" y="23908"/>
                    </a:lnTo>
                    <a:lnTo>
                      <a:pt x="26099" y="23908"/>
                    </a:lnTo>
                    <a:lnTo>
                      <a:pt x="26099" y="26765"/>
                    </a:lnTo>
                    <a:lnTo>
                      <a:pt x="11811" y="26765"/>
                    </a:lnTo>
                    <a:cubicBezTo>
                      <a:pt x="9906" y="26765"/>
                      <a:pt x="8668" y="26479"/>
                      <a:pt x="8096" y="25813"/>
                    </a:cubicBezTo>
                    <a:cubicBezTo>
                      <a:pt x="7430" y="25146"/>
                      <a:pt x="7144" y="24003"/>
                      <a:pt x="7144" y="22098"/>
                    </a:cubicBezTo>
                    <a:lnTo>
                      <a:pt x="7144" y="11811"/>
                    </a:lnTo>
                    <a:cubicBezTo>
                      <a:pt x="7144" y="10001"/>
                      <a:pt x="7430" y="8763"/>
                      <a:pt x="8096" y="8096"/>
                    </a:cubicBezTo>
                    <a:cubicBezTo>
                      <a:pt x="8763" y="7429"/>
                      <a:pt x="10001" y="7144"/>
                      <a:pt x="11811" y="7144"/>
                    </a:cubicBezTo>
                    <a:lnTo>
                      <a:pt x="26099" y="7144"/>
                    </a:lnTo>
                    <a:lnTo>
                      <a:pt x="26099" y="10001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4" name="자유형: 도형 1003">
                <a:extLst>
                  <a:ext uri="{FF2B5EF4-FFF2-40B4-BE49-F238E27FC236}">
                    <a16:creationId xmlns:a16="http://schemas.microsoft.com/office/drawing/2014/main" id="{1EA564D1-2E58-49D7-A4A8-A61B9DD7DE78}"/>
                  </a:ext>
                </a:extLst>
              </p:cNvPr>
              <p:cNvSpPr/>
              <p:nvPr/>
            </p:nvSpPr>
            <p:spPr>
              <a:xfrm>
                <a:off x="2193893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10858 w 28575"/>
                  <a:gd name="connsiteY2" fmla="*/ 7144 h 28575"/>
                  <a:gd name="connsiteX3" fmla="*/ 10858 w 28575"/>
                  <a:gd name="connsiteY3" fmla="*/ 14954 h 28575"/>
                  <a:gd name="connsiteX4" fmla="*/ 26384 w 28575"/>
                  <a:gd name="connsiteY4" fmla="*/ 14954 h 28575"/>
                  <a:gd name="connsiteX5" fmla="*/ 26384 w 28575"/>
                  <a:gd name="connsiteY5" fmla="*/ 7144 h 28575"/>
                  <a:gd name="connsiteX6" fmla="*/ 30099 w 28575"/>
                  <a:gd name="connsiteY6" fmla="*/ 7144 h 28575"/>
                  <a:gd name="connsiteX7" fmla="*/ 30099 w 28575"/>
                  <a:gd name="connsiteY7" fmla="*/ 26670 h 28575"/>
                  <a:gd name="connsiteX8" fmla="*/ 26384 w 28575"/>
                  <a:gd name="connsiteY8" fmla="*/ 26670 h 28575"/>
                  <a:gd name="connsiteX9" fmla="*/ 26384 w 28575"/>
                  <a:gd name="connsiteY9" fmla="*/ 17907 h 28575"/>
                  <a:gd name="connsiteX10" fmla="*/ 10858 w 28575"/>
                  <a:gd name="connsiteY10" fmla="*/ 17907 h 28575"/>
                  <a:gd name="connsiteX11" fmla="*/ 10858 w 28575"/>
                  <a:gd name="connsiteY11" fmla="*/ 26670 h 28575"/>
                  <a:gd name="connsiteX12" fmla="*/ 7144 w 28575"/>
                  <a:gd name="connsiteY12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10858" y="7144"/>
                    </a:lnTo>
                    <a:lnTo>
                      <a:pt x="10858" y="14954"/>
                    </a:lnTo>
                    <a:lnTo>
                      <a:pt x="26384" y="14954"/>
                    </a:lnTo>
                    <a:lnTo>
                      <a:pt x="26384" y="7144"/>
                    </a:lnTo>
                    <a:lnTo>
                      <a:pt x="30099" y="7144"/>
                    </a:lnTo>
                    <a:lnTo>
                      <a:pt x="30099" y="26670"/>
                    </a:lnTo>
                    <a:lnTo>
                      <a:pt x="26384" y="26670"/>
                    </a:lnTo>
                    <a:lnTo>
                      <a:pt x="26384" y="17907"/>
                    </a:lnTo>
                    <a:lnTo>
                      <a:pt x="10858" y="17907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5" name="자유형: 도형 1004">
                <a:extLst>
                  <a:ext uri="{FF2B5EF4-FFF2-40B4-BE49-F238E27FC236}">
                    <a16:creationId xmlns:a16="http://schemas.microsoft.com/office/drawing/2014/main" id="{A85E6238-43BD-47FA-87F8-566AE9CC6A75}"/>
                  </a:ext>
                </a:extLst>
              </p:cNvPr>
              <p:cNvSpPr/>
              <p:nvPr/>
            </p:nvSpPr>
            <p:spPr>
              <a:xfrm>
                <a:off x="2229707" y="2882027"/>
                <a:ext cx="9525" cy="28575"/>
              </a:xfrm>
              <a:custGeom>
                <a:avLst/>
                <a:gdLst>
                  <a:gd name="connsiteX0" fmla="*/ 10858 w 9525"/>
                  <a:gd name="connsiteY0" fmla="*/ 26670 h 28575"/>
                  <a:gd name="connsiteX1" fmla="*/ 7144 w 9525"/>
                  <a:gd name="connsiteY1" fmla="*/ 26670 h 28575"/>
                  <a:gd name="connsiteX2" fmla="*/ 7144 w 9525"/>
                  <a:gd name="connsiteY2" fmla="*/ 7144 h 28575"/>
                  <a:gd name="connsiteX3" fmla="*/ 10858 w 9525"/>
                  <a:gd name="connsiteY3" fmla="*/ 7144 h 28575"/>
                  <a:gd name="connsiteX4" fmla="*/ 10858 w 9525"/>
                  <a:gd name="connsiteY4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0858" y="26670"/>
                    </a:moveTo>
                    <a:lnTo>
                      <a:pt x="7144" y="26670"/>
                    </a:lnTo>
                    <a:lnTo>
                      <a:pt x="7144" y="7144"/>
                    </a:lnTo>
                    <a:lnTo>
                      <a:pt x="10858" y="7144"/>
                    </a:lnTo>
                    <a:lnTo>
                      <a:pt x="10858" y="26670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6" name="자유형: 도형 1005">
                <a:extLst>
                  <a:ext uri="{FF2B5EF4-FFF2-40B4-BE49-F238E27FC236}">
                    <a16:creationId xmlns:a16="http://schemas.microsoft.com/office/drawing/2014/main" id="{23DE010A-6BD3-4E82-869F-11604FF32CB7}"/>
                  </a:ext>
                </a:extLst>
              </p:cNvPr>
              <p:cNvSpPr/>
              <p:nvPr/>
            </p:nvSpPr>
            <p:spPr>
              <a:xfrm>
                <a:off x="2242757" y="2882027"/>
                <a:ext cx="28575" cy="28575"/>
              </a:xfrm>
              <a:custGeom>
                <a:avLst/>
                <a:gdLst>
                  <a:gd name="connsiteX0" fmla="*/ 20098 w 28575"/>
                  <a:gd name="connsiteY0" fmla="*/ 10001 h 28575"/>
                  <a:gd name="connsiteX1" fmla="*/ 20098 w 28575"/>
                  <a:gd name="connsiteY1" fmla="*/ 26670 h 28575"/>
                  <a:gd name="connsiteX2" fmla="*/ 16383 w 28575"/>
                  <a:gd name="connsiteY2" fmla="*/ 26670 h 28575"/>
                  <a:gd name="connsiteX3" fmla="*/ 16383 w 28575"/>
                  <a:gd name="connsiteY3" fmla="*/ 10001 h 28575"/>
                  <a:gd name="connsiteX4" fmla="*/ 7144 w 28575"/>
                  <a:gd name="connsiteY4" fmla="*/ 10001 h 28575"/>
                  <a:gd name="connsiteX5" fmla="*/ 7144 w 28575"/>
                  <a:gd name="connsiteY5" fmla="*/ 7144 h 28575"/>
                  <a:gd name="connsiteX6" fmla="*/ 29337 w 28575"/>
                  <a:gd name="connsiteY6" fmla="*/ 7144 h 28575"/>
                  <a:gd name="connsiteX7" fmla="*/ 29337 w 28575"/>
                  <a:gd name="connsiteY7" fmla="*/ 10001 h 28575"/>
                  <a:gd name="connsiteX8" fmla="*/ 20098 w 28575"/>
                  <a:gd name="connsiteY8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28575">
                    <a:moveTo>
                      <a:pt x="20098" y="10001"/>
                    </a:moveTo>
                    <a:lnTo>
                      <a:pt x="20098" y="26670"/>
                    </a:lnTo>
                    <a:lnTo>
                      <a:pt x="16383" y="26670"/>
                    </a:lnTo>
                    <a:lnTo>
                      <a:pt x="16383" y="10001"/>
                    </a:lnTo>
                    <a:lnTo>
                      <a:pt x="7144" y="10001"/>
                    </a:lnTo>
                    <a:lnTo>
                      <a:pt x="7144" y="7144"/>
                    </a:lnTo>
                    <a:lnTo>
                      <a:pt x="29337" y="7144"/>
                    </a:lnTo>
                    <a:lnTo>
                      <a:pt x="29337" y="10001"/>
                    </a:lnTo>
                    <a:lnTo>
                      <a:pt x="20098" y="10001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7" name="자유형: 도형 1006">
                <a:extLst>
                  <a:ext uri="{FF2B5EF4-FFF2-40B4-BE49-F238E27FC236}">
                    <a16:creationId xmlns:a16="http://schemas.microsoft.com/office/drawing/2014/main" id="{63048E61-1497-4108-A83D-907B01F1132A}"/>
                  </a:ext>
                </a:extLst>
              </p:cNvPr>
              <p:cNvSpPr/>
              <p:nvPr/>
            </p:nvSpPr>
            <p:spPr>
              <a:xfrm>
                <a:off x="2274284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24765 w 28575"/>
                  <a:gd name="connsiteY2" fmla="*/ 7144 h 28575"/>
                  <a:gd name="connsiteX3" fmla="*/ 24765 w 28575"/>
                  <a:gd name="connsiteY3" fmla="*/ 10001 h 28575"/>
                  <a:gd name="connsiteX4" fmla="*/ 10858 w 28575"/>
                  <a:gd name="connsiteY4" fmla="*/ 10001 h 28575"/>
                  <a:gd name="connsiteX5" fmla="*/ 10858 w 28575"/>
                  <a:gd name="connsiteY5" fmla="*/ 15050 h 28575"/>
                  <a:gd name="connsiteX6" fmla="*/ 24765 w 28575"/>
                  <a:gd name="connsiteY6" fmla="*/ 15050 h 28575"/>
                  <a:gd name="connsiteX7" fmla="*/ 24765 w 28575"/>
                  <a:gd name="connsiteY7" fmla="*/ 17907 h 28575"/>
                  <a:gd name="connsiteX8" fmla="*/ 10858 w 28575"/>
                  <a:gd name="connsiteY8" fmla="*/ 17907 h 28575"/>
                  <a:gd name="connsiteX9" fmla="*/ 10858 w 28575"/>
                  <a:gd name="connsiteY9" fmla="*/ 23717 h 28575"/>
                  <a:gd name="connsiteX10" fmla="*/ 24765 w 28575"/>
                  <a:gd name="connsiteY10" fmla="*/ 23717 h 28575"/>
                  <a:gd name="connsiteX11" fmla="*/ 24765 w 28575"/>
                  <a:gd name="connsiteY11" fmla="*/ 26575 h 28575"/>
                  <a:gd name="connsiteX12" fmla="*/ 7144 w 28575"/>
                  <a:gd name="connsiteY12" fmla="*/ 26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24765" y="7144"/>
                    </a:lnTo>
                    <a:lnTo>
                      <a:pt x="24765" y="10001"/>
                    </a:lnTo>
                    <a:lnTo>
                      <a:pt x="10858" y="10001"/>
                    </a:lnTo>
                    <a:lnTo>
                      <a:pt x="10858" y="15050"/>
                    </a:lnTo>
                    <a:lnTo>
                      <a:pt x="24765" y="15050"/>
                    </a:lnTo>
                    <a:lnTo>
                      <a:pt x="24765" y="17907"/>
                    </a:lnTo>
                    <a:lnTo>
                      <a:pt x="10858" y="17907"/>
                    </a:lnTo>
                    <a:lnTo>
                      <a:pt x="10858" y="23717"/>
                    </a:lnTo>
                    <a:lnTo>
                      <a:pt x="24765" y="23717"/>
                    </a:lnTo>
                    <a:lnTo>
                      <a:pt x="24765" y="26575"/>
                    </a:lnTo>
                    <a:lnTo>
                      <a:pt x="7144" y="26575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8" name="자유형: 도형 1007">
                <a:extLst>
                  <a:ext uri="{FF2B5EF4-FFF2-40B4-BE49-F238E27FC236}">
                    <a16:creationId xmlns:a16="http://schemas.microsoft.com/office/drawing/2014/main" id="{BF75C071-02E0-4F0F-A397-C006D15B56EC}"/>
                  </a:ext>
                </a:extLst>
              </p:cNvPr>
              <p:cNvSpPr/>
              <p:nvPr/>
            </p:nvSpPr>
            <p:spPr>
              <a:xfrm>
                <a:off x="2331529" y="2882027"/>
                <a:ext cx="28575" cy="28575"/>
              </a:xfrm>
              <a:custGeom>
                <a:avLst/>
                <a:gdLst>
                  <a:gd name="connsiteX0" fmla="*/ 20098 w 28575"/>
                  <a:gd name="connsiteY0" fmla="*/ 10001 h 28575"/>
                  <a:gd name="connsiteX1" fmla="*/ 20098 w 28575"/>
                  <a:gd name="connsiteY1" fmla="*/ 26670 h 28575"/>
                  <a:gd name="connsiteX2" fmla="*/ 16383 w 28575"/>
                  <a:gd name="connsiteY2" fmla="*/ 26670 h 28575"/>
                  <a:gd name="connsiteX3" fmla="*/ 16383 w 28575"/>
                  <a:gd name="connsiteY3" fmla="*/ 10001 h 28575"/>
                  <a:gd name="connsiteX4" fmla="*/ 7144 w 28575"/>
                  <a:gd name="connsiteY4" fmla="*/ 10001 h 28575"/>
                  <a:gd name="connsiteX5" fmla="*/ 7144 w 28575"/>
                  <a:gd name="connsiteY5" fmla="*/ 7144 h 28575"/>
                  <a:gd name="connsiteX6" fmla="*/ 29337 w 28575"/>
                  <a:gd name="connsiteY6" fmla="*/ 7144 h 28575"/>
                  <a:gd name="connsiteX7" fmla="*/ 29337 w 28575"/>
                  <a:gd name="connsiteY7" fmla="*/ 10001 h 28575"/>
                  <a:gd name="connsiteX8" fmla="*/ 20098 w 28575"/>
                  <a:gd name="connsiteY8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28575">
                    <a:moveTo>
                      <a:pt x="20098" y="10001"/>
                    </a:moveTo>
                    <a:lnTo>
                      <a:pt x="20098" y="26670"/>
                    </a:lnTo>
                    <a:lnTo>
                      <a:pt x="16383" y="26670"/>
                    </a:lnTo>
                    <a:lnTo>
                      <a:pt x="16383" y="10001"/>
                    </a:lnTo>
                    <a:lnTo>
                      <a:pt x="7144" y="10001"/>
                    </a:lnTo>
                    <a:lnTo>
                      <a:pt x="7144" y="7144"/>
                    </a:lnTo>
                    <a:lnTo>
                      <a:pt x="29337" y="7144"/>
                    </a:lnTo>
                    <a:lnTo>
                      <a:pt x="29337" y="10001"/>
                    </a:lnTo>
                    <a:lnTo>
                      <a:pt x="20098" y="10001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9" name="자유형: 도형 1008">
                <a:extLst>
                  <a:ext uri="{FF2B5EF4-FFF2-40B4-BE49-F238E27FC236}">
                    <a16:creationId xmlns:a16="http://schemas.microsoft.com/office/drawing/2014/main" id="{CF4D1FA3-46F5-445B-A98B-2638AAA982D2}"/>
                  </a:ext>
                </a:extLst>
              </p:cNvPr>
              <p:cNvSpPr/>
              <p:nvPr/>
            </p:nvSpPr>
            <p:spPr>
              <a:xfrm>
                <a:off x="2363057" y="2882027"/>
                <a:ext cx="28575" cy="28575"/>
              </a:xfrm>
              <a:custGeom>
                <a:avLst/>
                <a:gdLst>
                  <a:gd name="connsiteX0" fmla="*/ 10954 w 28575"/>
                  <a:gd name="connsiteY0" fmla="*/ 7144 h 28575"/>
                  <a:gd name="connsiteX1" fmla="*/ 10954 w 28575"/>
                  <a:gd name="connsiteY1" fmla="*/ 23813 h 28575"/>
                  <a:gd name="connsiteX2" fmla="*/ 25146 w 28575"/>
                  <a:gd name="connsiteY2" fmla="*/ 23813 h 28575"/>
                  <a:gd name="connsiteX3" fmla="*/ 25146 w 28575"/>
                  <a:gd name="connsiteY3" fmla="*/ 7144 h 28575"/>
                  <a:gd name="connsiteX4" fmla="*/ 28861 w 28575"/>
                  <a:gd name="connsiteY4" fmla="*/ 7144 h 28575"/>
                  <a:gd name="connsiteX5" fmla="*/ 28861 w 28575"/>
                  <a:gd name="connsiteY5" fmla="*/ 22098 h 28575"/>
                  <a:gd name="connsiteX6" fmla="*/ 27908 w 28575"/>
                  <a:gd name="connsiteY6" fmla="*/ 25718 h 28575"/>
                  <a:gd name="connsiteX7" fmla="*/ 24098 w 28575"/>
                  <a:gd name="connsiteY7" fmla="*/ 26670 h 28575"/>
                  <a:gd name="connsiteX8" fmla="*/ 12002 w 28575"/>
                  <a:gd name="connsiteY8" fmla="*/ 26670 h 28575"/>
                  <a:gd name="connsiteX9" fmla="*/ 8192 w 28575"/>
                  <a:gd name="connsiteY9" fmla="*/ 25718 h 28575"/>
                  <a:gd name="connsiteX10" fmla="*/ 7144 w 28575"/>
                  <a:gd name="connsiteY10" fmla="*/ 22098 h 28575"/>
                  <a:gd name="connsiteX11" fmla="*/ 7144 w 28575"/>
                  <a:gd name="connsiteY11" fmla="*/ 7144 h 28575"/>
                  <a:gd name="connsiteX12" fmla="*/ 10858 w 28575"/>
                  <a:gd name="connsiteY12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10954" y="7144"/>
                    </a:moveTo>
                    <a:lnTo>
                      <a:pt x="10954" y="23813"/>
                    </a:lnTo>
                    <a:lnTo>
                      <a:pt x="25146" y="23813"/>
                    </a:lnTo>
                    <a:lnTo>
                      <a:pt x="25146" y="7144"/>
                    </a:lnTo>
                    <a:lnTo>
                      <a:pt x="28861" y="7144"/>
                    </a:lnTo>
                    <a:lnTo>
                      <a:pt x="28861" y="22098"/>
                    </a:lnTo>
                    <a:cubicBezTo>
                      <a:pt x="28861" y="23908"/>
                      <a:pt x="28575" y="25051"/>
                      <a:pt x="27908" y="25718"/>
                    </a:cubicBezTo>
                    <a:cubicBezTo>
                      <a:pt x="27242" y="26384"/>
                      <a:pt x="26003" y="26670"/>
                      <a:pt x="24098" y="26670"/>
                    </a:cubicBezTo>
                    <a:lnTo>
                      <a:pt x="12002" y="26670"/>
                    </a:lnTo>
                    <a:cubicBezTo>
                      <a:pt x="10192" y="26670"/>
                      <a:pt x="8858" y="26384"/>
                      <a:pt x="8192" y="25718"/>
                    </a:cubicBezTo>
                    <a:cubicBezTo>
                      <a:pt x="7525" y="25051"/>
                      <a:pt x="7144" y="23813"/>
                      <a:pt x="7144" y="22098"/>
                    </a:cubicBezTo>
                    <a:lnTo>
                      <a:pt x="7144" y="7144"/>
                    </a:lnTo>
                    <a:lnTo>
                      <a:pt x="10858" y="7144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0" name="자유형: 도형 1009">
                <a:extLst>
                  <a:ext uri="{FF2B5EF4-FFF2-40B4-BE49-F238E27FC236}">
                    <a16:creationId xmlns:a16="http://schemas.microsoft.com/office/drawing/2014/main" id="{36CF0FD2-85BA-47A5-8A64-00CEA23C479F}"/>
                  </a:ext>
                </a:extLst>
              </p:cNvPr>
              <p:cNvSpPr/>
              <p:nvPr/>
            </p:nvSpPr>
            <p:spPr>
              <a:xfrm>
                <a:off x="2397728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22860 w 28575"/>
                  <a:gd name="connsiteY2" fmla="*/ 7144 h 28575"/>
                  <a:gd name="connsiteX3" fmla="*/ 26956 w 28575"/>
                  <a:gd name="connsiteY3" fmla="*/ 10954 h 28575"/>
                  <a:gd name="connsiteX4" fmla="*/ 26956 w 28575"/>
                  <a:gd name="connsiteY4" fmla="*/ 15335 h 28575"/>
                  <a:gd name="connsiteX5" fmla="*/ 22860 w 28575"/>
                  <a:gd name="connsiteY5" fmla="*/ 19050 h 28575"/>
                  <a:gd name="connsiteX6" fmla="*/ 20288 w 28575"/>
                  <a:gd name="connsiteY6" fmla="*/ 19050 h 28575"/>
                  <a:gd name="connsiteX7" fmla="*/ 28956 w 28575"/>
                  <a:gd name="connsiteY7" fmla="*/ 26670 h 28575"/>
                  <a:gd name="connsiteX8" fmla="*/ 24003 w 28575"/>
                  <a:gd name="connsiteY8" fmla="*/ 26670 h 28575"/>
                  <a:gd name="connsiteX9" fmla="*/ 16192 w 28575"/>
                  <a:gd name="connsiteY9" fmla="*/ 19050 h 28575"/>
                  <a:gd name="connsiteX10" fmla="*/ 10858 w 28575"/>
                  <a:gd name="connsiteY10" fmla="*/ 19050 h 28575"/>
                  <a:gd name="connsiteX11" fmla="*/ 10858 w 28575"/>
                  <a:gd name="connsiteY11" fmla="*/ 26670 h 28575"/>
                  <a:gd name="connsiteX12" fmla="*/ 7144 w 28575"/>
                  <a:gd name="connsiteY12" fmla="*/ 26670 h 28575"/>
                  <a:gd name="connsiteX13" fmla="*/ 21146 w 28575"/>
                  <a:gd name="connsiteY13" fmla="*/ 10001 h 28575"/>
                  <a:gd name="connsiteX14" fmla="*/ 10858 w 28575"/>
                  <a:gd name="connsiteY14" fmla="*/ 10001 h 28575"/>
                  <a:gd name="connsiteX15" fmla="*/ 10858 w 28575"/>
                  <a:gd name="connsiteY15" fmla="*/ 16383 h 28575"/>
                  <a:gd name="connsiteX16" fmla="*/ 21146 w 28575"/>
                  <a:gd name="connsiteY16" fmla="*/ 16383 h 28575"/>
                  <a:gd name="connsiteX17" fmla="*/ 22955 w 28575"/>
                  <a:gd name="connsiteY17" fmla="*/ 15716 h 28575"/>
                  <a:gd name="connsiteX18" fmla="*/ 23146 w 28575"/>
                  <a:gd name="connsiteY18" fmla="*/ 14383 h 28575"/>
                  <a:gd name="connsiteX19" fmla="*/ 23146 w 28575"/>
                  <a:gd name="connsiteY19" fmla="*/ 12002 h 28575"/>
                  <a:gd name="connsiteX20" fmla="*/ 21050 w 28575"/>
                  <a:gd name="connsiteY20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22860" y="7144"/>
                    </a:lnTo>
                    <a:cubicBezTo>
                      <a:pt x="25622" y="7144"/>
                      <a:pt x="26956" y="8382"/>
                      <a:pt x="26956" y="10954"/>
                    </a:cubicBezTo>
                    <a:lnTo>
                      <a:pt x="26956" y="15335"/>
                    </a:lnTo>
                    <a:cubicBezTo>
                      <a:pt x="26956" y="17812"/>
                      <a:pt x="25622" y="19050"/>
                      <a:pt x="22860" y="19050"/>
                    </a:cubicBezTo>
                    <a:lnTo>
                      <a:pt x="20288" y="19050"/>
                    </a:lnTo>
                    <a:lnTo>
                      <a:pt x="28956" y="26670"/>
                    </a:lnTo>
                    <a:lnTo>
                      <a:pt x="24003" y="26670"/>
                    </a:lnTo>
                    <a:lnTo>
                      <a:pt x="16192" y="19050"/>
                    </a:lnTo>
                    <a:lnTo>
                      <a:pt x="10858" y="19050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  <a:moveTo>
                      <a:pt x="21146" y="10001"/>
                    </a:moveTo>
                    <a:lnTo>
                      <a:pt x="10858" y="10001"/>
                    </a:lnTo>
                    <a:lnTo>
                      <a:pt x="10858" y="16383"/>
                    </a:lnTo>
                    <a:lnTo>
                      <a:pt x="21146" y="16383"/>
                    </a:lnTo>
                    <a:cubicBezTo>
                      <a:pt x="22098" y="16383"/>
                      <a:pt x="22765" y="16193"/>
                      <a:pt x="22955" y="15716"/>
                    </a:cubicBezTo>
                    <a:cubicBezTo>
                      <a:pt x="23146" y="15431"/>
                      <a:pt x="23146" y="15050"/>
                      <a:pt x="23146" y="14383"/>
                    </a:cubicBezTo>
                    <a:lnTo>
                      <a:pt x="23146" y="12002"/>
                    </a:lnTo>
                    <a:cubicBezTo>
                      <a:pt x="23146" y="10668"/>
                      <a:pt x="22479" y="10001"/>
                      <a:pt x="21050" y="10001"/>
                    </a:cubicBez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1" name="자유형: 도형 1010">
                <a:extLst>
                  <a:ext uri="{FF2B5EF4-FFF2-40B4-BE49-F238E27FC236}">
                    <a16:creationId xmlns:a16="http://schemas.microsoft.com/office/drawing/2014/main" id="{2C78144A-C02C-4D37-A8E9-C378871ECE1F}"/>
                  </a:ext>
                </a:extLst>
              </p:cNvPr>
              <p:cNvSpPr/>
              <p:nvPr/>
            </p:nvSpPr>
            <p:spPr>
              <a:xfrm>
                <a:off x="2429923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24765 w 28575"/>
                  <a:gd name="connsiteY2" fmla="*/ 7144 h 28575"/>
                  <a:gd name="connsiteX3" fmla="*/ 24765 w 28575"/>
                  <a:gd name="connsiteY3" fmla="*/ 10001 h 28575"/>
                  <a:gd name="connsiteX4" fmla="*/ 10858 w 28575"/>
                  <a:gd name="connsiteY4" fmla="*/ 10001 h 28575"/>
                  <a:gd name="connsiteX5" fmla="*/ 10858 w 28575"/>
                  <a:gd name="connsiteY5" fmla="*/ 15050 h 28575"/>
                  <a:gd name="connsiteX6" fmla="*/ 24765 w 28575"/>
                  <a:gd name="connsiteY6" fmla="*/ 15050 h 28575"/>
                  <a:gd name="connsiteX7" fmla="*/ 24765 w 28575"/>
                  <a:gd name="connsiteY7" fmla="*/ 17907 h 28575"/>
                  <a:gd name="connsiteX8" fmla="*/ 10858 w 28575"/>
                  <a:gd name="connsiteY8" fmla="*/ 17907 h 28575"/>
                  <a:gd name="connsiteX9" fmla="*/ 10858 w 28575"/>
                  <a:gd name="connsiteY9" fmla="*/ 23717 h 28575"/>
                  <a:gd name="connsiteX10" fmla="*/ 24765 w 28575"/>
                  <a:gd name="connsiteY10" fmla="*/ 23717 h 28575"/>
                  <a:gd name="connsiteX11" fmla="*/ 24765 w 28575"/>
                  <a:gd name="connsiteY11" fmla="*/ 26575 h 28575"/>
                  <a:gd name="connsiteX12" fmla="*/ 7144 w 28575"/>
                  <a:gd name="connsiteY12" fmla="*/ 26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24765" y="7144"/>
                    </a:lnTo>
                    <a:lnTo>
                      <a:pt x="24765" y="10001"/>
                    </a:lnTo>
                    <a:lnTo>
                      <a:pt x="10858" y="10001"/>
                    </a:lnTo>
                    <a:lnTo>
                      <a:pt x="10858" y="15050"/>
                    </a:lnTo>
                    <a:lnTo>
                      <a:pt x="24765" y="15050"/>
                    </a:lnTo>
                    <a:lnTo>
                      <a:pt x="24765" y="17907"/>
                    </a:lnTo>
                    <a:lnTo>
                      <a:pt x="10858" y="17907"/>
                    </a:lnTo>
                    <a:lnTo>
                      <a:pt x="10858" y="23717"/>
                    </a:lnTo>
                    <a:lnTo>
                      <a:pt x="24765" y="23717"/>
                    </a:lnTo>
                    <a:lnTo>
                      <a:pt x="24765" y="26575"/>
                    </a:lnTo>
                    <a:lnTo>
                      <a:pt x="7144" y="26575"/>
                    </a:lnTo>
                    <a:close/>
                  </a:path>
                </a:pathLst>
              </a:custGeom>
              <a:solidFill>
                <a:srgbClr val="233C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2" name="자유형: 도형 1011">
                <a:extLst>
                  <a:ext uri="{FF2B5EF4-FFF2-40B4-BE49-F238E27FC236}">
                    <a16:creationId xmlns:a16="http://schemas.microsoft.com/office/drawing/2014/main" id="{08342A7F-04E0-460E-8287-5F408A43C440}"/>
                  </a:ext>
                </a:extLst>
              </p:cNvPr>
              <p:cNvSpPr/>
              <p:nvPr/>
            </p:nvSpPr>
            <p:spPr>
              <a:xfrm>
                <a:off x="2097119" y="2882027"/>
                <a:ext cx="38100" cy="28575"/>
              </a:xfrm>
              <a:custGeom>
                <a:avLst/>
                <a:gdLst>
                  <a:gd name="connsiteX0" fmla="*/ 7144 w 38100"/>
                  <a:gd name="connsiteY0" fmla="*/ 26670 h 28575"/>
                  <a:gd name="connsiteX1" fmla="*/ 18479 w 38100"/>
                  <a:gd name="connsiteY1" fmla="*/ 7144 h 28575"/>
                  <a:gd name="connsiteX2" fmla="*/ 21812 w 38100"/>
                  <a:gd name="connsiteY2" fmla="*/ 7144 h 28575"/>
                  <a:gd name="connsiteX3" fmla="*/ 33433 w 38100"/>
                  <a:gd name="connsiteY3" fmla="*/ 26670 h 28575"/>
                  <a:gd name="connsiteX4" fmla="*/ 29432 w 38100"/>
                  <a:gd name="connsiteY4" fmla="*/ 26670 h 28575"/>
                  <a:gd name="connsiteX5" fmla="*/ 26860 w 38100"/>
                  <a:gd name="connsiteY5" fmla="*/ 22098 h 28575"/>
                  <a:gd name="connsiteX6" fmla="*/ 13335 w 38100"/>
                  <a:gd name="connsiteY6" fmla="*/ 22098 h 28575"/>
                  <a:gd name="connsiteX7" fmla="*/ 10858 w 38100"/>
                  <a:gd name="connsiteY7" fmla="*/ 26670 h 28575"/>
                  <a:gd name="connsiteX8" fmla="*/ 7144 w 38100"/>
                  <a:gd name="connsiteY8" fmla="*/ 26670 h 28575"/>
                  <a:gd name="connsiteX9" fmla="*/ 14859 w 38100"/>
                  <a:gd name="connsiteY9" fmla="*/ 19336 h 28575"/>
                  <a:gd name="connsiteX10" fmla="*/ 25241 w 38100"/>
                  <a:gd name="connsiteY10" fmla="*/ 19336 h 28575"/>
                  <a:gd name="connsiteX11" fmla="*/ 20002 w 38100"/>
                  <a:gd name="connsiteY11" fmla="*/ 10001 h 28575"/>
                  <a:gd name="connsiteX12" fmla="*/ 14859 w 38100"/>
                  <a:gd name="connsiteY12" fmla="*/ 1933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100" h="28575">
                    <a:moveTo>
                      <a:pt x="7144" y="26670"/>
                    </a:moveTo>
                    <a:lnTo>
                      <a:pt x="18479" y="7144"/>
                    </a:lnTo>
                    <a:lnTo>
                      <a:pt x="21812" y="7144"/>
                    </a:lnTo>
                    <a:lnTo>
                      <a:pt x="33433" y="26670"/>
                    </a:lnTo>
                    <a:lnTo>
                      <a:pt x="29432" y="26670"/>
                    </a:lnTo>
                    <a:lnTo>
                      <a:pt x="26860" y="22098"/>
                    </a:lnTo>
                    <a:lnTo>
                      <a:pt x="13335" y="22098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  <a:moveTo>
                      <a:pt x="14859" y="19336"/>
                    </a:moveTo>
                    <a:lnTo>
                      <a:pt x="25241" y="19336"/>
                    </a:lnTo>
                    <a:lnTo>
                      <a:pt x="20002" y="10001"/>
                    </a:lnTo>
                    <a:lnTo>
                      <a:pt x="14859" y="19336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3" name="자유형: 도형 1012">
                <a:extLst>
                  <a:ext uri="{FF2B5EF4-FFF2-40B4-BE49-F238E27FC236}">
                    <a16:creationId xmlns:a16="http://schemas.microsoft.com/office/drawing/2014/main" id="{54602180-9690-49EA-8CBC-FF44485BA930}"/>
                  </a:ext>
                </a:extLst>
              </p:cNvPr>
              <p:cNvSpPr/>
              <p:nvPr/>
            </p:nvSpPr>
            <p:spPr>
              <a:xfrm>
                <a:off x="2132933" y="2882027"/>
                <a:ext cx="28575" cy="28575"/>
              </a:xfrm>
              <a:custGeom>
                <a:avLst/>
                <a:gdLst>
                  <a:gd name="connsiteX0" fmla="*/ 7239 w 28575"/>
                  <a:gd name="connsiteY0" fmla="*/ 26670 h 28575"/>
                  <a:gd name="connsiteX1" fmla="*/ 7239 w 28575"/>
                  <a:gd name="connsiteY1" fmla="*/ 7144 h 28575"/>
                  <a:gd name="connsiteX2" fmla="*/ 22955 w 28575"/>
                  <a:gd name="connsiteY2" fmla="*/ 7144 h 28575"/>
                  <a:gd name="connsiteX3" fmla="*/ 27051 w 28575"/>
                  <a:gd name="connsiteY3" fmla="*/ 10954 h 28575"/>
                  <a:gd name="connsiteX4" fmla="*/ 27051 w 28575"/>
                  <a:gd name="connsiteY4" fmla="*/ 15335 h 28575"/>
                  <a:gd name="connsiteX5" fmla="*/ 22955 w 28575"/>
                  <a:gd name="connsiteY5" fmla="*/ 19050 h 28575"/>
                  <a:gd name="connsiteX6" fmla="*/ 20383 w 28575"/>
                  <a:gd name="connsiteY6" fmla="*/ 19050 h 28575"/>
                  <a:gd name="connsiteX7" fmla="*/ 28956 w 28575"/>
                  <a:gd name="connsiteY7" fmla="*/ 26670 h 28575"/>
                  <a:gd name="connsiteX8" fmla="*/ 24003 w 28575"/>
                  <a:gd name="connsiteY8" fmla="*/ 26670 h 28575"/>
                  <a:gd name="connsiteX9" fmla="*/ 16192 w 28575"/>
                  <a:gd name="connsiteY9" fmla="*/ 19050 h 28575"/>
                  <a:gd name="connsiteX10" fmla="*/ 10858 w 28575"/>
                  <a:gd name="connsiteY10" fmla="*/ 19050 h 28575"/>
                  <a:gd name="connsiteX11" fmla="*/ 10858 w 28575"/>
                  <a:gd name="connsiteY11" fmla="*/ 26670 h 28575"/>
                  <a:gd name="connsiteX12" fmla="*/ 7144 w 28575"/>
                  <a:gd name="connsiteY12" fmla="*/ 26670 h 28575"/>
                  <a:gd name="connsiteX13" fmla="*/ 21241 w 28575"/>
                  <a:gd name="connsiteY13" fmla="*/ 10001 h 28575"/>
                  <a:gd name="connsiteX14" fmla="*/ 10954 w 28575"/>
                  <a:gd name="connsiteY14" fmla="*/ 10001 h 28575"/>
                  <a:gd name="connsiteX15" fmla="*/ 10954 w 28575"/>
                  <a:gd name="connsiteY15" fmla="*/ 16383 h 28575"/>
                  <a:gd name="connsiteX16" fmla="*/ 21241 w 28575"/>
                  <a:gd name="connsiteY16" fmla="*/ 16383 h 28575"/>
                  <a:gd name="connsiteX17" fmla="*/ 23050 w 28575"/>
                  <a:gd name="connsiteY17" fmla="*/ 15716 h 28575"/>
                  <a:gd name="connsiteX18" fmla="*/ 23241 w 28575"/>
                  <a:gd name="connsiteY18" fmla="*/ 14383 h 28575"/>
                  <a:gd name="connsiteX19" fmla="*/ 23241 w 28575"/>
                  <a:gd name="connsiteY19" fmla="*/ 12002 h 28575"/>
                  <a:gd name="connsiteX20" fmla="*/ 21241 w 28575"/>
                  <a:gd name="connsiteY20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8575" h="28575">
                    <a:moveTo>
                      <a:pt x="7239" y="26670"/>
                    </a:moveTo>
                    <a:lnTo>
                      <a:pt x="7239" y="7144"/>
                    </a:lnTo>
                    <a:lnTo>
                      <a:pt x="22955" y="7144"/>
                    </a:lnTo>
                    <a:cubicBezTo>
                      <a:pt x="25717" y="7144"/>
                      <a:pt x="27051" y="8382"/>
                      <a:pt x="27051" y="10954"/>
                    </a:cubicBezTo>
                    <a:lnTo>
                      <a:pt x="27051" y="15335"/>
                    </a:lnTo>
                    <a:cubicBezTo>
                      <a:pt x="27051" y="17812"/>
                      <a:pt x="25717" y="19050"/>
                      <a:pt x="22955" y="19050"/>
                    </a:cubicBezTo>
                    <a:lnTo>
                      <a:pt x="20383" y="19050"/>
                    </a:lnTo>
                    <a:lnTo>
                      <a:pt x="28956" y="26670"/>
                    </a:lnTo>
                    <a:lnTo>
                      <a:pt x="24003" y="26670"/>
                    </a:lnTo>
                    <a:lnTo>
                      <a:pt x="16192" y="19050"/>
                    </a:lnTo>
                    <a:lnTo>
                      <a:pt x="10858" y="19050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  <a:moveTo>
                      <a:pt x="21241" y="10001"/>
                    </a:moveTo>
                    <a:lnTo>
                      <a:pt x="10954" y="10001"/>
                    </a:lnTo>
                    <a:lnTo>
                      <a:pt x="10954" y="16383"/>
                    </a:lnTo>
                    <a:lnTo>
                      <a:pt x="21241" y="16383"/>
                    </a:lnTo>
                    <a:cubicBezTo>
                      <a:pt x="22193" y="16383"/>
                      <a:pt x="22860" y="16193"/>
                      <a:pt x="23050" y="15716"/>
                    </a:cubicBezTo>
                    <a:cubicBezTo>
                      <a:pt x="23241" y="15431"/>
                      <a:pt x="23241" y="15050"/>
                      <a:pt x="23241" y="14383"/>
                    </a:cubicBezTo>
                    <a:lnTo>
                      <a:pt x="23241" y="12002"/>
                    </a:lnTo>
                    <a:cubicBezTo>
                      <a:pt x="23241" y="10668"/>
                      <a:pt x="22574" y="10001"/>
                      <a:pt x="21241" y="10001"/>
                    </a:cubicBez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4" name="자유형: 도형 1013">
                <a:extLst>
                  <a:ext uri="{FF2B5EF4-FFF2-40B4-BE49-F238E27FC236}">
                    <a16:creationId xmlns:a16="http://schemas.microsoft.com/office/drawing/2014/main" id="{0D282156-6512-467C-9FA1-C7292000AAC6}"/>
                  </a:ext>
                </a:extLst>
              </p:cNvPr>
              <p:cNvSpPr/>
              <p:nvPr/>
            </p:nvSpPr>
            <p:spPr>
              <a:xfrm>
                <a:off x="2164747" y="2881932"/>
                <a:ext cx="28575" cy="28575"/>
              </a:xfrm>
              <a:custGeom>
                <a:avLst/>
                <a:gdLst>
                  <a:gd name="connsiteX0" fmla="*/ 26194 w 28575"/>
                  <a:gd name="connsiteY0" fmla="*/ 10096 h 28575"/>
                  <a:gd name="connsiteX1" fmla="*/ 10954 w 28575"/>
                  <a:gd name="connsiteY1" fmla="*/ 10096 h 28575"/>
                  <a:gd name="connsiteX2" fmla="*/ 10954 w 28575"/>
                  <a:gd name="connsiteY2" fmla="*/ 23908 h 28575"/>
                  <a:gd name="connsiteX3" fmla="*/ 26194 w 28575"/>
                  <a:gd name="connsiteY3" fmla="*/ 23908 h 28575"/>
                  <a:gd name="connsiteX4" fmla="*/ 26194 w 28575"/>
                  <a:gd name="connsiteY4" fmla="*/ 26765 h 28575"/>
                  <a:gd name="connsiteX5" fmla="*/ 11906 w 28575"/>
                  <a:gd name="connsiteY5" fmla="*/ 26765 h 28575"/>
                  <a:gd name="connsiteX6" fmla="*/ 8096 w 28575"/>
                  <a:gd name="connsiteY6" fmla="*/ 25813 h 28575"/>
                  <a:gd name="connsiteX7" fmla="*/ 7144 w 28575"/>
                  <a:gd name="connsiteY7" fmla="*/ 22098 h 28575"/>
                  <a:gd name="connsiteX8" fmla="*/ 7144 w 28575"/>
                  <a:gd name="connsiteY8" fmla="*/ 11811 h 28575"/>
                  <a:gd name="connsiteX9" fmla="*/ 8096 w 28575"/>
                  <a:gd name="connsiteY9" fmla="*/ 8096 h 28575"/>
                  <a:gd name="connsiteX10" fmla="*/ 11811 w 28575"/>
                  <a:gd name="connsiteY10" fmla="*/ 7144 h 28575"/>
                  <a:gd name="connsiteX11" fmla="*/ 26098 w 28575"/>
                  <a:gd name="connsiteY11" fmla="*/ 7144 h 28575"/>
                  <a:gd name="connsiteX12" fmla="*/ 26098 w 28575"/>
                  <a:gd name="connsiteY12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26194" y="10096"/>
                    </a:moveTo>
                    <a:lnTo>
                      <a:pt x="10954" y="10096"/>
                    </a:lnTo>
                    <a:lnTo>
                      <a:pt x="10954" y="23908"/>
                    </a:lnTo>
                    <a:lnTo>
                      <a:pt x="26194" y="23908"/>
                    </a:lnTo>
                    <a:lnTo>
                      <a:pt x="26194" y="26765"/>
                    </a:lnTo>
                    <a:lnTo>
                      <a:pt x="11906" y="26765"/>
                    </a:lnTo>
                    <a:cubicBezTo>
                      <a:pt x="10001" y="26765"/>
                      <a:pt x="8763" y="26479"/>
                      <a:pt x="8096" y="25813"/>
                    </a:cubicBezTo>
                    <a:cubicBezTo>
                      <a:pt x="7430" y="25146"/>
                      <a:pt x="7144" y="24003"/>
                      <a:pt x="7144" y="22098"/>
                    </a:cubicBezTo>
                    <a:lnTo>
                      <a:pt x="7144" y="11811"/>
                    </a:lnTo>
                    <a:cubicBezTo>
                      <a:pt x="7144" y="10001"/>
                      <a:pt x="7430" y="8763"/>
                      <a:pt x="8096" y="8096"/>
                    </a:cubicBezTo>
                    <a:cubicBezTo>
                      <a:pt x="8763" y="7429"/>
                      <a:pt x="10001" y="7144"/>
                      <a:pt x="11811" y="7144"/>
                    </a:cubicBezTo>
                    <a:lnTo>
                      <a:pt x="26098" y="7144"/>
                    </a:lnTo>
                    <a:lnTo>
                      <a:pt x="26098" y="1000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5" name="자유형: 도형 1014">
                <a:extLst>
                  <a:ext uri="{FF2B5EF4-FFF2-40B4-BE49-F238E27FC236}">
                    <a16:creationId xmlns:a16="http://schemas.microsoft.com/office/drawing/2014/main" id="{6F102D0C-93D6-446A-B4A8-D4D6C5A7907D}"/>
                  </a:ext>
                </a:extLst>
              </p:cNvPr>
              <p:cNvSpPr/>
              <p:nvPr/>
            </p:nvSpPr>
            <p:spPr>
              <a:xfrm>
                <a:off x="2304383" y="2881932"/>
                <a:ext cx="28575" cy="28575"/>
              </a:xfrm>
              <a:custGeom>
                <a:avLst/>
                <a:gdLst>
                  <a:gd name="connsiteX0" fmla="*/ 26099 w 28575"/>
                  <a:gd name="connsiteY0" fmla="*/ 10096 h 28575"/>
                  <a:gd name="connsiteX1" fmla="*/ 10859 w 28575"/>
                  <a:gd name="connsiteY1" fmla="*/ 10096 h 28575"/>
                  <a:gd name="connsiteX2" fmla="*/ 10859 w 28575"/>
                  <a:gd name="connsiteY2" fmla="*/ 23908 h 28575"/>
                  <a:gd name="connsiteX3" fmla="*/ 26099 w 28575"/>
                  <a:gd name="connsiteY3" fmla="*/ 23908 h 28575"/>
                  <a:gd name="connsiteX4" fmla="*/ 26099 w 28575"/>
                  <a:gd name="connsiteY4" fmla="*/ 26765 h 28575"/>
                  <a:gd name="connsiteX5" fmla="*/ 11811 w 28575"/>
                  <a:gd name="connsiteY5" fmla="*/ 26765 h 28575"/>
                  <a:gd name="connsiteX6" fmla="*/ 8096 w 28575"/>
                  <a:gd name="connsiteY6" fmla="*/ 25813 h 28575"/>
                  <a:gd name="connsiteX7" fmla="*/ 7144 w 28575"/>
                  <a:gd name="connsiteY7" fmla="*/ 22098 h 28575"/>
                  <a:gd name="connsiteX8" fmla="*/ 7144 w 28575"/>
                  <a:gd name="connsiteY8" fmla="*/ 11811 h 28575"/>
                  <a:gd name="connsiteX9" fmla="*/ 8096 w 28575"/>
                  <a:gd name="connsiteY9" fmla="*/ 8096 h 28575"/>
                  <a:gd name="connsiteX10" fmla="*/ 11811 w 28575"/>
                  <a:gd name="connsiteY10" fmla="*/ 7144 h 28575"/>
                  <a:gd name="connsiteX11" fmla="*/ 26099 w 28575"/>
                  <a:gd name="connsiteY11" fmla="*/ 7144 h 28575"/>
                  <a:gd name="connsiteX12" fmla="*/ 26099 w 28575"/>
                  <a:gd name="connsiteY12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26099" y="10096"/>
                    </a:moveTo>
                    <a:lnTo>
                      <a:pt x="10859" y="10096"/>
                    </a:lnTo>
                    <a:lnTo>
                      <a:pt x="10859" y="23908"/>
                    </a:lnTo>
                    <a:lnTo>
                      <a:pt x="26099" y="23908"/>
                    </a:lnTo>
                    <a:lnTo>
                      <a:pt x="26099" y="26765"/>
                    </a:lnTo>
                    <a:lnTo>
                      <a:pt x="11811" y="26765"/>
                    </a:lnTo>
                    <a:cubicBezTo>
                      <a:pt x="9906" y="26765"/>
                      <a:pt x="8668" y="26479"/>
                      <a:pt x="8096" y="25813"/>
                    </a:cubicBezTo>
                    <a:cubicBezTo>
                      <a:pt x="7430" y="25146"/>
                      <a:pt x="7144" y="24003"/>
                      <a:pt x="7144" y="22098"/>
                    </a:cubicBezTo>
                    <a:lnTo>
                      <a:pt x="7144" y="11811"/>
                    </a:lnTo>
                    <a:cubicBezTo>
                      <a:pt x="7144" y="10001"/>
                      <a:pt x="7430" y="8763"/>
                      <a:pt x="8096" y="8096"/>
                    </a:cubicBezTo>
                    <a:cubicBezTo>
                      <a:pt x="8763" y="7429"/>
                      <a:pt x="10001" y="7144"/>
                      <a:pt x="11811" y="7144"/>
                    </a:cubicBezTo>
                    <a:lnTo>
                      <a:pt x="26099" y="7144"/>
                    </a:lnTo>
                    <a:lnTo>
                      <a:pt x="26099" y="1000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6" name="자유형: 도형 1015">
                <a:extLst>
                  <a:ext uri="{FF2B5EF4-FFF2-40B4-BE49-F238E27FC236}">
                    <a16:creationId xmlns:a16="http://schemas.microsoft.com/office/drawing/2014/main" id="{140A9352-61FB-4D48-96EC-4F5EDEA39580}"/>
                  </a:ext>
                </a:extLst>
              </p:cNvPr>
              <p:cNvSpPr/>
              <p:nvPr/>
            </p:nvSpPr>
            <p:spPr>
              <a:xfrm>
                <a:off x="2193893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10858 w 28575"/>
                  <a:gd name="connsiteY2" fmla="*/ 7144 h 28575"/>
                  <a:gd name="connsiteX3" fmla="*/ 10858 w 28575"/>
                  <a:gd name="connsiteY3" fmla="*/ 14954 h 28575"/>
                  <a:gd name="connsiteX4" fmla="*/ 26384 w 28575"/>
                  <a:gd name="connsiteY4" fmla="*/ 14954 h 28575"/>
                  <a:gd name="connsiteX5" fmla="*/ 26384 w 28575"/>
                  <a:gd name="connsiteY5" fmla="*/ 7144 h 28575"/>
                  <a:gd name="connsiteX6" fmla="*/ 30099 w 28575"/>
                  <a:gd name="connsiteY6" fmla="*/ 7144 h 28575"/>
                  <a:gd name="connsiteX7" fmla="*/ 30099 w 28575"/>
                  <a:gd name="connsiteY7" fmla="*/ 26670 h 28575"/>
                  <a:gd name="connsiteX8" fmla="*/ 26384 w 28575"/>
                  <a:gd name="connsiteY8" fmla="*/ 26670 h 28575"/>
                  <a:gd name="connsiteX9" fmla="*/ 26384 w 28575"/>
                  <a:gd name="connsiteY9" fmla="*/ 17907 h 28575"/>
                  <a:gd name="connsiteX10" fmla="*/ 10858 w 28575"/>
                  <a:gd name="connsiteY10" fmla="*/ 17907 h 28575"/>
                  <a:gd name="connsiteX11" fmla="*/ 10858 w 28575"/>
                  <a:gd name="connsiteY11" fmla="*/ 26670 h 28575"/>
                  <a:gd name="connsiteX12" fmla="*/ 7144 w 28575"/>
                  <a:gd name="connsiteY12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10858" y="7144"/>
                    </a:lnTo>
                    <a:lnTo>
                      <a:pt x="10858" y="14954"/>
                    </a:lnTo>
                    <a:lnTo>
                      <a:pt x="26384" y="14954"/>
                    </a:lnTo>
                    <a:lnTo>
                      <a:pt x="26384" y="7144"/>
                    </a:lnTo>
                    <a:lnTo>
                      <a:pt x="30099" y="7144"/>
                    </a:lnTo>
                    <a:lnTo>
                      <a:pt x="30099" y="26670"/>
                    </a:lnTo>
                    <a:lnTo>
                      <a:pt x="26384" y="26670"/>
                    </a:lnTo>
                    <a:lnTo>
                      <a:pt x="26384" y="17907"/>
                    </a:lnTo>
                    <a:lnTo>
                      <a:pt x="10858" y="17907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7" name="자유형: 도형 1016">
                <a:extLst>
                  <a:ext uri="{FF2B5EF4-FFF2-40B4-BE49-F238E27FC236}">
                    <a16:creationId xmlns:a16="http://schemas.microsoft.com/office/drawing/2014/main" id="{6ED43516-D36B-4AEB-97E7-E8C6DA1A8DB3}"/>
                  </a:ext>
                </a:extLst>
              </p:cNvPr>
              <p:cNvSpPr/>
              <p:nvPr/>
            </p:nvSpPr>
            <p:spPr>
              <a:xfrm>
                <a:off x="2229707" y="2882027"/>
                <a:ext cx="9525" cy="28575"/>
              </a:xfrm>
              <a:custGeom>
                <a:avLst/>
                <a:gdLst>
                  <a:gd name="connsiteX0" fmla="*/ 10858 w 9525"/>
                  <a:gd name="connsiteY0" fmla="*/ 26670 h 28575"/>
                  <a:gd name="connsiteX1" fmla="*/ 7144 w 9525"/>
                  <a:gd name="connsiteY1" fmla="*/ 26670 h 28575"/>
                  <a:gd name="connsiteX2" fmla="*/ 7144 w 9525"/>
                  <a:gd name="connsiteY2" fmla="*/ 7144 h 28575"/>
                  <a:gd name="connsiteX3" fmla="*/ 10858 w 9525"/>
                  <a:gd name="connsiteY3" fmla="*/ 7144 h 28575"/>
                  <a:gd name="connsiteX4" fmla="*/ 10858 w 9525"/>
                  <a:gd name="connsiteY4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0858" y="26670"/>
                    </a:moveTo>
                    <a:lnTo>
                      <a:pt x="7144" y="26670"/>
                    </a:lnTo>
                    <a:lnTo>
                      <a:pt x="7144" y="7144"/>
                    </a:lnTo>
                    <a:lnTo>
                      <a:pt x="10858" y="7144"/>
                    </a:lnTo>
                    <a:lnTo>
                      <a:pt x="10858" y="26670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8" name="자유형: 도형 1017">
                <a:extLst>
                  <a:ext uri="{FF2B5EF4-FFF2-40B4-BE49-F238E27FC236}">
                    <a16:creationId xmlns:a16="http://schemas.microsoft.com/office/drawing/2014/main" id="{E1053050-127D-47DB-8FAC-98927B5D3272}"/>
                  </a:ext>
                </a:extLst>
              </p:cNvPr>
              <p:cNvSpPr/>
              <p:nvPr/>
            </p:nvSpPr>
            <p:spPr>
              <a:xfrm>
                <a:off x="2242757" y="2882027"/>
                <a:ext cx="28575" cy="28575"/>
              </a:xfrm>
              <a:custGeom>
                <a:avLst/>
                <a:gdLst>
                  <a:gd name="connsiteX0" fmla="*/ 20098 w 28575"/>
                  <a:gd name="connsiteY0" fmla="*/ 10001 h 28575"/>
                  <a:gd name="connsiteX1" fmla="*/ 20098 w 28575"/>
                  <a:gd name="connsiteY1" fmla="*/ 26670 h 28575"/>
                  <a:gd name="connsiteX2" fmla="*/ 16383 w 28575"/>
                  <a:gd name="connsiteY2" fmla="*/ 26670 h 28575"/>
                  <a:gd name="connsiteX3" fmla="*/ 16383 w 28575"/>
                  <a:gd name="connsiteY3" fmla="*/ 10001 h 28575"/>
                  <a:gd name="connsiteX4" fmla="*/ 7144 w 28575"/>
                  <a:gd name="connsiteY4" fmla="*/ 10001 h 28575"/>
                  <a:gd name="connsiteX5" fmla="*/ 7144 w 28575"/>
                  <a:gd name="connsiteY5" fmla="*/ 7144 h 28575"/>
                  <a:gd name="connsiteX6" fmla="*/ 29337 w 28575"/>
                  <a:gd name="connsiteY6" fmla="*/ 7144 h 28575"/>
                  <a:gd name="connsiteX7" fmla="*/ 29337 w 28575"/>
                  <a:gd name="connsiteY7" fmla="*/ 10001 h 28575"/>
                  <a:gd name="connsiteX8" fmla="*/ 20098 w 28575"/>
                  <a:gd name="connsiteY8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28575">
                    <a:moveTo>
                      <a:pt x="20098" y="10001"/>
                    </a:moveTo>
                    <a:lnTo>
                      <a:pt x="20098" y="26670"/>
                    </a:lnTo>
                    <a:lnTo>
                      <a:pt x="16383" y="26670"/>
                    </a:lnTo>
                    <a:lnTo>
                      <a:pt x="16383" y="10001"/>
                    </a:lnTo>
                    <a:lnTo>
                      <a:pt x="7144" y="10001"/>
                    </a:lnTo>
                    <a:lnTo>
                      <a:pt x="7144" y="7144"/>
                    </a:lnTo>
                    <a:lnTo>
                      <a:pt x="29337" y="7144"/>
                    </a:lnTo>
                    <a:lnTo>
                      <a:pt x="29337" y="10001"/>
                    </a:lnTo>
                    <a:lnTo>
                      <a:pt x="20098" y="1000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9" name="자유형: 도형 1018">
                <a:extLst>
                  <a:ext uri="{FF2B5EF4-FFF2-40B4-BE49-F238E27FC236}">
                    <a16:creationId xmlns:a16="http://schemas.microsoft.com/office/drawing/2014/main" id="{F6812BAC-7729-40EF-814A-44616AF03F4A}"/>
                  </a:ext>
                </a:extLst>
              </p:cNvPr>
              <p:cNvSpPr/>
              <p:nvPr/>
            </p:nvSpPr>
            <p:spPr>
              <a:xfrm>
                <a:off x="2274284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24765 w 28575"/>
                  <a:gd name="connsiteY2" fmla="*/ 7144 h 28575"/>
                  <a:gd name="connsiteX3" fmla="*/ 24765 w 28575"/>
                  <a:gd name="connsiteY3" fmla="*/ 10001 h 28575"/>
                  <a:gd name="connsiteX4" fmla="*/ 10858 w 28575"/>
                  <a:gd name="connsiteY4" fmla="*/ 10001 h 28575"/>
                  <a:gd name="connsiteX5" fmla="*/ 10858 w 28575"/>
                  <a:gd name="connsiteY5" fmla="*/ 15050 h 28575"/>
                  <a:gd name="connsiteX6" fmla="*/ 24765 w 28575"/>
                  <a:gd name="connsiteY6" fmla="*/ 15050 h 28575"/>
                  <a:gd name="connsiteX7" fmla="*/ 24765 w 28575"/>
                  <a:gd name="connsiteY7" fmla="*/ 17907 h 28575"/>
                  <a:gd name="connsiteX8" fmla="*/ 10858 w 28575"/>
                  <a:gd name="connsiteY8" fmla="*/ 17907 h 28575"/>
                  <a:gd name="connsiteX9" fmla="*/ 10858 w 28575"/>
                  <a:gd name="connsiteY9" fmla="*/ 23717 h 28575"/>
                  <a:gd name="connsiteX10" fmla="*/ 24765 w 28575"/>
                  <a:gd name="connsiteY10" fmla="*/ 23717 h 28575"/>
                  <a:gd name="connsiteX11" fmla="*/ 24765 w 28575"/>
                  <a:gd name="connsiteY11" fmla="*/ 26575 h 28575"/>
                  <a:gd name="connsiteX12" fmla="*/ 7144 w 28575"/>
                  <a:gd name="connsiteY12" fmla="*/ 26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24765" y="7144"/>
                    </a:lnTo>
                    <a:lnTo>
                      <a:pt x="24765" y="10001"/>
                    </a:lnTo>
                    <a:lnTo>
                      <a:pt x="10858" y="10001"/>
                    </a:lnTo>
                    <a:lnTo>
                      <a:pt x="10858" y="15050"/>
                    </a:lnTo>
                    <a:lnTo>
                      <a:pt x="24765" y="15050"/>
                    </a:lnTo>
                    <a:lnTo>
                      <a:pt x="24765" y="17907"/>
                    </a:lnTo>
                    <a:lnTo>
                      <a:pt x="10858" y="17907"/>
                    </a:lnTo>
                    <a:lnTo>
                      <a:pt x="10858" y="23717"/>
                    </a:lnTo>
                    <a:lnTo>
                      <a:pt x="24765" y="23717"/>
                    </a:lnTo>
                    <a:lnTo>
                      <a:pt x="24765" y="26575"/>
                    </a:lnTo>
                    <a:lnTo>
                      <a:pt x="7144" y="26575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0" name="자유형: 도형 1019">
                <a:extLst>
                  <a:ext uri="{FF2B5EF4-FFF2-40B4-BE49-F238E27FC236}">
                    <a16:creationId xmlns:a16="http://schemas.microsoft.com/office/drawing/2014/main" id="{12B60CEB-9E98-46B1-A762-EFA45BD241AD}"/>
                  </a:ext>
                </a:extLst>
              </p:cNvPr>
              <p:cNvSpPr/>
              <p:nvPr/>
            </p:nvSpPr>
            <p:spPr>
              <a:xfrm>
                <a:off x="2331529" y="2882027"/>
                <a:ext cx="28575" cy="28575"/>
              </a:xfrm>
              <a:custGeom>
                <a:avLst/>
                <a:gdLst>
                  <a:gd name="connsiteX0" fmla="*/ 20098 w 28575"/>
                  <a:gd name="connsiteY0" fmla="*/ 10001 h 28575"/>
                  <a:gd name="connsiteX1" fmla="*/ 20098 w 28575"/>
                  <a:gd name="connsiteY1" fmla="*/ 26670 h 28575"/>
                  <a:gd name="connsiteX2" fmla="*/ 16383 w 28575"/>
                  <a:gd name="connsiteY2" fmla="*/ 26670 h 28575"/>
                  <a:gd name="connsiteX3" fmla="*/ 16383 w 28575"/>
                  <a:gd name="connsiteY3" fmla="*/ 10001 h 28575"/>
                  <a:gd name="connsiteX4" fmla="*/ 7144 w 28575"/>
                  <a:gd name="connsiteY4" fmla="*/ 10001 h 28575"/>
                  <a:gd name="connsiteX5" fmla="*/ 7144 w 28575"/>
                  <a:gd name="connsiteY5" fmla="*/ 7144 h 28575"/>
                  <a:gd name="connsiteX6" fmla="*/ 29337 w 28575"/>
                  <a:gd name="connsiteY6" fmla="*/ 7144 h 28575"/>
                  <a:gd name="connsiteX7" fmla="*/ 29337 w 28575"/>
                  <a:gd name="connsiteY7" fmla="*/ 10001 h 28575"/>
                  <a:gd name="connsiteX8" fmla="*/ 20098 w 28575"/>
                  <a:gd name="connsiteY8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28575">
                    <a:moveTo>
                      <a:pt x="20098" y="10001"/>
                    </a:moveTo>
                    <a:lnTo>
                      <a:pt x="20098" y="26670"/>
                    </a:lnTo>
                    <a:lnTo>
                      <a:pt x="16383" y="26670"/>
                    </a:lnTo>
                    <a:lnTo>
                      <a:pt x="16383" y="10001"/>
                    </a:lnTo>
                    <a:lnTo>
                      <a:pt x="7144" y="10001"/>
                    </a:lnTo>
                    <a:lnTo>
                      <a:pt x="7144" y="7144"/>
                    </a:lnTo>
                    <a:lnTo>
                      <a:pt x="29337" y="7144"/>
                    </a:lnTo>
                    <a:lnTo>
                      <a:pt x="29337" y="10001"/>
                    </a:lnTo>
                    <a:lnTo>
                      <a:pt x="20098" y="10001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1" name="자유형: 도형 1020">
                <a:extLst>
                  <a:ext uri="{FF2B5EF4-FFF2-40B4-BE49-F238E27FC236}">
                    <a16:creationId xmlns:a16="http://schemas.microsoft.com/office/drawing/2014/main" id="{EFED7C57-B110-4619-A69F-C62ABF3EB4D3}"/>
                  </a:ext>
                </a:extLst>
              </p:cNvPr>
              <p:cNvSpPr/>
              <p:nvPr/>
            </p:nvSpPr>
            <p:spPr>
              <a:xfrm>
                <a:off x="2363057" y="2882027"/>
                <a:ext cx="28575" cy="28575"/>
              </a:xfrm>
              <a:custGeom>
                <a:avLst/>
                <a:gdLst>
                  <a:gd name="connsiteX0" fmla="*/ 10954 w 28575"/>
                  <a:gd name="connsiteY0" fmla="*/ 7144 h 28575"/>
                  <a:gd name="connsiteX1" fmla="*/ 10954 w 28575"/>
                  <a:gd name="connsiteY1" fmla="*/ 23813 h 28575"/>
                  <a:gd name="connsiteX2" fmla="*/ 25146 w 28575"/>
                  <a:gd name="connsiteY2" fmla="*/ 23813 h 28575"/>
                  <a:gd name="connsiteX3" fmla="*/ 25146 w 28575"/>
                  <a:gd name="connsiteY3" fmla="*/ 7144 h 28575"/>
                  <a:gd name="connsiteX4" fmla="*/ 28861 w 28575"/>
                  <a:gd name="connsiteY4" fmla="*/ 7144 h 28575"/>
                  <a:gd name="connsiteX5" fmla="*/ 28861 w 28575"/>
                  <a:gd name="connsiteY5" fmla="*/ 22098 h 28575"/>
                  <a:gd name="connsiteX6" fmla="*/ 27908 w 28575"/>
                  <a:gd name="connsiteY6" fmla="*/ 25718 h 28575"/>
                  <a:gd name="connsiteX7" fmla="*/ 24098 w 28575"/>
                  <a:gd name="connsiteY7" fmla="*/ 26670 h 28575"/>
                  <a:gd name="connsiteX8" fmla="*/ 12002 w 28575"/>
                  <a:gd name="connsiteY8" fmla="*/ 26670 h 28575"/>
                  <a:gd name="connsiteX9" fmla="*/ 8192 w 28575"/>
                  <a:gd name="connsiteY9" fmla="*/ 25718 h 28575"/>
                  <a:gd name="connsiteX10" fmla="*/ 7144 w 28575"/>
                  <a:gd name="connsiteY10" fmla="*/ 22098 h 28575"/>
                  <a:gd name="connsiteX11" fmla="*/ 7144 w 28575"/>
                  <a:gd name="connsiteY11" fmla="*/ 7144 h 28575"/>
                  <a:gd name="connsiteX12" fmla="*/ 10858 w 28575"/>
                  <a:gd name="connsiteY12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10954" y="7144"/>
                    </a:moveTo>
                    <a:lnTo>
                      <a:pt x="10954" y="23813"/>
                    </a:lnTo>
                    <a:lnTo>
                      <a:pt x="25146" y="23813"/>
                    </a:lnTo>
                    <a:lnTo>
                      <a:pt x="25146" y="7144"/>
                    </a:lnTo>
                    <a:lnTo>
                      <a:pt x="28861" y="7144"/>
                    </a:lnTo>
                    <a:lnTo>
                      <a:pt x="28861" y="22098"/>
                    </a:lnTo>
                    <a:cubicBezTo>
                      <a:pt x="28861" y="23908"/>
                      <a:pt x="28575" y="25051"/>
                      <a:pt x="27908" y="25718"/>
                    </a:cubicBezTo>
                    <a:cubicBezTo>
                      <a:pt x="27242" y="26384"/>
                      <a:pt x="26003" y="26670"/>
                      <a:pt x="24098" y="26670"/>
                    </a:cubicBezTo>
                    <a:lnTo>
                      <a:pt x="12002" y="26670"/>
                    </a:lnTo>
                    <a:cubicBezTo>
                      <a:pt x="10192" y="26670"/>
                      <a:pt x="8858" y="26384"/>
                      <a:pt x="8192" y="25718"/>
                    </a:cubicBezTo>
                    <a:cubicBezTo>
                      <a:pt x="7525" y="25051"/>
                      <a:pt x="7144" y="23813"/>
                      <a:pt x="7144" y="22098"/>
                    </a:cubicBezTo>
                    <a:lnTo>
                      <a:pt x="7144" y="7144"/>
                    </a:lnTo>
                    <a:lnTo>
                      <a:pt x="10858" y="7144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2" name="자유형: 도형 1021">
                <a:extLst>
                  <a:ext uri="{FF2B5EF4-FFF2-40B4-BE49-F238E27FC236}">
                    <a16:creationId xmlns:a16="http://schemas.microsoft.com/office/drawing/2014/main" id="{694F1927-28E5-401E-A3EF-A23815FEDA80}"/>
                  </a:ext>
                </a:extLst>
              </p:cNvPr>
              <p:cNvSpPr/>
              <p:nvPr/>
            </p:nvSpPr>
            <p:spPr>
              <a:xfrm>
                <a:off x="2397728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22860 w 28575"/>
                  <a:gd name="connsiteY2" fmla="*/ 7144 h 28575"/>
                  <a:gd name="connsiteX3" fmla="*/ 26956 w 28575"/>
                  <a:gd name="connsiteY3" fmla="*/ 10954 h 28575"/>
                  <a:gd name="connsiteX4" fmla="*/ 26956 w 28575"/>
                  <a:gd name="connsiteY4" fmla="*/ 15335 h 28575"/>
                  <a:gd name="connsiteX5" fmla="*/ 22860 w 28575"/>
                  <a:gd name="connsiteY5" fmla="*/ 19050 h 28575"/>
                  <a:gd name="connsiteX6" fmla="*/ 20288 w 28575"/>
                  <a:gd name="connsiteY6" fmla="*/ 19050 h 28575"/>
                  <a:gd name="connsiteX7" fmla="*/ 28956 w 28575"/>
                  <a:gd name="connsiteY7" fmla="*/ 26670 h 28575"/>
                  <a:gd name="connsiteX8" fmla="*/ 24003 w 28575"/>
                  <a:gd name="connsiteY8" fmla="*/ 26670 h 28575"/>
                  <a:gd name="connsiteX9" fmla="*/ 16192 w 28575"/>
                  <a:gd name="connsiteY9" fmla="*/ 19050 h 28575"/>
                  <a:gd name="connsiteX10" fmla="*/ 10858 w 28575"/>
                  <a:gd name="connsiteY10" fmla="*/ 19050 h 28575"/>
                  <a:gd name="connsiteX11" fmla="*/ 10858 w 28575"/>
                  <a:gd name="connsiteY11" fmla="*/ 26670 h 28575"/>
                  <a:gd name="connsiteX12" fmla="*/ 7144 w 28575"/>
                  <a:gd name="connsiteY12" fmla="*/ 26670 h 28575"/>
                  <a:gd name="connsiteX13" fmla="*/ 21146 w 28575"/>
                  <a:gd name="connsiteY13" fmla="*/ 10001 h 28575"/>
                  <a:gd name="connsiteX14" fmla="*/ 10858 w 28575"/>
                  <a:gd name="connsiteY14" fmla="*/ 10001 h 28575"/>
                  <a:gd name="connsiteX15" fmla="*/ 10858 w 28575"/>
                  <a:gd name="connsiteY15" fmla="*/ 16383 h 28575"/>
                  <a:gd name="connsiteX16" fmla="*/ 21146 w 28575"/>
                  <a:gd name="connsiteY16" fmla="*/ 16383 h 28575"/>
                  <a:gd name="connsiteX17" fmla="*/ 22955 w 28575"/>
                  <a:gd name="connsiteY17" fmla="*/ 15716 h 28575"/>
                  <a:gd name="connsiteX18" fmla="*/ 23146 w 28575"/>
                  <a:gd name="connsiteY18" fmla="*/ 14383 h 28575"/>
                  <a:gd name="connsiteX19" fmla="*/ 23146 w 28575"/>
                  <a:gd name="connsiteY19" fmla="*/ 12002 h 28575"/>
                  <a:gd name="connsiteX20" fmla="*/ 21050 w 28575"/>
                  <a:gd name="connsiteY20" fmla="*/ 10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22860" y="7144"/>
                    </a:lnTo>
                    <a:cubicBezTo>
                      <a:pt x="25622" y="7144"/>
                      <a:pt x="26956" y="8382"/>
                      <a:pt x="26956" y="10954"/>
                    </a:cubicBezTo>
                    <a:lnTo>
                      <a:pt x="26956" y="15335"/>
                    </a:lnTo>
                    <a:cubicBezTo>
                      <a:pt x="26956" y="17812"/>
                      <a:pt x="25622" y="19050"/>
                      <a:pt x="22860" y="19050"/>
                    </a:cubicBezTo>
                    <a:lnTo>
                      <a:pt x="20288" y="19050"/>
                    </a:lnTo>
                    <a:lnTo>
                      <a:pt x="28956" y="26670"/>
                    </a:lnTo>
                    <a:lnTo>
                      <a:pt x="24003" y="26670"/>
                    </a:lnTo>
                    <a:lnTo>
                      <a:pt x="16192" y="19050"/>
                    </a:lnTo>
                    <a:lnTo>
                      <a:pt x="10858" y="19050"/>
                    </a:lnTo>
                    <a:lnTo>
                      <a:pt x="10858" y="26670"/>
                    </a:lnTo>
                    <a:lnTo>
                      <a:pt x="7144" y="26670"/>
                    </a:lnTo>
                    <a:close/>
                    <a:moveTo>
                      <a:pt x="21146" y="10001"/>
                    </a:moveTo>
                    <a:lnTo>
                      <a:pt x="10858" y="10001"/>
                    </a:lnTo>
                    <a:lnTo>
                      <a:pt x="10858" y="16383"/>
                    </a:lnTo>
                    <a:lnTo>
                      <a:pt x="21146" y="16383"/>
                    </a:lnTo>
                    <a:cubicBezTo>
                      <a:pt x="22098" y="16383"/>
                      <a:pt x="22765" y="16193"/>
                      <a:pt x="22955" y="15716"/>
                    </a:cubicBezTo>
                    <a:cubicBezTo>
                      <a:pt x="23146" y="15431"/>
                      <a:pt x="23146" y="15050"/>
                      <a:pt x="23146" y="14383"/>
                    </a:cubicBezTo>
                    <a:lnTo>
                      <a:pt x="23146" y="12002"/>
                    </a:lnTo>
                    <a:cubicBezTo>
                      <a:pt x="23146" y="10668"/>
                      <a:pt x="22479" y="10001"/>
                      <a:pt x="21050" y="10001"/>
                    </a:cubicBez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3" name="자유형: 도형 1022">
                <a:extLst>
                  <a:ext uri="{FF2B5EF4-FFF2-40B4-BE49-F238E27FC236}">
                    <a16:creationId xmlns:a16="http://schemas.microsoft.com/office/drawing/2014/main" id="{0877BAE8-372F-4A7E-86CD-50D33AEB97F2}"/>
                  </a:ext>
                </a:extLst>
              </p:cNvPr>
              <p:cNvSpPr/>
              <p:nvPr/>
            </p:nvSpPr>
            <p:spPr>
              <a:xfrm>
                <a:off x="2429923" y="2882027"/>
                <a:ext cx="28575" cy="28575"/>
              </a:xfrm>
              <a:custGeom>
                <a:avLst/>
                <a:gdLst>
                  <a:gd name="connsiteX0" fmla="*/ 7144 w 28575"/>
                  <a:gd name="connsiteY0" fmla="*/ 26670 h 28575"/>
                  <a:gd name="connsiteX1" fmla="*/ 7144 w 28575"/>
                  <a:gd name="connsiteY1" fmla="*/ 7144 h 28575"/>
                  <a:gd name="connsiteX2" fmla="*/ 24765 w 28575"/>
                  <a:gd name="connsiteY2" fmla="*/ 7144 h 28575"/>
                  <a:gd name="connsiteX3" fmla="*/ 24765 w 28575"/>
                  <a:gd name="connsiteY3" fmla="*/ 10001 h 28575"/>
                  <a:gd name="connsiteX4" fmla="*/ 10858 w 28575"/>
                  <a:gd name="connsiteY4" fmla="*/ 10001 h 28575"/>
                  <a:gd name="connsiteX5" fmla="*/ 10858 w 28575"/>
                  <a:gd name="connsiteY5" fmla="*/ 15050 h 28575"/>
                  <a:gd name="connsiteX6" fmla="*/ 24765 w 28575"/>
                  <a:gd name="connsiteY6" fmla="*/ 15050 h 28575"/>
                  <a:gd name="connsiteX7" fmla="*/ 24765 w 28575"/>
                  <a:gd name="connsiteY7" fmla="*/ 17907 h 28575"/>
                  <a:gd name="connsiteX8" fmla="*/ 10858 w 28575"/>
                  <a:gd name="connsiteY8" fmla="*/ 17907 h 28575"/>
                  <a:gd name="connsiteX9" fmla="*/ 10858 w 28575"/>
                  <a:gd name="connsiteY9" fmla="*/ 23717 h 28575"/>
                  <a:gd name="connsiteX10" fmla="*/ 24765 w 28575"/>
                  <a:gd name="connsiteY10" fmla="*/ 23717 h 28575"/>
                  <a:gd name="connsiteX11" fmla="*/ 24765 w 28575"/>
                  <a:gd name="connsiteY11" fmla="*/ 26575 h 28575"/>
                  <a:gd name="connsiteX12" fmla="*/ 7144 w 28575"/>
                  <a:gd name="connsiteY12" fmla="*/ 26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24765" y="7144"/>
                    </a:lnTo>
                    <a:lnTo>
                      <a:pt x="24765" y="10001"/>
                    </a:lnTo>
                    <a:lnTo>
                      <a:pt x="10858" y="10001"/>
                    </a:lnTo>
                    <a:lnTo>
                      <a:pt x="10858" y="15050"/>
                    </a:lnTo>
                    <a:lnTo>
                      <a:pt x="24765" y="15050"/>
                    </a:lnTo>
                    <a:lnTo>
                      <a:pt x="24765" y="17907"/>
                    </a:lnTo>
                    <a:lnTo>
                      <a:pt x="10858" y="17907"/>
                    </a:lnTo>
                    <a:lnTo>
                      <a:pt x="10858" y="23717"/>
                    </a:lnTo>
                    <a:lnTo>
                      <a:pt x="24765" y="23717"/>
                    </a:lnTo>
                    <a:lnTo>
                      <a:pt x="24765" y="26575"/>
                    </a:lnTo>
                    <a:lnTo>
                      <a:pt x="7144" y="26575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4" name="자유형: 도형 1023">
                <a:extLst>
                  <a:ext uri="{FF2B5EF4-FFF2-40B4-BE49-F238E27FC236}">
                    <a16:creationId xmlns:a16="http://schemas.microsoft.com/office/drawing/2014/main" id="{050034E0-A313-4C1C-8284-09A6CE039DC4}"/>
                  </a:ext>
                </a:extLst>
              </p:cNvPr>
              <p:cNvSpPr/>
              <p:nvPr/>
            </p:nvSpPr>
            <p:spPr>
              <a:xfrm>
                <a:off x="1993297" y="2794969"/>
                <a:ext cx="104775" cy="76200"/>
              </a:xfrm>
              <a:custGeom>
                <a:avLst/>
                <a:gdLst>
                  <a:gd name="connsiteX0" fmla="*/ 86963 w 104775"/>
                  <a:gd name="connsiteY0" fmla="*/ 72485 h 76200"/>
                  <a:gd name="connsiteX1" fmla="*/ 100013 w 104775"/>
                  <a:gd name="connsiteY1" fmla="*/ 72485 h 76200"/>
                  <a:gd name="connsiteX2" fmla="*/ 60103 w 104775"/>
                  <a:gd name="connsiteY2" fmla="*/ 7144 h 76200"/>
                  <a:gd name="connsiteX3" fmla="*/ 47054 w 104775"/>
                  <a:gd name="connsiteY3" fmla="*/ 7144 h 76200"/>
                  <a:gd name="connsiteX4" fmla="*/ 7144 w 104775"/>
                  <a:gd name="connsiteY4" fmla="*/ 72485 h 76200"/>
                  <a:gd name="connsiteX5" fmla="*/ 20098 w 104775"/>
                  <a:gd name="connsiteY5" fmla="*/ 72485 h 76200"/>
                  <a:gd name="connsiteX6" fmla="*/ 32195 w 104775"/>
                  <a:gd name="connsiteY6" fmla="*/ 52864 h 76200"/>
                  <a:gd name="connsiteX7" fmla="*/ 69342 w 104775"/>
                  <a:gd name="connsiteY7" fmla="*/ 52864 h 76200"/>
                  <a:gd name="connsiteX8" fmla="*/ 63818 w 104775"/>
                  <a:gd name="connsiteY8" fmla="*/ 43434 h 76200"/>
                  <a:gd name="connsiteX9" fmla="*/ 37910 w 104775"/>
                  <a:gd name="connsiteY9" fmla="*/ 43434 h 76200"/>
                  <a:gd name="connsiteX10" fmla="*/ 53531 w 104775"/>
                  <a:gd name="connsiteY10" fmla="*/ 17812 h 76200"/>
                  <a:gd name="connsiteX11" fmla="*/ 86963 w 104775"/>
                  <a:gd name="connsiteY11" fmla="*/ 72485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4775" h="76200">
                    <a:moveTo>
                      <a:pt x="86963" y="72485"/>
                    </a:moveTo>
                    <a:lnTo>
                      <a:pt x="100013" y="72485"/>
                    </a:lnTo>
                    <a:lnTo>
                      <a:pt x="60103" y="7144"/>
                    </a:lnTo>
                    <a:lnTo>
                      <a:pt x="47054" y="7144"/>
                    </a:lnTo>
                    <a:lnTo>
                      <a:pt x="7144" y="72485"/>
                    </a:lnTo>
                    <a:lnTo>
                      <a:pt x="20098" y="72485"/>
                    </a:lnTo>
                    <a:lnTo>
                      <a:pt x="32195" y="52864"/>
                    </a:lnTo>
                    <a:lnTo>
                      <a:pt x="69342" y="52864"/>
                    </a:lnTo>
                    <a:lnTo>
                      <a:pt x="63818" y="43434"/>
                    </a:lnTo>
                    <a:lnTo>
                      <a:pt x="37910" y="43434"/>
                    </a:lnTo>
                    <a:lnTo>
                      <a:pt x="53531" y="17812"/>
                    </a:lnTo>
                    <a:lnTo>
                      <a:pt x="86963" y="72485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5" name="자유형: 도형 1024">
                <a:extLst>
                  <a:ext uri="{FF2B5EF4-FFF2-40B4-BE49-F238E27FC236}">
                    <a16:creationId xmlns:a16="http://schemas.microsoft.com/office/drawing/2014/main" id="{D1E7E317-A0AE-43EC-AF3C-F5351D44987E}"/>
                  </a:ext>
                </a:extLst>
              </p:cNvPr>
              <p:cNvSpPr/>
              <p:nvPr/>
            </p:nvSpPr>
            <p:spPr>
              <a:xfrm>
                <a:off x="2168462" y="2794969"/>
                <a:ext cx="104775" cy="76200"/>
              </a:xfrm>
              <a:custGeom>
                <a:avLst/>
                <a:gdLst>
                  <a:gd name="connsiteX0" fmla="*/ 86963 w 104775"/>
                  <a:gd name="connsiteY0" fmla="*/ 72485 h 76200"/>
                  <a:gd name="connsiteX1" fmla="*/ 100013 w 104775"/>
                  <a:gd name="connsiteY1" fmla="*/ 72485 h 76200"/>
                  <a:gd name="connsiteX2" fmla="*/ 60103 w 104775"/>
                  <a:gd name="connsiteY2" fmla="*/ 7144 h 76200"/>
                  <a:gd name="connsiteX3" fmla="*/ 47054 w 104775"/>
                  <a:gd name="connsiteY3" fmla="*/ 7144 h 76200"/>
                  <a:gd name="connsiteX4" fmla="*/ 7144 w 104775"/>
                  <a:gd name="connsiteY4" fmla="*/ 72485 h 76200"/>
                  <a:gd name="connsiteX5" fmla="*/ 20098 w 104775"/>
                  <a:gd name="connsiteY5" fmla="*/ 72485 h 76200"/>
                  <a:gd name="connsiteX6" fmla="*/ 32194 w 104775"/>
                  <a:gd name="connsiteY6" fmla="*/ 52864 h 76200"/>
                  <a:gd name="connsiteX7" fmla="*/ 69342 w 104775"/>
                  <a:gd name="connsiteY7" fmla="*/ 52864 h 76200"/>
                  <a:gd name="connsiteX8" fmla="*/ 63817 w 104775"/>
                  <a:gd name="connsiteY8" fmla="*/ 43434 h 76200"/>
                  <a:gd name="connsiteX9" fmla="*/ 37909 w 104775"/>
                  <a:gd name="connsiteY9" fmla="*/ 43434 h 76200"/>
                  <a:gd name="connsiteX10" fmla="*/ 53530 w 104775"/>
                  <a:gd name="connsiteY10" fmla="*/ 17812 h 76200"/>
                  <a:gd name="connsiteX11" fmla="*/ 86963 w 104775"/>
                  <a:gd name="connsiteY11" fmla="*/ 72485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4775" h="76200">
                    <a:moveTo>
                      <a:pt x="86963" y="72485"/>
                    </a:moveTo>
                    <a:lnTo>
                      <a:pt x="100013" y="72485"/>
                    </a:lnTo>
                    <a:lnTo>
                      <a:pt x="60103" y="7144"/>
                    </a:lnTo>
                    <a:lnTo>
                      <a:pt x="47054" y="7144"/>
                    </a:lnTo>
                    <a:lnTo>
                      <a:pt x="7144" y="72485"/>
                    </a:lnTo>
                    <a:lnTo>
                      <a:pt x="20098" y="72485"/>
                    </a:lnTo>
                    <a:lnTo>
                      <a:pt x="32194" y="52864"/>
                    </a:lnTo>
                    <a:lnTo>
                      <a:pt x="69342" y="52864"/>
                    </a:lnTo>
                    <a:lnTo>
                      <a:pt x="63817" y="43434"/>
                    </a:lnTo>
                    <a:lnTo>
                      <a:pt x="37909" y="43434"/>
                    </a:lnTo>
                    <a:lnTo>
                      <a:pt x="53530" y="17812"/>
                    </a:lnTo>
                    <a:lnTo>
                      <a:pt x="86963" y="72485"/>
                    </a:ln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6" name="자유형: 도형 1025">
                <a:extLst>
                  <a:ext uri="{FF2B5EF4-FFF2-40B4-BE49-F238E27FC236}">
                    <a16:creationId xmlns:a16="http://schemas.microsoft.com/office/drawing/2014/main" id="{355B913A-9AEC-4ABA-A494-C5E959DDA356}"/>
                  </a:ext>
                </a:extLst>
              </p:cNvPr>
              <p:cNvSpPr/>
              <p:nvPr/>
            </p:nvSpPr>
            <p:spPr>
              <a:xfrm>
                <a:off x="2482596" y="2740105"/>
                <a:ext cx="38100" cy="66675"/>
              </a:xfrm>
              <a:custGeom>
                <a:avLst/>
                <a:gdLst>
                  <a:gd name="connsiteX0" fmla="*/ 29432 w 38100"/>
                  <a:gd name="connsiteY0" fmla="*/ 56579 h 66675"/>
                  <a:gd name="connsiteX1" fmla="*/ 26956 w 38100"/>
                  <a:gd name="connsiteY1" fmla="*/ 7144 h 66675"/>
                  <a:gd name="connsiteX2" fmla="*/ 13716 w 38100"/>
                  <a:gd name="connsiteY2" fmla="*/ 7144 h 66675"/>
                  <a:gd name="connsiteX3" fmla="*/ 7144 w 38100"/>
                  <a:gd name="connsiteY3" fmla="*/ 63341 h 66675"/>
                  <a:gd name="connsiteX4" fmla="*/ 29432 w 38100"/>
                  <a:gd name="connsiteY4" fmla="*/ 56579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66675">
                    <a:moveTo>
                      <a:pt x="29432" y="56579"/>
                    </a:moveTo>
                    <a:cubicBezTo>
                      <a:pt x="33528" y="31051"/>
                      <a:pt x="28384" y="11906"/>
                      <a:pt x="26956" y="7144"/>
                    </a:cubicBezTo>
                    <a:lnTo>
                      <a:pt x="13716" y="7144"/>
                    </a:lnTo>
                    <a:lnTo>
                      <a:pt x="7144" y="63341"/>
                    </a:lnTo>
                    <a:cubicBezTo>
                      <a:pt x="13621" y="62770"/>
                      <a:pt x="21336" y="60960"/>
                      <a:pt x="29432" y="56579"/>
                    </a:cubicBezTo>
                    <a:close/>
                  </a:path>
                </a:pathLst>
              </a:custGeom>
              <a:solidFill>
                <a:srgbClr val="0041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7" name="자유형: 도형 1026">
                <a:extLst>
                  <a:ext uri="{FF2B5EF4-FFF2-40B4-BE49-F238E27FC236}">
                    <a16:creationId xmlns:a16="http://schemas.microsoft.com/office/drawing/2014/main" id="{AD74F109-EDCB-490B-AB91-AFDB42784DD9}"/>
                  </a:ext>
                </a:extLst>
              </p:cNvPr>
              <p:cNvSpPr/>
              <p:nvPr/>
            </p:nvSpPr>
            <p:spPr>
              <a:xfrm>
                <a:off x="2466975" y="2740105"/>
                <a:ext cx="28575" cy="66675"/>
              </a:xfrm>
              <a:custGeom>
                <a:avLst/>
                <a:gdLst>
                  <a:gd name="connsiteX0" fmla="*/ 18955 w 28575"/>
                  <a:gd name="connsiteY0" fmla="*/ 63532 h 66675"/>
                  <a:gd name="connsiteX1" fmla="*/ 25527 w 28575"/>
                  <a:gd name="connsiteY1" fmla="*/ 7144 h 66675"/>
                  <a:gd name="connsiteX2" fmla="*/ 12954 w 28575"/>
                  <a:gd name="connsiteY2" fmla="*/ 7144 h 66675"/>
                  <a:gd name="connsiteX3" fmla="*/ 7144 w 28575"/>
                  <a:gd name="connsiteY3" fmla="*/ 13240 h 66675"/>
                  <a:gd name="connsiteX4" fmla="*/ 7144 w 28575"/>
                  <a:gd name="connsiteY4" fmla="*/ 62484 h 66675"/>
                  <a:gd name="connsiteX5" fmla="*/ 18859 w 28575"/>
                  <a:gd name="connsiteY5" fmla="*/ 63627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8575" h="66675">
                    <a:moveTo>
                      <a:pt x="18955" y="63532"/>
                    </a:moveTo>
                    <a:lnTo>
                      <a:pt x="25527" y="7144"/>
                    </a:lnTo>
                    <a:lnTo>
                      <a:pt x="12954" y="7144"/>
                    </a:lnTo>
                    <a:cubicBezTo>
                      <a:pt x="9811" y="7144"/>
                      <a:pt x="7144" y="8477"/>
                      <a:pt x="7144" y="13240"/>
                    </a:cubicBezTo>
                    <a:lnTo>
                      <a:pt x="7144" y="62484"/>
                    </a:lnTo>
                    <a:cubicBezTo>
                      <a:pt x="9525" y="63055"/>
                      <a:pt x="13621" y="63722"/>
                      <a:pt x="18859" y="63627"/>
                    </a:cubicBezTo>
                    <a:close/>
                  </a:path>
                </a:pathLst>
              </a:custGeom>
              <a:solidFill>
                <a:srgbClr val="4A9BD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8" name="자유형: 도형 1027">
                <a:extLst>
                  <a:ext uri="{FF2B5EF4-FFF2-40B4-BE49-F238E27FC236}">
                    <a16:creationId xmlns:a16="http://schemas.microsoft.com/office/drawing/2014/main" id="{FAF0B9F0-BB68-4F92-AD7E-8FD3D86928B0}"/>
                  </a:ext>
                </a:extLst>
              </p:cNvPr>
              <p:cNvSpPr/>
              <p:nvPr/>
            </p:nvSpPr>
            <p:spPr>
              <a:xfrm>
                <a:off x="2506123" y="2740010"/>
                <a:ext cx="28575" cy="57150"/>
              </a:xfrm>
              <a:custGeom>
                <a:avLst/>
                <a:gdLst>
                  <a:gd name="connsiteX0" fmla="*/ 10001 w 28575"/>
                  <a:gd name="connsiteY0" fmla="*/ 54197 h 57150"/>
                  <a:gd name="connsiteX1" fmla="*/ 23622 w 28575"/>
                  <a:gd name="connsiteY1" fmla="*/ 42863 h 57150"/>
                  <a:gd name="connsiteX2" fmla="*/ 23622 w 28575"/>
                  <a:gd name="connsiteY2" fmla="*/ 13240 h 57150"/>
                  <a:gd name="connsiteX3" fmla="*/ 17812 w 28575"/>
                  <a:gd name="connsiteY3" fmla="*/ 7144 h 57150"/>
                  <a:gd name="connsiteX4" fmla="*/ 7144 w 28575"/>
                  <a:gd name="connsiteY4" fmla="*/ 7144 h 57150"/>
                  <a:gd name="connsiteX5" fmla="*/ 9906 w 28575"/>
                  <a:gd name="connsiteY5" fmla="*/ 54102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8575" h="57150">
                    <a:moveTo>
                      <a:pt x="10001" y="54197"/>
                    </a:moveTo>
                    <a:cubicBezTo>
                      <a:pt x="14478" y="51340"/>
                      <a:pt x="19145" y="47625"/>
                      <a:pt x="23622" y="42863"/>
                    </a:cubicBezTo>
                    <a:lnTo>
                      <a:pt x="23622" y="13240"/>
                    </a:lnTo>
                    <a:cubicBezTo>
                      <a:pt x="23622" y="8477"/>
                      <a:pt x="21050" y="7144"/>
                      <a:pt x="17812" y="7144"/>
                    </a:cubicBezTo>
                    <a:lnTo>
                      <a:pt x="7144" y="7144"/>
                    </a:lnTo>
                    <a:cubicBezTo>
                      <a:pt x="8954" y="13335"/>
                      <a:pt x="12954" y="30956"/>
                      <a:pt x="9906" y="54102"/>
                    </a:cubicBezTo>
                    <a:close/>
                  </a:path>
                </a:pathLst>
              </a:custGeom>
              <a:solidFill>
                <a:srgbClr val="7580B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29" name="자유형: 도형 1028">
                <a:extLst>
                  <a:ext uri="{FF2B5EF4-FFF2-40B4-BE49-F238E27FC236}">
                    <a16:creationId xmlns:a16="http://schemas.microsoft.com/office/drawing/2014/main" id="{39F8BAD4-81E5-4B99-8485-F0261E809139}"/>
                  </a:ext>
                </a:extLst>
              </p:cNvPr>
              <p:cNvSpPr/>
              <p:nvPr/>
            </p:nvSpPr>
            <p:spPr>
              <a:xfrm>
                <a:off x="2467070" y="2799160"/>
                <a:ext cx="19050" cy="38100"/>
              </a:xfrm>
              <a:custGeom>
                <a:avLst/>
                <a:gdLst>
                  <a:gd name="connsiteX0" fmla="*/ 7144 w 19050"/>
                  <a:gd name="connsiteY0" fmla="*/ 7144 h 38100"/>
                  <a:gd name="connsiteX1" fmla="*/ 7144 w 19050"/>
                  <a:gd name="connsiteY1" fmla="*/ 24860 h 38100"/>
                  <a:gd name="connsiteX2" fmla="*/ 12954 w 19050"/>
                  <a:gd name="connsiteY2" fmla="*/ 30956 h 38100"/>
                  <a:gd name="connsiteX3" fmla="*/ 15812 w 19050"/>
                  <a:gd name="connsiteY3" fmla="*/ 30956 h 38100"/>
                  <a:gd name="connsiteX4" fmla="*/ 18479 w 19050"/>
                  <a:gd name="connsiteY4" fmla="*/ 8096 h 38100"/>
                  <a:gd name="connsiteX5" fmla="*/ 7239 w 19050"/>
                  <a:gd name="connsiteY5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050" h="38100">
                    <a:moveTo>
                      <a:pt x="7144" y="7144"/>
                    </a:moveTo>
                    <a:lnTo>
                      <a:pt x="7144" y="24860"/>
                    </a:lnTo>
                    <a:cubicBezTo>
                      <a:pt x="7144" y="29623"/>
                      <a:pt x="9716" y="30956"/>
                      <a:pt x="12954" y="30956"/>
                    </a:cubicBezTo>
                    <a:lnTo>
                      <a:pt x="15812" y="30956"/>
                    </a:lnTo>
                    <a:lnTo>
                      <a:pt x="18479" y="8096"/>
                    </a:lnTo>
                    <a:cubicBezTo>
                      <a:pt x="13716" y="8096"/>
                      <a:pt x="9811" y="7620"/>
                      <a:pt x="7239" y="7144"/>
                    </a:cubicBezTo>
                    <a:close/>
                  </a:path>
                </a:pathLst>
              </a:custGeom>
              <a:solidFill>
                <a:srgbClr val="8CB7E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0" name="자유형: 도형 1029">
                <a:extLst>
                  <a:ext uri="{FF2B5EF4-FFF2-40B4-BE49-F238E27FC236}">
                    <a16:creationId xmlns:a16="http://schemas.microsoft.com/office/drawing/2014/main" id="{8CA5F3C3-229C-42B6-BA41-A2B9209FB286}"/>
                  </a:ext>
                </a:extLst>
              </p:cNvPr>
              <p:cNvSpPr/>
              <p:nvPr/>
            </p:nvSpPr>
            <p:spPr>
              <a:xfrm>
                <a:off x="2498884" y="2780967"/>
                <a:ext cx="38100" cy="47625"/>
              </a:xfrm>
              <a:custGeom>
                <a:avLst/>
                <a:gdLst>
                  <a:gd name="connsiteX0" fmla="*/ 7144 w 38100"/>
                  <a:gd name="connsiteY0" fmla="*/ 49054 h 47625"/>
                  <a:gd name="connsiteX1" fmla="*/ 25241 w 38100"/>
                  <a:gd name="connsiteY1" fmla="*/ 49054 h 47625"/>
                  <a:gd name="connsiteX2" fmla="*/ 31051 w 38100"/>
                  <a:gd name="connsiteY2" fmla="*/ 42958 h 47625"/>
                  <a:gd name="connsiteX3" fmla="*/ 31051 w 38100"/>
                  <a:gd name="connsiteY3" fmla="*/ 7144 h 47625"/>
                  <a:gd name="connsiteX4" fmla="*/ 16669 w 38100"/>
                  <a:gd name="connsiteY4" fmla="*/ 17907 h 47625"/>
                  <a:gd name="connsiteX5" fmla="*/ 7239 w 38100"/>
                  <a:gd name="connsiteY5" fmla="*/ 4905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100" h="47625">
                    <a:moveTo>
                      <a:pt x="7144" y="49054"/>
                    </a:moveTo>
                    <a:lnTo>
                      <a:pt x="25241" y="49054"/>
                    </a:lnTo>
                    <a:cubicBezTo>
                      <a:pt x="28384" y="49054"/>
                      <a:pt x="31051" y="47720"/>
                      <a:pt x="31051" y="42958"/>
                    </a:cubicBezTo>
                    <a:lnTo>
                      <a:pt x="31051" y="7144"/>
                    </a:lnTo>
                    <a:cubicBezTo>
                      <a:pt x="26289" y="11716"/>
                      <a:pt x="21431" y="15240"/>
                      <a:pt x="16669" y="17907"/>
                    </a:cubicBezTo>
                    <a:cubicBezTo>
                      <a:pt x="15049" y="27623"/>
                      <a:pt x="12097" y="38100"/>
                      <a:pt x="7239" y="49054"/>
                    </a:cubicBezTo>
                    <a:close/>
                  </a:path>
                </a:pathLst>
              </a:custGeom>
              <a:solidFill>
                <a:srgbClr val="74ACD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1" name="자유형: 도형 1030">
                <a:extLst>
                  <a:ext uri="{FF2B5EF4-FFF2-40B4-BE49-F238E27FC236}">
                    <a16:creationId xmlns:a16="http://schemas.microsoft.com/office/drawing/2014/main" id="{1A3F1830-F8C9-4446-831B-1BBD989A2973}"/>
                  </a:ext>
                </a:extLst>
              </p:cNvPr>
              <p:cNvSpPr/>
              <p:nvPr/>
            </p:nvSpPr>
            <p:spPr>
              <a:xfrm>
                <a:off x="2479453" y="2794016"/>
                <a:ext cx="38100" cy="38100"/>
              </a:xfrm>
              <a:custGeom>
                <a:avLst/>
                <a:gdLst>
                  <a:gd name="connsiteX0" fmla="*/ 9811 w 38100"/>
                  <a:gd name="connsiteY0" fmla="*/ 13049 h 38100"/>
                  <a:gd name="connsiteX1" fmla="*/ 7144 w 38100"/>
                  <a:gd name="connsiteY1" fmla="*/ 36004 h 38100"/>
                  <a:gd name="connsiteX2" fmla="*/ 22479 w 38100"/>
                  <a:gd name="connsiteY2" fmla="*/ 36004 h 38100"/>
                  <a:gd name="connsiteX3" fmla="*/ 31813 w 38100"/>
                  <a:gd name="connsiteY3" fmla="*/ 7144 h 38100"/>
                  <a:gd name="connsiteX4" fmla="*/ 9906 w 38100"/>
                  <a:gd name="connsiteY4" fmla="*/ 1304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9811" y="13049"/>
                    </a:moveTo>
                    <a:lnTo>
                      <a:pt x="7144" y="36004"/>
                    </a:lnTo>
                    <a:lnTo>
                      <a:pt x="22479" y="36004"/>
                    </a:lnTo>
                    <a:cubicBezTo>
                      <a:pt x="27146" y="25908"/>
                      <a:pt x="30099" y="16097"/>
                      <a:pt x="31813" y="7144"/>
                    </a:cubicBezTo>
                    <a:cubicBezTo>
                      <a:pt x="23813" y="10954"/>
                      <a:pt x="16288" y="12573"/>
                      <a:pt x="9906" y="13049"/>
                    </a:cubicBezTo>
                    <a:close/>
                  </a:path>
                </a:pathLst>
              </a:custGeom>
              <a:solidFill>
                <a:srgbClr val="008CC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2" name="그룹 11">
              <a:extLst>
                <a:ext uri="{FF2B5EF4-FFF2-40B4-BE49-F238E27FC236}">
                  <a16:creationId xmlns:a16="http://schemas.microsoft.com/office/drawing/2014/main" id="{66E5DE10-CF48-482A-8312-1E0BE157EB16}"/>
                </a:ext>
              </a:extLst>
            </p:cNvPr>
            <p:cNvGrpSpPr/>
            <p:nvPr/>
          </p:nvGrpSpPr>
          <p:grpSpPr>
            <a:xfrm>
              <a:off x="1465262" y="2070754"/>
              <a:ext cx="523875" cy="218220"/>
              <a:chOff x="2946749" y="2714290"/>
              <a:chExt cx="523875" cy="218220"/>
            </a:xfrm>
          </p:grpSpPr>
          <p:sp>
            <p:nvSpPr>
              <p:cNvPr id="988" name="자유형: 도형 987">
                <a:extLst>
                  <a:ext uri="{FF2B5EF4-FFF2-40B4-BE49-F238E27FC236}">
                    <a16:creationId xmlns:a16="http://schemas.microsoft.com/office/drawing/2014/main" id="{2A338994-59B0-42B0-A684-B6E37B4BB140}"/>
                  </a:ext>
                </a:extLst>
              </p:cNvPr>
              <p:cNvSpPr/>
              <p:nvPr/>
            </p:nvSpPr>
            <p:spPr>
              <a:xfrm>
                <a:off x="3412046" y="2837831"/>
                <a:ext cx="19050" cy="19050"/>
              </a:xfrm>
              <a:custGeom>
                <a:avLst/>
                <a:gdLst>
                  <a:gd name="connsiteX0" fmla="*/ 15430 w 19050"/>
                  <a:gd name="connsiteY0" fmla="*/ 15431 h 19050"/>
                  <a:gd name="connsiteX1" fmla="*/ 15430 w 19050"/>
                  <a:gd name="connsiteY1" fmla="*/ 8573 h 19050"/>
                  <a:gd name="connsiteX2" fmla="*/ 8572 w 19050"/>
                  <a:gd name="connsiteY2" fmla="*/ 8573 h 19050"/>
                  <a:gd name="connsiteX3" fmla="*/ 8572 w 19050"/>
                  <a:gd name="connsiteY3" fmla="*/ 15431 h 19050"/>
                  <a:gd name="connsiteX4" fmla="*/ 15430 w 19050"/>
                  <a:gd name="connsiteY4" fmla="*/ 1543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5430" y="15431"/>
                    </a:moveTo>
                    <a:cubicBezTo>
                      <a:pt x="17335" y="13525"/>
                      <a:pt x="17335" y="10478"/>
                      <a:pt x="15430" y="8573"/>
                    </a:cubicBezTo>
                    <a:cubicBezTo>
                      <a:pt x="13526" y="6667"/>
                      <a:pt x="10477" y="6667"/>
                      <a:pt x="8572" y="8573"/>
                    </a:cubicBezTo>
                    <a:cubicBezTo>
                      <a:pt x="6668" y="10478"/>
                      <a:pt x="6668" y="13525"/>
                      <a:pt x="8572" y="15431"/>
                    </a:cubicBezTo>
                    <a:cubicBezTo>
                      <a:pt x="10477" y="17336"/>
                      <a:pt x="13526" y="17336"/>
                      <a:pt x="15430" y="1543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9" name="자유형: 도형 988">
                <a:extLst>
                  <a:ext uri="{FF2B5EF4-FFF2-40B4-BE49-F238E27FC236}">
                    <a16:creationId xmlns:a16="http://schemas.microsoft.com/office/drawing/2014/main" id="{33CD7E04-AAAB-42E7-BAE8-37F8DCDF8902}"/>
                  </a:ext>
                </a:extLst>
              </p:cNvPr>
              <p:cNvSpPr/>
              <p:nvPr/>
            </p:nvSpPr>
            <p:spPr>
              <a:xfrm>
                <a:off x="3251049" y="2853619"/>
                <a:ext cx="19050" cy="19050"/>
              </a:xfrm>
              <a:custGeom>
                <a:avLst/>
                <a:gdLst>
                  <a:gd name="connsiteX0" fmla="*/ 11549 w 19050"/>
                  <a:gd name="connsiteY0" fmla="*/ 11549 h 19050"/>
                  <a:gd name="connsiteX1" fmla="*/ 11549 w 19050"/>
                  <a:gd name="connsiteY1" fmla="*/ 7930 h 19050"/>
                  <a:gd name="connsiteX2" fmla="*/ 7930 w 19050"/>
                  <a:gd name="connsiteY2" fmla="*/ 7930 h 19050"/>
                  <a:gd name="connsiteX3" fmla="*/ 7930 w 19050"/>
                  <a:gd name="connsiteY3" fmla="*/ 11549 h 19050"/>
                  <a:gd name="connsiteX4" fmla="*/ 11549 w 19050"/>
                  <a:gd name="connsiteY4" fmla="*/ 1154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1549" y="11549"/>
                    </a:moveTo>
                    <a:cubicBezTo>
                      <a:pt x="12597" y="10501"/>
                      <a:pt x="12597" y="8882"/>
                      <a:pt x="11549" y="7930"/>
                    </a:cubicBezTo>
                    <a:cubicBezTo>
                      <a:pt x="10501" y="6882"/>
                      <a:pt x="8882" y="6882"/>
                      <a:pt x="7930" y="7930"/>
                    </a:cubicBezTo>
                    <a:cubicBezTo>
                      <a:pt x="6882" y="8977"/>
                      <a:pt x="6882" y="10597"/>
                      <a:pt x="7930" y="11549"/>
                    </a:cubicBezTo>
                    <a:cubicBezTo>
                      <a:pt x="8977" y="12597"/>
                      <a:pt x="10597" y="12597"/>
                      <a:pt x="11549" y="11549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0" name="자유형: 도형 989">
                <a:extLst>
                  <a:ext uri="{FF2B5EF4-FFF2-40B4-BE49-F238E27FC236}">
                    <a16:creationId xmlns:a16="http://schemas.microsoft.com/office/drawing/2014/main" id="{6B4DE2F8-1A4E-462C-9313-BCD905B641BE}"/>
                  </a:ext>
                </a:extLst>
              </p:cNvPr>
              <p:cNvSpPr/>
              <p:nvPr/>
            </p:nvSpPr>
            <p:spPr>
              <a:xfrm>
                <a:off x="3160109" y="2714482"/>
                <a:ext cx="76200" cy="76200"/>
              </a:xfrm>
              <a:custGeom>
                <a:avLst/>
                <a:gdLst>
                  <a:gd name="connsiteX0" fmla="*/ 70199 w 76200"/>
                  <a:gd name="connsiteY0" fmla="*/ 50101 h 76200"/>
                  <a:gd name="connsiteX1" fmla="*/ 39529 w 76200"/>
                  <a:gd name="connsiteY1" fmla="*/ 71723 h 76200"/>
                  <a:gd name="connsiteX2" fmla="*/ 7144 w 76200"/>
                  <a:gd name="connsiteY2" fmla="*/ 39433 h 76200"/>
                  <a:gd name="connsiteX3" fmla="*/ 39529 w 76200"/>
                  <a:gd name="connsiteY3" fmla="*/ 7144 h 76200"/>
                  <a:gd name="connsiteX4" fmla="*/ 70771 w 76200"/>
                  <a:gd name="connsiteY4" fmla="*/ 30194 h 76200"/>
                  <a:gd name="connsiteX5" fmla="*/ 68580 w 76200"/>
                  <a:gd name="connsiteY5" fmla="*/ 34385 h 76200"/>
                  <a:gd name="connsiteX6" fmla="*/ 61531 w 76200"/>
                  <a:gd name="connsiteY6" fmla="*/ 33052 h 76200"/>
                  <a:gd name="connsiteX7" fmla="*/ 56579 w 76200"/>
                  <a:gd name="connsiteY7" fmla="*/ 27527 h 76200"/>
                  <a:gd name="connsiteX8" fmla="*/ 39624 w 76200"/>
                  <a:gd name="connsiteY8" fmla="*/ 18383 h 76200"/>
                  <a:gd name="connsiteX9" fmla="*/ 18859 w 76200"/>
                  <a:gd name="connsiteY9" fmla="*/ 39529 h 76200"/>
                  <a:gd name="connsiteX10" fmla="*/ 39624 w 76200"/>
                  <a:gd name="connsiteY10" fmla="*/ 60674 h 76200"/>
                  <a:gd name="connsiteX11" fmla="*/ 57436 w 76200"/>
                  <a:gd name="connsiteY11" fmla="*/ 50197 h 76200"/>
                  <a:gd name="connsiteX12" fmla="*/ 64484 w 76200"/>
                  <a:gd name="connsiteY12" fmla="*/ 45244 h 76200"/>
                  <a:gd name="connsiteX13" fmla="*/ 70580 w 76200"/>
                  <a:gd name="connsiteY13" fmla="*/ 45815 h 76200"/>
                  <a:gd name="connsiteX14" fmla="*/ 70294 w 76200"/>
                  <a:gd name="connsiteY14" fmla="*/ 5019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76200" h="76200">
                    <a:moveTo>
                      <a:pt x="70199" y="50101"/>
                    </a:moveTo>
                    <a:cubicBezTo>
                      <a:pt x="65437" y="63437"/>
                      <a:pt x="54102" y="71723"/>
                      <a:pt x="39529" y="71723"/>
                    </a:cubicBezTo>
                    <a:cubicBezTo>
                      <a:pt x="21336" y="71723"/>
                      <a:pt x="7144" y="57721"/>
                      <a:pt x="7144" y="39433"/>
                    </a:cubicBezTo>
                    <a:cubicBezTo>
                      <a:pt x="7144" y="21146"/>
                      <a:pt x="21431" y="7144"/>
                      <a:pt x="39529" y="7144"/>
                    </a:cubicBezTo>
                    <a:cubicBezTo>
                      <a:pt x="54483" y="7144"/>
                      <a:pt x="66865" y="16574"/>
                      <a:pt x="70771" y="30194"/>
                    </a:cubicBezTo>
                    <a:cubicBezTo>
                      <a:pt x="71723" y="33528"/>
                      <a:pt x="70485" y="33909"/>
                      <a:pt x="68580" y="34385"/>
                    </a:cubicBezTo>
                    <a:cubicBezTo>
                      <a:pt x="66580" y="34766"/>
                      <a:pt x="63627" y="34195"/>
                      <a:pt x="61531" y="33052"/>
                    </a:cubicBezTo>
                    <a:cubicBezTo>
                      <a:pt x="59436" y="31909"/>
                      <a:pt x="56579" y="27527"/>
                      <a:pt x="56579" y="27527"/>
                    </a:cubicBezTo>
                    <a:cubicBezTo>
                      <a:pt x="52864" y="21908"/>
                      <a:pt x="46768" y="18383"/>
                      <a:pt x="39624" y="18383"/>
                    </a:cubicBezTo>
                    <a:cubicBezTo>
                      <a:pt x="28099" y="18383"/>
                      <a:pt x="18859" y="28004"/>
                      <a:pt x="18859" y="39529"/>
                    </a:cubicBezTo>
                    <a:cubicBezTo>
                      <a:pt x="18859" y="51054"/>
                      <a:pt x="28099" y="60674"/>
                      <a:pt x="39624" y="60674"/>
                    </a:cubicBezTo>
                    <a:cubicBezTo>
                      <a:pt x="47244" y="60674"/>
                      <a:pt x="53911" y="56388"/>
                      <a:pt x="57436" y="50197"/>
                    </a:cubicBezTo>
                    <a:cubicBezTo>
                      <a:pt x="57436" y="50197"/>
                      <a:pt x="59531" y="46387"/>
                      <a:pt x="64484" y="45244"/>
                    </a:cubicBezTo>
                    <a:cubicBezTo>
                      <a:pt x="69342" y="44101"/>
                      <a:pt x="70580" y="45815"/>
                      <a:pt x="70580" y="45815"/>
                    </a:cubicBezTo>
                    <a:cubicBezTo>
                      <a:pt x="70580" y="45815"/>
                      <a:pt x="71723" y="46387"/>
                      <a:pt x="70294" y="50197"/>
                    </a:cubicBezTo>
                    <a:close/>
                  </a:path>
                </a:pathLst>
              </a:custGeom>
              <a:solidFill>
                <a:srgbClr val="0058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1" name="자유형: 도형 990">
                <a:extLst>
                  <a:ext uri="{FF2B5EF4-FFF2-40B4-BE49-F238E27FC236}">
                    <a16:creationId xmlns:a16="http://schemas.microsoft.com/office/drawing/2014/main" id="{8960847E-81B4-413D-B42B-71180B754400}"/>
                  </a:ext>
                </a:extLst>
              </p:cNvPr>
              <p:cNvSpPr/>
              <p:nvPr/>
            </p:nvSpPr>
            <p:spPr>
              <a:xfrm>
                <a:off x="3023807" y="2714482"/>
                <a:ext cx="76200" cy="76200"/>
              </a:xfrm>
              <a:custGeom>
                <a:avLst/>
                <a:gdLst>
                  <a:gd name="connsiteX0" fmla="*/ 39433 w 76200"/>
                  <a:gd name="connsiteY0" fmla="*/ 18288 h 76200"/>
                  <a:gd name="connsiteX1" fmla="*/ 60103 w 76200"/>
                  <a:gd name="connsiteY1" fmla="*/ 39433 h 76200"/>
                  <a:gd name="connsiteX2" fmla="*/ 39433 w 76200"/>
                  <a:gd name="connsiteY2" fmla="*/ 60579 h 76200"/>
                  <a:gd name="connsiteX3" fmla="*/ 18764 w 76200"/>
                  <a:gd name="connsiteY3" fmla="*/ 39433 h 76200"/>
                  <a:gd name="connsiteX4" fmla="*/ 39433 w 76200"/>
                  <a:gd name="connsiteY4" fmla="*/ 18288 h 76200"/>
                  <a:gd name="connsiteX5" fmla="*/ 39433 w 76200"/>
                  <a:gd name="connsiteY5" fmla="*/ 7144 h 76200"/>
                  <a:gd name="connsiteX6" fmla="*/ 7144 w 76200"/>
                  <a:gd name="connsiteY6" fmla="*/ 39433 h 76200"/>
                  <a:gd name="connsiteX7" fmla="*/ 39433 w 76200"/>
                  <a:gd name="connsiteY7" fmla="*/ 71723 h 76200"/>
                  <a:gd name="connsiteX8" fmla="*/ 71723 w 76200"/>
                  <a:gd name="connsiteY8" fmla="*/ 39433 h 76200"/>
                  <a:gd name="connsiteX9" fmla="*/ 39433 w 76200"/>
                  <a:gd name="connsiteY9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200" h="76200">
                    <a:moveTo>
                      <a:pt x="39433" y="18288"/>
                    </a:moveTo>
                    <a:cubicBezTo>
                      <a:pt x="50959" y="18288"/>
                      <a:pt x="60103" y="27908"/>
                      <a:pt x="60103" y="39433"/>
                    </a:cubicBezTo>
                    <a:cubicBezTo>
                      <a:pt x="60103" y="50959"/>
                      <a:pt x="50959" y="60579"/>
                      <a:pt x="39433" y="60579"/>
                    </a:cubicBezTo>
                    <a:cubicBezTo>
                      <a:pt x="27908" y="60579"/>
                      <a:pt x="18764" y="50863"/>
                      <a:pt x="18764" y="39433"/>
                    </a:cubicBezTo>
                    <a:cubicBezTo>
                      <a:pt x="18764" y="28004"/>
                      <a:pt x="27908" y="18288"/>
                      <a:pt x="39433" y="18288"/>
                    </a:cubicBezTo>
                    <a:close/>
                    <a:moveTo>
                      <a:pt x="39433" y="7144"/>
                    </a:moveTo>
                    <a:cubicBezTo>
                      <a:pt x="21336" y="7144"/>
                      <a:pt x="7144" y="21146"/>
                      <a:pt x="7144" y="39433"/>
                    </a:cubicBezTo>
                    <a:cubicBezTo>
                      <a:pt x="7144" y="57721"/>
                      <a:pt x="21336" y="71723"/>
                      <a:pt x="39433" y="71723"/>
                    </a:cubicBezTo>
                    <a:cubicBezTo>
                      <a:pt x="57531" y="71723"/>
                      <a:pt x="71723" y="57721"/>
                      <a:pt x="71723" y="39433"/>
                    </a:cubicBezTo>
                    <a:cubicBezTo>
                      <a:pt x="71723" y="21146"/>
                      <a:pt x="57531" y="7144"/>
                      <a:pt x="39433" y="7144"/>
                    </a:cubicBezTo>
                    <a:close/>
                  </a:path>
                </a:pathLst>
              </a:custGeom>
              <a:solidFill>
                <a:srgbClr val="0058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2" name="자유형: 도형 991">
                <a:extLst>
                  <a:ext uri="{FF2B5EF4-FFF2-40B4-BE49-F238E27FC236}">
                    <a16:creationId xmlns:a16="http://schemas.microsoft.com/office/drawing/2014/main" id="{AF88B72E-E914-4B5F-8281-12F8A09FB90D}"/>
                  </a:ext>
                </a:extLst>
              </p:cNvPr>
              <p:cNvSpPr/>
              <p:nvPr/>
            </p:nvSpPr>
            <p:spPr>
              <a:xfrm>
                <a:off x="3230499" y="2714482"/>
                <a:ext cx="76200" cy="76200"/>
              </a:xfrm>
              <a:custGeom>
                <a:avLst/>
                <a:gdLst>
                  <a:gd name="connsiteX0" fmla="*/ 39433 w 76200"/>
                  <a:gd name="connsiteY0" fmla="*/ 18288 h 76200"/>
                  <a:gd name="connsiteX1" fmla="*/ 60103 w 76200"/>
                  <a:gd name="connsiteY1" fmla="*/ 39433 h 76200"/>
                  <a:gd name="connsiteX2" fmla="*/ 39433 w 76200"/>
                  <a:gd name="connsiteY2" fmla="*/ 60579 h 76200"/>
                  <a:gd name="connsiteX3" fmla="*/ 18764 w 76200"/>
                  <a:gd name="connsiteY3" fmla="*/ 39433 h 76200"/>
                  <a:gd name="connsiteX4" fmla="*/ 39433 w 76200"/>
                  <a:gd name="connsiteY4" fmla="*/ 18288 h 76200"/>
                  <a:gd name="connsiteX5" fmla="*/ 39433 w 76200"/>
                  <a:gd name="connsiteY5" fmla="*/ 7144 h 76200"/>
                  <a:gd name="connsiteX6" fmla="*/ 7144 w 76200"/>
                  <a:gd name="connsiteY6" fmla="*/ 39433 h 76200"/>
                  <a:gd name="connsiteX7" fmla="*/ 39433 w 76200"/>
                  <a:gd name="connsiteY7" fmla="*/ 71723 h 76200"/>
                  <a:gd name="connsiteX8" fmla="*/ 71723 w 76200"/>
                  <a:gd name="connsiteY8" fmla="*/ 39433 h 76200"/>
                  <a:gd name="connsiteX9" fmla="*/ 39433 w 76200"/>
                  <a:gd name="connsiteY9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200" h="76200">
                    <a:moveTo>
                      <a:pt x="39433" y="18288"/>
                    </a:moveTo>
                    <a:cubicBezTo>
                      <a:pt x="50959" y="18288"/>
                      <a:pt x="60103" y="27908"/>
                      <a:pt x="60103" y="39433"/>
                    </a:cubicBezTo>
                    <a:cubicBezTo>
                      <a:pt x="60103" y="50959"/>
                      <a:pt x="50959" y="60579"/>
                      <a:pt x="39433" y="60579"/>
                    </a:cubicBezTo>
                    <a:cubicBezTo>
                      <a:pt x="27908" y="60579"/>
                      <a:pt x="18764" y="50863"/>
                      <a:pt x="18764" y="39433"/>
                    </a:cubicBezTo>
                    <a:cubicBezTo>
                      <a:pt x="18764" y="28004"/>
                      <a:pt x="27908" y="18288"/>
                      <a:pt x="39433" y="18288"/>
                    </a:cubicBezTo>
                    <a:close/>
                    <a:moveTo>
                      <a:pt x="39433" y="7144"/>
                    </a:moveTo>
                    <a:cubicBezTo>
                      <a:pt x="21336" y="7144"/>
                      <a:pt x="7144" y="21146"/>
                      <a:pt x="7144" y="39433"/>
                    </a:cubicBezTo>
                    <a:cubicBezTo>
                      <a:pt x="7144" y="57721"/>
                      <a:pt x="21336" y="71723"/>
                      <a:pt x="39433" y="71723"/>
                    </a:cubicBezTo>
                    <a:cubicBezTo>
                      <a:pt x="57531" y="71723"/>
                      <a:pt x="71723" y="57721"/>
                      <a:pt x="71723" y="39433"/>
                    </a:cubicBezTo>
                    <a:cubicBezTo>
                      <a:pt x="71723" y="21146"/>
                      <a:pt x="57531" y="7144"/>
                      <a:pt x="39433" y="7144"/>
                    </a:cubicBezTo>
                    <a:close/>
                  </a:path>
                </a:pathLst>
              </a:custGeom>
              <a:solidFill>
                <a:srgbClr val="0058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3" name="자유형: 도형 992">
                <a:extLst>
                  <a:ext uri="{FF2B5EF4-FFF2-40B4-BE49-F238E27FC236}">
                    <a16:creationId xmlns:a16="http://schemas.microsoft.com/office/drawing/2014/main" id="{5673C845-C977-49FA-90DB-86FC027DD4F6}"/>
                  </a:ext>
                </a:extLst>
              </p:cNvPr>
              <p:cNvSpPr/>
              <p:nvPr/>
            </p:nvSpPr>
            <p:spPr>
              <a:xfrm>
                <a:off x="3093390" y="2714290"/>
                <a:ext cx="66675" cy="76200"/>
              </a:xfrm>
              <a:custGeom>
                <a:avLst/>
                <a:gdLst>
                  <a:gd name="connsiteX0" fmla="*/ 52432 w 66675"/>
                  <a:gd name="connsiteY0" fmla="*/ 45436 h 76200"/>
                  <a:gd name="connsiteX1" fmla="*/ 55765 w 66675"/>
                  <a:gd name="connsiteY1" fmla="*/ 50675 h 76200"/>
                  <a:gd name="connsiteX2" fmla="*/ 37954 w 66675"/>
                  <a:gd name="connsiteY2" fmla="*/ 61152 h 76200"/>
                  <a:gd name="connsiteX3" fmla="*/ 21380 w 66675"/>
                  <a:gd name="connsiteY3" fmla="*/ 53056 h 76200"/>
                  <a:gd name="connsiteX4" fmla="*/ 9760 w 66675"/>
                  <a:gd name="connsiteY4" fmla="*/ 50198 h 76200"/>
                  <a:gd name="connsiteX5" fmla="*/ 9569 w 66675"/>
                  <a:gd name="connsiteY5" fmla="*/ 55628 h 76200"/>
                  <a:gd name="connsiteX6" fmla="*/ 37382 w 66675"/>
                  <a:gd name="connsiteY6" fmla="*/ 71820 h 76200"/>
                  <a:gd name="connsiteX7" fmla="*/ 65576 w 66675"/>
                  <a:gd name="connsiteY7" fmla="*/ 56389 h 76200"/>
                  <a:gd name="connsiteX8" fmla="*/ 55099 w 66675"/>
                  <a:gd name="connsiteY8" fmla="*/ 34292 h 76200"/>
                  <a:gd name="connsiteX9" fmla="*/ 23571 w 66675"/>
                  <a:gd name="connsiteY9" fmla="*/ 33911 h 76200"/>
                  <a:gd name="connsiteX10" fmla="*/ 19856 w 66675"/>
                  <a:gd name="connsiteY10" fmla="*/ 28196 h 76200"/>
                  <a:gd name="connsiteX11" fmla="*/ 38335 w 66675"/>
                  <a:gd name="connsiteY11" fmla="*/ 17813 h 76200"/>
                  <a:gd name="connsiteX12" fmla="*/ 53956 w 66675"/>
                  <a:gd name="connsiteY12" fmla="*/ 25529 h 76200"/>
                  <a:gd name="connsiteX13" fmla="*/ 65672 w 66675"/>
                  <a:gd name="connsiteY13" fmla="*/ 27910 h 76200"/>
                  <a:gd name="connsiteX14" fmla="*/ 65672 w 66675"/>
                  <a:gd name="connsiteY14" fmla="*/ 22957 h 76200"/>
                  <a:gd name="connsiteX15" fmla="*/ 37763 w 66675"/>
                  <a:gd name="connsiteY15" fmla="*/ 7145 h 76200"/>
                  <a:gd name="connsiteX16" fmla="*/ 10236 w 66675"/>
                  <a:gd name="connsiteY16" fmla="*/ 21909 h 76200"/>
                  <a:gd name="connsiteX17" fmla="*/ 24523 w 66675"/>
                  <a:gd name="connsiteY17" fmla="*/ 44959 h 76200"/>
                  <a:gd name="connsiteX18" fmla="*/ 52241 w 66675"/>
                  <a:gd name="connsiteY18" fmla="*/ 4534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66675" h="76200">
                    <a:moveTo>
                      <a:pt x="52432" y="45436"/>
                    </a:moveTo>
                    <a:cubicBezTo>
                      <a:pt x="56147" y="45626"/>
                      <a:pt x="57099" y="47436"/>
                      <a:pt x="55765" y="50675"/>
                    </a:cubicBezTo>
                    <a:cubicBezTo>
                      <a:pt x="53384" y="56580"/>
                      <a:pt x="45193" y="61247"/>
                      <a:pt x="37954" y="61152"/>
                    </a:cubicBezTo>
                    <a:cubicBezTo>
                      <a:pt x="29096" y="61057"/>
                      <a:pt x="24714" y="56580"/>
                      <a:pt x="21380" y="53056"/>
                    </a:cubicBezTo>
                    <a:cubicBezTo>
                      <a:pt x="17951" y="49532"/>
                      <a:pt x="11760" y="49436"/>
                      <a:pt x="9760" y="50198"/>
                    </a:cubicBezTo>
                    <a:cubicBezTo>
                      <a:pt x="7759" y="50960"/>
                      <a:pt x="8712" y="54008"/>
                      <a:pt x="9569" y="55628"/>
                    </a:cubicBezTo>
                    <a:cubicBezTo>
                      <a:pt x="14903" y="66010"/>
                      <a:pt x="26428" y="71630"/>
                      <a:pt x="37382" y="71820"/>
                    </a:cubicBezTo>
                    <a:cubicBezTo>
                      <a:pt x="49003" y="71915"/>
                      <a:pt x="59480" y="66296"/>
                      <a:pt x="65576" y="56389"/>
                    </a:cubicBezTo>
                    <a:cubicBezTo>
                      <a:pt x="71672" y="46484"/>
                      <a:pt x="69101" y="34482"/>
                      <a:pt x="55099" y="34292"/>
                    </a:cubicBezTo>
                    <a:lnTo>
                      <a:pt x="23571" y="33911"/>
                    </a:lnTo>
                    <a:cubicBezTo>
                      <a:pt x="18999" y="33911"/>
                      <a:pt x="18523" y="30958"/>
                      <a:pt x="19856" y="28196"/>
                    </a:cubicBezTo>
                    <a:cubicBezTo>
                      <a:pt x="22809" y="22100"/>
                      <a:pt x="30048" y="17718"/>
                      <a:pt x="38335" y="17813"/>
                    </a:cubicBezTo>
                    <a:cubicBezTo>
                      <a:pt x="46622" y="17909"/>
                      <a:pt x="51098" y="22766"/>
                      <a:pt x="53956" y="25529"/>
                    </a:cubicBezTo>
                    <a:cubicBezTo>
                      <a:pt x="56909" y="28386"/>
                      <a:pt x="63005" y="29339"/>
                      <a:pt x="65672" y="27910"/>
                    </a:cubicBezTo>
                    <a:cubicBezTo>
                      <a:pt x="67005" y="27243"/>
                      <a:pt x="67005" y="25338"/>
                      <a:pt x="65672" y="22957"/>
                    </a:cubicBezTo>
                    <a:cubicBezTo>
                      <a:pt x="60338" y="12860"/>
                      <a:pt x="49193" y="7241"/>
                      <a:pt x="37763" y="7145"/>
                    </a:cubicBezTo>
                    <a:cubicBezTo>
                      <a:pt x="28048" y="7050"/>
                      <a:pt x="16903" y="11527"/>
                      <a:pt x="10236" y="21909"/>
                    </a:cubicBezTo>
                    <a:cubicBezTo>
                      <a:pt x="4711" y="30482"/>
                      <a:pt x="4997" y="44769"/>
                      <a:pt x="24523" y="44959"/>
                    </a:cubicBezTo>
                    <a:lnTo>
                      <a:pt x="52241" y="45341"/>
                    </a:lnTo>
                    <a:close/>
                  </a:path>
                </a:pathLst>
              </a:custGeom>
              <a:solidFill>
                <a:srgbClr val="0058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4" name="자유형: 도형 993">
                <a:extLst>
                  <a:ext uri="{FF2B5EF4-FFF2-40B4-BE49-F238E27FC236}">
                    <a16:creationId xmlns:a16="http://schemas.microsoft.com/office/drawing/2014/main" id="{036BE2B5-E850-4649-844A-4C2E9DE88203}"/>
                  </a:ext>
                </a:extLst>
              </p:cNvPr>
              <p:cNvSpPr/>
              <p:nvPr/>
            </p:nvSpPr>
            <p:spPr>
              <a:xfrm>
                <a:off x="2952699" y="2714482"/>
                <a:ext cx="76200" cy="95250"/>
              </a:xfrm>
              <a:custGeom>
                <a:avLst/>
                <a:gdLst>
                  <a:gd name="connsiteX0" fmla="*/ 39485 w 76200"/>
                  <a:gd name="connsiteY0" fmla="*/ 7144 h 95250"/>
                  <a:gd name="connsiteX1" fmla="*/ 7195 w 76200"/>
                  <a:gd name="connsiteY1" fmla="*/ 39433 h 95250"/>
                  <a:gd name="connsiteX2" fmla="*/ 7195 w 76200"/>
                  <a:gd name="connsiteY2" fmla="*/ 82201 h 95250"/>
                  <a:gd name="connsiteX3" fmla="*/ 9291 w 76200"/>
                  <a:gd name="connsiteY3" fmla="*/ 91821 h 95250"/>
                  <a:gd name="connsiteX4" fmla="*/ 16625 w 76200"/>
                  <a:gd name="connsiteY4" fmla="*/ 96679 h 95250"/>
                  <a:gd name="connsiteX5" fmla="*/ 18816 w 76200"/>
                  <a:gd name="connsiteY5" fmla="*/ 93917 h 95250"/>
                  <a:gd name="connsiteX6" fmla="*/ 18816 w 76200"/>
                  <a:gd name="connsiteY6" fmla="*/ 64579 h 95250"/>
                  <a:gd name="connsiteX7" fmla="*/ 39390 w 76200"/>
                  <a:gd name="connsiteY7" fmla="*/ 71723 h 95250"/>
                  <a:gd name="connsiteX8" fmla="*/ 71679 w 76200"/>
                  <a:gd name="connsiteY8" fmla="*/ 39433 h 95250"/>
                  <a:gd name="connsiteX9" fmla="*/ 39390 w 76200"/>
                  <a:gd name="connsiteY9" fmla="*/ 7144 h 95250"/>
                  <a:gd name="connsiteX10" fmla="*/ 39485 w 76200"/>
                  <a:gd name="connsiteY10" fmla="*/ 60484 h 95250"/>
                  <a:gd name="connsiteX11" fmla="*/ 18720 w 76200"/>
                  <a:gd name="connsiteY11" fmla="*/ 39433 h 95250"/>
                  <a:gd name="connsiteX12" fmla="*/ 39485 w 76200"/>
                  <a:gd name="connsiteY12" fmla="*/ 18383 h 95250"/>
                  <a:gd name="connsiteX13" fmla="*/ 60250 w 76200"/>
                  <a:gd name="connsiteY13" fmla="*/ 39433 h 95250"/>
                  <a:gd name="connsiteX14" fmla="*/ 39485 w 76200"/>
                  <a:gd name="connsiteY14" fmla="*/ 6048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76200" h="95250">
                    <a:moveTo>
                      <a:pt x="39485" y="7144"/>
                    </a:moveTo>
                    <a:cubicBezTo>
                      <a:pt x="21387" y="7144"/>
                      <a:pt x="7195" y="21146"/>
                      <a:pt x="7195" y="39433"/>
                    </a:cubicBezTo>
                    <a:lnTo>
                      <a:pt x="7195" y="82201"/>
                    </a:lnTo>
                    <a:cubicBezTo>
                      <a:pt x="7195" y="82201"/>
                      <a:pt x="6624" y="87916"/>
                      <a:pt x="9291" y="91821"/>
                    </a:cubicBezTo>
                    <a:cubicBezTo>
                      <a:pt x="11196" y="94583"/>
                      <a:pt x="13767" y="96583"/>
                      <a:pt x="16625" y="96679"/>
                    </a:cubicBezTo>
                    <a:cubicBezTo>
                      <a:pt x="18625" y="96488"/>
                      <a:pt x="18816" y="93917"/>
                      <a:pt x="18816" y="93917"/>
                    </a:cubicBezTo>
                    <a:lnTo>
                      <a:pt x="18816" y="64579"/>
                    </a:lnTo>
                    <a:cubicBezTo>
                      <a:pt x="24340" y="69056"/>
                      <a:pt x="31484" y="71723"/>
                      <a:pt x="39390" y="71723"/>
                    </a:cubicBezTo>
                    <a:cubicBezTo>
                      <a:pt x="57487" y="71723"/>
                      <a:pt x="71679" y="57721"/>
                      <a:pt x="71679" y="39433"/>
                    </a:cubicBezTo>
                    <a:cubicBezTo>
                      <a:pt x="71679" y="21146"/>
                      <a:pt x="57487" y="7144"/>
                      <a:pt x="39390" y="7144"/>
                    </a:cubicBezTo>
                    <a:close/>
                    <a:moveTo>
                      <a:pt x="39485" y="60484"/>
                    </a:moveTo>
                    <a:cubicBezTo>
                      <a:pt x="28055" y="60484"/>
                      <a:pt x="18720" y="51054"/>
                      <a:pt x="18720" y="39433"/>
                    </a:cubicBezTo>
                    <a:cubicBezTo>
                      <a:pt x="18720" y="27813"/>
                      <a:pt x="27960" y="18383"/>
                      <a:pt x="39485" y="18383"/>
                    </a:cubicBezTo>
                    <a:cubicBezTo>
                      <a:pt x="51010" y="18383"/>
                      <a:pt x="60250" y="27813"/>
                      <a:pt x="60250" y="39433"/>
                    </a:cubicBezTo>
                    <a:cubicBezTo>
                      <a:pt x="60250" y="51054"/>
                      <a:pt x="50915" y="60484"/>
                      <a:pt x="39485" y="60484"/>
                    </a:cubicBezTo>
                    <a:close/>
                  </a:path>
                </a:pathLst>
              </a:custGeom>
              <a:solidFill>
                <a:srgbClr val="0058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5" name="자유형: 도형 994">
                <a:extLst>
                  <a:ext uri="{FF2B5EF4-FFF2-40B4-BE49-F238E27FC236}">
                    <a16:creationId xmlns:a16="http://schemas.microsoft.com/office/drawing/2014/main" id="{8000FD96-954A-4982-A4A3-5CCE172DA36B}"/>
                  </a:ext>
                </a:extLst>
              </p:cNvPr>
              <p:cNvSpPr/>
              <p:nvPr/>
            </p:nvSpPr>
            <p:spPr>
              <a:xfrm>
                <a:off x="2946749" y="2837260"/>
                <a:ext cx="523875" cy="95250"/>
              </a:xfrm>
              <a:custGeom>
                <a:avLst/>
                <a:gdLst>
                  <a:gd name="connsiteX0" fmla="*/ 319373 w 523875"/>
                  <a:gd name="connsiteY0" fmla="*/ 8858 h 95250"/>
                  <a:gd name="connsiteX1" fmla="*/ 286417 w 523875"/>
                  <a:gd name="connsiteY1" fmla="*/ 94774 h 95250"/>
                  <a:gd name="connsiteX2" fmla="*/ 301943 w 523875"/>
                  <a:gd name="connsiteY2" fmla="*/ 94774 h 95250"/>
                  <a:gd name="connsiteX3" fmla="*/ 310039 w 523875"/>
                  <a:gd name="connsiteY3" fmla="*/ 72009 h 95250"/>
                  <a:gd name="connsiteX4" fmla="*/ 344329 w 523875"/>
                  <a:gd name="connsiteY4" fmla="*/ 72009 h 95250"/>
                  <a:gd name="connsiteX5" fmla="*/ 352425 w 523875"/>
                  <a:gd name="connsiteY5" fmla="*/ 94774 h 95250"/>
                  <a:gd name="connsiteX6" fmla="*/ 368522 w 523875"/>
                  <a:gd name="connsiteY6" fmla="*/ 94774 h 95250"/>
                  <a:gd name="connsiteX7" fmla="*/ 335375 w 523875"/>
                  <a:gd name="connsiteY7" fmla="*/ 8858 h 95250"/>
                  <a:gd name="connsiteX8" fmla="*/ 319373 w 523875"/>
                  <a:gd name="connsiteY8" fmla="*/ 8858 h 95250"/>
                  <a:gd name="connsiteX9" fmla="*/ 314039 w 523875"/>
                  <a:gd name="connsiteY9" fmla="*/ 60674 h 95250"/>
                  <a:gd name="connsiteX10" fmla="*/ 327089 w 523875"/>
                  <a:gd name="connsiteY10" fmla="*/ 23717 h 95250"/>
                  <a:gd name="connsiteX11" fmla="*/ 327470 w 523875"/>
                  <a:gd name="connsiteY11" fmla="*/ 23717 h 95250"/>
                  <a:gd name="connsiteX12" fmla="*/ 340328 w 523875"/>
                  <a:gd name="connsiteY12" fmla="*/ 60674 h 95250"/>
                  <a:gd name="connsiteX13" fmla="*/ 314039 w 523875"/>
                  <a:gd name="connsiteY13" fmla="*/ 60674 h 95250"/>
                  <a:gd name="connsiteX14" fmla="*/ 438817 w 523875"/>
                  <a:gd name="connsiteY14" fmla="*/ 54197 h 95250"/>
                  <a:gd name="connsiteX15" fmla="*/ 426911 w 523875"/>
                  <a:gd name="connsiteY15" fmla="*/ 54197 h 95250"/>
                  <a:gd name="connsiteX16" fmla="*/ 424244 w 523875"/>
                  <a:gd name="connsiteY16" fmla="*/ 65627 h 95250"/>
                  <a:gd name="connsiteX17" fmla="*/ 411004 w 523875"/>
                  <a:gd name="connsiteY17" fmla="*/ 49625 h 95250"/>
                  <a:gd name="connsiteX18" fmla="*/ 426339 w 523875"/>
                  <a:gd name="connsiteY18" fmla="*/ 28004 h 95250"/>
                  <a:gd name="connsiteX19" fmla="*/ 405098 w 523875"/>
                  <a:gd name="connsiteY19" fmla="*/ 7620 h 95250"/>
                  <a:gd name="connsiteX20" fmla="*/ 384239 w 523875"/>
                  <a:gd name="connsiteY20" fmla="*/ 27908 h 95250"/>
                  <a:gd name="connsiteX21" fmla="*/ 392811 w 523875"/>
                  <a:gd name="connsiteY21" fmla="*/ 46482 h 95250"/>
                  <a:gd name="connsiteX22" fmla="*/ 373285 w 523875"/>
                  <a:gd name="connsiteY22" fmla="*/ 71152 h 95250"/>
                  <a:gd name="connsiteX23" fmla="*/ 400145 w 523875"/>
                  <a:gd name="connsiteY23" fmla="*/ 96488 h 95250"/>
                  <a:gd name="connsiteX24" fmla="*/ 423958 w 523875"/>
                  <a:gd name="connsiteY24" fmla="*/ 85249 h 95250"/>
                  <a:gd name="connsiteX25" fmla="*/ 431673 w 523875"/>
                  <a:gd name="connsiteY25" fmla="*/ 94774 h 95250"/>
                  <a:gd name="connsiteX26" fmla="*/ 448342 w 523875"/>
                  <a:gd name="connsiteY26" fmla="*/ 94774 h 95250"/>
                  <a:gd name="connsiteX27" fmla="*/ 431959 w 523875"/>
                  <a:gd name="connsiteY27" fmla="*/ 74962 h 95250"/>
                  <a:gd name="connsiteX28" fmla="*/ 438626 w 523875"/>
                  <a:gd name="connsiteY28" fmla="*/ 54102 h 95250"/>
                  <a:gd name="connsiteX29" fmla="*/ 405575 w 523875"/>
                  <a:gd name="connsiteY29" fmla="*/ 17812 h 95250"/>
                  <a:gd name="connsiteX30" fmla="*/ 414242 w 523875"/>
                  <a:gd name="connsiteY30" fmla="*/ 27623 h 95250"/>
                  <a:gd name="connsiteX31" fmla="*/ 404241 w 523875"/>
                  <a:gd name="connsiteY31" fmla="*/ 41434 h 95250"/>
                  <a:gd name="connsiteX32" fmla="*/ 396526 w 523875"/>
                  <a:gd name="connsiteY32" fmla="*/ 27242 h 95250"/>
                  <a:gd name="connsiteX33" fmla="*/ 405575 w 523875"/>
                  <a:gd name="connsiteY33" fmla="*/ 17812 h 95250"/>
                  <a:gd name="connsiteX34" fmla="*/ 400717 w 523875"/>
                  <a:gd name="connsiteY34" fmla="*/ 85820 h 95250"/>
                  <a:gd name="connsiteX35" fmla="*/ 387001 w 523875"/>
                  <a:gd name="connsiteY35" fmla="*/ 71533 h 95250"/>
                  <a:gd name="connsiteX36" fmla="*/ 400145 w 523875"/>
                  <a:gd name="connsiteY36" fmla="*/ 55531 h 95250"/>
                  <a:gd name="connsiteX37" fmla="*/ 416814 w 523875"/>
                  <a:gd name="connsiteY37" fmla="*/ 76295 h 95250"/>
                  <a:gd name="connsiteX38" fmla="*/ 400717 w 523875"/>
                  <a:gd name="connsiteY38" fmla="*/ 85820 h 95250"/>
                  <a:gd name="connsiteX39" fmla="*/ 56579 w 523875"/>
                  <a:gd name="connsiteY39" fmla="*/ 65532 h 95250"/>
                  <a:gd name="connsiteX40" fmla="*/ 85820 w 523875"/>
                  <a:gd name="connsiteY40" fmla="*/ 65532 h 95250"/>
                  <a:gd name="connsiteX41" fmla="*/ 85820 w 523875"/>
                  <a:gd name="connsiteY41" fmla="*/ 54769 h 95250"/>
                  <a:gd name="connsiteX42" fmla="*/ 73152 w 523875"/>
                  <a:gd name="connsiteY42" fmla="*/ 54769 h 95250"/>
                  <a:gd name="connsiteX43" fmla="*/ 73152 w 523875"/>
                  <a:gd name="connsiteY43" fmla="*/ 20669 h 95250"/>
                  <a:gd name="connsiteX44" fmla="*/ 84963 w 523875"/>
                  <a:gd name="connsiteY44" fmla="*/ 20669 h 95250"/>
                  <a:gd name="connsiteX45" fmla="*/ 84963 w 523875"/>
                  <a:gd name="connsiteY45" fmla="*/ 9811 h 95250"/>
                  <a:gd name="connsiteX46" fmla="*/ 13145 w 523875"/>
                  <a:gd name="connsiteY46" fmla="*/ 9811 h 95250"/>
                  <a:gd name="connsiteX47" fmla="*/ 13145 w 523875"/>
                  <a:gd name="connsiteY47" fmla="*/ 20669 h 95250"/>
                  <a:gd name="connsiteX48" fmla="*/ 25051 w 523875"/>
                  <a:gd name="connsiteY48" fmla="*/ 20669 h 95250"/>
                  <a:gd name="connsiteX49" fmla="*/ 25051 w 523875"/>
                  <a:gd name="connsiteY49" fmla="*/ 54769 h 95250"/>
                  <a:gd name="connsiteX50" fmla="*/ 12287 w 523875"/>
                  <a:gd name="connsiteY50" fmla="*/ 54769 h 95250"/>
                  <a:gd name="connsiteX51" fmla="*/ 12287 w 523875"/>
                  <a:gd name="connsiteY51" fmla="*/ 65532 h 95250"/>
                  <a:gd name="connsiteX52" fmla="*/ 42767 w 523875"/>
                  <a:gd name="connsiteY52" fmla="*/ 65532 h 95250"/>
                  <a:gd name="connsiteX53" fmla="*/ 42767 w 523875"/>
                  <a:gd name="connsiteY53" fmla="*/ 84011 h 95250"/>
                  <a:gd name="connsiteX54" fmla="*/ 7144 w 523875"/>
                  <a:gd name="connsiteY54" fmla="*/ 84011 h 95250"/>
                  <a:gd name="connsiteX55" fmla="*/ 7144 w 523875"/>
                  <a:gd name="connsiteY55" fmla="*/ 94869 h 95250"/>
                  <a:gd name="connsiteX56" fmla="*/ 91250 w 523875"/>
                  <a:gd name="connsiteY56" fmla="*/ 94869 h 95250"/>
                  <a:gd name="connsiteX57" fmla="*/ 91250 w 523875"/>
                  <a:gd name="connsiteY57" fmla="*/ 84011 h 95250"/>
                  <a:gd name="connsiteX58" fmla="*/ 56674 w 523875"/>
                  <a:gd name="connsiteY58" fmla="*/ 84011 h 95250"/>
                  <a:gd name="connsiteX59" fmla="*/ 56674 w 523875"/>
                  <a:gd name="connsiteY59" fmla="*/ 65532 h 95250"/>
                  <a:gd name="connsiteX60" fmla="*/ 38767 w 523875"/>
                  <a:gd name="connsiteY60" fmla="*/ 54769 h 95250"/>
                  <a:gd name="connsiteX61" fmla="*/ 38767 w 523875"/>
                  <a:gd name="connsiteY61" fmla="*/ 20669 h 95250"/>
                  <a:gd name="connsiteX62" fmla="*/ 59531 w 523875"/>
                  <a:gd name="connsiteY62" fmla="*/ 20669 h 95250"/>
                  <a:gd name="connsiteX63" fmla="*/ 59531 w 523875"/>
                  <a:gd name="connsiteY63" fmla="*/ 54769 h 95250"/>
                  <a:gd name="connsiteX64" fmla="*/ 38767 w 523875"/>
                  <a:gd name="connsiteY64" fmla="*/ 54769 h 95250"/>
                  <a:gd name="connsiteX65" fmla="*/ 255461 w 523875"/>
                  <a:gd name="connsiteY65" fmla="*/ 69533 h 95250"/>
                  <a:gd name="connsiteX66" fmla="*/ 269081 w 523875"/>
                  <a:gd name="connsiteY66" fmla="*/ 69533 h 95250"/>
                  <a:gd name="connsiteX67" fmla="*/ 269081 w 523875"/>
                  <a:gd name="connsiteY67" fmla="*/ 9811 h 95250"/>
                  <a:gd name="connsiteX68" fmla="*/ 201644 w 523875"/>
                  <a:gd name="connsiteY68" fmla="*/ 9811 h 95250"/>
                  <a:gd name="connsiteX69" fmla="*/ 201644 w 523875"/>
                  <a:gd name="connsiteY69" fmla="*/ 20669 h 95250"/>
                  <a:gd name="connsiteX70" fmla="*/ 255461 w 523875"/>
                  <a:gd name="connsiteY70" fmla="*/ 20669 h 95250"/>
                  <a:gd name="connsiteX71" fmla="*/ 255461 w 523875"/>
                  <a:gd name="connsiteY71" fmla="*/ 37433 h 95250"/>
                  <a:gd name="connsiteX72" fmla="*/ 201644 w 523875"/>
                  <a:gd name="connsiteY72" fmla="*/ 37433 h 95250"/>
                  <a:gd name="connsiteX73" fmla="*/ 201644 w 523875"/>
                  <a:gd name="connsiteY73" fmla="*/ 48101 h 95250"/>
                  <a:gd name="connsiteX74" fmla="*/ 255461 w 523875"/>
                  <a:gd name="connsiteY74" fmla="*/ 48101 h 95250"/>
                  <a:gd name="connsiteX75" fmla="*/ 255461 w 523875"/>
                  <a:gd name="connsiteY75" fmla="*/ 69533 h 95250"/>
                  <a:gd name="connsiteX76" fmla="*/ 235744 w 523875"/>
                  <a:gd name="connsiteY76" fmla="*/ 59246 h 95250"/>
                  <a:gd name="connsiteX77" fmla="*/ 222028 w 523875"/>
                  <a:gd name="connsiteY77" fmla="*/ 59246 h 95250"/>
                  <a:gd name="connsiteX78" fmla="*/ 222028 w 523875"/>
                  <a:gd name="connsiteY78" fmla="*/ 83915 h 95250"/>
                  <a:gd name="connsiteX79" fmla="*/ 194500 w 523875"/>
                  <a:gd name="connsiteY79" fmla="*/ 83915 h 95250"/>
                  <a:gd name="connsiteX80" fmla="*/ 194500 w 523875"/>
                  <a:gd name="connsiteY80" fmla="*/ 94869 h 95250"/>
                  <a:gd name="connsiteX81" fmla="*/ 278606 w 523875"/>
                  <a:gd name="connsiteY81" fmla="*/ 94869 h 95250"/>
                  <a:gd name="connsiteX82" fmla="*/ 278606 w 523875"/>
                  <a:gd name="connsiteY82" fmla="*/ 83915 h 95250"/>
                  <a:gd name="connsiteX83" fmla="*/ 235744 w 523875"/>
                  <a:gd name="connsiteY83" fmla="*/ 83915 h 95250"/>
                  <a:gd name="connsiteX84" fmla="*/ 235744 w 523875"/>
                  <a:gd name="connsiteY84" fmla="*/ 59246 h 95250"/>
                  <a:gd name="connsiteX85" fmla="*/ 153257 w 523875"/>
                  <a:gd name="connsiteY85" fmla="*/ 31528 h 95250"/>
                  <a:gd name="connsiteX86" fmla="*/ 150590 w 523875"/>
                  <a:gd name="connsiteY86" fmla="*/ 20479 h 95250"/>
                  <a:gd name="connsiteX87" fmla="*/ 150590 w 523875"/>
                  <a:gd name="connsiteY87" fmla="*/ 8954 h 95250"/>
                  <a:gd name="connsiteX88" fmla="*/ 135922 w 523875"/>
                  <a:gd name="connsiteY88" fmla="*/ 8954 h 95250"/>
                  <a:gd name="connsiteX89" fmla="*/ 135922 w 523875"/>
                  <a:gd name="connsiteY89" fmla="*/ 20479 h 95250"/>
                  <a:gd name="connsiteX90" fmla="*/ 133255 w 523875"/>
                  <a:gd name="connsiteY90" fmla="*/ 31528 h 95250"/>
                  <a:gd name="connsiteX91" fmla="*/ 115348 w 523875"/>
                  <a:gd name="connsiteY91" fmla="*/ 48863 h 95250"/>
                  <a:gd name="connsiteX92" fmla="*/ 101156 w 523875"/>
                  <a:gd name="connsiteY92" fmla="*/ 54769 h 95250"/>
                  <a:gd name="connsiteX93" fmla="*/ 109442 w 523875"/>
                  <a:gd name="connsiteY93" fmla="*/ 63913 h 95250"/>
                  <a:gd name="connsiteX94" fmla="*/ 129064 w 523875"/>
                  <a:gd name="connsiteY94" fmla="*/ 54578 h 95250"/>
                  <a:gd name="connsiteX95" fmla="*/ 143256 w 523875"/>
                  <a:gd name="connsiteY95" fmla="*/ 41148 h 95250"/>
                  <a:gd name="connsiteX96" fmla="*/ 157448 w 523875"/>
                  <a:gd name="connsiteY96" fmla="*/ 54578 h 95250"/>
                  <a:gd name="connsiteX97" fmla="*/ 177070 w 523875"/>
                  <a:gd name="connsiteY97" fmla="*/ 63913 h 95250"/>
                  <a:gd name="connsiteX98" fmla="*/ 185357 w 523875"/>
                  <a:gd name="connsiteY98" fmla="*/ 54769 h 95250"/>
                  <a:gd name="connsiteX99" fmla="*/ 171164 w 523875"/>
                  <a:gd name="connsiteY99" fmla="*/ 48863 h 95250"/>
                  <a:gd name="connsiteX100" fmla="*/ 153257 w 523875"/>
                  <a:gd name="connsiteY100" fmla="*/ 31528 h 95250"/>
                  <a:gd name="connsiteX101" fmla="*/ 100775 w 523875"/>
                  <a:gd name="connsiteY101" fmla="*/ 94964 h 95250"/>
                  <a:gd name="connsiteX102" fmla="*/ 184880 w 523875"/>
                  <a:gd name="connsiteY102" fmla="*/ 94964 h 95250"/>
                  <a:gd name="connsiteX103" fmla="*/ 184880 w 523875"/>
                  <a:gd name="connsiteY103" fmla="*/ 84106 h 95250"/>
                  <a:gd name="connsiteX104" fmla="*/ 100775 w 523875"/>
                  <a:gd name="connsiteY104" fmla="*/ 84106 h 95250"/>
                  <a:gd name="connsiteX105" fmla="*/ 100775 w 523875"/>
                  <a:gd name="connsiteY105" fmla="*/ 94964 h 95250"/>
                  <a:gd name="connsiteX106" fmla="*/ 511112 w 523875"/>
                  <a:gd name="connsiteY106" fmla="*/ 62389 h 95250"/>
                  <a:gd name="connsiteX107" fmla="*/ 489204 w 523875"/>
                  <a:gd name="connsiteY107" fmla="*/ 84963 h 95250"/>
                  <a:gd name="connsiteX108" fmla="*/ 463010 w 523875"/>
                  <a:gd name="connsiteY108" fmla="*/ 52197 h 95250"/>
                  <a:gd name="connsiteX109" fmla="*/ 489204 w 523875"/>
                  <a:gd name="connsiteY109" fmla="*/ 19431 h 95250"/>
                  <a:gd name="connsiteX110" fmla="*/ 510635 w 523875"/>
                  <a:gd name="connsiteY110" fmla="*/ 36576 h 95250"/>
                  <a:gd name="connsiteX111" fmla="*/ 525685 w 523875"/>
                  <a:gd name="connsiteY111" fmla="*/ 36576 h 95250"/>
                  <a:gd name="connsiteX112" fmla="*/ 489109 w 523875"/>
                  <a:gd name="connsiteY112" fmla="*/ 7144 h 95250"/>
                  <a:gd name="connsiteX113" fmla="*/ 447866 w 523875"/>
                  <a:gd name="connsiteY113" fmla="*/ 52197 h 95250"/>
                  <a:gd name="connsiteX114" fmla="*/ 489109 w 523875"/>
                  <a:gd name="connsiteY114" fmla="*/ 97250 h 95250"/>
                  <a:gd name="connsiteX115" fmla="*/ 525780 w 523875"/>
                  <a:gd name="connsiteY115" fmla="*/ 62389 h 95250"/>
                  <a:gd name="connsiteX116" fmla="*/ 511112 w 523875"/>
                  <a:gd name="connsiteY116" fmla="*/ 62389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</a:cxnLst>
                <a:rect l="l" t="t" r="r" b="b"/>
                <a:pathLst>
                  <a:path w="523875" h="95250">
                    <a:moveTo>
                      <a:pt x="319373" y="8858"/>
                    </a:moveTo>
                    <a:lnTo>
                      <a:pt x="286417" y="94774"/>
                    </a:lnTo>
                    <a:lnTo>
                      <a:pt x="301943" y="94774"/>
                    </a:lnTo>
                    <a:lnTo>
                      <a:pt x="310039" y="72009"/>
                    </a:lnTo>
                    <a:lnTo>
                      <a:pt x="344329" y="72009"/>
                    </a:lnTo>
                    <a:lnTo>
                      <a:pt x="352425" y="94774"/>
                    </a:lnTo>
                    <a:lnTo>
                      <a:pt x="368522" y="94774"/>
                    </a:lnTo>
                    <a:lnTo>
                      <a:pt x="335375" y="8858"/>
                    </a:lnTo>
                    <a:lnTo>
                      <a:pt x="319373" y="8858"/>
                    </a:lnTo>
                    <a:close/>
                    <a:moveTo>
                      <a:pt x="314039" y="60674"/>
                    </a:moveTo>
                    <a:lnTo>
                      <a:pt x="327089" y="23717"/>
                    </a:lnTo>
                    <a:lnTo>
                      <a:pt x="327470" y="23717"/>
                    </a:lnTo>
                    <a:lnTo>
                      <a:pt x="340328" y="60674"/>
                    </a:lnTo>
                    <a:lnTo>
                      <a:pt x="314039" y="60674"/>
                    </a:lnTo>
                    <a:close/>
                    <a:moveTo>
                      <a:pt x="438817" y="54197"/>
                    </a:moveTo>
                    <a:lnTo>
                      <a:pt x="426911" y="54197"/>
                    </a:lnTo>
                    <a:cubicBezTo>
                      <a:pt x="426339" y="59722"/>
                      <a:pt x="425196" y="63055"/>
                      <a:pt x="424244" y="65627"/>
                    </a:cubicBezTo>
                    <a:lnTo>
                      <a:pt x="411004" y="49625"/>
                    </a:lnTo>
                    <a:cubicBezTo>
                      <a:pt x="419195" y="45244"/>
                      <a:pt x="426339" y="38100"/>
                      <a:pt x="426339" y="28004"/>
                    </a:cubicBezTo>
                    <a:cubicBezTo>
                      <a:pt x="426339" y="14383"/>
                      <a:pt x="416052" y="7620"/>
                      <a:pt x="405098" y="7620"/>
                    </a:cubicBezTo>
                    <a:cubicBezTo>
                      <a:pt x="393478" y="7620"/>
                      <a:pt x="384239" y="15621"/>
                      <a:pt x="384239" y="27908"/>
                    </a:cubicBezTo>
                    <a:cubicBezTo>
                      <a:pt x="384239" y="35338"/>
                      <a:pt x="388430" y="40958"/>
                      <a:pt x="392811" y="46482"/>
                    </a:cubicBezTo>
                    <a:cubicBezTo>
                      <a:pt x="383000" y="51530"/>
                      <a:pt x="373285" y="59150"/>
                      <a:pt x="373285" y="71152"/>
                    </a:cubicBezTo>
                    <a:cubicBezTo>
                      <a:pt x="373285" y="87154"/>
                      <a:pt x="384524" y="96488"/>
                      <a:pt x="400145" y="96488"/>
                    </a:cubicBezTo>
                    <a:cubicBezTo>
                      <a:pt x="410051" y="96488"/>
                      <a:pt x="417671" y="93059"/>
                      <a:pt x="423958" y="85249"/>
                    </a:cubicBezTo>
                    <a:lnTo>
                      <a:pt x="431673" y="94774"/>
                    </a:lnTo>
                    <a:lnTo>
                      <a:pt x="448342" y="94774"/>
                    </a:lnTo>
                    <a:lnTo>
                      <a:pt x="431959" y="74962"/>
                    </a:lnTo>
                    <a:cubicBezTo>
                      <a:pt x="435769" y="68961"/>
                      <a:pt x="437769" y="61436"/>
                      <a:pt x="438626" y="54102"/>
                    </a:cubicBezTo>
                    <a:close/>
                    <a:moveTo>
                      <a:pt x="405575" y="17812"/>
                    </a:moveTo>
                    <a:cubicBezTo>
                      <a:pt x="410813" y="17812"/>
                      <a:pt x="414242" y="22003"/>
                      <a:pt x="414242" y="27623"/>
                    </a:cubicBezTo>
                    <a:cubicBezTo>
                      <a:pt x="414242" y="34385"/>
                      <a:pt x="409385" y="38005"/>
                      <a:pt x="404241" y="41434"/>
                    </a:cubicBezTo>
                    <a:cubicBezTo>
                      <a:pt x="401098" y="37148"/>
                      <a:pt x="396526" y="32861"/>
                      <a:pt x="396526" y="27242"/>
                    </a:cubicBezTo>
                    <a:cubicBezTo>
                      <a:pt x="396526" y="21622"/>
                      <a:pt x="400621" y="17812"/>
                      <a:pt x="405575" y="17812"/>
                    </a:cubicBezTo>
                    <a:close/>
                    <a:moveTo>
                      <a:pt x="400717" y="85820"/>
                    </a:moveTo>
                    <a:cubicBezTo>
                      <a:pt x="392811" y="85820"/>
                      <a:pt x="387001" y="80677"/>
                      <a:pt x="387001" y="71533"/>
                    </a:cubicBezTo>
                    <a:cubicBezTo>
                      <a:pt x="387001" y="61436"/>
                      <a:pt x="395097" y="58674"/>
                      <a:pt x="400145" y="55531"/>
                    </a:cubicBezTo>
                    <a:lnTo>
                      <a:pt x="416814" y="76295"/>
                    </a:lnTo>
                    <a:cubicBezTo>
                      <a:pt x="414147" y="79724"/>
                      <a:pt x="410623" y="85820"/>
                      <a:pt x="400717" y="85820"/>
                    </a:cubicBezTo>
                    <a:close/>
                    <a:moveTo>
                      <a:pt x="56579" y="65532"/>
                    </a:moveTo>
                    <a:lnTo>
                      <a:pt x="85820" y="65532"/>
                    </a:lnTo>
                    <a:lnTo>
                      <a:pt x="85820" y="54769"/>
                    </a:lnTo>
                    <a:lnTo>
                      <a:pt x="73152" y="54769"/>
                    </a:lnTo>
                    <a:lnTo>
                      <a:pt x="73152" y="20669"/>
                    </a:lnTo>
                    <a:lnTo>
                      <a:pt x="84963" y="20669"/>
                    </a:lnTo>
                    <a:lnTo>
                      <a:pt x="84963" y="9811"/>
                    </a:lnTo>
                    <a:lnTo>
                      <a:pt x="13145" y="9811"/>
                    </a:lnTo>
                    <a:lnTo>
                      <a:pt x="13145" y="20669"/>
                    </a:lnTo>
                    <a:lnTo>
                      <a:pt x="25051" y="20669"/>
                    </a:lnTo>
                    <a:lnTo>
                      <a:pt x="25051" y="54769"/>
                    </a:lnTo>
                    <a:lnTo>
                      <a:pt x="12287" y="54769"/>
                    </a:lnTo>
                    <a:lnTo>
                      <a:pt x="12287" y="65532"/>
                    </a:lnTo>
                    <a:lnTo>
                      <a:pt x="42767" y="65532"/>
                    </a:lnTo>
                    <a:lnTo>
                      <a:pt x="42767" y="84011"/>
                    </a:lnTo>
                    <a:lnTo>
                      <a:pt x="7144" y="84011"/>
                    </a:lnTo>
                    <a:lnTo>
                      <a:pt x="7144" y="94869"/>
                    </a:lnTo>
                    <a:lnTo>
                      <a:pt x="91250" y="94869"/>
                    </a:lnTo>
                    <a:lnTo>
                      <a:pt x="91250" y="84011"/>
                    </a:lnTo>
                    <a:lnTo>
                      <a:pt x="56674" y="84011"/>
                    </a:lnTo>
                    <a:lnTo>
                      <a:pt x="56674" y="65532"/>
                    </a:lnTo>
                    <a:close/>
                    <a:moveTo>
                      <a:pt x="38767" y="54769"/>
                    </a:moveTo>
                    <a:lnTo>
                      <a:pt x="38767" y="20669"/>
                    </a:lnTo>
                    <a:lnTo>
                      <a:pt x="59531" y="20669"/>
                    </a:lnTo>
                    <a:lnTo>
                      <a:pt x="59531" y="54769"/>
                    </a:lnTo>
                    <a:lnTo>
                      <a:pt x="38767" y="54769"/>
                    </a:lnTo>
                    <a:close/>
                    <a:moveTo>
                      <a:pt x="255461" y="69533"/>
                    </a:moveTo>
                    <a:lnTo>
                      <a:pt x="269081" y="69533"/>
                    </a:lnTo>
                    <a:lnTo>
                      <a:pt x="269081" y="9811"/>
                    </a:lnTo>
                    <a:lnTo>
                      <a:pt x="201644" y="9811"/>
                    </a:lnTo>
                    <a:lnTo>
                      <a:pt x="201644" y="20669"/>
                    </a:lnTo>
                    <a:lnTo>
                      <a:pt x="255461" y="20669"/>
                    </a:lnTo>
                    <a:lnTo>
                      <a:pt x="255461" y="37433"/>
                    </a:lnTo>
                    <a:lnTo>
                      <a:pt x="201644" y="37433"/>
                    </a:lnTo>
                    <a:lnTo>
                      <a:pt x="201644" y="48101"/>
                    </a:lnTo>
                    <a:lnTo>
                      <a:pt x="255461" y="48101"/>
                    </a:lnTo>
                    <a:lnTo>
                      <a:pt x="255461" y="69533"/>
                    </a:lnTo>
                    <a:close/>
                    <a:moveTo>
                      <a:pt x="235744" y="59246"/>
                    </a:moveTo>
                    <a:lnTo>
                      <a:pt x="222028" y="59246"/>
                    </a:lnTo>
                    <a:lnTo>
                      <a:pt x="222028" y="83915"/>
                    </a:lnTo>
                    <a:lnTo>
                      <a:pt x="194500" y="83915"/>
                    </a:lnTo>
                    <a:lnTo>
                      <a:pt x="194500" y="94869"/>
                    </a:lnTo>
                    <a:lnTo>
                      <a:pt x="278606" y="94869"/>
                    </a:lnTo>
                    <a:lnTo>
                      <a:pt x="278606" y="83915"/>
                    </a:lnTo>
                    <a:lnTo>
                      <a:pt x="235744" y="83915"/>
                    </a:lnTo>
                    <a:lnTo>
                      <a:pt x="235744" y="59246"/>
                    </a:lnTo>
                    <a:close/>
                    <a:moveTo>
                      <a:pt x="153257" y="31528"/>
                    </a:moveTo>
                    <a:cubicBezTo>
                      <a:pt x="151924" y="28670"/>
                      <a:pt x="150590" y="24384"/>
                      <a:pt x="150590" y="20479"/>
                    </a:cubicBezTo>
                    <a:lnTo>
                      <a:pt x="150590" y="8954"/>
                    </a:lnTo>
                    <a:lnTo>
                      <a:pt x="135922" y="8954"/>
                    </a:lnTo>
                    <a:lnTo>
                      <a:pt x="135922" y="20479"/>
                    </a:lnTo>
                    <a:cubicBezTo>
                      <a:pt x="135922" y="24384"/>
                      <a:pt x="134588" y="28670"/>
                      <a:pt x="133255" y="31528"/>
                    </a:cubicBezTo>
                    <a:cubicBezTo>
                      <a:pt x="130778" y="36767"/>
                      <a:pt x="126397" y="43244"/>
                      <a:pt x="115348" y="48863"/>
                    </a:cubicBezTo>
                    <a:cubicBezTo>
                      <a:pt x="108585" y="52292"/>
                      <a:pt x="101156" y="54769"/>
                      <a:pt x="101156" y="54769"/>
                    </a:cubicBezTo>
                    <a:lnTo>
                      <a:pt x="109442" y="63913"/>
                    </a:lnTo>
                    <a:cubicBezTo>
                      <a:pt x="109442" y="63913"/>
                      <a:pt x="121729" y="59436"/>
                      <a:pt x="129064" y="54578"/>
                    </a:cubicBezTo>
                    <a:cubicBezTo>
                      <a:pt x="135255" y="50387"/>
                      <a:pt x="141446" y="44005"/>
                      <a:pt x="143256" y="41148"/>
                    </a:cubicBezTo>
                    <a:cubicBezTo>
                      <a:pt x="145066" y="44005"/>
                      <a:pt x="151733" y="50863"/>
                      <a:pt x="157448" y="54578"/>
                    </a:cubicBezTo>
                    <a:cubicBezTo>
                      <a:pt x="164878" y="59341"/>
                      <a:pt x="177070" y="63913"/>
                      <a:pt x="177070" y="63913"/>
                    </a:cubicBezTo>
                    <a:lnTo>
                      <a:pt x="185357" y="54769"/>
                    </a:lnTo>
                    <a:cubicBezTo>
                      <a:pt x="185357" y="54769"/>
                      <a:pt x="177927" y="52292"/>
                      <a:pt x="171164" y="48863"/>
                    </a:cubicBezTo>
                    <a:cubicBezTo>
                      <a:pt x="160211" y="43244"/>
                      <a:pt x="155829" y="36862"/>
                      <a:pt x="153257" y="31528"/>
                    </a:cubicBezTo>
                    <a:close/>
                    <a:moveTo>
                      <a:pt x="100775" y="94964"/>
                    </a:moveTo>
                    <a:lnTo>
                      <a:pt x="184880" y="94964"/>
                    </a:lnTo>
                    <a:lnTo>
                      <a:pt x="184880" y="84106"/>
                    </a:lnTo>
                    <a:lnTo>
                      <a:pt x="100775" y="84106"/>
                    </a:lnTo>
                    <a:lnTo>
                      <a:pt x="100775" y="94964"/>
                    </a:lnTo>
                    <a:close/>
                    <a:moveTo>
                      <a:pt x="511112" y="62389"/>
                    </a:moveTo>
                    <a:cubicBezTo>
                      <a:pt x="509873" y="74962"/>
                      <a:pt x="502539" y="84963"/>
                      <a:pt x="489204" y="84963"/>
                    </a:cubicBezTo>
                    <a:cubicBezTo>
                      <a:pt x="470726" y="84963"/>
                      <a:pt x="463010" y="68675"/>
                      <a:pt x="463010" y="52197"/>
                    </a:cubicBezTo>
                    <a:cubicBezTo>
                      <a:pt x="463010" y="35719"/>
                      <a:pt x="470726" y="19431"/>
                      <a:pt x="489204" y="19431"/>
                    </a:cubicBezTo>
                    <a:cubicBezTo>
                      <a:pt x="501777" y="19431"/>
                      <a:pt x="508159" y="26670"/>
                      <a:pt x="510635" y="36576"/>
                    </a:cubicBezTo>
                    <a:lnTo>
                      <a:pt x="525685" y="36576"/>
                    </a:lnTo>
                    <a:cubicBezTo>
                      <a:pt x="523875" y="18002"/>
                      <a:pt x="508540" y="7334"/>
                      <a:pt x="489109" y="7144"/>
                    </a:cubicBezTo>
                    <a:cubicBezTo>
                      <a:pt x="463296" y="7144"/>
                      <a:pt x="447866" y="27623"/>
                      <a:pt x="447866" y="52197"/>
                    </a:cubicBezTo>
                    <a:cubicBezTo>
                      <a:pt x="447866" y="76771"/>
                      <a:pt x="463296" y="97250"/>
                      <a:pt x="489109" y="97250"/>
                    </a:cubicBezTo>
                    <a:cubicBezTo>
                      <a:pt x="509969" y="97250"/>
                      <a:pt x="524542" y="83058"/>
                      <a:pt x="525780" y="62389"/>
                    </a:cubicBezTo>
                    <a:lnTo>
                      <a:pt x="511112" y="62389"/>
                    </a:lnTo>
                    <a:close/>
                  </a:path>
                </a:pathLst>
              </a:custGeom>
              <a:solidFill>
                <a:srgbClr val="00589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 dirty="0"/>
              </a:p>
            </p:txBody>
          </p:sp>
        </p:grpSp>
        <p:grpSp>
          <p:nvGrpSpPr>
            <p:cNvPr id="13" name="그룹 12">
              <a:extLst>
                <a:ext uri="{FF2B5EF4-FFF2-40B4-BE49-F238E27FC236}">
                  <a16:creationId xmlns:a16="http://schemas.microsoft.com/office/drawing/2014/main" id="{D02E9DD7-1AFF-4A33-B45E-6A2C36C601A4}"/>
                </a:ext>
              </a:extLst>
            </p:cNvPr>
            <p:cNvGrpSpPr/>
            <p:nvPr/>
          </p:nvGrpSpPr>
          <p:grpSpPr>
            <a:xfrm>
              <a:off x="2422065" y="2078089"/>
              <a:ext cx="556546" cy="203549"/>
              <a:chOff x="3932777" y="2725532"/>
              <a:chExt cx="556546" cy="203549"/>
            </a:xfrm>
          </p:grpSpPr>
          <p:sp>
            <p:nvSpPr>
              <p:cNvPr id="943" name="자유형: 도형 942">
                <a:extLst>
                  <a:ext uri="{FF2B5EF4-FFF2-40B4-BE49-F238E27FC236}">
                    <a16:creationId xmlns:a16="http://schemas.microsoft.com/office/drawing/2014/main" id="{46BD4F4D-0E2A-4E24-A70E-567432E4F8EA}"/>
                  </a:ext>
                </a:extLst>
              </p:cNvPr>
              <p:cNvSpPr/>
              <p:nvPr/>
            </p:nvSpPr>
            <p:spPr>
              <a:xfrm>
                <a:off x="4011930" y="2725532"/>
                <a:ext cx="133350" cy="133350"/>
              </a:xfrm>
              <a:custGeom>
                <a:avLst/>
                <a:gdLst>
                  <a:gd name="connsiteX0" fmla="*/ 7144 w 133350"/>
                  <a:gd name="connsiteY0" fmla="*/ 127254 h 133350"/>
                  <a:gd name="connsiteX1" fmla="*/ 7144 w 133350"/>
                  <a:gd name="connsiteY1" fmla="*/ 7144 h 133350"/>
                  <a:gd name="connsiteX2" fmla="*/ 37242 w 133350"/>
                  <a:gd name="connsiteY2" fmla="*/ 7144 h 133350"/>
                  <a:gd name="connsiteX3" fmla="*/ 70390 w 133350"/>
                  <a:gd name="connsiteY3" fmla="*/ 95441 h 133350"/>
                  <a:gd name="connsiteX4" fmla="*/ 99822 w 133350"/>
                  <a:gd name="connsiteY4" fmla="*/ 7144 h 133350"/>
                  <a:gd name="connsiteX5" fmla="*/ 128397 w 133350"/>
                  <a:gd name="connsiteY5" fmla="*/ 7144 h 133350"/>
                  <a:gd name="connsiteX6" fmla="*/ 128397 w 133350"/>
                  <a:gd name="connsiteY6" fmla="*/ 127254 h 133350"/>
                  <a:gd name="connsiteX7" fmla="*/ 102965 w 133350"/>
                  <a:gd name="connsiteY7" fmla="*/ 127254 h 133350"/>
                  <a:gd name="connsiteX8" fmla="*/ 102965 w 133350"/>
                  <a:gd name="connsiteY8" fmla="*/ 32861 h 133350"/>
                  <a:gd name="connsiteX9" fmla="*/ 71152 w 133350"/>
                  <a:gd name="connsiteY9" fmla="*/ 127254 h 133350"/>
                  <a:gd name="connsiteX10" fmla="*/ 54292 w 133350"/>
                  <a:gd name="connsiteY10" fmla="*/ 127254 h 133350"/>
                  <a:gd name="connsiteX11" fmla="*/ 17145 w 133350"/>
                  <a:gd name="connsiteY11" fmla="*/ 32575 h 133350"/>
                  <a:gd name="connsiteX12" fmla="*/ 17145 w 133350"/>
                  <a:gd name="connsiteY12" fmla="*/ 127254 h 133350"/>
                  <a:gd name="connsiteX13" fmla="*/ 7144 w 133350"/>
                  <a:gd name="connsiteY13" fmla="*/ 127254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33350" h="133350">
                    <a:moveTo>
                      <a:pt x="7144" y="127254"/>
                    </a:moveTo>
                    <a:lnTo>
                      <a:pt x="7144" y="7144"/>
                    </a:lnTo>
                    <a:lnTo>
                      <a:pt x="37242" y="7144"/>
                    </a:lnTo>
                    <a:lnTo>
                      <a:pt x="70390" y="95441"/>
                    </a:lnTo>
                    <a:lnTo>
                      <a:pt x="99822" y="7144"/>
                    </a:lnTo>
                    <a:lnTo>
                      <a:pt x="128397" y="7144"/>
                    </a:lnTo>
                    <a:lnTo>
                      <a:pt x="128397" y="127254"/>
                    </a:lnTo>
                    <a:lnTo>
                      <a:pt x="102965" y="127254"/>
                    </a:lnTo>
                    <a:lnTo>
                      <a:pt x="102965" y="32861"/>
                    </a:lnTo>
                    <a:lnTo>
                      <a:pt x="71152" y="127254"/>
                    </a:lnTo>
                    <a:lnTo>
                      <a:pt x="54292" y="127254"/>
                    </a:lnTo>
                    <a:lnTo>
                      <a:pt x="17145" y="32575"/>
                    </a:lnTo>
                    <a:lnTo>
                      <a:pt x="17145" y="127254"/>
                    </a:lnTo>
                    <a:lnTo>
                      <a:pt x="7144" y="12725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4" name="자유형: 도형 943">
                <a:extLst>
                  <a:ext uri="{FF2B5EF4-FFF2-40B4-BE49-F238E27FC236}">
                    <a16:creationId xmlns:a16="http://schemas.microsoft.com/office/drawing/2014/main" id="{3C22CDA3-AF55-447F-A884-FBE815E48BFF}"/>
                  </a:ext>
                </a:extLst>
              </p:cNvPr>
              <p:cNvSpPr/>
              <p:nvPr/>
            </p:nvSpPr>
            <p:spPr>
              <a:xfrm>
                <a:off x="4142613" y="2794207"/>
                <a:ext cx="28575" cy="28575"/>
              </a:xfrm>
              <a:custGeom>
                <a:avLst/>
                <a:gdLst>
                  <a:gd name="connsiteX0" fmla="*/ 27527 w 28575"/>
                  <a:gd name="connsiteY0" fmla="*/ 17336 h 28575"/>
                  <a:gd name="connsiteX1" fmla="*/ 17335 w 28575"/>
                  <a:gd name="connsiteY1" fmla="*/ 27527 h 28575"/>
                  <a:gd name="connsiteX2" fmla="*/ 7144 w 28575"/>
                  <a:gd name="connsiteY2" fmla="*/ 17336 h 28575"/>
                  <a:gd name="connsiteX3" fmla="*/ 17335 w 28575"/>
                  <a:gd name="connsiteY3" fmla="*/ 7144 h 28575"/>
                  <a:gd name="connsiteX4" fmla="*/ 27527 w 28575"/>
                  <a:gd name="connsiteY4" fmla="*/ 1733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7527" y="17336"/>
                    </a:moveTo>
                    <a:cubicBezTo>
                      <a:pt x="27527" y="22955"/>
                      <a:pt x="22955" y="27527"/>
                      <a:pt x="17335" y="27527"/>
                    </a:cubicBezTo>
                    <a:cubicBezTo>
                      <a:pt x="11716" y="27527"/>
                      <a:pt x="7144" y="22955"/>
                      <a:pt x="7144" y="17336"/>
                    </a:cubicBezTo>
                    <a:cubicBezTo>
                      <a:pt x="7144" y="11716"/>
                      <a:pt x="11716" y="7144"/>
                      <a:pt x="17335" y="7144"/>
                    </a:cubicBezTo>
                    <a:cubicBezTo>
                      <a:pt x="22955" y="7144"/>
                      <a:pt x="27527" y="11716"/>
                      <a:pt x="27527" y="17336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5" name="자유형: 도형 944">
                <a:extLst>
                  <a:ext uri="{FF2B5EF4-FFF2-40B4-BE49-F238E27FC236}">
                    <a16:creationId xmlns:a16="http://schemas.microsoft.com/office/drawing/2014/main" id="{06ED9C13-DE61-47F4-AFFE-3A04B64D3382}"/>
                  </a:ext>
                </a:extLst>
              </p:cNvPr>
              <p:cNvSpPr/>
              <p:nvPr/>
            </p:nvSpPr>
            <p:spPr>
              <a:xfrm>
                <a:off x="4158329" y="2725532"/>
                <a:ext cx="95250" cy="133350"/>
              </a:xfrm>
              <a:custGeom>
                <a:avLst/>
                <a:gdLst>
                  <a:gd name="connsiteX0" fmla="*/ 67246 w 95250"/>
                  <a:gd name="connsiteY0" fmla="*/ 67627 h 133350"/>
                  <a:gd name="connsiteX1" fmla="*/ 94583 w 95250"/>
                  <a:gd name="connsiteY1" fmla="*/ 67627 h 133350"/>
                  <a:gd name="connsiteX2" fmla="*/ 72104 w 95250"/>
                  <a:gd name="connsiteY2" fmla="*/ 7144 h 133350"/>
                  <a:gd name="connsiteX3" fmla="*/ 52673 w 95250"/>
                  <a:gd name="connsiteY3" fmla="*/ 7144 h 133350"/>
                  <a:gd name="connsiteX4" fmla="*/ 7144 w 95250"/>
                  <a:gd name="connsiteY4" fmla="*/ 127254 h 133350"/>
                  <a:gd name="connsiteX5" fmla="*/ 18574 w 95250"/>
                  <a:gd name="connsiteY5" fmla="*/ 127254 h 133350"/>
                  <a:gd name="connsiteX6" fmla="*/ 54673 w 95250"/>
                  <a:gd name="connsiteY6" fmla="*/ 32861 h 133350"/>
                  <a:gd name="connsiteX7" fmla="*/ 67246 w 95250"/>
                  <a:gd name="connsiteY7" fmla="*/ 67627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5250" h="133350">
                    <a:moveTo>
                      <a:pt x="67246" y="67627"/>
                    </a:moveTo>
                    <a:lnTo>
                      <a:pt x="94583" y="67627"/>
                    </a:lnTo>
                    <a:lnTo>
                      <a:pt x="72104" y="7144"/>
                    </a:lnTo>
                    <a:lnTo>
                      <a:pt x="52673" y="7144"/>
                    </a:lnTo>
                    <a:lnTo>
                      <a:pt x="7144" y="127254"/>
                    </a:lnTo>
                    <a:lnTo>
                      <a:pt x="18574" y="127254"/>
                    </a:lnTo>
                    <a:lnTo>
                      <a:pt x="54673" y="32861"/>
                    </a:lnTo>
                    <a:lnTo>
                      <a:pt x="67246" y="67627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6" name="자유형: 도형 945">
                <a:extLst>
                  <a:ext uri="{FF2B5EF4-FFF2-40B4-BE49-F238E27FC236}">
                    <a16:creationId xmlns:a16="http://schemas.microsoft.com/office/drawing/2014/main" id="{BBA991FC-960B-4EF9-9998-B0B0B544673F}"/>
                  </a:ext>
                </a:extLst>
              </p:cNvPr>
              <p:cNvSpPr/>
              <p:nvPr/>
            </p:nvSpPr>
            <p:spPr>
              <a:xfrm>
                <a:off x="4230338" y="2817638"/>
                <a:ext cx="47625" cy="38100"/>
              </a:xfrm>
              <a:custGeom>
                <a:avLst/>
                <a:gdLst>
                  <a:gd name="connsiteX0" fmla="*/ 34385 w 47625"/>
                  <a:gd name="connsiteY0" fmla="*/ 7144 h 38100"/>
                  <a:gd name="connsiteX1" fmla="*/ 7144 w 47625"/>
                  <a:gd name="connsiteY1" fmla="*/ 7144 h 38100"/>
                  <a:gd name="connsiteX2" fmla="*/ 17812 w 47625"/>
                  <a:gd name="connsiteY2" fmla="*/ 35147 h 38100"/>
                  <a:gd name="connsiteX3" fmla="*/ 44863 w 47625"/>
                  <a:gd name="connsiteY3" fmla="*/ 35147 h 38100"/>
                  <a:gd name="connsiteX4" fmla="*/ 34385 w 47625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38100">
                    <a:moveTo>
                      <a:pt x="34385" y="7144"/>
                    </a:moveTo>
                    <a:lnTo>
                      <a:pt x="7144" y="7144"/>
                    </a:lnTo>
                    <a:lnTo>
                      <a:pt x="17812" y="35147"/>
                    </a:lnTo>
                    <a:lnTo>
                      <a:pt x="44863" y="35147"/>
                    </a:lnTo>
                    <a:lnTo>
                      <a:pt x="34385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7" name="자유형: 도형 946">
                <a:extLst>
                  <a:ext uri="{FF2B5EF4-FFF2-40B4-BE49-F238E27FC236}">
                    <a16:creationId xmlns:a16="http://schemas.microsoft.com/office/drawing/2014/main" id="{32469D89-C60A-451E-BDF4-DAA937A3671A}"/>
                  </a:ext>
                </a:extLst>
              </p:cNvPr>
              <p:cNvSpPr/>
              <p:nvPr/>
            </p:nvSpPr>
            <p:spPr>
              <a:xfrm>
                <a:off x="4293489" y="2817638"/>
                <a:ext cx="38100" cy="38100"/>
              </a:xfrm>
              <a:custGeom>
                <a:avLst/>
                <a:gdLst>
                  <a:gd name="connsiteX0" fmla="*/ 7144 w 38100"/>
                  <a:gd name="connsiteY0" fmla="*/ 7144 h 38100"/>
                  <a:gd name="connsiteX1" fmla="*/ 33433 w 38100"/>
                  <a:gd name="connsiteY1" fmla="*/ 7144 h 38100"/>
                  <a:gd name="connsiteX2" fmla="*/ 33433 w 38100"/>
                  <a:gd name="connsiteY2" fmla="*/ 35242 h 38100"/>
                  <a:gd name="connsiteX3" fmla="*/ 7144 w 38100"/>
                  <a:gd name="connsiteY3" fmla="*/ 3524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38100">
                    <a:moveTo>
                      <a:pt x="7144" y="7144"/>
                    </a:moveTo>
                    <a:lnTo>
                      <a:pt x="33433" y="7144"/>
                    </a:lnTo>
                    <a:lnTo>
                      <a:pt x="33433" y="35242"/>
                    </a:lnTo>
                    <a:lnTo>
                      <a:pt x="7144" y="35242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8" name="자유형: 도형 947">
                <a:extLst>
                  <a:ext uri="{FF2B5EF4-FFF2-40B4-BE49-F238E27FC236}">
                    <a16:creationId xmlns:a16="http://schemas.microsoft.com/office/drawing/2014/main" id="{298562FF-A7EC-4E0F-A1EC-650B5167E9F5}"/>
                  </a:ext>
                </a:extLst>
              </p:cNvPr>
              <p:cNvSpPr/>
              <p:nvPr/>
            </p:nvSpPr>
            <p:spPr>
              <a:xfrm>
                <a:off x="4289298" y="2795064"/>
                <a:ext cx="19050" cy="28575"/>
              </a:xfrm>
              <a:custGeom>
                <a:avLst/>
                <a:gdLst>
                  <a:gd name="connsiteX0" fmla="*/ 15812 w 19050"/>
                  <a:gd name="connsiteY0" fmla="*/ 22574 h 28575"/>
                  <a:gd name="connsiteX1" fmla="*/ 12859 w 19050"/>
                  <a:gd name="connsiteY1" fmla="*/ 23241 h 28575"/>
                  <a:gd name="connsiteX2" fmla="*/ 8763 w 19050"/>
                  <a:gd name="connsiteY2" fmla="*/ 19431 h 28575"/>
                  <a:gd name="connsiteX3" fmla="*/ 8763 w 19050"/>
                  <a:gd name="connsiteY3" fmla="*/ 11906 h 28575"/>
                  <a:gd name="connsiteX4" fmla="*/ 7144 w 19050"/>
                  <a:gd name="connsiteY4" fmla="*/ 11906 h 28575"/>
                  <a:gd name="connsiteX5" fmla="*/ 7144 w 19050"/>
                  <a:gd name="connsiteY5" fmla="*/ 10287 h 28575"/>
                  <a:gd name="connsiteX6" fmla="*/ 8763 w 19050"/>
                  <a:gd name="connsiteY6" fmla="*/ 10287 h 28575"/>
                  <a:gd name="connsiteX7" fmla="*/ 8763 w 19050"/>
                  <a:gd name="connsiteY7" fmla="*/ 7144 h 28575"/>
                  <a:gd name="connsiteX8" fmla="*/ 12382 w 19050"/>
                  <a:gd name="connsiteY8" fmla="*/ 7144 h 28575"/>
                  <a:gd name="connsiteX9" fmla="*/ 12382 w 19050"/>
                  <a:gd name="connsiteY9" fmla="*/ 10287 h 28575"/>
                  <a:gd name="connsiteX10" fmla="*/ 15526 w 19050"/>
                  <a:gd name="connsiteY10" fmla="*/ 10287 h 28575"/>
                  <a:gd name="connsiteX11" fmla="*/ 15526 w 19050"/>
                  <a:gd name="connsiteY11" fmla="*/ 11906 h 28575"/>
                  <a:gd name="connsiteX12" fmla="*/ 12382 w 19050"/>
                  <a:gd name="connsiteY12" fmla="*/ 11906 h 28575"/>
                  <a:gd name="connsiteX13" fmla="*/ 12382 w 19050"/>
                  <a:gd name="connsiteY13" fmla="*/ 20288 h 28575"/>
                  <a:gd name="connsiteX14" fmla="*/ 13621 w 19050"/>
                  <a:gd name="connsiteY14" fmla="*/ 21526 h 28575"/>
                  <a:gd name="connsiteX15" fmla="*/ 15049 w 19050"/>
                  <a:gd name="connsiteY15" fmla="*/ 21050 h 28575"/>
                  <a:gd name="connsiteX16" fmla="*/ 15240 w 19050"/>
                  <a:gd name="connsiteY16" fmla="*/ 21050 h 28575"/>
                  <a:gd name="connsiteX17" fmla="*/ 15812 w 19050"/>
                  <a:gd name="connsiteY17" fmla="*/ 2247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5812" y="22574"/>
                    </a:moveTo>
                    <a:cubicBezTo>
                      <a:pt x="15145" y="23050"/>
                      <a:pt x="14192" y="23241"/>
                      <a:pt x="12859" y="23241"/>
                    </a:cubicBezTo>
                    <a:cubicBezTo>
                      <a:pt x="10192" y="23241"/>
                      <a:pt x="8763" y="21907"/>
                      <a:pt x="8763" y="19431"/>
                    </a:cubicBezTo>
                    <a:lnTo>
                      <a:pt x="8763" y="11906"/>
                    </a:lnTo>
                    <a:lnTo>
                      <a:pt x="7144" y="11906"/>
                    </a:lnTo>
                    <a:lnTo>
                      <a:pt x="7144" y="10287"/>
                    </a:lnTo>
                    <a:lnTo>
                      <a:pt x="8763" y="10287"/>
                    </a:lnTo>
                    <a:lnTo>
                      <a:pt x="8763" y="7144"/>
                    </a:lnTo>
                    <a:lnTo>
                      <a:pt x="12382" y="7144"/>
                    </a:lnTo>
                    <a:lnTo>
                      <a:pt x="12382" y="10287"/>
                    </a:lnTo>
                    <a:lnTo>
                      <a:pt x="15526" y="10287"/>
                    </a:lnTo>
                    <a:lnTo>
                      <a:pt x="15526" y="11906"/>
                    </a:lnTo>
                    <a:lnTo>
                      <a:pt x="12382" y="11906"/>
                    </a:lnTo>
                    <a:lnTo>
                      <a:pt x="12382" y="20288"/>
                    </a:lnTo>
                    <a:cubicBezTo>
                      <a:pt x="12382" y="21241"/>
                      <a:pt x="12763" y="21526"/>
                      <a:pt x="13621" y="21526"/>
                    </a:cubicBezTo>
                    <a:cubicBezTo>
                      <a:pt x="14097" y="21526"/>
                      <a:pt x="14668" y="21336"/>
                      <a:pt x="15049" y="21050"/>
                    </a:cubicBezTo>
                    <a:lnTo>
                      <a:pt x="15240" y="21050"/>
                    </a:lnTo>
                    <a:lnTo>
                      <a:pt x="15812" y="22479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9" name="자유형: 도형 948">
                <a:extLst>
                  <a:ext uri="{FF2B5EF4-FFF2-40B4-BE49-F238E27FC236}">
                    <a16:creationId xmlns:a16="http://schemas.microsoft.com/office/drawing/2014/main" id="{1386B5E8-7F5F-4997-AF0F-F7ECA0761601}"/>
                  </a:ext>
                </a:extLst>
              </p:cNvPr>
              <p:cNvSpPr/>
              <p:nvPr/>
            </p:nvSpPr>
            <p:spPr>
              <a:xfrm>
                <a:off x="4244816" y="2795064"/>
                <a:ext cx="19050" cy="28575"/>
              </a:xfrm>
              <a:custGeom>
                <a:avLst/>
                <a:gdLst>
                  <a:gd name="connsiteX0" fmla="*/ 15907 w 19050"/>
                  <a:gd name="connsiteY0" fmla="*/ 22574 h 28575"/>
                  <a:gd name="connsiteX1" fmla="*/ 12954 w 19050"/>
                  <a:gd name="connsiteY1" fmla="*/ 23241 h 28575"/>
                  <a:gd name="connsiteX2" fmla="*/ 8858 w 19050"/>
                  <a:gd name="connsiteY2" fmla="*/ 19431 h 28575"/>
                  <a:gd name="connsiteX3" fmla="*/ 8858 w 19050"/>
                  <a:gd name="connsiteY3" fmla="*/ 11906 h 28575"/>
                  <a:gd name="connsiteX4" fmla="*/ 7144 w 19050"/>
                  <a:gd name="connsiteY4" fmla="*/ 11906 h 28575"/>
                  <a:gd name="connsiteX5" fmla="*/ 7144 w 19050"/>
                  <a:gd name="connsiteY5" fmla="*/ 10287 h 28575"/>
                  <a:gd name="connsiteX6" fmla="*/ 8858 w 19050"/>
                  <a:gd name="connsiteY6" fmla="*/ 10287 h 28575"/>
                  <a:gd name="connsiteX7" fmla="*/ 8858 w 19050"/>
                  <a:gd name="connsiteY7" fmla="*/ 7144 h 28575"/>
                  <a:gd name="connsiteX8" fmla="*/ 12478 w 19050"/>
                  <a:gd name="connsiteY8" fmla="*/ 7144 h 28575"/>
                  <a:gd name="connsiteX9" fmla="*/ 12478 w 19050"/>
                  <a:gd name="connsiteY9" fmla="*/ 10287 h 28575"/>
                  <a:gd name="connsiteX10" fmla="*/ 15621 w 19050"/>
                  <a:gd name="connsiteY10" fmla="*/ 10287 h 28575"/>
                  <a:gd name="connsiteX11" fmla="*/ 15621 w 19050"/>
                  <a:gd name="connsiteY11" fmla="*/ 11906 h 28575"/>
                  <a:gd name="connsiteX12" fmla="*/ 12478 w 19050"/>
                  <a:gd name="connsiteY12" fmla="*/ 11906 h 28575"/>
                  <a:gd name="connsiteX13" fmla="*/ 12478 w 19050"/>
                  <a:gd name="connsiteY13" fmla="*/ 20288 h 28575"/>
                  <a:gd name="connsiteX14" fmla="*/ 13716 w 19050"/>
                  <a:gd name="connsiteY14" fmla="*/ 21526 h 28575"/>
                  <a:gd name="connsiteX15" fmla="*/ 15145 w 19050"/>
                  <a:gd name="connsiteY15" fmla="*/ 21050 h 28575"/>
                  <a:gd name="connsiteX16" fmla="*/ 15335 w 19050"/>
                  <a:gd name="connsiteY16" fmla="*/ 21050 h 28575"/>
                  <a:gd name="connsiteX17" fmla="*/ 15812 w 19050"/>
                  <a:gd name="connsiteY17" fmla="*/ 2247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5907" y="22574"/>
                    </a:moveTo>
                    <a:cubicBezTo>
                      <a:pt x="15240" y="23050"/>
                      <a:pt x="14288" y="23241"/>
                      <a:pt x="12954" y="23241"/>
                    </a:cubicBezTo>
                    <a:cubicBezTo>
                      <a:pt x="10287" y="23241"/>
                      <a:pt x="8858" y="21907"/>
                      <a:pt x="8858" y="19431"/>
                    </a:cubicBezTo>
                    <a:lnTo>
                      <a:pt x="8858" y="11906"/>
                    </a:lnTo>
                    <a:lnTo>
                      <a:pt x="7144" y="11906"/>
                    </a:lnTo>
                    <a:lnTo>
                      <a:pt x="7144" y="10287"/>
                    </a:lnTo>
                    <a:lnTo>
                      <a:pt x="8858" y="10287"/>
                    </a:lnTo>
                    <a:lnTo>
                      <a:pt x="8858" y="7144"/>
                    </a:lnTo>
                    <a:lnTo>
                      <a:pt x="12478" y="7144"/>
                    </a:lnTo>
                    <a:lnTo>
                      <a:pt x="12478" y="10287"/>
                    </a:lnTo>
                    <a:lnTo>
                      <a:pt x="15621" y="10287"/>
                    </a:lnTo>
                    <a:lnTo>
                      <a:pt x="15621" y="11906"/>
                    </a:lnTo>
                    <a:lnTo>
                      <a:pt x="12478" y="11906"/>
                    </a:lnTo>
                    <a:lnTo>
                      <a:pt x="12478" y="20288"/>
                    </a:lnTo>
                    <a:cubicBezTo>
                      <a:pt x="12478" y="21241"/>
                      <a:pt x="12859" y="21526"/>
                      <a:pt x="13716" y="21526"/>
                    </a:cubicBezTo>
                    <a:cubicBezTo>
                      <a:pt x="14192" y="21526"/>
                      <a:pt x="14764" y="21336"/>
                      <a:pt x="15145" y="21050"/>
                    </a:cubicBezTo>
                    <a:lnTo>
                      <a:pt x="15335" y="21050"/>
                    </a:lnTo>
                    <a:lnTo>
                      <a:pt x="15812" y="22479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0" name="자유형: 도형 949">
                <a:extLst>
                  <a:ext uri="{FF2B5EF4-FFF2-40B4-BE49-F238E27FC236}">
                    <a16:creationId xmlns:a16="http://schemas.microsoft.com/office/drawing/2014/main" id="{4F5286C7-F3CF-4D1C-BF03-13ED3F62BD1D}"/>
                  </a:ext>
                </a:extLst>
              </p:cNvPr>
              <p:cNvSpPr/>
              <p:nvPr/>
            </p:nvSpPr>
            <p:spPr>
              <a:xfrm>
                <a:off x="4189095" y="2793159"/>
                <a:ext cx="19050" cy="28575"/>
              </a:xfrm>
              <a:custGeom>
                <a:avLst/>
                <a:gdLst>
                  <a:gd name="connsiteX0" fmla="*/ 16383 w 19050"/>
                  <a:gd name="connsiteY0" fmla="*/ 21527 h 28575"/>
                  <a:gd name="connsiteX1" fmla="*/ 10287 w 19050"/>
                  <a:gd name="connsiteY1" fmla="*/ 21527 h 28575"/>
                  <a:gd name="connsiteX2" fmla="*/ 9144 w 19050"/>
                  <a:gd name="connsiteY2" fmla="*/ 24860 h 28575"/>
                  <a:gd name="connsiteX3" fmla="*/ 7144 w 19050"/>
                  <a:gd name="connsiteY3" fmla="*/ 24860 h 28575"/>
                  <a:gd name="connsiteX4" fmla="*/ 13240 w 19050"/>
                  <a:gd name="connsiteY4" fmla="*/ 7144 h 28575"/>
                  <a:gd name="connsiteX5" fmla="*/ 15240 w 19050"/>
                  <a:gd name="connsiteY5" fmla="*/ 7144 h 28575"/>
                  <a:gd name="connsiteX6" fmla="*/ 21336 w 19050"/>
                  <a:gd name="connsiteY6" fmla="*/ 24860 h 28575"/>
                  <a:gd name="connsiteX7" fmla="*/ 17526 w 19050"/>
                  <a:gd name="connsiteY7" fmla="*/ 24860 h 28575"/>
                  <a:gd name="connsiteX8" fmla="*/ 16383 w 19050"/>
                  <a:gd name="connsiteY8" fmla="*/ 21527 h 28575"/>
                  <a:gd name="connsiteX9" fmla="*/ 15812 w 19050"/>
                  <a:gd name="connsiteY9" fmla="*/ 19717 h 28575"/>
                  <a:gd name="connsiteX10" fmla="*/ 13335 w 19050"/>
                  <a:gd name="connsiteY10" fmla="*/ 12573 h 28575"/>
                  <a:gd name="connsiteX11" fmla="*/ 10954 w 19050"/>
                  <a:gd name="connsiteY11" fmla="*/ 19717 h 28575"/>
                  <a:gd name="connsiteX12" fmla="*/ 15812 w 19050"/>
                  <a:gd name="connsiteY12" fmla="*/ 19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6383" y="21527"/>
                    </a:moveTo>
                    <a:lnTo>
                      <a:pt x="10287" y="21527"/>
                    </a:lnTo>
                    <a:lnTo>
                      <a:pt x="9144" y="24860"/>
                    </a:lnTo>
                    <a:lnTo>
                      <a:pt x="7144" y="24860"/>
                    </a:lnTo>
                    <a:lnTo>
                      <a:pt x="13240" y="7144"/>
                    </a:lnTo>
                    <a:lnTo>
                      <a:pt x="15240" y="7144"/>
                    </a:lnTo>
                    <a:lnTo>
                      <a:pt x="21336" y="24860"/>
                    </a:lnTo>
                    <a:lnTo>
                      <a:pt x="17526" y="24860"/>
                    </a:lnTo>
                    <a:lnTo>
                      <a:pt x="16383" y="21527"/>
                    </a:lnTo>
                    <a:close/>
                    <a:moveTo>
                      <a:pt x="15812" y="19717"/>
                    </a:moveTo>
                    <a:lnTo>
                      <a:pt x="13335" y="12573"/>
                    </a:lnTo>
                    <a:lnTo>
                      <a:pt x="10954" y="19717"/>
                    </a:lnTo>
                    <a:lnTo>
                      <a:pt x="15812" y="19717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1" name="자유형: 도형 950">
                <a:extLst>
                  <a:ext uri="{FF2B5EF4-FFF2-40B4-BE49-F238E27FC236}">
                    <a16:creationId xmlns:a16="http://schemas.microsoft.com/office/drawing/2014/main" id="{47412F05-4DCF-483B-8E01-E12CDC9E2326}"/>
                  </a:ext>
                </a:extLst>
              </p:cNvPr>
              <p:cNvSpPr/>
              <p:nvPr/>
            </p:nvSpPr>
            <p:spPr>
              <a:xfrm>
                <a:off x="4205383" y="2797921"/>
                <a:ext cx="19050" cy="19050"/>
              </a:xfrm>
              <a:custGeom>
                <a:avLst/>
                <a:gdLst>
                  <a:gd name="connsiteX0" fmla="*/ 14668 w 19050"/>
                  <a:gd name="connsiteY0" fmla="*/ 7239 h 19050"/>
                  <a:gd name="connsiteX1" fmla="*/ 14668 w 19050"/>
                  <a:gd name="connsiteY1" fmla="*/ 10001 h 19050"/>
                  <a:gd name="connsiteX2" fmla="*/ 14478 w 19050"/>
                  <a:gd name="connsiteY2" fmla="*/ 10001 h 19050"/>
                  <a:gd name="connsiteX3" fmla="*/ 13049 w 19050"/>
                  <a:gd name="connsiteY3" fmla="*/ 9716 h 19050"/>
                  <a:gd name="connsiteX4" fmla="*/ 10573 w 19050"/>
                  <a:gd name="connsiteY4" fmla="*/ 11335 h 19050"/>
                  <a:gd name="connsiteX5" fmla="*/ 10573 w 19050"/>
                  <a:gd name="connsiteY5" fmla="*/ 20098 h 19050"/>
                  <a:gd name="connsiteX6" fmla="*/ 7144 w 19050"/>
                  <a:gd name="connsiteY6" fmla="*/ 20098 h 19050"/>
                  <a:gd name="connsiteX7" fmla="*/ 7144 w 19050"/>
                  <a:gd name="connsiteY7" fmla="*/ 7430 h 19050"/>
                  <a:gd name="connsiteX8" fmla="*/ 10573 w 19050"/>
                  <a:gd name="connsiteY8" fmla="*/ 7430 h 19050"/>
                  <a:gd name="connsiteX9" fmla="*/ 10573 w 19050"/>
                  <a:gd name="connsiteY9" fmla="*/ 9430 h 19050"/>
                  <a:gd name="connsiteX10" fmla="*/ 13906 w 19050"/>
                  <a:gd name="connsiteY10" fmla="*/ 7144 h 19050"/>
                  <a:gd name="connsiteX11" fmla="*/ 14668 w 19050"/>
                  <a:gd name="connsiteY11" fmla="*/ 723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19050">
                    <a:moveTo>
                      <a:pt x="14668" y="7239"/>
                    </a:moveTo>
                    <a:lnTo>
                      <a:pt x="14668" y="10001"/>
                    </a:lnTo>
                    <a:lnTo>
                      <a:pt x="14478" y="10001"/>
                    </a:lnTo>
                    <a:cubicBezTo>
                      <a:pt x="14478" y="10001"/>
                      <a:pt x="13716" y="9716"/>
                      <a:pt x="13049" y="9716"/>
                    </a:cubicBezTo>
                    <a:cubicBezTo>
                      <a:pt x="12097" y="9716"/>
                      <a:pt x="11144" y="10382"/>
                      <a:pt x="10573" y="11335"/>
                    </a:cubicBezTo>
                    <a:lnTo>
                      <a:pt x="10573" y="20098"/>
                    </a:lnTo>
                    <a:lnTo>
                      <a:pt x="7144" y="20098"/>
                    </a:lnTo>
                    <a:lnTo>
                      <a:pt x="7144" y="7430"/>
                    </a:lnTo>
                    <a:lnTo>
                      <a:pt x="10573" y="7430"/>
                    </a:lnTo>
                    <a:lnTo>
                      <a:pt x="10573" y="9430"/>
                    </a:lnTo>
                    <a:cubicBezTo>
                      <a:pt x="11144" y="8382"/>
                      <a:pt x="12478" y="7144"/>
                      <a:pt x="13906" y="7144"/>
                    </a:cubicBezTo>
                    <a:cubicBezTo>
                      <a:pt x="14192" y="7144"/>
                      <a:pt x="14478" y="7144"/>
                      <a:pt x="14668" y="7239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2" name="자유형: 도형 951">
                <a:extLst>
                  <a:ext uri="{FF2B5EF4-FFF2-40B4-BE49-F238E27FC236}">
                    <a16:creationId xmlns:a16="http://schemas.microsoft.com/office/drawing/2014/main" id="{A9E3E0CA-C080-4413-970A-C446811E6142}"/>
                  </a:ext>
                </a:extLst>
              </p:cNvPr>
              <p:cNvSpPr/>
              <p:nvPr/>
            </p:nvSpPr>
            <p:spPr>
              <a:xfrm>
                <a:off x="4225862" y="2793159"/>
                <a:ext cx="19050" cy="28575"/>
              </a:xfrm>
              <a:custGeom>
                <a:avLst/>
                <a:gdLst>
                  <a:gd name="connsiteX0" fmla="*/ 17526 w 19050"/>
                  <a:gd name="connsiteY0" fmla="*/ 15526 h 28575"/>
                  <a:gd name="connsiteX1" fmla="*/ 17526 w 19050"/>
                  <a:gd name="connsiteY1" fmla="*/ 24860 h 28575"/>
                  <a:gd name="connsiteX2" fmla="*/ 14097 w 19050"/>
                  <a:gd name="connsiteY2" fmla="*/ 24860 h 28575"/>
                  <a:gd name="connsiteX3" fmla="*/ 14097 w 19050"/>
                  <a:gd name="connsiteY3" fmla="*/ 15812 h 28575"/>
                  <a:gd name="connsiteX4" fmla="*/ 12859 w 19050"/>
                  <a:gd name="connsiteY4" fmla="*/ 14192 h 28575"/>
                  <a:gd name="connsiteX5" fmla="*/ 10573 w 19050"/>
                  <a:gd name="connsiteY5" fmla="*/ 15621 h 28575"/>
                  <a:gd name="connsiteX6" fmla="*/ 10573 w 19050"/>
                  <a:gd name="connsiteY6" fmla="*/ 24860 h 28575"/>
                  <a:gd name="connsiteX7" fmla="*/ 7144 w 19050"/>
                  <a:gd name="connsiteY7" fmla="*/ 24860 h 28575"/>
                  <a:gd name="connsiteX8" fmla="*/ 7144 w 19050"/>
                  <a:gd name="connsiteY8" fmla="*/ 7144 h 28575"/>
                  <a:gd name="connsiteX9" fmla="*/ 10573 w 19050"/>
                  <a:gd name="connsiteY9" fmla="*/ 7144 h 28575"/>
                  <a:gd name="connsiteX10" fmla="*/ 10573 w 19050"/>
                  <a:gd name="connsiteY10" fmla="*/ 13907 h 28575"/>
                  <a:gd name="connsiteX11" fmla="*/ 14288 w 19050"/>
                  <a:gd name="connsiteY11" fmla="*/ 11906 h 28575"/>
                  <a:gd name="connsiteX12" fmla="*/ 17526 w 19050"/>
                  <a:gd name="connsiteY12" fmla="*/ 15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7526" y="15526"/>
                    </a:moveTo>
                    <a:lnTo>
                      <a:pt x="17526" y="24860"/>
                    </a:lnTo>
                    <a:lnTo>
                      <a:pt x="14097" y="24860"/>
                    </a:lnTo>
                    <a:lnTo>
                      <a:pt x="14097" y="15812"/>
                    </a:lnTo>
                    <a:cubicBezTo>
                      <a:pt x="14097" y="14669"/>
                      <a:pt x="13716" y="14192"/>
                      <a:pt x="12859" y="14192"/>
                    </a:cubicBezTo>
                    <a:cubicBezTo>
                      <a:pt x="12097" y="14192"/>
                      <a:pt x="11239" y="14764"/>
                      <a:pt x="10573" y="15621"/>
                    </a:cubicBezTo>
                    <a:lnTo>
                      <a:pt x="10573" y="24860"/>
                    </a:lnTo>
                    <a:lnTo>
                      <a:pt x="7144" y="24860"/>
                    </a:lnTo>
                    <a:lnTo>
                      <a:pt x="7144" y="7144"/>
                    </a:lnTo>
                    <a:lnTo>
                      <a:pt x="10573" y="7144"/>
                    </a:lnTo>
                    <a:lnTo>
                      <a:pt x="10573" y="13907"/>
                    </a:lnTo>
                    <a:cubicBezTo>
                      <a:pt x="11335" y="13049"/>
                      <a:pt x="12573" y="11906"/>
                      <a:pt x="14288" y="11906"/>
                    </a:cubicBezTo>
                    <a:cubicBezTo>
                      <a:pt x="16288" y="11906"/>
                      <a:pt x="17526" y="13145"/>
                      <a:pt x="17526" y="15526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3" name="자유형: 도형 952">
                <a:extLst>
                  <a:ext uri="{FF2B5EF4-FFF2-40B4-BE49-F238E27FC236}">
                    <a16:creationId xmlns:a16="http://schemas.microsoft.com/office/drawing/2014/main" id="{66C44C5C-89F4-4049-A3FF-87188F8385A5}"/>
                  </a:ext>
                </a:extLst>
              </p:cNvPr>
              <p:cNvSpPr/>
              <p:nvPr/>
            </p:nvSpPr>
            <p:spPr>
              <a:xfrm>
                <a:off x="4239101" y="2793064"/>
                <a:ext cx="9525" cy="28575"/>
              </a:xfrm>
              <a:custGeom>
                <a:avLst/>
                <a:gdLst>
                  <a:gd name="connsiteX0" fmla="*/ 7144 w 9525"/>
                  <a:gd name="connsiteY0" fmla="*/ 9049 h 28575"/>
                  <a:gd name="connsiteX1" fmla="*/ 9144 w 9525"/>
                  <a:gd name="connsiteY1" fmla="*/ 7144 h 28575"/>
                  <a:gd name="connsiteX2" fmla="*/ 11144 w 9525"/>
                  <a:gd name="connsiteY2" fmla="*/ 9049 h 28575"/>
                  <a:gd name="connsiteX3" fmla="*/ 9144 w 9525"/>
                  <a:gd name="connsiteY3" fmla="*/ 10954 h 28575"/>
                  <a:gd name="connsiteX4" fmla="*/ 7144 w 9525"/>
                  <a:gd name="connsiteY4" fmla="*/ 9049 h 28575"/>
                  <a:gd name="connsiteX5" fmla="*/ 7525 w 9525"/>
                  <a:gd name="connsiteY5" fmla="*/ 12287 h 28575"/>
                  <a:gd name="connsiteX6" fmla="*/ 10954 w 9525"/>
                  <a:gd name="connsiteY6" fmla="*/ 12287 h 28575"/>
                  <a:gd name="connsiteX7" fmla="*/ 10954 w 9525"/>
                  <a:gd name="connsiteY7" fmla="*/ 24955 h 28575"/>
                  <a:gd name="connsiteX8" fmla="*/ 7525 w 9525"/>
                  <a:gd name="connsiteY8" fmla="*/ 24955 h 28575"/>
                  <a:gd name="connsiteX9" fmla="*/ 7525 w 9525"/>
                  <a:gd name="connsiteY9" fmla="*/ 1228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9049"/>
                    </a:moveTo>
                    <a:cubicBezTo>
                      <a:pt x="7144" y="7906"/>
                      <a:pt x="8001" y="7144"/>
                      <a:pt x="9144" y="7144"/>
                    </a:cubicBezTo>
                    <a:cubicBezTo>
                      <a:pt x="10287" y="7144"/>
                      <a:pt x="11144" y="7906"/>
                      <a:pt x="11144" y="9049"/>
                    </a:cubicBezTo>
                    <a:cubicBezTo>
                      <a:pt x="11144" y="10192"/>
                      <a:pt x="10287" y="10954"/>
                      <a:pt x="9144" y="10954"/>
                    </a:cubicBezTo>
                    <a:cubicBezTo>
                      <a:pt x="8001" y="10954"/>
                      <a:pt x="7144" y="10192"/>
                      <a:pt x="7144" y="9049"/>
                    </a:cubicBezTo>
                    <a:close/>
                    <a:moveTo>
                      <a:pt x="7525" y="12287"/>
                    </a:moveTo>
                    <a:lnTo>
                      <a:pt x="10954" y="12287"/>
                    </a:lnTo>
                    <a:lnTo>
                      <a:pt x="10954" y="24955"/>
                    </a:lnTo>
                    <a:lnTo>
                      <a:pt x="7525" y="24955"/>
                    </a:lnTo>
                    <a:lnTo>
                      <a:pt x="7525" y="12287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4" name="자유형: 도형 953">
                <a:extLst>
                  <a:ext uri="{FF2B5EF4-FFF2-40B4-BE49-F238E27FC236}">
                    <a16:creationId xmlns:a16="http://schemas.microsoft.com/office/drawing/2014/main" id="{EF5E4723-66A2-48DE-B7E7-E781A32F2187}"/>
                  </a:ext>
                </a:extLst>
              </p:cNvPr>
              <p:cNvSpPr/>
              <p:nvPr/>
            </p:nvSpPr>
            <p:spPr>
              <a:xfrm>
                <a:off x="4253960" y="2798017"/>
                <a:ext cx="19050" cy="19050"/>
              </a:xfrm>
              <a:custGeom>
                <a:avLst/>
                <a:gdLst>
                  <a:gd name="connsiteX0" fmla="*/ 10668 w 19050"/>
                  <a:gd name="connsiteY0" fmla="*/ 14192 h 19050"/>
                  <a:gd name="connsiteX1" fmla="*/ 10668 w 19050"/>
                  <a:gd name="connsiteY1" fmla="*/ 15621 h 19050"/>
                  <a:gd name="connsiteX2" fmla="*/ 13621 w 19050"/>
                  <a:gd name="connsiteY2" fmla="*/ 18669 h 19050"/>
                  <a:gd name="connsiteX3" fmla="*/ 16955 w 19050"/>
                  <a:gd name="connsiteY3" fmla="*/ 17145 h 19050"/>
                  <a:gd name="connsiteX4" fmla="*/ 17241 w 19050"/>
                  <a:gd name="connsiteY4" fmla="*/ 17145 h 19050"/>
                  <a:gd name="connsiteX5" fmla="*/ 18288 w 19050"/>
                  <a:gd name="connsiteY5" fmla="*/ 18193 h 19050"/>
                  <a:gd name="connsiteX6" fmla="*/ 13430 w 19050"/>
                  <a:gd name="connsiteY6" fmla="*/ 20288 h 19050"/>
                  <a:gd name="connsiteX7" fmla="*/ 7144 w 19050"/>
                  <a:gd name="connsiteY7" fmla="*/ 13716 h 19050"/>
                  <a:gd name="connsiteX8" fmla="*/ 12954 w 19050"/>
                  <a:gd name="connsiteY8" fmla="*/ 7144 h 19050"/>
                  <a:gd name="connsiteX9" fmla="*/ 18574 w 19050"/>
                  <a:gd name="connsiteY9" fmla="*/ 13716 h 19050"/>
                  <a:gd name="connsiteX10" fmla="*/ 18574 w 19050"/>
                  <a:gd name="connsiteY10" fmla="*/ 14288 h 19050"/>
                  <a:gd name="connsiteX11" fmla="*/ 10763 w 19050"/>
                  <a:gd name="connsiteY11" fmla="*/ 14288 h 19050"/>
                  <a:gd name="connsiteX12" fmla="*/ 10668 w 19050"/>
                  <a:gd name="connsiteY12" fmla="*/ 11716 h 19050"/>
                  <a:gd name="connsiteX13" fmla="*/ 10668 w 19050"/>
                  <a:gd name="connsiteY13" fmla="*/ 12573 h 19050"/>
                  <a:gd name="connsiteX14" fmla="*/ 15145 w 19050"/>
                  <a:gd name="connsiteY14" fmla="*/ 12573 h 19050"/>
                  <a:gd name="connsiteX15" fmla="*/ 15145 w 19050"/>
                  <a:gd name="connsiteY15" fmla="*/ 11716 h 19050"/>
                  <a:gd name="connsiteX16" fmla="*/ 12954 w 19050"/>
                  <a:gd name="connsiteY16" fmla="*/ 8668 h 19050"/>
                  <a:gd name="connsiteX17" fmla="*/ 10668 w 19050"/>
                  <a:gd name="connsiteY17" fmla="*/ 11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0668" y="14192"/>
                    </a:moveTo>
                    <a:lnTo>
                      <a:pt x="10668" y="15621"/>
                    </a:lnTo>
                    <a:cubicBezTo>
                      <a:pt x="10668" y="17907"/>
                      <a:pt x="11716" y="18669"/>
                      <a:pt x="13621" y="18669"/>
                    </a:cubicBezTo>
                    <a:cubicBezTo>
                      <a:pt x="14764" y="18669"/>
                      <a:pt x="16193" y="18097"/>
                      <a:pt x="16955" y="17145"/>
                    </a:cubicBezTo>
                    <a:lnTo>
                      <a:pt x="17241" y="17145"/>
                    </a:lnTo>
                    <a:lnTo>
                      <a:pt x="18288" y="18193"/>
                    </a:lnTo>
                    <a:cubicBezTo>
                      <a:pt x="17050" y="19526"/>
                      <a:pt x="15526" y="20288"/>
                      <a:pt x="13430" y="20288"/>
                    </a:cubicBezTo>
                    <a:cubicBezTo>
                      <a:pt x="9525" y="20288"/>
                      <a:pt x="7144" y="17812"/>
                      <a:pt x="7144" y="13716"/>
                    </a:cubicBezTo>
                    <a:cubicBezTo>
                      <a:pt x="7144" y="9620"/>
                      <a:pt x="9430" y="7144"/>
                      <a:pt x="12954" y="7144"/>
                    </a:cubicBezTo>
                    <a:cubicBezTo>
                      <a:pt x="16478" y="7144"/>
                      <a:pt x="18574" y="9716"/>
                      <a:pt x="18574" y="13716"/>
                    </a:cubicBezTo>
                    <a:lnTo>
                      <a:pt x="18574" y="14288"/>
                    </a:lnTo>
                    <a:lnTo>
                      <a:pt x="10763" y="14288"/>
                    </a:lnTo>
                    <a:close/>
                    <a:moveTo>
                      <a:pt x="10668" y="11716"/>
                    </a:moveTo>
                    <a:lnTo>
                      <a:pt x="10668" y="12573"/>
                    </a:lnTo>
                    <a:lnTo>
                      <a:pt x="15145" y="12573"/>
                    </a:lnTo>
                    <a:lnTo>
                      <a:pt x="15145" y="11716"/>
                    </a:lnTo>
                    <a:cubicBezTo>
                      <a:pt x="15145" y="9620"/>
                      <a:pt x="14288" y="8668"/>
                      <a:pt x="12954" y="8668"/>
                    </a:cubicBezTo>
                    <a:cubicBezTo>
                      <a:pt x="11621" y="8668"/>
                      <a:pt x="10668" y="9620"/>
                      <a:pt x="10668" y="11716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5" name="자유형: 도형 954">
                <a:extLst>
                  <a:ext uri="{FF2B5EF4-FFF2-40B4-BE49-F238E27FC236}">
                    <a16:creationId xmlns:a16="http://schemas.microsoft.com/office/drawing/2014/main" id="{5D03A1EE-C328-4588-B2C9-97EC1E2DD7D4}"/>
                  </a:ext>
                </a:extLst>
              </p:cNvPr>
              <p:cNvSpPr/>
              <p:nvPr/>
            </p:nvSpPr>
            <p:spPr>
              <a:xfrm>
                <a:off x="4299490" y="2798207"/>
                <a:ext cx="19050" cy="19050"/>
              </a:xfrm>
              <a:custGeom>
                <a:avLst/>
                <a:gdLst>
                  <a:gd name="connsiteX0" fmla="*/ 17526 w 19050"/>
                  <a:gd name="connsiteY0" fmla="*/ 7144 h 19050"/>
                  <a:gd name="connsiteX1" fmla="*/ 17526 w 19050"/>
                  <a:gd name="connsiteY1" fmla="*/ 19812 h 19050"/>
                  <a:gd name="connsiteX2" fmla="*/ 14097 w 19050"/>
                  <a:gd name="connsiteY2" fmla="*/ 19812 h 19050"/>
                  <a:gd name="connsiteX3" fmla="*/ 14097 w 19050"/>
                  <a:gd name="connsiteY3" fmla="*/ 18097 h 19050"/>
                  <a:gd name="connsiteX4" fmla="*/ 10382 w 19050"/>
                  <a:gd name="connsiteY4" fmla="*/ 20098 h 19050"/>
                  <a:gd name="connsiteX5" fmla="*/ 7144 w 19050"/>
                  <a:gd name="connsiteY5" fmla="*/ 16478 h 19050"/>
                  <a:gd name="connsiteX6" fmla="*/ 7144 w 19050"/>
                  <a:gd name="connsiteY6" fmla="*/ 7144 h 19050"/>
                  <a:gd name="connsiteX7" fmla="*/ 10573 w 19050"/>
                  <a:gd name="connsiteY7" fmla="*/ 7144 h 19050"/>
                  <a:gd name="connsiteX8" fmla="*/ 10573 w 19050"/>
                  <a:gd name="connsiteY8" fmla="*/ 16192 h 19050"/>
                  <a:gd name="connsiteX9" fmla="*/ 11811 w 19050"/>
                  <a:gd name="connsiteY9" fmla="*/ 17812 h 19050"/>
                  <a:gd name="connsiteX10" fmla="*/ 14097 w 19050"/>
                  <a:gd name="connsiteY10" fmla="*/ 16383 h 19050"/>
                  <a:gd name="connsiteX11" fmla="*/ 14097 w 19050"/>
                  <a:gd name="connsiteY11" fmla="*/ 7144 h 19050"/>
                  <a:gd name="connsiteX12" fmla="*/ 17526 w 19050"/>
                  <a:gd name="connsiteY12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19050">
                    <a:moveTo>
                      <a:pt x="17526" y="7144"/>
                    </a:moveTo>
                    <a:lnTo>
                      <a:pt x="17526" y="19812"/>
                    </a:lnTo>
                    <a:lnTo>
                      <a:pt x="14097" y="19812"/>
                    </a:lnTo>
                    <a:lnTo>
                      <a:pt x="14097" y="18097"/>
                    </a:lnTo>
                    <a:cubicBezTo>
                      <a:pt x="13335" y="18955"/>
                      <a:pt x="12097" y="20098"/>
                      <a:pt x="10382" y="20098"/>
                    </a:cubicBezTo>
                    <a:cubicBezTo>
                      <a:pt x="8382" y="20098"/>
                      <a:pt x="7144" y="18764"/>
                      <a:pt x="7144" y="16478"/>
                    </a:cubicBezTo>
                    <a:lnTo>
                      <a:pt x="7144" y="7144"/>
                    </a:lnTo>
                    <a:lnTo>
                      <a:pt x="10573" y="7144"/>
                    </a:lnTo>
                    <a:lnTo>
                      <a:pt x="10573" y="16192"/>
                    </a:lnTo>
                    <a:cubicBezTo>
                      <a:pt x="10573" y="17431"/>
                      <a:pt x="10954" y="17812"/>
                      <a:pt x="11811" y="17812"/>
                    </a:cubicBezTo>
                    <a:cubicBezTo>
                      <a:pt x="12668" y="17812"/>
                      <a:pt x="13430" y="17240"/>
                      <a:pt x="14097" y="16383"/>
                    </a:cubicBezTo>
                    <a:lnTo>
                      <a:pt x="14097" y="7144"/>
                    </a:lnTo>
                    <a:lnTo>
                      <a:pt x="17526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6" name="자유형: 도형 955">
                <a:extLst>
                  <a:ext uri="{FF2B5EF4-FFF2-40B4-BE49-F238E27FC236}">
                    <a16:creationId xmlns:a16="http://schemas.microsoft.com/office/drawing/2014/main" id="{DEE6B600-5BE0-42F8-B765-2A1A17FE557A}"/>
                  </a:ext>
                </a:extLst>
              </p:cNvPr>
              <p:cNvSpPr/>
              <p:nvPr/>
            </p:nvSpPr>
            <p:spPr>
              <a:xfrm>
                <a:off x="4313015" y="2797921"/>
                <a:ext cx="19050" cy="19050"/>
              </a:xfrm>
              <a:custGeom>
                <a:avLst/>
                <a:gdLst>
                  <a:gd name="connsiteX0" fmla="*/ 14764 w 19050"/>
                  <a:gd name="connsiteY0" fmla="*/ 7239 h 19050"/>
                  <a:gd name="connsiteX1" fmla="*/ 14764 w 19050"/>
                  <a:gd name="connsiteY1" fmla="*/ 10001 h 19050"/>
                  <a:gd name="connsiteX2" fmla="*/ 14573 w 19050"/>
                  <a:gd name="connsiteY2" fmla="*/ 10001 h 19050"/>
                  <a:gd name="connsiteX3" fmla="*/ 13145 w 19050"/>
                  <a:gd name="connsiteY3" fmla="*/ 9716 h 19050"/>
                  <a:gd name="connsiteX4" fmla="*/ 10573 w 19050"/>
                  <a:gd name="connsiteY4" fmla="*/ 11335 h 19050"/>
                  <a:gd name="connsiteX5" fmla="*/ 10573 w 19050"/>
                  <a:gd name="connsiteY5" fmla="*/ 20098 h 19050"/>
                  <a:gd name="connsiteX6" fmla="*/ 7144 w 19050"/>
                  <a:gd name="connsiteY6" fmla="*/ 20098 h 19050"/>
                  <a:gd name="connsiteX7" fmla="*/ 7144 w 19050"/>
                  <a:gd name="connsiteY7" fmla="*/ 7430 h 19050"/>
                  <a:gd name="connsiteX8" fmla="*/ 10573 w 19050"/>
                  <a:gd name="connsiteY8" fmla="*/ 7430 h 19050"/>
                  <a:gd name="connsiteX9" fmla="*/ 10573 w 19050"/>
                  <a:gd name="connsiteY9" fmla="*/ 9430 h 19050"/>
                  <a:gd name="connsiteX10" fmla="*/ 14002 w 19050"/>
                  <a:gd name="connsiteY10" fmla="*/ 7144 h 19050"/>
                  <a:gd name="connsiteX11" fmla="*/ 14764 w 19050"/>
                  <a:gd name="connsiteY11" fmla="*/ 723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19050">
                    <a:moveTo>
                      <a:pt x="14764" y="7239"/>
                    </a:moveTo>
                    <a:lnTo>
                      <a:pt x="14764" y="10001"/>
                    </a:lnTo>
                    <a:lnTo>
                      <a:pt x="14573" y="10001"/>
                    </a:lnTo>
                    <a:cubicBezTo>
                      <a:pt x="14573" y="10001"/>
                      <a:pt x="13811" y="9716"/>
                      <a:pt x="13145" y="9716"/>
                    </a:cubicBezTo>
                    <a:cubicBezTo>
                      <a:pt x="12192" y="9716"/>
                      <a:pt x="11144" y="10382"/>
                      <a:pt x="10573" y="11335"/>
                    </a:cubicBezTo>
                    <a:lnTo>
                      <a:pt x="10573" y="20098"/>
                    </a:lnTo>
                    <a:lnTo>
                      <a:pt x="7144" y="20098"/>
                    </a:lnTo>
                    <a:lnTo>
                      <a:pt x="7144" y="7430"/>
                    </a:lnTo>
                    <a:lnTo>
                      <a:pt x="10573" y="7430"/>
                    </a:lnTo>
                    <a:lnTo>
                      <a:pt x="10573" y="9430"/>
                    </a:lnTo>
                    <a:cubicBezTo>
                      <a:pt x="11144" y="8382"/>
                      <a:pt x="12478" y="7144"/>
                      <a:pt x="14002" y="7144"/>
                    </a:cubicBezTo>
                    <a:cubicBezTo>
                      <a:pt x="14288" y="7144"/>
                      <a:pt x="14573" y="7144"/>
                      <a:pt x="14764" y="7239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7" name="자유형: 도형 956">
                <a:extLst>
                  <a:ext uri="{FF2B5EF4-FFF2-40B4-BE49-F238E27FC236}">
                    <a16:creationId xmlns:a16="http://schemas.microsoft.com/office/drawing/2014/main" id="{9CF6A6E9-5160-4911-A759-474F006B80C5}"/>
                  </a:ext>
                </a:extLst>
              </p:cNvPr>
              <p:cNvSpPr/>
              <p:nvPr/>
            </p:nvSpPr>
            <p:spPr>
              <a:xfrm>
                <a:off x="4321588" y="2798017"/>
                <a:ext cx="19050" cy="19050"/>
              </a:xfrm>
              <a:custGeom>
                <a:avLst/>
                <a:gdLst>
                  <a:gd name="connsiteX0" fmla="*/ 10668 w 19050"/>
                  <a:gd name="connsiteY0" fmla="*/ 14192 h 19050"/>
                  <a:gd name="connsiteX1" fmla="*/ 10668 w 19050"/>
                  <a:gd name="connsiteY1" fmla="*/ 15621 h 19050"/>
                  <a:gd name="connsiteX2" fmla="*/ 13621 w 19050"/>
                  <a:gd name="connsiteY2" fmla="*/ 18669 h 19050"/>
                  <a:gd name="connsiteX3" fmla="*/ 16954 w 19050"/>
                  <a:gd name="connsiteY3" fmla="*/ 17145 h 19050"/>
                  <a:gd name="connsiteX4" fmla="*/ 17240 w 19050"/>
                  <a:gd name="connsiteY4" fmla="*/ 17145 h 19050"/>
                  <a:gd name="connsiteX5" fmla="*/ 18288 w 19050"/>
                  <a:gd name="connsiteY5" fmla="*/ 18193 h 19050"/>
                  <a:gd name="connsiteX6" fmla="*/ 13430 w 19050"/>
                  <a:gd name="connsiteY6" fmla="*/ 20288 h 19050"/>
                  <a:gd name="connsiteX7" fmla="*/ 7144 w 19050"/>
                  <a:gd name="connsiteY7" fmla="*/ 13716 h 19050"/>
                  <a:gd name="connsiteX8" fmla="*/ 12954 w 19050"/>
                  <a:gd name="connsiteY8" fmla="*/ 7144 h 19050"/>
                  <a:gd name="connsiteX9" fmla="*/ 18574 w 19050"/>
                  <a:gd name="connsiteY9" fmla="*/ 13716 h 19050"/>
                  <a:gd name="connsiteX10" fmla="*/ 18574 w 19050"/>
                  <a:gd name="connsiteY10" fmla="*/ 14288 h 19050"/>
                  <a:gd name="connsiteX11" fmla="*/ 10763 w 19050"/>
                  <a:gd name="connsiteY11" fmla="*/ 14288 h 19050"/>
                  <a:gd name="connsiteX12" fmla="*/ 10668 w 19050"/>
                  <a:gd name="connsiteY12" fmla="*/ 11716 h 19050"/>
                  <a:gd name="connsiteX13" fmla="*/ 10668 w 19050"/>
                  <a:gd name="connsiteY13" fmla="*/ 12573 h 19050"/>
                  <a:gd name="connsiteX14" fmla="*/ 15145 w 19050"/>
                  <a:gd name="connsiteY14" fmla="*/ 12573 h 19050"/>
                  <a:gd name="connsiteX15" fmla="*/ 15145 w 19050"/>
                  <a:gd name="connsiteY15" fmla="*/ 11716 h 19050"/>
                  <a:gd name="connsiteX16" fmla="*/ 12954 w 19050"/>
                  <a:gd name="connsiteY16" fmla="*/ 8668 h 19050"/>
                  <a:gd name="connsiteX17" fmla="*/ 10763 w 19050"/>
                  <a:gd name="connsiteY17" fmla="*/ 11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0668" y="14192"/>
                    </a:moveTo>
                    <a:lnTo>
                      <a:pt x="10668" y="15621"/>
                    </a:lnTo>
                    <a:cubicBezTo>
                      <a:pt x="10668" y="17907"/>
                      <a:pt x="11716" y="18669"/>
                      <a:pt x="13621" y="18669"/>
                    </a:cubicBezTo>
                    <a:cubicBezTo>
                      <a:pt x="14764" y="18669"/>
                      <a:pt x="16193" y="18097"/>
                      <a:pt x="16954" y="17145"/>
                    </a:cubicBezTo>
                    <a:lnTo>
                      <a:pt x="17240" y="17145"/>
                    </a:lnTo>
                    <a:lnTo>
                      <a:pt x="18288" y="18193"/>
                    </a:lnTo>
                    <a:cubicBezTo>
                      <a:pt x="17050" y="19526"/>
                      <a:pt x="15526" y="20288"/>
                      <a:pt x="13430" y="20288"/>
                    </a:cubicBezTo>
                    <a:cubicBezTo>
                      <a:pt x="9525" y="20288"/>
                      <a:pt x="7144" y="17812"/>
                      <a:pt x="7144" y="13716"/>
                    </a:cubicBezTo>
                    <a:cubicBezTo>
                      <a:pt x="7144" y="9620"/>
                      <a:pt x="9430" y="7144"/>
                      <a:pt x="12954" y="7144"/>
                    </a:cubicBezTo>
                    <a:cubicBezTo>
                      <a:pt x="16478" y="7144"/>
                      <a:pt x="18574" y="9716"/>
                      <a:pt x="18574" y="13716"/>
                    </a:cubicBezTo>
                    <a:lnTo>
                      <a:pt x="18574" y="14288"/>
                    </a:lnTo>
                    <a:lnTo>
                      <a:pt x="10763" y="14288"/>
                    </a:lnTo>
                    <a:close/>
                    <a:moveTo>
                      <a:pt x="10668" y="11716"/>
                    </a:moveTo>
                    <a:lnTo>
                      <a:pt x="10668" y="12573"/>
                    </a:lnTo>
                    <a:lnTo>
                      <a:pt x="15145" y="12573"/>
                    </a:lnTo>
                    <a:lnTo>
                      <a:pt x="15145" y="11716"/>
                    </a:lnTo>
                    <a:cubicBezTo>
                      <a:pt x="15145" y="9620"/>
                      <a:pt x="14288" y="8668"/>
                      <a:pt x="12954" y="8668"/>
                    </a:cubicBezTo>
                    <a:cubicBezTo>
                      <a:pt x="11621" y="8668"/>
                      <a:pt x="10763" y="9620"/>
                      <a:pt x="10763" y="11716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8" name="자유형: 도형 957">
                <a:extLst>
                  <a:ext uri="{FF2B5EF4-FFF2-40B4-BE49-F238E27FC236}">
                    <a16:creationId xmlns:a16="http://schemas.microsoft.com/office/drawing/2014/main" id="{9ABA6691-280F-4EC4-9BBD-28706FB688C5}"/>
                  </a:ext>
                </a:extLst>
              </p:cNvPr>
              <p:cNvSpPr/>
              <p:nvPr/>
            </p:nvSpPr>
            <p:spPr>
              <a:xfrm>
                <a:off x="4213670" y="2797921"/>
                <a:ext cx="19050" cy="19050"/>
              </a:xfrm>
              <a:custGeom>
                <a:avLst/>
                <a:gdLst>
                  <a:gd name="connsiteX0" fmla="*/ 16764 w 19050"/>
                  <a:gd name="connsiteY0" fmla="*/ 17050 h 19050"/>
                  <a:gd name="connsiteX1" fmla="*/ 13906 w 19050"/>
                  <a:gd name="connsiteY1" fmla="*/ 18764 h 19050"/>
                  <a:gd name="connsiteX2" fmla="*/ 10763 w 19050"/>
                  <a:gd name="connsiteY2" fmla="*/ 13811 h 19050"/>
                  <a:gd name="connsiteX3" fmla="*/ 13906 w 19050"/>
                  <a:gd name="connsiteY3" fmla="*/ 8858 h 19050"/>
                  <a:gd name="connsiteX4" fmla="*/ 16764 w 19050"/>
                  <a:gd name="connsiteY4" fmla="*/ 10573 h 19050"/>
                  <a:gd name="connsiteX5" fmla="*/ 17812 w 19050"/>
                  <a:gd name="connsiteY5" fmla="*/ 9049 h 19050"/>
                  <a:gd name="connsiteX6" fmla="*/ 13430 w 19050"/>
                  <a:gd name="connsiteY6" fmla="*/ 7144 h 19050"/>
                  <a:gd name="connsiteX7" fmla="*/ 7144 w 19050"/>
                  <a:gd name="connsiteY7" fmla="*/ 13716 h 19050"/>
                  <a:gd name="connsiteX8" fmla="*/ 13430 w 19050"/>
                  <a:gd name="connsiteY8" fmla="*/ 20288 h 19050"/>
                  <a:gd name="connsiteX9" fmla="*/ 17812 w 19050"/>
                  <a:gd name="connsiteY9" fmla="*/ 18383 h 19050"/>
                  <a:gd name="connsiteX10" fmla="*/ 16669 w 19050"/>
                  <a:gd name="connsiteY10" fmla="*/ 1695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19050">
                    <a:moveTo>
                      <a:pt x="16764" y="17050"/>
                    </a:moveTo>
                    <a:cubicBezTo>
                      <a:pt x="16097" y="18098"/>
                      <a:pt x="15049" y="18764"/>
                      <a:pt x="13906" y="18764"/>
                    </a:cubicBezTo>
                    <a:cubicBezTo>
                      <a:pt x="11811" y="18764"/>
                      <a:pt x="10763" y="16574"/>
                      <a:pt x="10763" y="13811"/>
                    </a:cubicBezTo>
                    <a:cubicBezTo>
                      <a:pt x="10763" y="11049"/>
                      <a:pt x="11906" y="8858"/>
                      <a:pt x="13906" y="8858"/>
                    </a:cubicBezTo>
                    <a:cubicBezTo>
                      <a:pt x="15049" y="8858"/>
                      <a:pt x="16097" y="9525"/>
                      <a:pt x="16764" y="10573"/>
                    </a:cubicBezTo>
                    <a:lnTo>
                      <a:pt x="17812" y="9049"/>
                    </a:lnTo>
                    <a:cubicBezTo>
                      <a:pt x="16669" y="7906"/>
                      <a:pt x="15145" y="7144"/>
                      <a:pt x="13430" y="7144"/>
                    </a:cubicBezTo>
                    <a:cubicBezTo>
                      <a:pt x="10001" y="7144"/>
                      <a:pt x="7144" y="10097"/>
                      <a:pt x="7144" y="13716"/>
                    </a:cubicBezTo>
                    <a:cubicBezTo>
                      <a:pt x="7144" y="17336"/>
                      <a:pt x="9906" y="20288"/>
                      <a:pt x="13430" y="20288"/>
                    </a:cubicBezTo>
                    <a:cubicBezTo>
                      <a:pt x="15145" y="20288"/>
                      <a:pt x="16669" y="19526"/>
                      <a:pt x="17812" y="18383"/>
                    </a:cubicBezTo>
                    <a:lnTo>
                      <a:pt x="16669" y="16955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9" name="자유형: 도형 958">
                <a:extLst>
                  <a:ext uri="{FF2B5EF4-FFF2-40B4-BE49-F238E27FC236}">
                    <a16:creationId xmlns:a16="http://schemas.microsoft.com/office/drawing/2014/main" id="{F357586A-9DC6-4856-BA0A-F8C2E1553461}"/>
                  </a:ext>
                </a:extLst>
              </p:cNvPr>
              <p:cNvSpPr/>
              <p:nvPr/>
            </p:nvSpPr>
            <p:spPr>
              <a:xfrm>
                <a:off x="4267390" y="2794302"/>
                <a:ext cx="28575" cy="28575"/>
              </a:xfrm>
              <a:custGeom>
                <a:avLst/>
                <a:gdLst>
                  <a:gd name="connsiteX0" fmla="*/ 17336 w 28575"/>
                  <a:gd name="connsiteY0" fmla="*/ 7144 h 28575"/>
                  <a:gd name="connsiteX1" fmla="*/ 7144 w 28575"/>
                  <a:gd name="connsiteY1" fmla="*/ 17335 h 28575"/>
                  <a:gd name="connsiteX2" fmla="*/ 17336 w 28575"/>
                  <a:gd name="connsiteY2" fmla="*/ 27527 h 28575"/>
                  <a:gd name="connsiteX3" fmla="*/ 27527 w 28575"/>
                  <a:gd name="connsiteY3" fmla="*/ 17335 h 28575"/>
                  <a:gd name="connsiteX4" fmla="*/ 17336 w 28575"/>
                  <a:gd name="connsiteY4" fmla="*/ 7144 h 28575"/>
                  <a:gd name="connsiteX5" fmla="*/ 17812 w 28575"/>
                  <a:gd name="connsiteY5" fmla="*/ 23908 h 28575"/>
                  <a:gd name="connsiteX6" fmla="*/ 11525 w 28575"/>
                  <a:gd name="connsiteY6" fmla="*/ 17335 h 28575"/>
                  <a:gd name="connsiteX7" fmla="*/ 17812 w 28575"/>
                  <a:gd name="connsiteY7" fmla="*/ 10668 h 28575"/>
                  <a:gd name="connsiteX8" fmla="*/ 22193 w 28575"/>
                  <a:gd name="connsiteY8" fmla="*/ 12573 h 28575"/>
                  <a:gd name="connsiteX9" fmla="*/ 21146 w 28575"/>
                  <a:gd name="connsiteY9" fmla="*/ 14097 h 28575"/>
                  <a:gd name="connsiteX10" fmla="*/ 18288 w 28575"/>
                  <a:gd name="connsiteY10" fmla="*/ 12383 h 28575"/>
                  <a:gd name="connsiteX11" fmla="*/ 15145 w 28575"/>
                  <a:gd name="connsiteY11" fmla="*/ 17335 h 28575"/>
                  <a:gd name="connsiteX12" fmla="*/ 18288 w 28575"/>
                  <a:gd name="connsiteY12" fmla="*/ 22288 h 28575"/>
                  <a:gd name="connsiteX13" fmla="*/ 21146 w 28575"/>
                  <a:gd name="connsiteY13" fmla="*/ 20574 h 28575"/>
                  <a:gd name="connsiteX14" fmla="*/ 22193 w 28575"/>
                  <a:gd name="connsiteY14" fmla="*/ 22003 h 28575"/>
                  <a:gd name="connsiteX15" fmla="*/ 17812 w 28575"/>
                  <a:gd name="connsiteY15" fmla="*/ 2390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28575">
                    <a:moveTo>
                      <a:pt x="17336" y="7144"/>
                    </a:moveTo>
                    <a:cubicBezTo>
                      <a:pt x="11716" y="7144"/>
                      <a:pt x="7144" y="11716"/>
                      <a:pt x="7144" y="17335"/>
                    </a:cubicBezTo>
                    <a:cubicBezTo>
                      <a:pt x="7144" y="22955"/>
                      <a:pt x="11716" y="27527"/>
                      <a:pt x="17336" y="27527"/>
                    </a:cubicBezTo>
                    <a:cubicBezTo>
                      <a:pt x="22955" y="27527"/>
                      <a:pt x="27527" y="22955"/>
                      <a:pt x="27527" y="17335"/>
                    </a:cubicBezTo>
                    <a:cubicBezTo>
                      <a:pt x="27527" y="11716"/>
                      <a:pt x="22955" y="7144"/>
                      <a:pt x="17336" y="7144"/>
                    </a:cubicBezTo>
                    <a:close/>
                    <a:moveTo>
                      <a:pt x="17812" y="23908"/>
                    </a:moveTo>
                    <a:cubicBezTo>
                      <a:pt x="14383" y="23908"/>
                      <a:pt x="11525" y="20955"/>
                      <a:pt x="11525" y="17335"/>
                    </a:cubicBezTo>
                    <a:cubicBezTo>
                      <a:pt x="11525" y="13716"/>
                      <a:pt x="14288" y="10668"/>
                      <a:pt x="17812" y="10668"/>
                    </a:cubicBezTo>
                    <a:cubicBezTo>
                      <a:pt x="19526" y="10668"/>
                      <a:pt x="21050" y="11430"/>
                      <a:pt x="22193" y="12573"/>
                    </a:cubicBezTo>
                    <a:lnTo>
                      <a:pt x="21146" y="14097"/>
                    </a:lnTo>
                    <a:cubicBezTo>
                      <a:pt x="20479" y="13049"/>
                      <a:pt x="19431" y="12383"/>
                      <a:pt x="18288" y="12383"/>
                    </a:cubicBezTo>
                    <a:cubicBezTo>
                      <a:pt x="16193" y="12383"/>
                      <a:pt x="15145" y="14573"/>
                      <a:pt x="15145" y="17335"/>
                    </a:cubicBezTo>
                    <a:cubicBezTo>
                      <a:pt x="15145" y="20098"/>
                      <a:pt x="16288" y="22288"/>
                      <a:pt x="18288" y="22288"/>
                    </a:cubicBezTo>
                    <a:cubicBezTo>
                      <a:pt x="19431" y="22288"/>
                      <a:pt x="20479" y="21622"/>
                      <a:pt x="21146" y="20574"/>
                    </a:cubicBezTo>
                    <a:lnTo>
                      <a:pt x="22193" y="22003"/>
                    </a:lnTo>
                    <a:cubicBezTo>
                      <a:pt x="21050" y="23241"/>
                      <a:pt x="19526" y="23908"/>
                      <a:pt x="17812" y="23908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0" name="자유형: 도형 959">
                <a:extLst>
                  <a:ext uri="{FF2B5EF4-FFF2-40B4-BE49-F238E27FC236}">
                    <a16:creationId xmlns:a16="http://schemas.microsoft.com/office/drawing/2014/main" id="{E0FFC023-F37C-4875-9F4E-844606B44705}"/>
                  </a:ext>
                </a:extLst>
              </p:cNvPr>
              <p:cNvSpPr/>
              <p:nvPr/>
            </p:nvSpPr>
            <p:spPr>
              <a:xfrm>
                <a:off x="4293489" y="2725532"/>
                <a:ext cx="114300" cy="95250"/>
              </a:xfrm>
              <a:custGeom>
                <a:avLst/>
                <a:gdLst>
                  <a:gd name="connsiteX0" fmla="*/ 70485 w 114300"/>
                  <a:gd name="connsiteY0" fmla="*/ 7144 h 95250"/>
                  <a:gd name="connsiteX1" fmla="*/ 7144 w 114300"/>
                  <a:gd name="connsiteY1" fmla="*/ 7144 h 95250"/>
                  <a:gd name="connsiteX2" fmla="*/ 7144 w 114300"/>
                  <a:gd name="connsiteY2" fmla="*/ 67627 h 95250"/>
                  <a:gd name="connsiteX3" fmla="*/ 33433 w 114300"/>
                  <a:gd name="connsiteY3" fmla="*/ 67627 h 95250"/>
                  <a:gd name="connsiteX4" fmla="*/ 33433 w 114300"/>
                  <a:gd name="connsiteY4" fmla="*/ 17050 h 95250"/>
                  <a:gd name="connsiteX5" fmla="*/ 61150 w 114300"/>
                  <a:gd name="connsiteY5" fmla="*/ 17050 h 95250"/>
                  <a:gd name="connsiteX6" fmla="*/ 82391 w 114300"/>
                  <a:gd name="connsiteY6" fmla="*/ 48863 h 95250"/>
                  <a:gd name="connsiteX7" fmla="*/ 57626 w 114300"/>
                  <a:gd name="connsiteY7" fmla="*/ 79153 h 95250"/>
                  <a:gd name="connsiteX8" fmla="*/ 51149 w 114300"/>
                  <a:gd name="connsiteY8" fmla="*/ 79153 h 95250"/>
                  <a:gd name="connsiteX9" fmla="*/ 51149 w 114300"/>
                  <a:gd name="connsiteY9" fmla="*/ 91821 h 95250"/>
                  <a:gd name="connsiteX10" fmla="*/ 66580 w 114300"/>
                  <a:gd name="connsiteY10" fmla="*/ 91821 h 95250"/>
                  <a:gd name="connsiteX11" fmla="*/ 70866 w 114300"/>
                  <a:gd name="connsiteY11" fmla="*/ 91821 h 95250"/>
                  <a:gd name="connsiteX12" fmla="*/ 72104 w 114300"/>
                  <a:gd name="connsiteY12" fmla="*/ 91821 h 95250"/>
                  <a:gd name="connsiteX13" fmla="*/ 107442 w 114300"/>
                  <a:gd name="connsiteY13" fmla="*/ 66008 h 95250"/>
                  <a:gd name="connsiteX14" fmla="*/ 109918 w 114300"/>
                  <a:gd name="connsiteY14" fmla="*/ 49339 h 95250"/>
                  <a:gd name="connsiteX15" fmla="*/ 70580 w 114300"/>
                  <a:gd name="connsiteY15" fmla="*/ 714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14300" h="95250">
                    <a:moveTo>
                      <a:pt x="70485" y="7144"/>
                    </a:moveTo>
                    <a:lnTo>
                      <a:pt x="7144" y="7144"/>
                    </a:lnTo>
                    <a:lnTo>
                      <a:pt x="7144" y="67627"/>
                    </a:lnTo>
                    <a:lnTo>
                      <a:pt x="33433" y="67627"/>
                    </a:lnTo>
                    <a:lnTo>
                      <a:pt x="33433" y="17050"/>
                    </a:lnTo>
                    <a:lnTo>
                      <a:pt x="61150" y="17050"/>
                    </a:lnTo>
                    <a:cubicBezTo>
                      <a:pt x="65151" y="17050"/>
                      <a:pt x="82391" y="21622"/>
                      <a:pt x="82391" y="48863"/>
                    </a:cubicBezTo>
                    <a:cubicBezTo>
                      <a:pt x="82391" y="76105"/>
                      <a:pt x="63532" y="79153"/>
                      <a:pt x="57626" y="79153"/>
                    </a:cubicBezTo>
                    <a:lnTo>
                      <a:pt x="51149" y="79153"/>
                    </a:lnTo>
                    <a:lnTo>
                      <a:pt x="51149" y="91821"/>
                    </a:lnTo>
                    <a:cubicBezTo>
                      <a:pt x="51149" y="91821"/>
                      <a:pt x="58960" y="91821"/>
                      <a:pt x="66580" y="91821"/>
                    </a:cubicBezTo>
                    <a:lnTo>
                      <a:pt x="70866" y="91821"/>
                    </a:lnTo>
                    <a:cubicBezTo>
                      <a:pt x="70866" y="91821"/>
                      <a:pt x="71723" y="91821"/>
                      <a:pt x="72104" y="91821"/>
                    </a:cubicBezTo>
                    <a:cubicBezTo>
                      <a:pt x="83058" y="91440"/>
                      <a:pt x="100870" y="85630"/>
                      <a:pt x="107442" y="66008"/>
                    </a:cubicBezTo>
                    <a:cubicBezTo>
                      <a:pt x="108966" y="61341"/>
                      <a:pt x="109918" y="55817"/>
                      <a:pt x="109918" y="49339"/>
                    </a:cubicBezTo>
                    <a:cubicBezTo>
                      <a:pt x="109918" y="15050"/>
                      <a:pt x="85534" y="7144"/>
                      <a:pt x="70580" y="7144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1" name="자유형: 도형 960">
                <a:extLst>
                  <a:ext uri="{FF2B5EF4-FFF2-40B4-BE49-F238E27FC236}">
                    <a16:creationId xmlns:a16="http://schemas.microsoft.com/office/drawing/2014/main" id="{BEFCBE36-1067-44F4-8A5C-99C703467983}"/>
                  </a:ext>
                </a:extLst>
              </p:cNvPr>
              <p:cNvSpPr/>
              <p:nvPr/>
            </p:nvSpPr>
            <p:spPr>
              <a:xfrm>
                <a:off x="4138041" y="2871931"/>
                <a:ext cx="38100" cy="38100"/>
              </a:xfrm>
              <a:custGeom>
                <a:avLst/>
                <a:gdLst>
                  <a:gd name="connsiteX0" fmla="*/ 25908 w 38100"/>
                  <a:gd name="connsiteY0" fmla="*/ 25813 h 38100"/>
                  <a:gd name="connsiteX1" fmla="*/ 30004 w 38100"/>
                  <a:gd name="connsiteY1" fmla="*/ 19145 h 38100"/>
                  <a:gd name="connsiteX2" fmla="*/ 31337 w 38100"/>
                  <a:gd name="connsiteY2" fmla="*/ 10668 h 38100"/>
                  <a:gd name="connsiteX3" fmla="*/ 31337 w 38100"/>
                  <a:gd name="connsiteY3" fmla="*/ 7144 h 38100"/>
                  <a:gd name="connsiteX4" fmla="*/ 7239 w 38100"/>
                  <a:gd name="connsiteY4" fmla="*/ 7144 h 38100"/>
                  <a:gd name="connsiteX5" fmla="*/ 7239 w 38100"/>
                  <a:gd name="connsiteY5" fmla="*/ 10287 h 38100"/>
                  <a:gd name="connsiteX6" fmla="*/ 23527 w 38100"/>
                  <a:gd name="connsiteY6" fmla="*/ 10287 h 38100"/>
                  <a:gd name="connsiteX7" fmla="*/ 22098 w 38100"/>
                  <a:gd name="connsiteY7" fmla="*/ 20193 h 38100"/>
                  <a:gd name="connsiteX8" fmla="*/ 15716 w 38100"/>
                  <a:gd name="connsiteY8" fmla="*/ 26765 h 38100"/>
                  <a:gd name="connsiteX9" fmla="*/ 7144 w 38100"/>
                  <a:gd name="connsiteY9" fmla="*/ 28861 h 38100"/>
                  <a:gd name="connsiteX10" fmla="*/ 7144 w 38100"/>
                  <a:gd name="connsiteY10" fmla="*/ 31623 h 38100"/>
                  <a:gd name="connsiteX11" fmla="*/ 18288 w 38100"/>
                  <a:gd name="connsiteY11" fmla="*/ 30004 h 38100"/>
                  <a:gd name="connsiteX12" fmla="*/ 25813 w 38100"/>
                  <a:gd name="connsiteY12" fmla="*/ 2571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100" h="38100">
                    <a:moveTo>
                      <a:pt x="25908" y="25813"/>
                    </a:moveTo>
                    <a:cubicBezTo>
                      <a:pt x="27813" y="23908"/>
                      <a:pt x="29146" y="21717"/>
                      <a:pt x="30004" y="19145"/>
                    </a:cubicBezTo>
                    <a:cubicBezTo>
                      <a:pt x="30861" y="16574"/>
                      <a:pt x="31337" y="13811"/>
                      <a:pt x="31337" y="10668"/>
                    </a:cubicBezTo>
                    <a:lnTo>
                      <a:pt x="31337" y="7144"/>
                    </a:lnTo>
                    <a:lnTo>
                      <a:pt x="7239" y="7144"/>
                    </a:lnTo>
                    <a:lnTo>
                      <a:pt x="7239" y="10287"/>
                    </a:lnTo>
                    <a:lnTo>
                      <a:pt x="23527" y="10287"/>
                    </a:lnTo>
                    <a:cubicBezTo>
                      <a:pt x="23527" y="10287"/>
                      <a:pt x="23717" y="16859"/>
                      <a:pt x="22098" y="20193"/>
                    </a:cubicBezTo>
                    <a:cubicBezTo>
                      <a:pt x="20479" y="23622"/>
                      <a:pt x="19431" y="25241"/>
                      <a:pt x="15716" y="26765"/>
                    </a:cubicBezTo>
                    <a:cubicBezTo>
                      <a:pt x="12002" y="28289"/>
                      <a:pt x="7144" y="28861"/>
                      <a:pt x="7144" y="28861"/>
                    </a:cubicBezTo>
                    <a:lnTo>
                      <a:pt x="7144" y="31623"/>
                    </a:lnTo>
                    <a:cubicBezTo>
                      <a:pt x="11525" y="31623"/>
                      <a:pt x="15240" y="31052"/>
                      <a:pt x="18288" y="30004"/>
                    </a:cubicBezTo>
                    <a:cubicBezTo>
                      <a:pt x="21431" y="28956"/>
                      <a:pt x="23908" y="27527"/>
                      <a:pt x="25813" y="25717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2" name="자유형: 도형 961">
                <a:extLst>
                  <a:ext uri="{FF2B5EF4-FFF2-40B4-BE49-F238E27FC236}">
                    <a16:creationId xmlns:a16="http://schemas.microsoft.com/office/drawing/2014/main" id="{315CABBE-90FB-40D5-ACFE-554144EF5731}"/>
                  </a:ext>
                </a:extLst>
              </p:cNvPr>
              <p:cNvSpPr/>
              <p:nvPr/>
            </p:nvSpPr>
            <p:spPr>
              <a:xfrm>
                <a:off x="4139755" y="2871836"/>
                <a:ext cx="47625" cy="57150"/>
              </a:xfrm>
              <a:custGeom>
                <a:avLst/>
                <a:gdLst>
                  <a:gd name="connsiteX0" fmla="*/ 41434 w 47625"/>
                  <a:gd name="connsiteY0" fmla="*/ 7239 h 57150"/>
                  <a:gd name="connsiteX1" fmla="*/ 41434 w 47625"/>
                  <a:gd name="connsiteY1" fmla="*/ 17050 h 57150"/>
                  <a:gd name="connsiteX2" fmla="*/ 32195 w 47625"/>
                  <a:gd name="connsiteY2" fmla="*/ 17050 h 57150"/>
                  <a:gd name="connsiteX3" fmla="*/ 32195 w 47625"/>
                  <a:gd name="connsiteY3" fmla="*/ 20288 h 57150"/>
                  <a:gd name="connsiteX4" fmla="*/ 41434 w 47625"/>
                  <a:gd name="connsiteY4" fmla="*/ 20288 h 57150"/>
                  <a:gd name="connsiteX5" fmla="*/ 41434 w 47625"/>
                  <a:gd name="connsiteY5" fmla="*/ 47530 h 57150"/>
                  <a:gd name="connsiteX6" fmla="*/ 15907 w 47625"/>
                  <a:gd name="connsiteY6" fmla="*/ 47530 h 57150"/>
                  <a:gd name="connsiteX7" fmla="*/ 15145 w 47625"/>
                  <a:gd name="connsiteY7" fmla="*/ 47244 h 57150"/>
                  <a:gd name="connsiteX8" fmla="*/ 14954 w 47625"/>
                  <a:gd name="connsiteY8" fmla="*/ 46387 h 57150"/>
                  <a:gd name="connsiteX9" fmla="*/ 14954 w 47625"/>
                  <a:gd name="connsiteY9" fmla="*/ 36100 h 57150"/>
                  <a:gd name="connsiteX10" fmla="*/ 7144 w 47625"/>
                  <a:gd name="connsiteY10" fmla="*/ 36100 h 57150"/>
                  <a:gd name="connsiteX11" fmla="*/ 7144 w 47625"/>
                  <a:gd name="connsiteY11" fmla="*/ 45244 h 57150"/>
                  <a:gd name="connsiteX12" fmla="*/ 7429 w 47625"/>
                  <a:gd name="connsiteY12" fmla="*/ 47244 h 57150"/>
                  <a:gd name="connsiteX13" fmla="*/ 8382 w 47625"/>
                  <a:gd name="connsiteY13" fmla="*/ 48958 h 57150"/>
                  <a:gd name="connsiteX14" fmla="*/ 9906 w 47625"/>
                  <a:gd name="connsiteY14" fmla="*/ 50197 h 57150"/>
                  <a:gd name="connsiteX15" fmla="*/ 12002 w 47625"/>
                  <a:gd name="connsiteY15" fmla="*/ 50673 h 57150"/>
                  <a:gd name="connsiteX16" fmla="*/ 49339 w 47625"/>
                  <a:gd name="connsiteY16" fmla="*/ 50673 h 57150"/>
                  <a:gd name="connsiteX17" fmla="*/ 49339 w 47625"/>
                  <a:gd name="connsiteY17" fmla="*/ 7144 h 57150"/>
                  <a:gd name="connsiteX18" fmla="*/ 41529 w 47625"/>
                  <a:gd name="connsiteY18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47625" h="57150">
                    <a:moveTo>
                      <a:pt x="41434" y="7239"/>
                    </a:moveTo>
                    <a:lnTo>
                      <a:pt x="41434" y="17050"/>
                    </a:lnTo>
                    <a:lnTo>
                      <a:pt x="32195" y="17050"/>
                    </a:lnTo>
                    <a:lnTo>
                      <a:pt x="32195" y="20288"/>
                    </a:lnTo>
                    <a:lnTo>
                      <a:pt x="41434" y="20288"/>
                    </a:lnTo>
                    <a:lnTo>
                      <a:pt x="41434" y="47530"/>
                    </a:lnTo>
                    <a:lnTo>
                      <a:pt x="15907" y="47530"/>
                    </a:lnTo>
                    <a:cubicBezTo>
                      <a:pt x="15907" y="47530"/>
                      <a:pt x="15240" y="47434"/>
                      <a:pt x="15145" y="47244"/>
                    </a:cubicBezTo>
                    <a:cubicBezTo>
                      <a:pt x="14954" y="47054"/>
                      <a:pt x="14954" y="46768"/>
                      <a:pt x="14954" y="46387"/>
                    </a:cubicBezTo>
                    <a:lnTo>
                      <a:pt x="14954" y="36100"/>
                    </a:lnTo>
                    <a:lnTo>
                      <a:pt x="7144" y="36100"/>
                    </a:lnTo>
                    <a:lnTo>
                      <a:pt x="7144" y="45244"/>
                    </a:lnTo>
                    <a:cubicBezTo>
                      <a:pt x="7144" y="45910"/>
                      <a:pt x="7239" y="46577"/>
                      <a:pt x="7429" y="47244"/>
                    </a:cubicBezTo>
                    <a:cubicBezTo>
                      <a:pt x="7620" y="47911"/>
                      <a:pt x="8001" y="48482"/>
                      <a:pt x="8382" y="48958"/>
                    </a:cubicBezTo>
                    <a:cubicBezTo>
                      <a:pt x="8763" y="49435"/>
                      <a:pt x="9335" y="49911"/>
                      <a:pt x="9906" y="50197"/>
                    </a:cubicBezTo>
                    <a:cubicBezTo>
                      <a:pt x="10478" y="50483"/>
                      <a:pt x="11239" y="50673"/>
                      <a:pt x="12002" y="50673"/>
                    </a:cubicBezTo>
                    <a:lnTo>
                      <a:pt x="49339" y="50673"/>
                    </a:lnTo>
                    <a:lnTo>
                      <a:pt x="49339" y="7144"/>
                    </a:lnTo>
                    <a:lnTo>
                      <a:pt x="41529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3" name="자유형: 도형 962">
                <a:extLst>
                  <a:ext uri="{FF2B5EF4-FFF2-40B4-BE49-F238E27FC236}">
                    <a16:creationId xmlns:a16="http://schemas.microsoft.com/office/drawing/2014/main" id="{EB32FF0F-D012-4529-AA0A-1B58E3C0ED54}"/>
                  </a:ext>
                </a:extLst>
              </p:cNvPr>
              <p:cNvSpPr/>
              <p:nvPr/>
            </p:nvSpPr>
            <p:spPr>
              <a:xfrm>
                <a:off x="4189000" y="2893362"/>
                <a:ext cx="57150" cy="28575"/>
              </a:xfrm>
              <a:custGeom>
                <a:avLst/>
                <a:gdLst>
                  <a:gd name="connsiteX0" fmla="*/ 7144 w 57150"/>
                  <a:gd name="connsiteY0" fmla="*/ 10382 h 28575"/>
                  <a:gd name="connsiteX1" fmla="*/ 25051 w 57150"/>
                  <a:gd name="connsiteY1" fmla="*/ 10382 h 28575"/>
                  <a:gd name="connsiteX2" fmla="*/ 25051 w 57150"/>
                  <a:gd name="connsiteY2" fmla="*/ 14764 h 28575"/>
                  <a:gd name="connsiteX3" fmla="*/ 7144 w 57150"/>
                  <a:gd name="connsiteY3" fmla="*/ 14764 h 28575"/>
                  <a:gd name="connsiteX4" fmla="*/ 7144 w 57150"/>
                  <a:gd name="connsiteY4" fmla="*/ 17907 h 28575"/>
                  <a:gd name="connsiteX5" fmla="*/ 41434 w 57150"/>
                  <a:gd name="connsiteY5" fmla="*/ 17907 h 28575"/>
                  <a:gd name="connsiteX6" fmla="*/ 42481 w 57150"/>
                  <a:gd name="connsiteY6" fmla="*/ 18383 h 28575"/>
                  <a:gd name="connsiteX7" fmla="*/ 42958 w 57150"/>
                  <a:gd name="connsiteY7" fmla="*/ 20193 h 28575"/>
                  <a:gd name="connsiteX8" fmla="*/ 42958 w 57150"/>
                  <a:gd name="connsiteY8" fmla="*/ 29146 h 28575"/>
                  <a:gd name="connsiteX9" fmla="*/ 50959 w 57150"/>
                  <a:gd name="connsiteY9" fmla="*/ 29146 h 28575"/>
                  <a:gd name="connsiteX10" fmla="*/ 50959 w 57150"/>
                  <a:gd name="connsiteY10" fmla="*/ 20955 h 28575"/>
                  <a:gd name="connsiteX11" fmla="*/ 49911 w 57150"/>
                  <a:gd name="connsiteY11" fmla="*/ 16383 h 28575"/>
                  <a:gd name="connsiteX12" fmla="*/ 46291 w 57150"/>
                  <a:gd name="connsiteY12" fmla="*/ 14764 h 28575"/>
                  <a:gd name="connsiteX13" fmla="*/ 32956 w 57150"/>
                  <a:gd name="connsiteY13" fmla="*/ 14764 h 28575"/>
                  <a:gd name="connsiteX14" fmla="*/ 32956 w 57150"/>
                  <a:gd name="connsiteY14" fmla="*/ 10382 h 28575"/>
                  <a:gd name="connsiteX15" fmla="*/ 50959 w 57150"/>
                  <a:gd name="connsiteY15" fmla="*/ 10382 h 28575"/>
                  <a:gd name="connsiteX16" fmla="*/ 50959 w 57150"/>
                  <a:gd name="connsiteY16" fmla="*/ 7144 h 28575"/>
                  <a:gd name="connsiteX17" fmla="*/ 7239 w 57150"/>
                  <a:gd name="connsiteY17" fmla="*/ 7144 h 28575"/>
                  <a:gd name="connsiteX18" fmla="*/ 7239 w 57150"/>
                  <a:gd name="connsiteY18" fmla="*/ 1038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57150" h="28575">
                    <a:moveTo>
                      <a:pt x="7144" y="10382"/>
                    </a:moveTo>
                    <a:lnTo>
                      <a:pt x="25051" y="10382"/>
                    </a:lnTo>
                    <a:lnTo>
                      <a:pt x="25051" y="14764"/>
                    </a:lnTo>
                    <a:lnTo>
                      <a:pt x="7144" y="14764"/>
                    </a:lnTo>
                    <a:lnTo>
                      <a:pt x="7144" y="17907"/>
                    </a:lnTo>
                    <a:lnTo>
                      <a:pt x="41434" y="17907"/>
                    </a:lnTo>
                    <a:cubicBezTo>
                      <a:pt x="41434" y="17907"/>
                      <a:pt x="42196" y="18098"/>
                      <a:pt x="42481" y="18383"/>
                    </a:cubicBezTo>
                    <a:cubicBezTo>
                      <a:pt x="42767" y="18669"/>
                      <a:pt x="42958" y="19241"/>
                      <a:pt x="42958" y="20193"/>
                    </a:cubicBezTo>
                    <a:lnTo>
                      <a:pt x="42958" y="29146"/>
                    </a:lnTo>
                    <a:lnTo>
                      <a:pt x="50959" y="29146"/>
                    </a:lnTo>
                    <a:lnTo>
                      <a:pt x="50959" y="20955"/>
                    </a:lnTo>
                    <a:cubicBezTo>
                      <a:pt x="50959" y="18955"/>
                      <a:pt x="50578" y="17431"/>
                      <a:pt x="49911" y="16383"/>
                    </a:cubicBezTo>
                    <a:cubicBezTo>
                      <a:pt x="49149" y="15335"/>
                      <a:pt x="48006" y="14764"/>
                      <a:pt x="46291" y="14764"/>
                    </a:cubicBezTo>
                    <a:lnTo>
                      <a:pt x="32956" y="14764"/>
                    </a:lnTo>
                    <a:lnTo>
                      <a:pt x="32956" y="10382"/>
                    </a:lnTo>
                    <a:lnTo>
                      <a:pt x="50959" y="10382"/>
                    </a:lnTo>
                    <a:lnTo>
                      <a:pt x="50959" y="7144"/>
                    </a:lnTo>
                    <a:lnTo>
                      <a:pt x="7239" y="7144"/>
                    </a:lnTo>
                    <a:lnTo>
                      <a:pt x="7239" y="10382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4" name="자유형: 도형 963">
                <a:extLst>
                  <a:ext uri="{FF2B5EF4-FFF2-40B4-BE49-F238E27FC236}">
                    <a16:creationId xmlns:a16="http://schemas.microsoft.com/office/drawing/2014/main" id="{44A82853-FD25-4538-A7C2-5644BED7BB0B}"/>
                  </a:ext>
                </a:extLst>
              </p:cNvPr>
              <p:cNvSpPr/>
              <p:nvPr/>
            </p:nvSpPr>
            <p:spPr>
              <a:xfrm>
                <a:off x="4189476" y="2870216"/>
                <a:ext cx="47625" cy="28575"/>
              </a:xfrm>
              <a:custGeom>
                <a:avLst/>
                <a:gdLst>
                  <a:gd name="connsiteX0" fmla="*/ 49911 w 47625"/>
                  <a:gd name="connsiteY0" fmla="*/ 10858 h 28575"/>
                  <a:gd name="connsiteX1" fmla="*/ 32766 w 47625"/>
                  <a:gd name="connsiteY1" fmla="*/ 10858 h 28575"/>
                  <a:gd name="connsiteX2" fmla="*/ 32766 w 47625"/>
                  <a:gd name="connsiteY2" fmla="*/ 7144 h 28575"/>
                  <a:gd name="connsiteX3" fmla="*/ 24384 w 47625"/>
                  <a:gd name="connsiteY3" fmla="*/ 7144 h 28575"/>
                  <a:gd name="connsiteX4" fmla="*/ 24384 w 47625"/>
                  <a:gd name="connsiteY4" fmla="*/ 10858 h 28575"/>
                  <a:gd name="connsiteX5" fmla="*/ 7239 w 47625"/>
                  <a:gd name="connsiteY5" fmla="*/ 10858 h 28575"/>
                  <a:gd name="connsiteX6" fmla="*/ 7239 w 47625"/>
                  <a:gd name="connsiteY6" fmla="*/ 14002 h 28575"/>
                  <a:gd name="connsiteX7" fmla="*/ 22288 w 47625"/>
                  <a:gd name="connsiteY7" fmla="*/ 14002 h 28575"/>
                  <a:gd name="connsiteX8" fmla="*/ 17240 w 47625"/>
                  <a:gd name="connsiteY8" fmla="*/ 21526 h 28575"/>
                  <a:gd name="connsiteX9" fmla="*/ 7144 w 47625"/>
                  <a:gd name="connsiteY9" fmla="*/ 24765 h 28575"/>
                  <a:gd name="connsiteX10" fmla="*/ 7144 w 47625"/>
                  <a:gd name="connsiteY10" fmla="*/ 27622 h 28575"/>
                  <a:gd name="connsiteX11" fmla="*/ 20288 w 47625"/>
                  <a:gd name="connsiteY11" fmla="*/ 25051 h 28575"/>
                  <a:gd name="connsiteX12" fmla="*/ 28480 w 47625"/>
                  <a:gd name="connsiteY12" fmla="*/ 19717 h 28575"/>
                  <a:gd name="connsiteX13" fmla="*/ 36671 w 47625"/>
                  <a:gd name="connsiteY13" fmla="*/ 25051 h 28575"/>
                  <a:gd name="connsiteX14" fmla="*/ 49816 w 47625"/>
                  <a:gd name="connsiteY14" fmla="*/ 27622 h 28575"/>
                  <a:gd name="connsiteX15" fmla="*/ 49816 w 47625"/>
                  <a:gd name="connsiteY15" fmla="*/ 24765 h 28575"/>
                  <a:gd name="connsiteX16" fmla="*/ 39719 w 47625"/>
                  <a:gd name="connsiteY16" fmla="*/ 21526 h 28575"/>
                  <a:gd name="connsiteX17" fmla="*/ 34671 w 47625"/>
                  <a:gd name="connsiteY17" fmla="*/ 14097 h 28575"/>
                  <a:gd name="connsiteX18" fmla="*/ 49721 w 47625"/>
                  <a:gd name="connsiteY18" fmla="*/ 14097 h 28575"/>
                  <a:gd name="connsiteX19" fmla="*/ 49721 w 47625"/>
                  <a:gd name="connsiteY19" fmla="*/ 1095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7625" h="28575">
                    <a:moveTo>
                      <a:pt x="49911" y="10858"/>
                    </a:moveTo>
                    <a:lnTo>
                      <a:pt x="32766" y="10858"/>
                    </a:lnTo>
                    <a:lnTo>
                      <a:pt x="32766" y="7144"/>
                    </a:lnTo>
                    <a:lnTo>
                      <a:pt x="24384" y="7144"/>
                    </a:lnTo>
                    <a:lnTo>
                      <a:pt x="24384" y="10858"/>
                    </a:lnTo>
                    <a:lnTo>
                      <a:pt x="7239" y="10858"/>
                    </a:lnTo>
                    <a:lnTo>
                      <a:pt x="7239" y="14002"/>
                    </a:lnTo>
                    <a:lnTo>
                      <a:pt x="22288" y="14002"/>
                    </a:lnTo>
                    <a:cubicBezTo>
                      <a:pt x="22288" y="14002"/>
                      <a:pt x="23336" y="18002"/>
                      <a:pt x="17240" y="21526"/>
                    </a:cubicBezTo>
                    <a:cubicBezTo>
                      <a:pt x="11239" y="25051"/>
                      <a:pt x="7144" y="24765"/>
                      <a:pt x="7144" y="24765"/>
                    </a:cubicBezTo>
                    <a:lnTo>
                      <a:pt x="7144" y="27622"/>
                    </a:lnTo>
                    <a:cubicBezTo>
                      <a:pt x="7144" y="27622"/>
                      <a:pt x="14288" y="27813"/>
                      <a:pt x="20288" y="25051"/>
                    </a:cubicBezTo>
                    <a:cubicBezTo>
                      <a:pt x="25908" y="22479"/>
                      <a:pt x="28289" y="20098"/>
                      <a:pt x="28480" y="19717"/>
                    </a:cubicBezTo>
                    <a:cubicBezTo>
                      <a:pt x="28765" y="20098"/>
                      <a:pt x="31052" y="22479"/>
                      <a:pt x="36671" y="25051"/>
                    </a:cubicBezTo>
                    <a:cubicBezTo>
                      <a:pt x="42672" y="27813"/>
                      <a:pt x="49816" y="27622"/>
                      <a:pt x="49816" y="27622"/>
                    </a:cubicBezTo>
                    <a:lnTo>
                      <a:pt x="49816" y="24765"/>
                    </a:lnTo>
                    <a:cubicBezTo>
                      <a:pt x="49816" y="24765"/>
                      <a:pt x="45815" y="25051"/>
                      <a:pt x="39719" y="21526"/>
                    </a:cubicBezTo>
                    <a:cubicBezTo>
                      <a:pt x="33719" y="18002"/>
                      <a:pt x="34671" y="14097"/>
                      <a:pt x="34671" y="14097"/>
                    </a:cubicBezTo>
                    <a:lnTo>
                      <a:pt x="49721" y="14097"/>
                    </a:lnTo>
                    <a:lnTo>
                      <a:pt x="49721" y="1095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5" name="자유형: 도형 964">
                <a:extLst>
                  <a:ext uri="{FF2B5EF4-FFF2-40B4-BE49-F238E27FC236}">
                    <a16:creationId xmlns:a16="http://schemas.microsoft.com/office/drawing/2014/main" id="{588F21C8-17C3-4703-AB80-222B4031710D}"/>
                  </a:ext>
                </a:extLst>
              </p:cNvPr>
              <p:cNvSpPr/>
              <p:nvPr/>
            </p:nvSpPr>
            <p:spPr>
              <a:xfrm>
                <a:off x="3984879" y="2871931"/>
                <a:ext cx="57150" cy="57150"/>
              </a:xfrm>
              <a:custGeom>
                <a:avLst/>
                <a:gdLst>
                  <a:gd name="connsiteX0" fmla="*/ 28766 w 57150"/>
                  <a:gd name="connsiteY0" fmla="*/ 21336 h 57150"/>
                  <a:gd name="connsiteX1" fmla="*/ 33719 w 57150"/>
                  <a:gd name="connsiteY1" fmla="*/ 21336 h 57150"/>
                  <a:gd name="connsiteX2" fmla="*/ 33719 w 57150"/>
                  <a:gd name="connsiteY2" fmla="*/ 7144 h 57150"/>
                  <a:gd name="connsiteX3" fmla="*/ 41243 w 57150"/>
                  <a:gd name="connsiteY3" fmla="*/ 7144 h 57150"/>
                  <a:gd name="connsiteX4" fmla="*/ 41243 w 57150"/>
                  <a:gd name="connsiteY4" fmla="*/ 50673 h 57150"/>
                  <a:gd name="connsiteX5" fmla="*/ 33719 w 57150"/>
                  <a:gd name="connsiteY5" fmla="*/ 50673 h 57150"/>
                  <a:gd name="connsiteX6" fmla="*/ 33719 w 57150"/>
                  <a:gd name="connsiteY6" fmla="*/ 24860 h 57150"/>
                  <a:gd name="connsiteX7" fmla="*/ 28766 w 57150"/>
                  <a:gd name="connsiteY7" fmla="*/ 24860 h 57150"/>
                  <a:gd name="connsiteX8" fmla="*/ 28766 w 57150"/>
                  <a:gd name="connsiteY8" fmla="*/ 36004 h 57150"/>
                  <a:gd name="connsiteX9" fmla="*/ 28099 w 57150"/>
                  <a:gd name="connsiteY9" fmla="*/ 40196 h 57150"/>
                  <a:gd name="connsiteX10" fmla="*/ 26003 w 57150"/>
                  <a:gd name="connsiteY10" fmla="*/ 43529 h 57150"/>
                  <a:gd name="connsiteX11" fmla="*/ 22670 w 57150"/>
                  <a:gd name="connsiteY11" fmla="*/ 45720 h 57150"/>
                  <a:gd name="connsiteX12" fmla="*/ 18002 w 57150"/>
                  <a:gd name="connsiteY12" fmla="*/ 46482 h 57150"/>
                  <a:gd name="connsiteX13" fmla="*/ 13430 w 57150"/>
                  <a:gd name="connsiteY13" fmla="*/ 45720 h 57150"/>
                  <a:gd name="connsiteX14" fmla="*/ 10001 w 57150"/>
                  <a:gd name="connsiteY14" fmla="*/ 43529 h 57150"/>
                  <a:gd name="connsiteX15" fmla="*/ 7906 w 57150"/>
                  <a:gd name="connsiteY15" fmla="*/ 40196 h 57150"/>
                  <a:gd name="connsiteX16" fmla="*/ 7144 w 57150"/>
                  <a:gd name="connsiteY16" fmla="*/ 36004 h 57150"/>
                  <a:gd name="connsiteX17" fmla="*/ 7144 w 57150"/>
                  <a:gd name="connsiteY17" fmla="*/ 17621 h 57150"/>
                  <a:gd name="connsiteX18" fmla="*/ 7906 w 57150"/>
                  <a:gd name="connsiteY18" fmla="*/ 13430 h 57150"/>
                  <a:gd name="connsiteX19" fmla="*/ 10001 w 57150"/>
                  <a:gd name="connsiteY19" fmla="*/ 10096 h 57150"/>
                  <a:gd name="connsiteX20" fmla="*/ 13430 w 57150"/>
                  <a:gd name="connsiteY20" fmla="*/ 7906 h 57150"/>
                  <a:gd name="connsiteX21" fmla="*/ 18002 w 57150"/>
                  <a:gd name="connsiteY21" fmla="*/ 7144 h 57150"/>
                  <a:gd name="connsiteX22" fmla="*/ 22670 w 57150"/>
                  <a:gd name="connsiteY22" fmla="*/ 7906 h 57150"/>
                  <a:gd name="connsiteX23" fmla="*/ 26003 w 57150"/>
                  <a:gd name="connsiteY23" fmla="*/ 10096 h 57150"/>
                  <a:gd name="connsiteX24" fmla="*/ 28099 w 57150"/>
                  <a:gd name="connsiteY24" fmla="*/ 13430 h 57150"/>
                  <a:gd name="connsiteX25" fmla="*/ 28766 w 57150"/>
                  <a:gd name="connsiteY25" fmla="*/ 17621 h 57150"/>
                  <a:gd name="connsiteX26" fmla="*/ 28766 w 57150"/>
                  <a:gd name="connsiteY26" fmla="*/ 21336 h 57150"/>
                  <a:gd name="connsiteX27" fmla="*/ 13716 w 57150"/>
                  <a:gd name="connsiteY27" fmla="*/ 38481 h 57150"/>
                  <a:gd name="connsiteX28" fmla="*/ 13907 w 57150"/>
                  <a:gd name="connsiteY28" fmla="*/ 40291 h 57150"/>
                  <a:gd name="connsiteX29" fmla="*/ 14574 w 57150"/>
                  <a:gd name="connsiteY29" fmla="*/ 41815 h 57150"/>
                  <a:gd name="connsiteX30" fmla="*/ 15907 w 57150"/>
                  <a:gd name="connsiteY30" fmla="*/ 42863 h 57150"/>
                  <a:gd name="connsiteX31" fmla="*/ 18002 w 57150"/>
                  <a:gd name="connsiteY31" fmla="*/ 43244 h 57150"/>
                  <a:gd name="connsiteX32" fmla="*/ 20098 w 57150"/>
                  <a:gd name="connsiteY32" fmla="*/ 42863 h 57150"/>
                  <a:gd name="connsiteX33" fmla="*/ 21431 w 57150"/>
                  <a:gd name="connsiteY33" fmla="*/ 41815 h 57150"/>
                  <a:gd name="connsiteX34" fmla="*/ 22098 w 57150"/>
                  <a:gd name="connsiteY34" fmla="*/ 40291 h 57150"/>
                  <a:gd name="connsiteX35" fmla="*/ 22289 w 57150"/>
                  <a:gd name="connsiteY35" fmla="*/ 38481 h 57150"/>
                  <a:gd name="connsiteX36" fmla="*/ 22289 w 57150"/>
                  <a:gd name="connsiteY36" fmla="*/ 15050 h 57150"/>
                  <a:gd name="connsiteX37" fmla="*/ 22098 w 57150"/>
                  <a:gd name="connsiteY37" fmla="*/ 13240 h 57150"/>
                  <a:gd name="connsiteX38" fmla="*/ 21431 w 57150"/>
                  <a:gd name="connsiteY38" fmla="*/ 11716 h 57150"/>
                  <a:gd name="connsiteX39" fmla="*/ 20098 w 57150"/>
                  <a:gd name="connsiteY39" fmla="*/ 10668 h 57150"/>
                  <a:gd name="connsiteX40" fmla="*/ 18002 w 57150"/>
                  <a:gd name="connsiteY40" fmla="*/ 10287 h 57150"/>
                  <a:gd name="connsiteX41" fmla="*/ 15907 w 57150"/>
                  <a:gd name="connsiteY41" fmla="*/ 10668 h 57150"/>
                  <a:gd name="connsiteX42" fmla="*/ 14574 w 57150"/>
                  <a:gd name="connsiteY42" fmla="*/ 11716 h 57150"/>
                  <a:gd name="connsiteX43" fmla="*/ 13907 w 57150"/>
                  <a:gd name="connsiteY43" fmla="*/ 13240 h 57150"/>
                  <a:gd name="connsiteX44" fmla="*/ 13716 w 57150"/>
                  <a:gd name="connsiteY44" fmla="*/ 15050 h 57150"/>
                  <a:gd name="connsiteX45" fmla="*/ 13716 w 57150"/>
                  <a:gd name="connsiteY45" fmla="*/ 38481 h 57150"/>
                  <a:gd name="connsiteX46" fmla="*/ 43815 w 57150"/>
                  <a:gd name="connsiteY46" fmla="*/ 7144 h 57150"/>
                  <a:gd name="connsiteX47" fmla="*/ 51340 w 57150"/>
                  <a:gd name="connsiteY47" fmla="*/ 7144 h 57150"/>
                  <a:gd name="connsiteX48" fmla="*/ 51340 w 57150"/>
                  <a:gd name="connsiteY48" fmla="*/ 50673 h 57150"/>
                  <a:gd name="connsiteX49" fmla="*/ 43815 w 57150"/>
                  <a:gd name="connsiteY49" fmla="*/ 50673 h 57150"/>
                  <a:gd name="connsiteX50" fmla="*/ 43815 w 57150"/>
                  <a:gd name="connsiteY50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57150" h="57150">
                    <a:moveTo>
                      <a:pt x="28766" y="21336"/>
                    </a:moveTo>
                    <a:lnTo>
                      <a:pt x="33719" y="21336"/>
                    </a:lnTo>
                    <a:lnTo>
                      <a:pt x="33719" y="7144"/>
                    </a:lnTo>
                    <a:lnTo>
                      <a:pt x="41243" y="7144"/>
                    </a:lnTo>
                    <a:lnTo>
                      <a:pt x="41243" y="50673"/>
                    </a:lnTo>
                    <a:lnTo>
                      <a:pt x="33719" y="50673"/>
                    </a:lnTo>
                    <a:lnTo>
                      <a:pt x="33719" y="24860"/>
                    </a:lnTo>
                    <a:lnTo>
                      <a:pt x="28766" y="24860"/>
                    </a:lnTo>
                    <a:lnTo>
                      <a:pt x="28766" y="36004"/>
                    </a:lnTo>
                    <a:cubicBezTo>
                      <a:pt x="28766" y="37529"/>
                      <a:pt x="28575" y="38957"/>
                      <a:pt x="28099" y="40196"/>
                    </a:cubicBezTo>
                    <a:cubicBezTo>
                      <a:pt x="27623" y="41529"/>
                      <a:pt x="26956" y="42577"/>
                      <a:pt x="26003" y="43529"/>
                    </a:cubicBezTo>
                    <a:cubicBezTo>
                      <a:pt x="25146" y="44482"/>
                      <a:pt x="24003" y="45244"/>
                      <a:pt x="22670" y="45720"/>
                    </a:cubicBezTo>
                    <a:cubicBezTo>
                      <a:pt x="21336" y="46292"/>
                      <a:pt x="19812" y="46482"/>
                      <a:pt x="18002" y="46482"/>
                    </a:cubicBezTo>
                    <a:cubicBezTo>
                      <a:pt x="16193" y="46482"/>
                      <a:pt x="14764" y="46196"/>
                      <a:pt x="13430" y="45720"/>
                    </a:cubicBezTo>
                    <a:cubicBezTo>
                      <a:pt x="12097" y="45149"/>
                      <a:pt x="10954" y="44482"/>
                      <a:pt x="10001" y="43529"/>
                    </a:cubicBezTo>
                    <a:cubicBezTo>
                      <a:pt x="9049" y="42577"/>
                      <a:pt x="8382" y="41529"/>
                      <a:pt x="7906" y="40196"/>
                    </a:cubicBezTo>
                    <a:cubicBezTo>
                      <a:pt x="7430" y="38957"/>
                      <a:pt x="7144" y="37529"/>
                      <a:pt x="7144" y="36004"/>
                    </a:cubicBezTo>
                    <a:lnTo>
                      <a:pt x="7144" y="17621"/>
                    </a:lnTo>
                    <a:cubicBezTo>
                      <a:pt x="7144" y="16097"/>
                      <a:pt x="7430" y="14764"/>
                      <a:pt x="7906" y="13430"/>
                    </a:cubicBezTo>
                    <a:cubicBezTo>
                      <a:pt x="8382" y="12097"/>
                      <a:pt x="9049" y="11049"/>
                      <a:pt x="10001" y="10096"/>
                    </a:cubicBezTo>
                    <a:cubicBezTo>
                      <a:pt x="10954" y="9144"/>
                      <a:pt x="12097" y="8477"/>
                      <a:pt x="13430" y="7906"/>
                    </a:cubicBezTo>
                    <a:cubicBezTo>
                      <a:pt x="14764" y="7334"/>
                      <a:pt x="16288" y="7144"/>
                      <a:pt x="18002" y="7144"/>
                    </a:cubicBezTo>
                    <a:cubicBezTo>
                      <a:pt x="19717" y="7144"/>
                      <a:pt x="21241" y="7429"/>
                      <a:pt x="22670" y="7906"/>
                    </a:cubicBezTo>
                    <a:cubicBezTo>
                      <a:pt x="24003" y="8477"/>
                      <a:pt x="25146" y="9144"/>
                      <a:pt x="26003" y="10096"/>
                    </a:cubicBezTo>
                    <a:cubicBezTo>
                      <a:pt x="26956" y="11049"/>
                      <a:pt x="27623" y="12097"/>
                      <a:pt x="28099" y="13430"/>
                    </a:cubicBezTo>
                    <a:cubicBezTo>
                      <a:pt x="28575" y="14764"/>
                      <a:pt x="28766" y="16097"/>
                      <a:pt x="28766" y="17621"/>
                    </a:cubicBezTo>
                    <a:lnTo>
                      <a:pt x="28766" y="21336"/>
                    </a:lnTo>
                    <a:close/>
                    <a:moveTo>
                      <a:pt x="13716" y="38481"/>
                    </a:moveTo>
                    <a:cubicBezTo>
                      <a:pt x="13716" y="39148"/>
                      <a:pt x="13716" y="39719"/>
                      <a:pt x="13907" y="40291"/>
                    </a:cubicBezTo>
                    <a:cubicBezTo>
                      <a:pt x="14002" y="40862"/>
                      <a:pt x="14192" y="41434"/>
                      <a:pt x="14574" y="41815"/>
                    </a:cubicBezTo>
                    <a:cubicBezTo>
                      <a:pt x="14859" y="42291"/>
                      <a:pt x="15335" y="42577"/>
                      <a:pt x="15907" y="42863"/>
                    </a:cubicBezTo>
                    <a:cubicBezTo>
                      <a:pt x="16478" y="43148"/>
                      <a:pt x="17145" y="43244"/>
                      <a:pt x="18002" y="43244"/>
                    </a:cubicBezTo>
                    <a:cubicBezTo>
                      <a:pt x="18860" y="43244"/>
                      <a:pt x="19526" y="43148"/>
                      <a:pt x="20098" y="42863"/>
                    </a:cubicBezTo>
                    <a:cubicBezTo>
                      <a:pt x="20669" y="42577"/>
                      <a:pt x="21050" y="42291"/>
                      <a:pt x="21431" y="41815"/>
                    </a:cubicBezTo>
                    <a:cubicBezTo>
                      <a:pt x="21717" y="41338"/>
                      <a:pt x="22003" y="40862"/>
                      <a:pt x="22098" y="40291"/>
                    </a:cubicBezTo>
                    <a:cubicBezTo>
                      <a:pt x="22193" y="39719"/>
                      <a:pt x="22289" y="39053"/>
                      <a:pt x="22289" y="38481"/>
                    </a:cubicBezTo>
                    <a:lnTo>
                      <a:pt x="22289" y="15050"/>
                    </a:lnTo>
                    <a:cubicBezTo>
                      <a:pt x="22289" y="14383"/>
                      <a:pt x="22289" y="13811"/>
                      <a:pt x="22098" y="13240"/>
                    </a:cubicBezTo>
                    <a:cubicBezTo>
                      <a:pt x="22003" y="12668"/>
                      <a:pt x="21717" y="12097"/>
                      <a:pt x="21431" y="11716"/>
                    </a:cubicBezTo>
                    <a:cubicBezTo>
                      <a:pt x="21146" y="11335"/>
                      <a:pt x="20669" y="10954"/>
                      <a:pt x="20098" y="10668"/>
                    </a:cubicBezTo>
                    <a:cubicBezTo>
                      <a:pt x="19526" y="10382"/>
                      <a:pt x="18860" y="10287"/>
                      <a:pt x="18002" y="10287"/>
                    </a:cubicBezTo>
                    <a:cubicBezTo>
                      <a:pt x="17145" y="10287"/>
                      <a:pt x="16478" y="10382"/>
                      <a:pt x="15907" y="10668"/>
                    </a:cubicBezTo>
                    <a:cubicBezTo>
                      <a:pt x="15335" y="10954"/>
                      <a:pt x="14954" y="11240"/>
                      <a:pt x="14574" y="11716"/>
                    </a:cubicBezTo>
                    <a:cubicBezTo>
                      <a:pt x="14192" y="12192"/>
                      <a:pt x="14002" y="12668"/>
                      <a:pt x="13907" y="13240"/>
                    </a:cubicBezTo>
                    <a:cubicBezTo>
                      <a:pt x="13811" y="13811"/>
                      <a:pt x="13716" y="14478"/>
                      <a:pt x="13716" y="15050"/>
                    </a:cubicBezTo>
                    <a:lnTo>
                      <a:pt x="13716" y="38481"/>
                    </a:lnTo>
                    <a:close/>
                    <a:moveTo>
                      <a:pt x="43815" y="7144"/>
                    </a:moveTo>
                    <a:lnTo>
                      <a:pt x="51340" y="7144"/>
                    </a:lnTo>
                    <a:lnTo>
                      <a:pt x="51340" y="50673"/>
                    </a:lnTo>
                    <a:lnTo>
                      <a:pt x="43815" y="50673"/>
                    </a:lnTo>
                    <a:lnTo>
                      <a:pt x="43815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6" name="자유형: 도형 965">
                <a:extLst>
                  <a:ext uri="{FF2B5EF4-FFF2-40B4-BE49-F238E27FC236}">
                    <a16:creationId xmlns:a16="http://schemas.microsoft.com/office/drawing/2014/main" id="{6825C1C6-0E4C-40FF-BA3B-E47E5B0437A2}"/>
                  </a:ext>
                </a:extLst>
              </p:cNvPr>
              <p:cNvSpPr/>
              <p:nvPr/>
            </p:nvSpPr>
            <p:spPr>
              <a:xfrm>
                <a:off x="4036409" y="2871931"/>
                <a:ext cx="57150" cy="57150"/>
              </a:xfrm>
              <a:custGeom>
                <a:avLst/>
                <a:gdLst>
                  <a:gd name="connsiteX0" fmla="*/ 33719 w 57150"/>
                  <a:gd name="connsiteY0" fmla="*/ 36004 h 57150"/>
                  <a:gd name="connsiteX1" fmla="*/ 32766 w 57150"/>
                  <a:gd name="connsiteY1" fmla="*/ 40196 h 57150"/>
                  <a:gd name="connsiteX2" fmla="*/ 30099 w 57150"/>
                  <a:gd name="connsiteY2" fmla="*/ 43529 h 57150"/>
                  <a:gd name="connsiteX3" fmla="*/ 25908 w 57150"/>
                  <a:gd name="connsiteY3" fmla="*/ 45720 h 57150"/>
                  <a:gd name="connsiteX4" fmla="*/ 20479 w 57150"/>
                  <a:gd name="connsiteY4" fmla="*/ 46482 h 57150"/>
                  <a:gd name="connsiteX5" fmla="*/ 15050 w 57150"/>
                  <a:gd name="connsiteY5" fmla="*/ 45720 h 57150"/>
                  <a:gd name="connsiteX6" fmla="*/ 10859 w 57150"/>
                  <a:gd name="connsiteY6" fmla="*/ 43529 h 57150"/>
                  <a:gd name="connsiteX7" fmla="*/ 8096 w 57150"/>
                  <a:gd name="connsiteY7" fmla="*/ 40196 h 57150"/>
                  <a:gd name="connsiteX8" fmla="*/ 7144 w 57150"/>
                  <a:gd name="connsiteY8" fmla="*/ 36004 h 57150"/>
                  <a:gd name="connsiteX9" fmla="*/ 7144 w 57150"/>
                  <a:gd name="connsiteY9" fmla="*/ 17621 h 57150"/>
                  <a:gd name="connsiteX10" fmla="*/ 8096 w 57150"/>
                  <a:gd name="connsiteY10" fmla="*/ 13430 h 57150"/>
                  <a:gd name="connsiteX11" fmla="*/ 10859 w 57150"/>
                  <a:gd name="connsiteY11" fmla="*/ 10096 h 57150"/>
                  <a:gd name="connsiteX12" fmla="*/ 15050 w 57150"/>
                  <a:gd name="connsiteY12" fmla="*/ 7906 h 57150"/>
                  <a:gd name="connsiteX13" fmla="*/ 20479 w 57150"/>
                  <a:gd name="connsiteY13" fmla="*/ 7144 h 57150"/>
                  <a:gd name="connsiteX14" fmla="*/ 25908 w 57150"/>
                  <a:gd name="connsiteY14" fmla="*/ 7906 h 57150"/>
                  <a:gd name="connsiteX15" fmla="*/ 30099 w 57150"/>
                  <a:gd name="connsiteY15" fmla="*/ 10096 h 57150"/>
                  <a:gd name="connsiteX16" fmla="*/ 32766 w 57150"/>
                  <a:gd name="connsiteY16" fmla="*/ 13430 h 57150"/>
                  <a:gd name="connsiteX17" fmla="*/ 33719 w 57150"/>
                  <a:gd name="connsiteY17" fmla="*/ 17621 h 57150"/>
                  <a:gd name="connsiteX18" fmla="*/ 33719 w 57150"/>
                  <a:gd name="connsiteY18" fmla="*/ 36004 h 57150"/>
                  <a:gd name="connsiteX19" fmla="*/ 14002 w 57150"/>
                  <a:gd name="connsiteY19" fmla="*/ 37529 h 57150"/>
                  <a:gd name="connsiteX20" fmla="*/ 14383 w 57150"/>
                  <a:gd name="connsiteY20" fmla="*/ 40291 h 57150"/>
                  <a:gd name="connsiteX21" fmla="*/ 15621 w 57150"/>
                  <a:gd name="connsiteY21" fmla="*/ 41815 h 57150"/>
                  <a:gd name="connsiteX22" fmla="*/ 17621 w 57150"/>
                  <a:gd name="connsiteY22" fmla="*/ 42863 h 57150"/>
                  <a:gd name="connsiteX23" fmla="*/ 20384 w 57150"/>
                  <a:gd name="connsiteY23" fmla="*/ 43244 h 57150"/>
                  <a:gd name="connsiteX24" fmla="*/ 23146 w 57150"/>
                  <a:gd name="connsiteY24" fmla="*/ 42863 h 57150"/>
                  <a:gd name="connsiteX25" fmla="*/ 25146 w 57150"/>
                  <a:gd name="connsiteY25" fmla="*/ 41815 h 57150"/>
                  <a:gd name="connsiteX26" fmla="*/ 26384 w 57150"/>
                  <a:gd name="connsiteY26" fmla="*/ 40291 h 57150"/>
                  <a:gd name="connsiteX27" fmla="*/ 26765 w 57150"/>
                  <a:gd name="connsiteY27" fmla="*/ 37529 h 57150"/>
                  <a:gd name="connsiteX28" fmla="*/ 26765 w 57150"/>
                  <a:gd name="connsiteY28" fmla="*/ 16002 h 57150"/>
                  <a:gd name="connsiteX29" fmla="*/ 25146 w 57150"/>
                  <a:gd name="connsiteY29" fmla="*/ 11716 h 57150"/>
                  <a:gd name="connsiteX30" fmla="*/ 20384 w 57150"/>
                  <a:gd name="connsiteY30" fmla="*/ 10287 h 57150"/>
                  <a:gd name="connsiteX31" fmla="*/ 15621 w 57150"/>
                  <a:gd name="connsiteY31" fmla="*/ 11716 h 57150"/>
                  <a:gd name="connsiteX32" fmla="*/ 14002 w 57150"/>
                  <a:gd name="connsiteY32" fmla="*/ 16002 h 57150"/>
                  <a:gd name="connsiteX33" fmla="*/ 14002 w 57150"/>
                  <a:gd name="connsiteY33" fmla="*/ 37529 h 57150"/>
                  <a:gd name="connsiteX34" fmla="*/ 42672 w 57150"/>
                  <a:gd name="connsiteY34" fmla="*/ 7144 h 57150"/>
                  <a:gd name="connsiteX35" fmla="*/ 50483 w 57150"/>
                  <a:gd name="connsiteY35" fmla="*/ 7144 h 57150"/>
                  <a:gd name="connsiteX36" fmla="*/ 50483 w 57150"/>
                  <a:gd name="connsiteY36" fmla="*/ 50673 h 57150"/>
                  <a:gd name="connsiteX37" fmla="*/ 42672 w 57150"/>
                  <a:gd name="connsiteY37" fmla="*/ 50673 h 57150"/>
                  <a:gd name="connsiteX38" fmla="*/ 42672 w 57150"/>
                  <a:gd name="connsiteY38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57150" h="57150">
                    <a:moveTo>
                      <a:pt x="33719" y="36004"/>
                    </a:moveTo>
                    <a:cubicBezTo>
                      <a:pt x="33719" y="37529"/>
                      <a:pt x="33433" y="38957"/>
                      <a:pt x="32766" y="40196"/>
                    </a:cubicBezTo>
                    <a:cubicBezTo>
                      <a:pt x="32099" y="41529"/>
                      <a:pt x="31242" y="42577"/>
                      <a:pt x="30099" y="43529"/>
                    </a:cubicBezTo>
                    <a:cubicBezTo>
                      <a:pt x="28956" y="44482"/>
                      <a:pt x="27527" y="45244"/>
                      <a:pt x="25908" y="45720"/>
                    </a:cubicBezTo>
                    <a:cubicBezTo>
                      <a:pt x="24289" y="46292"/>
                      <a:pt x="22479" y="46482"/>
                      <a:pt x="20479" y="46482"/>
                    </a:cubicBezTo>
                    <a:cubicBezTo>
                      <a:pt x="18479" y="46482"/>
                      <a:pt x="16669" y="46196"/>
                      <a:pt x="15050" y="45720"/>
                    </a:cubicBezTo>
                    <a:cubicBezTo>
                      <a:pt x="13430" y="45149"/>
                      <a:pt x="12002" y="44482"/>
                      <a:pt x="10859" y="43529"/>
                    </a:cubicBezTo>
                    <a:cubicBezTo>
                      <a:pt x="9716" y="42577"/>
                      <a:pt x="8763" y="41529"/>
                      <a:pt x="8096" y="40196"/>
                    </a:cubicBezTo>
                    <a:cubicBezTo>
                      <a:pt x="7429" y="38957"/>
                      <a:pt x="7144" y="37529"/>
                      <a:pt x="7144" y="36004"/>
                    </a:cubicBezTo>
                    <a:lnTo>
                      <a:pt x="7144" y="17621"/>
                    </a:lnTo>
                    <a:cubicBezTo>
                      <a:pt x="7144" y="16097"/>
                      <a:pt x="7429" y="14764"/>
                      <a:pt x="8096" y="13430"/>
                    </a:cubicBezTo>
                    <a:cubicBezTo>
                      <a:pt x="8763" y="12097"/>
                      <a:pt x="9620" y="11049"/>
                      <a:pt x="10859" y="10096"/>
                    </a:cubicBezTo>
                    <a:cubicBezTo>
                      <a:pt x="12002" y="9144"/>
                      <a:pt x="13430" y="8477"/>
                      <a:pt x="15050" y="7906"/>
                    </a:cubicBezTo>
                    <a:cubicBezTo>
                      <a:pt x="16669" y="7334"/>
                      <a:pt x="18479" y="7144"/>
                      <a:pt x="20479" y="7144"/>
                    </a:cubicBezTo>
                    <a:cubicBezTo>
                      <a:pt x="22479" y="7144"/>
                      <a:pt x="24289" y="7429"/>
                      <a:pt x="25908" y="7906"/>
                    </a:cubicBezTo>
                    <a:cubicBezTo>
                      <a:pt x="27527" y="8477"/>
                      <a:pt x="28956" y="9144"/>
                      <a:pt x="30099" y="10096"/>
                    </a:cubicBezTo>
                    <a:cubicBezTo>
                      <a:pt x="31242" y="11049"/>
                      <a:pt x="32099" y="12097"/>
                      <a:pt x="32766" y="13430"/>
                    </a:cubicBezTo>
                    <a:cubicBezTo>
                      <a:pt x="33433" y="14764"/>
                      <a:pt x="33719" y="16097"/>
                      <a:pt x="33719" y="17621"/>
                    </a:cubicBezTo>
                    <a:lnTo>
                      <a:pt x="33719" y="36004"/>
                    </a:lnTo>
                    <a:close/>
                    <a:moveTo>
                      <a:pt x="14002" y="37529"/>
                    </a:moveTo>
                    <a:cubicBezTo>
                      <a:pt x="14002" y="38195"/>
                      <a:pt x="14192" y="39719"/>
                      <a:pt x="14383" y="40291"/>
                    </a:cubicBezTo>
                    <a:cubicBezTo>
                      <a:pt x="14669" y="40862"/>
                      <a:pt x="15050" y="41434"/>
                      <a:pt x="15621" y="41815"/>
                    </a:cubicBezTo>
                    <a:cubicBezTo>
                      <a:pt x="16193" y="42291"/>
                      <a:pt x="16859" y="42577"/>
                      <a:pt x="17621" y="42863"/>
                    </a:cubicBezTo>
                    <a:cubicBezTo>
                      <a:pt x="18383" y="43148"/>
                      <a:pt x="19336" y="43244"/>
                      <a:pt x="20384" y="43244"/>
                    </a:cubicBezTo>
                    <a:cubicBezTo>
                      <a:pt x="21431" y="43244"/>
                      <a:pt x="22288" y="43148"/>
                      <a:pt x="23146" y="42863"/>
                    </a:cubicBezTo>
                    <a:cubicBezTo>
                      <a:pt x="23908" y="42577"/>
                      <a:pt x="24670" y="42291"/>
                      <a:pt x="25146" y="41815"/>
                    </a:cubicBezTo>
                    <a:cubicBezTo>
                      <a:pt x="25718" y="41338"/>
                      <a:pt x="26099" y="40862"/>
                      <a:pt x="26384" y="40291"/>
                    </a:cubicBezTo>
                    <a:cubicBezTo>
                      <a:pt x="26670" y="39719"/>
                      <a:pt x="26765" y="38100"/>
                      <a:pt x="26765" y="37529"/>
                    </a:cubicBezTo>
                    <a:lnTo>
                      <a:pt x="26765" y="16002"/>
                    </a:lnTo>
                    <a:cubicBezTo>
                      <a:pt x="26765" y="14669"/>
                      <a:pt x="26194" y="12573"/>
                      <a:pt x="25146" y="11716"/>
                    </a:cubicBezTo>
                    <a:cubicBezTo>
                      <a:pt x="24003" y="10763"/>
                      <a:pt x="22479" y="10287"/>
                      <a:pt x="20384" y="10287"/>
                    </a:cubicBezTo>
                    <a:cubicBezTo>
                      <a:pt x="18288" y="10287"/>
                      <a:pt x="16764" y="10763"/>
                      <a:pt x="15621" y="11716"/>
                    </a:cubicBezTo>
                    <a:cubicBezTo>
                      <a:pt x="14478" y="12668"/>
                      <a:pt x="14002" y="14764"/>
                      <a:pt x="14002" y="16002"/>
                    </a:cubicBezTo>
                    <a:lnTo>
                      <a:pt x="14002" y="37529"/>
                    </a:lnTo>
                    <a:close/>
                    <a:moveTo>
                      <a:pt x="42672" y="7144"/>
                    </a:moveTo>
                    <a:lnTo>
                      <a:pt x="50483" y="7144"/>
                    </a:lnTo>
                    <a:lnTo>
                      <a:pt x="50483" y="50673"/>
                    </a:lnTo>
                    <a:lnTo>
                      <a:pt x="42672" y="50673"/>
                    </a:lnTo>
                    <a:lnTo>
                      <a:pt x="42672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7" name="자유형: 도형 966">
                <a:extLst>
                  <a:ext uri="{FF2B5EF4-FFF2-40B4-BE49-F238E27FC236}">
                    <a16:creationId xmlns:a16="http://schemas.microsoft.com/office/drawing/2014/main" id="{E4615E3F-175A-4C9F-811A-BCAEDEC9B724}"/>
                  </a:ext>
                </a:extLst>
              </p:cNvPr>
              <p:cNvSpPr/>
              <p:nvPr/>
            </p:nvSpPr>
            <p:spPr>
              <a:xfrm>
                <a:off x="4087082" y="2871931"/>
                <a:ext cx="57150" cy="57150"/>
              </a:xfrm>
              <a:custGeom>
                <a:avLst/>
                <a:gdLst>
                  <a:gd name="connsiteX0" fmla="*/ 7144 w 57150"/>
                  <a:gd name="connsiteY0" fmla="*/ 46482 h 57150"/>
                  <a:gd name="connsiteX1" fmla="*/ 7144 w 57150"/>
                  <a:gd name="connsiteY1" fmla="*/ 43148 h 57150"/>
                  <a:gd name="connsiteX2" fmla="*/ 11716 w 57150"/>
                  <a:gd name="connsiteY2" fmla="*/ 43148 h 57150"/>
                  <a:gd name="connsiteX3" fmla="*/ 11716 w 57150"/>
                  <a:gd name="connsiteY3" fmla="*/ 10478 h 57150"/>
                  <a:gd name="connsiteX4" fmla="*/ 7144 w 57150"/>
                  <a:gd name="connsiteY4" fmla="*/ 10478 h 57150"/>
                  <a:gd name="connsiteX5" fmla="*/ 7144 w 57150"/>
                  <a:gd name="connsiteY5" fmla="*/ 7144 h 57150"/>
                  <a:gd name="connsiteX6" fmla="*/ 35338 w 57150"/>
                  <a:gd name="connsiteY6" fmla="*/ 7144 h 57150"/>
                  <a:gd name="connsiteX7" fmla="*/ 35338 w 57150"/>
                  <a:gd name="connsiteY7" fmla="*/ 10478 h 57150"/>
                  <a:gd name="connsiteX8" fmla="*/ 30861 w 57150"/>
                  <a:gd name="connsiteY8" fmla="*/ 10478 h 57150"/>
                  <a:gd name="connsiteX9" fmla="*/ 30861 w 57150"/>
                  <a:gd name="connsiteY9" fmla="*/ 43148 h 57150"/>
                  <a:gd name="connsiteX10" fmla="*/ 36767 w 57150"/>
                  <a:gd name="connsiteY10" fmla="*/ 43148 h 57150"/>
                  <a:gd name="connsiteX11" fmla="*/ 36767 w 57150"/>
                  <a:gd name="connsiteY11" fmla="*/ 46482 h 57150"/>
                  <a:gd name="connsiteX12" fmla="*/ 7144 w 57150"/>
                  <a:gd name="connsiteY12" fmla="*/ 46482 h 57150"/>
                  <a:gd name="connsiteX13" fmla="*/ 18574 w 57150"/>
                  <a:gd name="connsiteY13" fmla="*/ 43148 h 57150"/>
                  <a:gd name="connsiteX14" fmla="*/ 24098 w 57150"/>
                  <a:gd name="connsiteY14" fmla="*/ 43148 h 57150"/>
                  <a:gd name="connsiteX15" fmla="*/ 24098 w 57150"/>
                  <a:gd name="connsiteY15" fmla="*/ 10478 h 57150"/>
                  <a:gd name="connsiteX16" fmla="*/ 18574 w 57150"/>
                  <a:gd name="connsiteY16" fmla="*/ 10478 h 57150"/>
                  <a:gd name="connsiteX17" fmla="*/ 18574 w 57150"/>
                  <a:gd name="connsiteY17" fmla="*/ 43148 h 57150"/>
                  <a:gd name="connsiteX18" fmla="*/ 43148 w 57150"/>
                  <a:gd name="connsiteY18" fmla="*/ 7144 h 57150"/>
                  <a:gd name="connsiteX19" fmla="*/ 50959 w 57150"/>
                  <a:gd name="connsiteY19" fmla="*/ 7144 h 57150"/>
                  <a:gd name="connsiteX20" fmla="*/ 50959 w 57150"/>
                  <a:gd name="connsiteY20" fmla="*/ 50673 h 57150"/>
                  <a:gd name="connsiteX21" fmla="*/ 43148 w 57150"/>
                  <a:gd name="connsiteY21" fmla="*/ 50673 h 57150"/>
                  <a:gd name="connsiteX22" fmla="*/ 43148 w 57150"/>
                  <a:gd name="connsiteY22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57150" h="57150">
                    <a:moveTo>
                      <a:pt x="7144" y="46482"/>
                    </a:moveTo>
                    <a:lnTo>
                      <a:pt x="7144" y="43148"/>
                    </a:lnTo>
                    <a:lnTo>
                      <a:pt x="11716" y="43148"/>
                    </a:lnTo>
                    <a:lnTo>
                      <a:pt x="11716" y="10478"/>
                    </a:lnTo>
                    <a:lnTo>
                      <a:pt x="7144" y="10478"/>
                    </a:lnTo>
                    <a:lnTo>
                      <a:pt x="7144" y="7144"/>
                    </a:lnTo>
                    <a:lnTo>
                      <a:pt x="35338" y="7144"/>
                    </a:lnTo>
                    <a:lnTo>
                      <a:pt x="35338" y="10478"/>
                    </a:lnTo>
                    <a:lnTo>
                      <a:pt x="30861" y="10478"/>
                    </a:lnTo>
                    <a:lnTo>
                      <a:pt x="30861" y="43148"/>
                    </a:lnTo>
                    <a:lnTo>
                      <a:pt x="36767" y="43148"/>
                    </a:lnTo>
                    <a:lnTo>
                      <a:pt x="36767" y="46482"/>
                    </a:lnTo>
                    <a:lnTo>
                      <a:pt x="7144" y="46482"/>
                    </a:lnTo>
                    <a:close/>
                    <a:moveTo>
                      <a:pt x="18574" y="43148"/>
                    </a:moveTo>
                    <a:lnTo>
                      <a:pt x="24098" y="43148"/>
                    </a:lnTo>
                    <a:lnTo>
                      <a:pt x="24098" y="10478"/>
                    </a:lnTo>
                    <a:lnTo>
                      <a:pt x="18574" y="10478"/>
                    </a:lnTo>
                    <a:lnTo>
                      <a:pt x="18574" y="43148"/>
                    </a:lnTo>
                    <a:close/>
                    <a:moveTo>
                      <a:pt x="43148" y="7144"/>
                    </a:moveTo>
                    <a:lnTo>
                      <a:pt x="50959" y="7144"/>
                    </a:lnTo>
                    <a:lnTo>
                      <a:pt x="50959" y="50673"/>
                    </a:lnTo>
                    <a:lnTo>
                      <a:pt x="43148" y="50673"/>
                    </a:lnTo>
                    <a:lnTo>
                      <a:pt x="43148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8" name="자유형: 도형 967">
                <a:extLst>
                  <a:ext uri="{FF2B5EF4-FFF2-40B4-BE49-F238E27FC236}">
                    <a16:creationId xmlns:a16="http://schemas.microsoft.com/office/drawing/2014/main" id="{1148E584-FB7E-447F-A1ED-A87BBC71F201}"/>
                  </a:ext>
                </a:extLst>
              </p:cNvPr>
              <p:cNvSpPr/>
              <p:nvPr/>
            </p:nvSpPr>
            <p:spPr>
              <a:xfrm>
                <a:off x="3934682" y="2871836"/>
                <a:ext cx="57150" cy="57150"/>
              </a:xfrm>
              <a:custGeom>
                <a:avLst/>
                <a:gdLst>
                  <a:gd name="connsiteX0" fmla="*/ 42863 w 57150"/>
                  <a:gd name="connsiteY0" fmla="*/ 7239 h 57150"/>
                  <a:gd name="connsiteX1" fmla="*/ 42863 w 57150"/>
                  <a:gd name="connsiteY1" fmla="*/ 33242 h 57150"/>
                  <a:gd name="connsiteX2" fmla="*/ 7144 w 57150"/>
                  <a:gd name="connsiteY2" fmla="*/ 33242 h 57150"/>
                  <a:gd name="connsiteX3" fmla="*/ 7144 w 57150"/>
                  <a:gd name="connsiteY3" fmla="*/ 45244 h 57150"/>
                  <a:gd name="connsiteX4" fmla="*/ 7429 w 57150"/>
                  <a:gd name="connsiteY4" fmla="*/ 47244 h 57150"/>
                  <a:gd name="connsiteX5" fmla="*/ 8382 w 57150"/>
                  <a:gd name="connsiteY5" fmla="*/ 48958 h 57150"/>
                  <a:gd name="connsiteX6" fmla="*/ 9906 w 57150"/>
                  <a:gd name="connsiteY6" fmla="*/ 50197 h 57150"/>
                  <a:gd name="connsiteX7" fmla="*/ 12002 w 57150"/>
                  <a:gd name="connsiteY7" fmla="*/ 50673 h 57150"/>
                  <a:gd name="connsiteX8" fmla="*/ 50387 w 57150"/>
                  <a:gd name="connsiteY8" fmla="*/ 50673 h 57150"/>
                  <a:gd name="connsiteX9" fmla="*/ 50387 w 57150"/>
                  <a:gd name="connsiteY9" fmla="*/ 7144 h 57150"/>
                  <a:gd name="connsiteX10" fmla="*/ 42863 w 57150"/>
                  <a:gd name="connsiteY10" fmla="*/ 7144 h 57150"/>
                  <a:gd name="connsiteX11" fmla="*/ 42577 w 57150"/>
                  <a:gd name="connsiteY11" fmla="*/ 47530 h 57150"/>
                  <a:gd name="connsiteX12" fmla="*/ 15526 w 57150"/>
                  <a:gd name="connsiteY12" fmla="*/ 47530 h 57150"/>
                  <a:gd name="connsiteX13" fmla="*/ 14478 w 57150"/>
                  <a:gd name="connsiteY13" fmla="*/ 46387 h 57150"/>
                  <a:gd name="connsiteX14" fmla="*/ 14478 w 57150"/>
                  <a:gd name="connsiteY14" fmla="*/ 36385 h 57150"/>
                  <a:gd name="connsiteX15" fmla="*/ 42577 w 57150"/>
                  <a:gd name="connsiteY15" fmla="*/ 36385 h 57150"/>
                  <a:gd name="connsiteX16" fmla="*/ 42577 w 57150"/>
                  <a:gd name="connsiteY16" fmla="*/ 4753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57150" h="57150">
                    <a:moveTo>
                      <a:pt x="42863" y="7239"/>
                    </a:moveTo>
                    <a:lnTo>
                      <a:pt x="42863" y="33242"/>
                    </a:lnTo>
                    <a:lnTo>
                      <a:pt x="7144" y="33242"/>
                    </a:lnTo>
                    <a:lnTo>
                      <a:pt x="7144" y="45244"/>
                    </a:lnTo>
                    <a:cubicBezTo>
                      <a:pt x="7144" y="45910"/>
                      <a:pt x="7239" y="46577"/>
                      <a:pt x="7429" y="47244"/>
                    </a:cubicBezTo>
                    <a:cubicBezTo>
                      <a:pt x="7620" y="47911"/>
                      <a:pt x="7906" y="48482"/>
                      <a:pt x="8382" y="48958"/>
                    </a:cubicBezTo>
                    <a:cubicBezTo>
                      <a:pt x="8763" y="49435"/>
                      <a:pt x="9335" y="49911"/>
                      <a:pt x="9906" y="50197"/>
                    </a:cubicBezTo>
                    <a:cubicBezTo>
                      <a:pt x="10478" y="50483"/>
                      <a:pt x="11239" y="50673"/>
                      <a:pt x="12002" y="50673"/>
                    </a:cubicBezTo>
                    <a:lnTo>
                      <a:pt x="50387" y="50673"/>
                    </a:lnTo>
                    <a:lnTo>
                      <a:pt x="50387" y="7144"/>
                    </a:lnTo>
                    <a:lnTo>
                      <a:pt x="42863" y="7144"/>
                    </a:lnTo>
                    <a:close/>
                    <a:moveTo>
                      <a:pt x="42577" y="47530"/>
                    </a:moveTo>
                    <a:lnTo>
                      <a:pt x="15526" y="47530"/>
                    </a:lnTo>
                    <a:cubicBezTo>
                      <a:pt x="14764" y="47530"/>
                      <a:pt x="14478" y="47149"/>
                      <a:pt x="14478" y="46387"/>
                    </a:cubicBezTo>
                    <a:lnTo>
                      <a:pt x="14478" y="36385"/>
                    </a:lnTo>
                    <a:lnTo>
                      <a:pt x="42577" y="36385"/>
                    </a:lnTo>
                    <a:lnTo>
                      <a:pt x="42577" y="47530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69" name="자유형: 도형 968">
                <a:extLst>
                  <a:ext uri="{FF2B5EF4-FFF2-40B4-BE49-F238E27FC236}">
                    <a16:creationId xmlns:a16="http://schemas.microsoft.com/office/drawing/2014/main" id="{37648C6B-CE89-4EF6-9BA5-1379377CABDA}"/>
                  </a:ext>
                </a:extLst>
              </p:cNvPr>
              <p:cNvSpPr/>
              <p:nvPr/>
            </p:nvSpPr>
            <p:spPr>
              <a:xfrm>
                <a:off x="3954875" y="2871931"/>
                <a:ext cx="19050" cy="28575"/>
              </a:xfrm>
              <a:custGeom>
                <a:avLst/>
                <a:gdLst>
                  <a:gd name="connsiteX0" fmla="*/ 12573 w 19050"/>
                  <a:gd name="connsiteY0" fmla="*/ 7144 h 28575"/>
                  <a:gd name="connsiteX1" fmla="*/ 12573 w 19050"/>
                  <a:gd name="connsiteY1" fmla="*/ 16764 h 28575"/>
                  <a:gd name="connsiteX2" fmla="*/ 7144 w 19050"/>
                  <a:gd name="connsiteY2" fmla="*/ 16764 h 28575"/>
                  <a:gd name="connsiteX3" fmla="*/ 7144 w 19050"/>
                  <a:gd name="connsiteY3" fmla="*/ 20193 h 28575"/>
                  <a:gd name="connsiteX4" fmla="*/ 12573 w 19050"/>
                  <a:gd name="connsiteY4" fmla="*/ 20193 h 28575"/>
                  <a:gd name="connsiteX5" fmla="*/ 12573 w 19050"/>
                  <a:gd name="connsiteY5" fmla="*/ 29908 h 28575"/>
                  <a:gd name="connsiteX6" fmla="*/ 20098 w 19050"/>
                  <a:gd name="connsiteY6" fmla="*/ 29908 h 28575"/>
                  <a:gd name="connsiteX7" fmla="*/ 20098 w 19050"/>
                  <a:gd name="connsiteY7" fmla="*/ 7144 h 28575"/>
                  <a:gd name="connsiteX8" fmla="*/ 12573 w 19050"/>
                  <a:gd name="connsiteY8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28575">
                    <a:moveTo>
                      <a:pt x="12573" y="7144"/>
                    </a:moveTo>
                    <a:lnTo>
                      <a:pt x="12573" y="16764"/>
                    </a:lnTo>
                    <a:lnTo>
                      <a:pt x="7144" y="16764"/>
                    </a:lnTo>
                    <a:lnTo>
                      <a:pt x="7144" y="20193"/>
                    </a:lnTo>
                    <a:lnTo>
                      <a:pt x="12573" y="20193"/>
                    </a:lnTo>
                    <a:lnTo>
                      <a:pt x="12573" y="29908"/>
                    </a:lnTo>
                    <a:lnTo>
                      <a:pt x="20098" y="29908"/>
                    </a:lnTo>
                    <a:lnTo>
                      <a:pt x="20098" y="7144"/>
                    </a:lnTo>
                    <a:lnTo>
                      <a:pt x="12573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0" name="자유형: 도형 969">
                <a:extLst>
                  <a:ext uri="{FF2B5EF4-FFF2-40B4-BE49-F238E27FC236}">
                    <a16:creationId xmlns:a16="http://schemas.microsoft.com/office/drawing/2014/main" id="{F73825AA-E1BB-4EE4-BFBE-0B3D8EF29B99}"/>
                  </a:ext>
                </a:extLst>
              </p:cNvPr>
              <p:cNvSpPr/>
              <p:nvPr/>
            </p:nvSpPr>
            <p:spPr>
              <a:xfrm>
                <a:off x="3932777" y="2871931"/>
                <a:ext cx="28575" cy="28575"/>
              </a:xfrm>
              <a:custGeom>
                <a:avLst/>
                <a:gdLst>
                  <a:gd name="connsiteX0" fmla="*/ 19717 w 28575"/>
                  <a:gd name="connsiteY0" fmla="*/ 7144 h 28575"/>
                  <a:gd name="connsiteX1" fmla="*/ 16954 w 28575"/>
                  <a:gd name="connsiteY1" fmla="*/ 7144 h 28575"/>
                  <a:gd name="connsiteX2" fmla="*/ 7144 w 28575"/>
                  <a:gd name="connsiteY2" fmla="*/ 17145 h 28575"/>
                  <a:gd name="connsiteX3" fmla="*/ 7144 w 28575"/>
                  <a:gd name="connsiteY3" fmla="*/ 19431 h 28575"/>
                  <a:gd name="connsiteX4" fmla="*/ 16954 w 28575"/>
                  <a:gd name="connsiteY4" fmla="*/ 29432 h 28575"/>
                  <a:gd name="connsiteX5" fmla="*/ 19717 w 28575"/>
                  <a:gd name="connsiteY5" fmla="*/ 29432 h 28575"/>
                  <a:gd name="connsiteX6" fmla="*/ 29527 w 28575"/>
                  <a:gd name="connsiteY6" fmla="*/ 19431 h 28575"/>
                  <a:gd name="connsiteX7" fmla="*/ 29527 w 28575"/>
                  <a:gd name="connsiteY7" fmla="*/ 17145 h 28575"/>
                  <a:gd name="connsiteX8" fmla="*/ 19717 w 28575"/>
                  <a:gd name="connsiteY8" fmla="*/ 7144 h 28575"/>
                  <a:gd name="connsiteX9" fmla="*/ 23146 w 28575"/>
                  <a:gd name="connsiteY9" fmla="*/ 21336 h 28575"/>
                  <a:gd name="connsiteX10" fmla="*/ 18383 w 28575"/>
                  <a:gd name="connsiteY10" fmla="*/ 26194 h 28575"/>
                  <a:gd name="connsiteX11" fmla="*/ 13621 w 28575"/>
                  <a:gd name="connsiteY11" fmla="*/ 21336 h 28575"/>
                  <a:gd name="connsiteX12" fmla="*/ 13621 w 28575"/>
                  <a:gd name="connsiteY12" fmla="*/ 15145 h 28575"/>
                  <a:gd name="connsiteX13" fmla="*/ 18383 w 28575"/>
                  <a:gd name="connsiteY13" fmla="*/ 10287 h 28575"/>
                  <a:gd name="connsiteX14" fmla="*/ 23146 w 28575"/>
                  <a:gd name="connsiteY14" fmla="*/ 15145 h 28575"/>
                  <a:gd name="connsiteX15" fmla="*/ 23146 w 28575"/>
                  <a:gd name="connsiteY15" fmla="*/ 2133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28575">
                    <a:moveTo>
                      <a:pt x="19717" y="7144"/>
                    </a:moveTo>
                    <a:lnTo>
                      <a:pt x="16954" y="7144"/>
                    </a:lnTo>
                    <a:cubicBezTo>
                      <a:pt x="11525" y="7144"/>
                      <a:pt x="7144" y="11621"/>
                      <a:pt x="7144" y="17145"/>
                    </a:cubicBezTo>
                    <a:lnTo>
                      <a:pt x="7144" y="19431"/>
                    </a:lnTo>
                    <a:cubicBezTo>
                      <a:pt x="7144" y="24955"/>
                      <a:pt x="11525" y="29432"/>
                      <a:pt x="16954" y="29432"/>
                    </a:cubicBezTo>
                    <a:lnTo>
                      <a:pt x="19717" y="29432"/>
                    </a:lnTo>
                    <a:cubicBezTo>
                      <a:pt x="25146" y="29432"/>
                      <a:pt x="29527" y="24955"/>
                      <a:pt x="29527" y="19431"/>
                    </a:cubicBezTo>
                    <a:lnTo>
                      <a:pt x="29527" y="17145"/>
                    </a:lnTo>
                    <a:cubicBezTo>
                      <a:pt x="29527" y="11621"/>
                      <a:pt x="25146" y="7144"/>
                      <a:pt x="19717" y="7144"/>
                    </a:cubicBezTo>
                    <a:close/>
                    <a:moveTo>
                      <a:pt x="23146" y="21336"/>
                    </a:moveTo>
                    <a:cubicBezTo>
                      <a:pt x="23146" y="24003"/>
                      <a:pt x="21050" y="26194"/>
                      <a:pt x="18383" y="26194"/>
                    </a:cubicBezTo>
                    <a:cubicBezTo>
                      <a:pt x="15716" y="26194"/>
                      <a:pt x="13621" y="24003"/>
                      <a:pt x="13621" y="21336"/>
                    </a:cubicBezTo>
                    <a:lnTo>
                      <a:pt x="13621" y="15145"/>
                    </a:lnTo>
                    <a:cubicBezTo>
                      <a:pt x="13621" y="12478"/>
                      <a:pt x="15716" y="10287"/>
                      <a:pt x="18383" y="10287"/>
                    </a:cubicBezTo>
                    <a:cubicBezTo>
                      <a:pt x="21050" y="10287"/>
                      <a:pt x="23146" y="12478"/>
                      <a:pt x="23146" y="15145"/>
                    </a:cubicBezTo>
                    <a:lnTo>
                      <a:pt x="23146" y="21336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1" name="자유형: 도형 970">
                <a:extLst>
                  <a:ext uri="{FF2B5EF4-FFF2-40B4-BE49-F238E27FC236}">
                    <a16:creationId xmlns:a16="http://schemas.microsoft.com/office/drawing/2014/main" id="{F34F26E6-2566-43D1-B831-170A8C070AC2}"/>
                  </a:ext>
                </a:extLst>
              </p:cNvPr>
              <p:cNvSpPr/>
              <p:nvPr/>
            </p:nvSpPr>
            <p:spPr>
              <a:xfrm>
                <a:off x="4300919" y="2872312"/>
                <a:ext cx="19050" cy="28575"/>
              </a:xfrm>
              <a:custGeom>
                <a:avLst/>
                <a:gdLst>
                  <a:gd name="connsiteX0" fmla="*/ 18193 w 19050"/>
                  <a:gd name="connsiteY0" fmla="*/ 18002 h 28575"/>
                  <a:gd name="connsiteX1" fmla="*/ 20574 w 19050"/>
                  <a:gd name="connsiteY1" fmla="*/ 14192 h 28575"/>
                  <a:gd name="connsiteX2" fmla="*/ 21336 w 19050"/>
                  <a:gd name="connsiteY2" fmla="*/ 9239 h 28575"/>
                  <a:gd name="connsiteX3" fmla="*/ 21336 w 19050"/>
                  <a:gd name="connsiteY3" fmla="*/ 7144 h 28575"/>
                  <a:gd name="connsiteX4" fmla="*/ 7239 w 19050"/>
                  <a:gd name="connsiteY4" fmla="*/ 7144 h 28575"/>
                  <a:gd name="connsiteX5" fmla="*/ 7239 w 19050"/>
                  <a:gd name="connsiteY5" fmla="*/ 8953 h 28575"/>
                  <a:gd name="connsiteX6" fmla="*/ 16764 w 19050"/>
                  <a:gd name="connsiteY6" fmla="*/ 8953 h 28575"/>
                  <a:gd name="connsiteX7" fmla="*/ 15907 w 19050"/>
                  <a:gd name="connsiteY7" fmla="*/ 14764 h 28575"/>
                  <a:gd name="connsiteX8" fmla="*/ 12192 w 19050"/>
                  <a:gd name="connsiteY8" fmla="*/ 18574 h 28575"/>
                  <a:gd name="connsiteX9" fmla="*/ 7144 w 19050"/>
                  <a:gd name="connsiteY9" fmla="*/ 19812 h 28575"/>
                  <a:gd name="connsiteX10" fmla="*/ 7144 w 19050"/>
                  <a:gd name="connsiteY10" fmla="*/ 21431 h 28575"/>
                  <a:gd name="connsiteX11" fmla="*/ 13621 w 19050"/>
                  <a:gd name="connsiteY11" fmla="*/ 20479 h 28575"/>
                  <a:gd name="connsiteX12" fmla="*/ 18002 w 19050"/>
                  <a:gd name="connsiteY12" fmla="*/ 1800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8193" y="18002"/>
                    </a:moveTo>
                    <a:cubicBezTo>
                      <a:pt x="19240" y="16859"/>
                      <a:pt x="20098" y="15621"/>
                      <a:pt x="20574" y="14192"/>
                    </a:cubicBezTo>
                    <a:cubicBezTo>
                      <a:pt x="21050" y="12763"/>
                      <a:pt x="21336" y="11049"/>
                      <a:pt x="21336" y="9239"/>
                    </a:cubicBezTo>
                    <a:lnTo>
                      <a:pt x="21336" y="7144"/>
                    </a:lnTo>
                    <a:lnTo>
                      <a:pt x="7239" y="7144"/>
                    </a:lnTo>
                    <a:lnTo>
                      <a:pt x="7239" y="8953"/>
                    </a:lnTo>
                    <a:lnTo>
                      <a:pt x="16764" y="8953"/>
                    </a:lnTo>
                    <a:cubicBezTo>
                      <a:pt x="16764" y="8953"/>
                      <a:pt x="16859" y="12763"/>
                      <a:pt x="15907" y="14764"/>
                    </a:cubicBezTo>
                    <a:cubicBezTo>
                      <a:pt x="14954" y="16764"/>
                      <a:pt x="14383" y="17717"/>
                      <a:pt x="12192" y="18574"/>
                    </a:cubicBezTo>
                    <a:cubicBezTo>
                      <a:pt x="10096" y="19431"/>
                      <a:pt x="7144" y="19812"/>
                      <a:pt x="7144" y="19812"/>
                    </a:cubicBezTo>
                    <a:lnTo>
                      <a:pt x="7144" y="21431"/>
                    </a:lnTo>
                    <a:cubicBezTo>
                      <a:pt x="9715" y="21431"/>
                      <a:pt x="11811" y="21146"/>
                      <a:pt x="13621" y="20479"/>
                    </a:cubicBezTo>
                    <a:cubicBezTo>
                      <a:pt x="15430" y="19907"/>
                      <a:pt x="16859" y="19050"/>
                      <a:pt x="18002" y="18002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2" name="자유형: 도형 971">
                <a:extLst>
                  <a:ext uri="{FF2B5EF4-FFF2-40B4-BE49-F238E27FC236}">
                    <a16:creationId xmlns:a16="http://schemas.microsoft.com/office/drawing/2014/main" id="{871E148D-B079-4307-B280-351FB1C121DB}"/>
                  </a:ext>
                </a:extLst>
              </p:cNvPr>
              <p:cNvSpPr/>
              <p:nvPr/>
            </p:nvSpPr>
            <p:spPr>
              <a:xfrm>
                <a:off x="4302062" y="2872312"/>
                <a:ext cx="38100" cy="38100"/>
              </a:xfrm>
              <a:custGeom>
                <a:avLst/>
                <a:gdLst>
                  <a:gd name="connsiteX0" fmla="*/ 27146 w 38100"/>
                  <a:gd name="connsiteY0" fmla="*/ 7144 h 38100"/>
                  <a:gd name="connsiteX1" fmla="*/ 27146 w 38100"/>
                  <a:gd name="connsiteY1" fmla="*/ 12859 h 38100"/>
                  <a:gd name="connsiteX2" fmla="*/ 21717 w 38100"/>
                  <a:gd name="connsiteY2" fmla="*/ 12859 h 38100"/>
                  <a:gd name="connsiteX3" fmla="*/ 21717 w 38100"/>
                  <a:gd name="connsiteY3" fmla="*/ 14764 h 38100"/>
                  <a:gd name="connsiteX4" fmla="*/ 27146 w 38100"/>
                  <a:gd name="connsiteY4" fmla="*/ 14764 h 38100"/>
                  <a:gd name="connsiteX5" fmla="*/ 27146 w 38100"/>
                  <a:gd name="connsiteY5" fmla="*/ 30671 h 38100"/>
                  <a:gd name="connsiteX6" fmla="*/ 12287 w 38100"/>
                  <a:gd name="connsiteY6" fmla="*/ 30671 h 38100"/>
                  <a:gd name="connsiteX7" fmla="*/ 11811 w 38100"/>
                  <a:gd name="connsiteY7" fmla="*/ 30480 h 38100"/>
                  <a:gd name="connsiteX8" fmla="*/ 11716 w 38100"/>
                  <a:gd name="connsiteY8" fmla="*/ 30004 h 38100"/>
                  <a:gd name="connsiteX9" fmla="*/ 11716 w 38100"/>
                  <a:gd name="connsiteY9" fmla="*/ 24003 h 38100"/>
                  <a:gd name="connsiteX10" fmla="*/ 7144 w 38100"/>
                  <a:gd name="connsiteY10" fmla="*/ 24003 h 38100"/>
                  <a:gd name="connsiteX11" fmla="*/ 7144 w 38100"/>
                  <a:gd name="connsiteY11" fmla="*/ 29337 h 38100"/>
                  <a:gd name="connsiteX12" fmla="*/ 7334 w 38100"/>
                  <a:gd name="connsiteY12" fmla="*/ 30480 h 38100"/>
                  <a:gd name="connsiteX13" fmla="*/ 7906 w 38100"/>
                  <a:gd name="connsiteY13" fmla="*/ 31528 h 38100"/>
                  <a:gd name="connsiteX14" fmla="*/ 8763 w 38100"/>
                  <a:gd name="connsiteY14" fmla="*/ 32194 h 38100"/>
                  <a:gd name="connsiteX15" fmla="*/ 10001 w 38100"/>
                  <a:gd name="connsiteY15" fmla="*/ 32480 h 38100"/>
                  <a:gd name="connsiteX16" fmla="*/ 31813 w 38100"/>
                  <a:gd name="connsiteY16" fmla="*/ 32480 h 38100"/>
                  <a:gd name="connsiteX17" fmla="*/ 31813 w 38100"/>
                  <a:gd name="connsiteY17" fmla="*/ 7144 h 38100"/>
                  <a:gd name="connsiteX18" fmla="*/ 27241 w 38100"/>
                  <a:gd name="connsiteY18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38100" h="38100">
                    <a:moveTo>
                      <a:pt x="27146" y="7144"/>
                    </a:moveTo>
                    <a:lnTo>
                      <a:pt x="27146" y="12859"/>
                    </a:lnTo>
                    <a:lnTo>
                      <a:pt x="21717" y="12859"/>
                    </a:lnTo>
                    <a:lnTo>
                      <a:pt x="21717" y="14764"/>
                    </a:lnTo>
                    <a:lnTo>
                      <a:pt x="27146" y="14764"/>
                    </a:lnTo>
                    <a:lnTo>
                      <a:pt x="27146" y="30671"/>
                    </a:lnTo>
                    <a:lnTo>
                      <a:pt x="12287" y="30671"/>
                    </a:lnTo>
                    <a:cubicBezTo>
                      <a:pt x="12287" y="30671"/>
                      <a:pt x="11906" y="30671"/>
                      <a:pt x="11811" y="30480"/>
                    </a:cubicBezTo>
                    <a:cubicBezTo>
                      <a:pt x="11811" y="30385"/>
                      <a:pt x="11716" y="30194"/>
                      <a:pt x="11716" y="30004"/>
                    </a:cubicBezTo>
                    <a:lnTo>
                      <a:pt x="11716" y="24003"/>
                    </a:lnTo>
                    <a:lnTo>
                      <a:pt x="7144" y="24003"/>
                    </a:lnTo>
                    <a:lnTo>
                      <a:pt x="7144" y="29337"/>
                    </a:lnTo>
                    <a:cubicBezTo>
                      <a:pt x="7144" y="29337"/>
                      <a:pt x="7144" y="30099"/>
                      <a:pt x="7334" y="30480"/>
                    </a:cubicBezTo>
                    <a:cubicBezTo>
                      <a:pt x="7429" y="30861"/>
                      <a:pt x="7620" y="31242"/>
                      <a:pt x="7906" y="31528"/>
                    </a:cubicBezTo>
                    <a:cubicBezTo>
                      <a:pt x="8096" y="31813"/>
                      <a:pt x="8477" y="32099"/>
                      <a:pt x="8763" y="32194"/>
                    </a:cubicBezTo>
                    <a:cubicBezTo>
                      <a:pt x="9144" y="32385"/>
                      <a:pt x="9525" y="32480"/>
                      <a:pt x="10001" y="32480"/>
                    </a:cubicBezTo>
                    <a:lnTo>
                      <a:pt x="31813" y="32480"/>
                    </a:lnTo>
                    <a:lnTo>
                      <a:pt x="31813" y="7144"/>
                    </a:lnTo>
                    <a:lnTo>
                      <a:pt x="27241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3" name="자유형: 도형 972">
                <a:extLst>
                  <a:ext uri="{FF2B5EF4-FFF2-40B4-BE49-F238E27FC236}">
                    <a16:creationId xmlns:a16="http://schemas.microsoft.com/office/drawing/2014/main" id="{E834BCAF-711A-4689-BC00-4EB931092429}"/>
                  </a:ext>
                </a:extLst>
              </p:cNvPr>
              <p:cNvSpPr/>
              <p:nvPr/>
            </p:nvSpPr>
            <p:spPr>
              <a:xfrm>
                <a:off x="4330732" y="2884790"/>
                <a:ext cx="38100" cy="19050"/>
              </a:xfrm>
              <a:custGeom>
                <a:avLst/>
                <a:gdLst>
                  <a:gd name="connsiteX0" fmla="*/ 7144 w 38100"/>
                  <a:gd name="connsiteY0" fmla="*/ 9049 h 19050"/>
                  <a:gd name="connsiteX1" fmla="*/ 17526 w 38100"/>
                  <a:gd name="connsiteY1" fmla="*/ 9049 h 19050"/>
                  <a:gd name="connsiteX2" fmla="*/ 17526 w 38100"/>
                  <a:gd name="connsiteY2" fmla="*/ 11621 h 19050"/>
                  <a:gd name="connsiteX3" fmla="*/ 7144 w 38100"/>
                  <a:gd name="connsiteY3" fmla="*/ 11621 h 19050"/>
                  <a:gd name="connsiteX4" fmla="*/ 7144 w 38100"/>
                  <a:gd name="connsiteY4" fmla="*/ 13430 h 19050"/>
                  <a:gd name="connsiteX5" fmla="*/ 27051 w 38100"/>
                  <a:gd name="connsiteY5" fmla="*/ 13430 h 19050"/>
                  <a:gd name="connsiteX6" fmla="*/ 27717 w 38100"/>
                  <a:gd name="connsiteY6" fmla="*/ 13716 h 19050"/>
                  <a:gd name="connsiteX7" fmla="*/ 28003 w 38100"/>
                  <a:gd name="connsiteY7" fmla="*/ 14764 h 19050"/>
                  <a:gd name="connsiteX8" fmla="*/ 28003 w 38100"/>
                  <a:gd name="connsiteY8" fmla="*/ 20002 h 19050"/>
                  <a:gd name="connsiteX9" fmla="*/ 32671 w 38100"/>
                  <a:gd name="connsiteY9" fmla="*/ 20002 h 19050"/>
                  <a:gd name="connsiteX10" fmla="*/ 32671 w 38100"/>
                  <a:gd name="connsiteY10" fmla="*/ 15240 h 19050"/>
                  <a:gd name="connsiteX11" fmla="*/ 32004 w 38100"/>
                  <a:gd name="connsiteY11" fmla="*/ 12573 h 19050"/>
                  <a:gd name="connsiteX12" fmla="*/ 29908 w 38100"/>
                  <a:gd name="connsiteY12" fmla="*/ 11621 h 19050"/>
                  <a:gd name="connsiteX13" fmla="*/ 22193 w 38100"/>
                  <a:gd name="connsiteY13" fmla="*/ 11621 h 19050"/>
                  <a:gd name="connsiteX14" fmla="*/ 22193 w 38100"/>
                  <a:gd name="connsiteY14" fmla="*/ 9049 h 19050"/>
                  <a:gd name="connsiteX15" fmla="*/ 32671 w 38100"/>
                  <a:gd name="connsiteY15" fmla="*/ 9049 h 19050"/>
                  <a:gd name="connsiteX16" fmla="*/ 32671 w 38100"/>
                  <a:gd name="connsiteY16" fmla="*/ 7144 h 19050"/>
                  <a:gd name="connsiteX17" fmla="*/ 7239 w 38100"/>
                  <a:gd name="connsiteY17" fmla="*/ 7144 h 19050"/>
                  <a:gd name="connsiteX18" fmla="*/ 7239 w 38100"/>
                  <a:gd name="connsiteY18" fmla="*/ 904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38100" h="19050">
                    <a:moveTo>
                      <a:pt x="7144" y="9049"/>
                    </a:moveTo>
                    <a:lnTo>
                      <a:pt x="17526" y="9049"/>
                    </a:lnTo>
                    <a:lnTo>
                      <a:pt x="17526" y="11621"/>
                    </a:lnTo>
                    <a:lnTo>
                      <a:pt x="7144" y="11621"/>
                    </a:lnTo>
                    <a:lnTo>
                      <a:pt x="7144" y="13430"/>
                    </a:lnTo>
                    <a:lnTo>
                      <a:pt x="27051" y="13430"/>
                    </a:lnTo>
                    <a:cubicBezTo>
                      <a:pt x="27051" y="13430"/>
                      <a:pt x="27527" y="13430"/>
                      <a:pt x="27717" y="13716"/>
                    </a:cubicBezTo>
                    <a:cubicBezTo>
                      <a:pt x="27908" y="13906"/>
                      <a:pt x="28003" y="14288"/>
                      <a:pt x="28003" y="14764"/>
                    </a:cubicBezTo>
                    <a:lnTo>
                      <a:pt x="28003" y="20002"/>
                    </a:lnTo>
                    <a:lnTo>
                      <a:pt x="32671" y="20002"/>
                    </a:lnTo>
                    <a:lnTo>
                      <a:pt x="32671" y="15240"/>
                    </a:lnTo>
                    <a:cubicBezTo>
                      <a:pt x="32671" y="14097"/>
                      <a:pt x="32480" y="13144"/>
                      <a:pt x="32004" y="12573"/>
                    </a:cubicBezTo>
                    <a:cubicBezTo>
                      <a:pt x="31623" y="11906"/>
                      <a:pt x="30861" y="11621"/>
                      <a:pt x="29908" y="11621"/>
                    </a:cubicBezTo>
                    <a:lnTo>
                      <a:pt x="22193" y="11621"/>
                    </a:lnTo>
                    <a:lnTo>
                      <a:pt x="22193" y="9049"/>
                    </a:lnTo>
                    <a:lnTo>
                      <a:pt x="32671" y="9049"/>
                    </a:lnTo>
                    <a:lnTo>
                      <a:pt x="32671" y="7144"/>
                    </a:lnTo>
                    <a:lnTo>
                      <a:pt x="7239" y="7144"/>
                    </a:lnTo>
                    <a:lnTo>
                      <a:pt x="7239" y="9049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4" name="자유형: 도형 973">
                <a:extLst>
                  <a:ext uri="{FF2B5EF4-FFF2-40B4-BE49-F238E27FC236}">
                    <a16:creationId xmlns:a16="http://schemas.microsoft.com/office/drawing/2014/main" id="{4776405D-5320-4E5F-9DEE-C531040EA9B6}"/>
                  </a:ext>
                </a:extLst>
              </p:cNvPr>
              <p:cNvSpPr/>
              <p:nvPr/>
            </p:nvSpPr>
            <p:spPr>
              <a:xfrm>
                <a:off x="4330922" y="2871264"/>
                <a:ext cx="38100" cy="19050"/>
              </a:xfrm>
              <a:custGeom>
                <a:avLst/>
                <a:gdLst>
                  <a:gd name="connsiteX0" fmla="*/ 32099 w 38100"/>
                  <a:gd name="connsiteY0" fmla="*/ 9334 h 19050"/>
                  <a:gd name="connsiteX1" fmla="*/ 22098 w 38100"/>
                  <a:gd name="connsiteY1" fmla="*/ 9334 h 19050"/>
                  <a:gd name="connsiteX2" fmla="*/ 22098 w 38100"/>
                  <a:gd name="connsiteY2" fmla="*/ 7144 h 19050"/>
                  <a:gd name="connsiteX3" fmla="*/ 17240 w 38100"/>
                  <a:gd name="connsiteY3" fmla="*/ 7144 h 19050"/>
                  <a:gd name="connsiteX4" fmla="*/ 17240 w 38100"/>
                  <a:gd name="connsiteY4" fmla="*/ 9334 h 19050"/>
                  <a:gd name="connsiteX5" fmla="*/ 7239 w 38100"/>
                  <a:gd name="connsiteY5" fmla="*/ 9334 h 19050"/>
                  <a:gd name="connsiteX6" fmla="*/ 7239 w 38100"/>
                  <a:gd name="connsiteY6" fmla="*/ 11144 h 19050"/>
                  <a:gd name="connsiteX7" fmla="*/ 16002 w 38100"/>
                  <a:gd name="connsiteY7" fmla="*/ 11144 h 19050"/>
                  <a:gd name="connsiteX8" fmla="*/ 13049 w 38100"/>
                  <a:gd name="connsiteY8" fmla="*/ 15811 h 19050"/>
                  <a:gd name="connsiteX9" fmla="*/ 7144 w 38100"/>
                  <a:gd name="connsiteY9" fmla="*/ 17717 h 19050"/>
                  <a:gd name="connsiteX10" fmla="*/ 7144 w 38100"/>
                  <a:gd name="connsiteY10" fmla="*/ 19050 h 19050"/>
                  <a:gd name="connsiteX11" fmla="*/ 14764 w 38100"/>
                  <a:gd name="connsiteY11" fmla="*/ 17526 h 19050"/>
                  <a:gd name="connsiteX12" fmla="*/ 19526 w 38100"/>
                  <a:gd name="connsiteY12" fmla="*/ 14478 h 19050"/>
                  <a:gd name="connsiteX13" fmla="*/ 24289 w 38100"/>
                  <a:gd name="connsiteY13" fmla="*/ 17526 h 19050"/>
                  <a:gd name="connsiteX14" fmla="*/ 32004 w 38100"/>
                  <a:gd name="connsiteY14" fmla="*/ 19050 h 19050"/>
                  <a:gd name="connsiteX15" fmla="*/ 32004 w 38100"/>
                  <a:gd name="connsiteY15" fmla="*/ 17717 h 19050"/>
                  <a:gd name="connsiteX16" fmla="*/ 26098 w 38100"/>
                  <a:gd name="connsiteY16" fmla="*/ 15811 h 19050"/>
                  <a:gd name="connsiteX17" fmla="*/ 23146 w 38100"/>
                  <a:gd name="connsiteY17" fmla="*/ 11239 h 19050"/>
                  <a:gd name="connsiteX18" fmla="*/ 31909 w 38100"/>
                  <a:gd name="connsiteY18" fmla="*/ 11239 h 19050"/>
                  <a:gd name="connsiteX19" fmla="*/ 31909 w 38100"/>
                  <a:gd name="connsiteY19" fmla="*/ 9430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38100" h="19050">
                    <a:moveTo>
                      <a:pt x="32099" y="9334"/>
                    </a:moveTo>
                    <a:lnTo>
                      <a:pt x="22098" y="9334"/>
                    </a:lnTo>
                    <a:lnTo>
                      <a:pt x="22098" y="7144"/>
                    </a:lnTo>
                    <a:lnTo>
                      <a:pt x="17240" y="7144"/>
                    </a:lnTo>
                    <a:lnTo>
                      <a:pt x="17240" y="9334"/>
                    </a:lnTo>
                    <a:lnTo>
                      <a:pt x="7239" y="9334"/>
                    </a:lnTo>
                    <a:lnTo>
                      <a:pt x="7239" y="11144"/>
                    </a:lnTo>
                    <a:lnTo>
                      <a:pt x="16002" y="11144"/>
                    </a:lnTo>
                    <a:cubicBezTo>
                      <a:pt x="16002" y="11144"/>
                      <a:pt x="16573" y="13716"/>
                      <a:pt x="13049" y="15811"/>
                    </a:cubicBezTo>
                    <a:cubicBezTo>
                      <a:pt x="9525" y="17907"/>
                      <a:pt x="7144" y="17717"/>
                      <a:pt x="7144" y="17717"/>
                    </a:cubicBezTo>
                    <a:lnTo>
                      <a:pt x="7144" y="19050"/>
                    </a:lnTo>
                    <a:cubicBezTo>
                      <a:pt x="7144" y="19050"/>
                      <a:pt x="11335" y="19145"/>
                      <a:pt x="14764" y="17526"/>
                    </a:cubicBezTo>
                    <a:cubicBezTo>
                      <a:pt x="18097" y="16002"/>
                      <a:pt x="19431" y="14668"/>
                      <a:pt x="19526" y="14478"/>
                    </a:cubicBezTo>
                    <a:cubicBezTo>
                      <a:pt x="19717" y="14668"/>
                      <a:pt x="21050" y="16097"/>
                      <a:pt x="24289" y="17526"/>
                    </a:cubicBezTo>
                    <a:cubicBezTo>
                      <a:pt x="27813" y="19145"/>
                      <a:pt x="32004" y="19050"/>
                      <a:pt x="32004" y="19050"/>
                    </a:cubicBezTo>
                    <a:lnTo>
                      <a:pt x="32004" y="17717"/>
                    </a:lnTo>
                    <a:cubicBezTo>
                      <a:pt x="32004" y="17717"/>
                      <a:pt x="29623" y="17907"/>
                      <a:pt x="26098" y="15811"/>
                    </a:cubicBezTo>
                    <a:cubicBezTo>
                      <a:pt x="22574" y="13811"/>
                      <a:pt x="23146" y="11239"/>
                      <a:pt x="23146" y="11239"/>
                    </a:cubicBezTo>
                    <a:lnTo>
                      <a:pt x="31909" y="11239"/>
                    </a:lnTo>
                    <a:lnTo>
                      <a:pt x="31909" y="9430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5" name="자유형: 도형 974">
                <a:extLst>
                  <a:ext uri="{FF2B5EF4-FFF2-40B4-BE49-F238E27FC236}">
                    <a16:creationId xmlns:a16="http://schemas.microsoft.com/office/drawing/2014/main" id="{CD7ECA17-7BA9-43ED-94F4-B575F8FA785F}"/>
                  </a:ext>
                </a:extLst>
              </p:cNvPr>
              <p:cNvSpPr/>
              <p:nvPr/>
            </p:nvSpPr>
            <p:spPr>
              <a:xfrm>
                <a:off x="4420362" y="2872216"/>
                <a:ext cx="38100" cy="38100"/>
              </a:xfrm>
              <a:custGeom>
                <a:avLst/>
                <a:gdLst>
                  <a:gd name="connsiteX0" fmla="*/ 32576 w 38100"/>
                  <a:gd name="connsiteY0" fmla="*/ 24194 h 38100"/>
                  <a:gd name="connsiteX1" fmla="*/ 22479 w 38100"/>
                  <a:gd name="connsiteY1" fmla="*/ 24194 h 38100"/>
                  <a:gd name="connsiteX2" fmla="*/ 22479 w 38100"/>
                  <a:gd name="connsiteY2" fmla="*/ 32575 h 38100"/>
                  <a:gd name="connsiteX3" fmla="*/ 17907 w 38100"/>
                  <a:gd name="connsiteY3" fmla="*/ 32575 h 38100"/>
                  <a:gd name="connsiteX4" fmla="*/ 17907 w 38100"/>
                  <a:gd name="connsiteY4" fmla="*/ 24194 h 38100"/>
                  <a:gd name="connsiteX5" fmla="*/ 7144 w 38100"/>
                  <a:gd name="connsiteY5" fmla="*/ 24194 h 38100"/>
                  <a:gd name="connsiteX6" fmla="*/ 7144 w 38100"/>
                  <a:gd name="connsiteY6" fmla="*/ 22003 h 38100"/>
                  <a:gd name="connsiteX7" fmla="*/ 32576 w 38100"/>
                  <a:gd name="connsiteY7" fmla="*/ 22003 h 38100"/>
                  <a:gd name="connsiteX8" fmla="*/ 32576 w 38100"/>
                  <a:gd name="connsiteY8" fmla="*/ 24194 h 38100"/>
                  <a:gd name="connsiteX9" fmla="*/ 10192 w 38100"/>
                  <a:gd name="connsiteY9" fmla="*/ 19050 h 38100"/>
                  <a:gd name="connsiteX10" fmla="*/ 8954 w 38100"/>
                  <a:gd name="connsiteY10" fmla="*/ 18764 h 38100"/>
                  <a:gd name="connsiteX11" fmla="*/ 8096 w 38100"/>
                  <a:gd name="connsiteY11" fmla="*/ 18002 h 38100"/>
                  <a:gd name="connsiteX12" fmla="*/ 7525 w 38100"/>
                  <a:gd name="connsiteY12" fmla="*/ 16954 h 38100"/>
                  <a:gd name="connsiteX13" fmla="*/ 7334 w 38100"/>
                  <a:gd name="connsiteY13" fmla="*/ 15812 h 38100"/>
                  <a:gd name="connsiteX14" fmla="*/ 7334 w 38100"/>
                  <a:gd name="connsiteY14" fmla="*/ 7144 h 38100"/>
                  <a:gd name="connsiteX15" fmla="*/ 32290 w 38100"/>
                  <a:gd name="connsiteY15" fmla="*/ 7144 h 38100"/>
                  <a:gd name="connsiteX16" fmla="*/ 32290 w 38100"/>
                  <a:gd name="connsiteY16" fmla="*/ 18955 h 38100"/>
                  <a:gd name="connsiteX17" fmla="*/ 10192 w 38100"/>
                  <a:gd name="connsiteY17" fmla="*/ 18955 h 38100"/>
                  <a:gd name="connsiteX18" fmla="*/ 27432 w 38100"/>
                  <a:gd name="connsiteY18" fmla="*/ 16859 h 38100"/>
                  <a:gd name="connsiteX19" fmla="*/ 27432 w 38100"/>
                  <a:gd name="connsiteY19" fmla="*/ 9525 h 38100"/>
                  <a:gd name="connsiteX20" fmla="*/ 12192 w 38100"/>
                  <a:gd name="connsiteY20" fmla="*/ 9525 h 38100"/>
                  <a:gd name="connsiteX21" fmla="*/ 12192 w 38100"/>
                  <a:gd name="connsiteY21" fmla="*/ 16192 h 38100"/>
                  <a:gd name="connsiteX22" fmla="*/ 12859 w 38100"/>
                  <a:gd name="connsiteY22" fmla="*/ 16859 h 38100"/>
                  <a:gd name="connsiteX23" fmla="*/ 27527 w 38100"/>
                  <a:gd name="connsiteY23" fmla="*/ 1685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8100" h="38100">
                    <a:moveTo>
                      <a:pt x="32576" y="24194"/>
                    </a:moveTo>
                    <a:lnTo>
                      <a:pt x="22479" y="24194"/>
                    </a:lnTo>
                    <a:lnTo>
                      <a:pt x="22479" y="32575"/>
                    </a:lnTo>
                    <a:lnTo>
                      <a:pt x="17907" y="32575"/>
                    </a:lnTo>
                    <a:lnTo>
                      <a:pt x="17907" y="24194"/>
                    </a:lnTo>
                    <a:lnTo>
                      <a:pt x="7144" y="24194"/>
                    </a:lnTo>
                    <a:lnTo>
                      <a:pt x="7144" y="22003"/>
                    </a:lnTo>
                    <a:lnTo>
                      <a:pt x="32576" y="22003"/>
                    </a:lnTo>
                    <a:lnTo>
                      <a:pt x="32576" y="24194"/>
                    </a:lnTo>
                    <a:close/>
                    <a:moveTo>
                      <a:pt x="10192" y="19050"/>
                    </a:moveTo>
                    <a:cubicBezTo>
                      <a:pt x="10192" y="19050"/>
                      <a:pt x="9335" y="19050"/>
                      <a:pt x="8954" y="18764"/>
                    </a:cubicBezTo>
                    <a:cubicBezTo>
                      <a:pt x="8573" y="18574"/>
                      <a:pt x="8287" y="18383"/>
                      <a:pt x="8096" y="18002"/>
                    </a:cubicBezTo>
                    <a:cubicBezTo>
                      <a:pt x="7906" y="17621"/>
                      <a:pt x="7716" y="17336"/>
                      <a:pt x="7525" y="16954"/>
                    </a:cubicBezTo>
                    <a:cubicBezTo>
                      <a:pt x="7429" y="16574"/>
                      <a:pt x="7334" y="16192"/>
                      <a:pt x="7334" y="15812"/>
                    </a:cubicBezTo>
                    <a:lnTo>
                      <a:pt x="7334" y="7144"/>
                    </a:lnTo>
                    <a:lnTo>
                      <a:pt x="32290" y="7144"/>
                    </a:lnTo>
                    <a:lnTo>
                      <a:pt x="32290" y="18955"/>
                    </a:lnTo>
                    <a:lnTo>
                      <a:pt x="10192" y="18955"/>
                    </a:lnTo>
                    <a:close/>
                    <a:moveTo>
                      <a:pt x="27432" y="16859"/>
                    </a:moveTo>
                    <a:lnTo>
                      <a:pt x="27432" y="9525"/>
                    </a:lnTo>
                    <a:lnTo>
                      <a:pt x="12192" y="9525"/>
                    </a:lnTo>
                    <a:lnTo>
                      <a:pt x="12192" y="16192"/>
                    </a:lnTo>
                    <a:cubicBezTo>
                      <a:pt x="12192" y="16192"/>
                      <a:pt x="12383" y="16859"/>
                      <a:pt x="12859" y="16859"/>
                    </a:cubicBezTo>
                    <a:lnTo>
                      <a:pt x="27527" y="16859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6" name="자유형: 도형 975">
                <a:extLst>
                  <a:ext uri="{FF2B5EF4-FFF2-40B4-BE49-F238E27FC236}">
                    <a16:creationId xmlns:a16="http://schemas.microsoft.com/office/drawing/2014/main" id="{5C02D070-E620-4A91-848B-442372A03220}"/>
                  </a:ext>
                </a:extLst>
              </p:cNvPr>
              <p:cNvSpPr/>
              <p:nvPr/>
            </p:nvSpPr>
            <p:spPr>
              <a:xfrm>
                <a:off x="4450080" y="2887075"/>
                <a:ext cx="38100" cy="19050"/>
              </a:xfrm>
              <a:custGeom>
                <a:avLst/>
                <a:gdLst>
                  <a:gd name="connsiteX0" fmla="*/ 7144 w 38100"/>
                  <a:gd name="connsiteY0" fmla="*/ 16764 h 19050"/>
                  <a:gd name="connsiteX1" fmla="*/ 7144 w 38100"/>
                  <a:gd name="connsiteY1" fmla="*/ 14573 h 19050"/>
                  <a:gd name="connsiteX2" fmla="*/ 17526 w 38100"/>
                  <a:gd name="connsiteY2" fmla="*/ 14573 h 19050"/>
                  <a:gd name="connsiteX3" fmla="*/ 17526 w 38100"/>
                  <a:gd name="connsiteY3" fmla="*/ 7144 h 19050"/>
                  <a:gd name="connsiteX4" fmla="*/ 22098 w 38100"/>
                  <a:gd name="connsiteY4" fmla="*/ 7144 h 19050"/>
                  <a:gd name="connsiteX5" fmla="*/ 22098 w 38100"/>
                  <a:gd name="connsiteY5" fmla="*/ 14573 h 19050"/>
                  <a:gd name="connsiteX6" fmla="*/ 32575 w 38100"/>
                  <a:gd name="connsiteY6" fmla="*/ 14573 h 19050"/>
                  <a:gd name="connsiteX7" fmla="*/ 32575 w 38100"/>
                  <a:gd name="connsiteY7" fmla="*/ 16764 h 19050"/>
                  <a:gd name="connsiteX8" fmla="*/ 7144 w 38100"/>
                  <a:gd name="connsiteY8" fmla="*/ 1676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19050">
                    <a:moveTo>
                      <a:pt x="7144" y="16764"/>
                    </a:moveTo>
                    <a:lnTo>
                      <a:pt x="7144" y="14573"/>
                    </a:lnTo>
                    <a:lnTo>
                      <a:pt x="17526" y="14573"/>
                    </a:lnTo>
                    <a:lnTo>
                      <a:pt x="17526" y="7144"/>
                    </a:lnTo>
                    <a:lnTo>
                      <a:pt x="22098" y="7144"/>
                    </a:lnTo>
                    <a:lnTo>
                      <a:pt x="22098" y="14573"/>
                    </a:lnTo>
                    <a:lnTo>
                      <a:pt x="32575" y="14573"/>
                    </a:lnTo>
                    <a:lnTo>
                      <a:pt x="32575" y="16764"/>
                    </a:lnTo>
                    <a:lnTo>
                      <a:pt x="7144" y="1676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7" name="자유형: 도형 976">
                <a:extLst>
                  <a:ext uri="{FF2B5EF4-FFF2-40B4-BE49-F238E27FC236}">
                    <a16:creationId xmlns:a16="http://schemas.microsoft.com/office/drawing/2014/main" id="{551254B5-947A-4575-82F9-CFF79A32E172}"/>
                  </a:ext>
                </a:extLst>
              </p:cNvPr>
              <p:cNvSpPr/>
              <p:nvPr/>
            </p:nvSpPr>
            <p:spPr>
              <a:xfrm>
                <a:off x="4450366" y="2872407"/>
                <a:ext cx="38100" cy="19050"/>
              </a:xfrm>
              <a:custGeom>
                <a:avLst/>
                <a:gdLst>
                  <a:gd name="connsiteX0" fmla="*/ 17526 w 38100"/>
                  <a:gd name="connsiteY0" fmla="*/ 7144 h 19050"/>
                  <a:gd name="connsiteX1" fmla="*/ 13240 w 38100"/>
                  <a:gd name="connsiteY1" fmla="*/ 17717 h 19050"/>
                  <a:gd name="connsiteX2" fmla="*/ 7144 w 38100"/>
                  <a:gd name="connsiteY2" fmla="*/ 19621 h 19050"/>
                  <a:gd name="connsiteX3" fmla="*/ 7144 w 38100"/>
                  <a:gd name="connsiteY3" fmla="*/ 21241 h 19050"/>
                  <a:gd name="connsiteX4" fmla="*/ 14764 w 38100"/>
                  <a:gd name="connsiteY4" fmla="*/ 19431 h 19050"/>
                  <a:gd name="connsiteX5" fmla="*/ 19526 w 38100"/>
                  <a:gd name="connsiteY5" fmla="*/ 15621 h 19050"/>
                  <a:gd name="connsiteX6" fmla="*/ 24289 w 38100"/>
                  <a:gd name="connsiteY6" fmla="*/ 19431 h 19050"/>
                  <a:gd name="connsiteX7" fmla="*/ 31909 w 38100"/>
                  <a:gd name="connsiteY7" fmla="*/ 21241 h 19050"/>
                  <a:gd name="connsiteX8" fmla="*/ 31909 w 38100"/>
                  <a:gd name="connsiteY8" fmla="*/ 19621 h 19050"/>
                  <a:gd name="connsiteX9" fmla="*/ 25813 w 38100"/>
                  <a:gd name="connsiteY9" fmla="*/ 17717 h 19050"/>
                  <a:gd name="connsiteX10" fmla="*/ 21526 w 38100"/>
                  <a:gd name="connsiteY10" fmla="*/ 7144 h 19050"/>
                  <a:gd name="connsiteX11" fmla="*/ 17431 w 38100"/>
                  <a:gd name="connsiteY11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8100" h="19050">
                    <a:moveTo>
                      <a:pt x="17526" y="7144"/>
                    </a:moveTo>
                    <a:cubicBezTo>
                      <a:pt x="17526" y="7144"/>
                      <a:pt x="16764" y="15716"/>
                      <a:pt x="13240" y="17717"/>
                    </a:cubicBezTo>
                    <a:cubicBezTo>
                      <a:pt x="9715" y="19717"/>
                      <a:pt x="7144" y="19621"/>
                      <a:pt x="7144" y="19621"/>
                    </a:cubicBezTo>
                    <a:lnTo>
                      <a:pt x="7144" y="21241"/>
                    </a:lnTo>
                    <a:cubicBezTo>
                      <a:pt x="7144" y="21241"/>
                      <a:pt x="11239" y="21050"/>
                      <a:pt x="14764" y="19431"/>
                    </a:cubicBezTo>
                    <a:cubicBezTo>
                      <a:pt x="18097" y="17907"/>
                      <a:pt x="19526" y="15621"/>
                      <a:pt x="19526" y="15621"/>
                    </a:cubicBezTo>
                    <a:cubicBezTo>
                      <a:pt x="19526" y="15621"/>
                      <a:pt x="21050" y="17907"/>
                      <a:pt x="24289" y="19431"/>
                    </a:cubicBezTo>
                    <a:cubicBezTo>
                      <a:pt x="27813" y="21050"/>
                      <a:pt x="31909" y="21241"/>
                      <a:pt x="31909" y="21241"/>
                    </a:cubicBezTo>
                    <a:lnTo>
                      <a:pt x="31909" y="19621"/>
                    </a:lnTo>
                    <a:cubicBezTo>
                      <a:pt x="31909" y="19621"/>
                      <a:pt x="29242" y="19812"/>
                      <a:pt x="25813" y="17717"/>
                    </a:cubicBezTo>
                    <a:cubicBezTo>
                      <a:pt x="22288" y="15716"/>
                      <a:pt x="21526" y="7144"/>
                      <a:pt x="21526" y="7144"/>
                    </a:cubicBezTo>
                    <a:lnTo>
                      <a:pt x="17431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8" name="자유형: 도형 977">
                <a:extLst>
                  <a:ext uri="{FF2B5EF4-FFF2-40B4-BE49-F238E27FC236}">
                    <a16:creationId xmlns:a16="http://schemas.microsoft.com/office/drawing/2014/main" id="{CD5655A4-FAB0-43E6-AB05-7CB196E9C544}"/>
                  </a:ext>
                </a:extLst>
              </p:cNvPr>
              <p:cNvSpPr/>
              <p:nvPr/>
            </p:nvSpPr>
            <p:spPr>
              <a:xfrm>
                <a:off x="4389025" y="2872407"/>
                <a:ext cx="28575" cy="28575"/>
              </a:xfrm>
              <a:custGeom>
                <a:avLst/>
                <a:gdLst>
                  <a:gd name="connsiteX0" fmla="*/ 19431 w 28575"/>
                  <a:gd name="connsiteY0" fmla="*/ 25717 h 28575"/>
                  <a:gd name="connsiteX1" fmla="*/ 17716 w 28575"/>
                  <a:gd name="connsiteY1" fmla="*/ 16669 h 28575"/>
                  <a:gd name="connsiteX2" fmla="*/ 17716 w 28575"/>
                  <a:gd name="connsiteY2" fmla="*/ 7144 h 28575"/>
                  <a:gd name="connsiteX3" fmla="*/ 13145 w 28575"/>
                  <a:gd name="connsiteY3" fmla="*/ 7144 h 28575"/>
                  <a:gd name="connsiteX4" fmla="*/ 13145 w 28575"/>
                  <a:gd name="connsiteY4" fmla="*/ 16669 h 28575"/>
                  <a:gd name="connsiteX5" fmla="*/ 11430 w 28575"/>
                  <a:gd name="connsiteY5" fmla="*/ 25717 h 28575"/>
                  <a:gd name="connsiteX6" fmla="*/ 7144 w 28575"/>
                  <a:gd name="connsiteY6" fmla="*/ 28575 h 28575"/>
                  <a:gd name="connsiteX7" fmla="*/ 7144 w 28575"/>
                  <a:gd name="connsiteY7" fmla="*/ 30671 h 28575"/>
                  <a:gd name="connsiteX8" fmla="*/ 12478 w 28575"/>
                  <a:gd name="connsiteY8" fmla="*/ 28194 h 28575"/>
                  <a:gd name="connsiteX9" fmla="*/ 15430 w 28575"/>
                  <a:gd name="connsiteY9" fmla="*/ 24479 h 28575"/>
                  <a:gd name="connsiteX10" fmla="*/ 16764 w 28575"/>
                  <a:gd name="connsiteY10" fmla="*/ 26479 h 28575"/>
                  <a:gd name="connsiteX11" fmla="*/ 18479 w 28575"/>
                  <a:gd name="connsiteY11" fmla="*/ 28194 h 28575"/>
                  <a:gd name="connsiteX12" fmla="*/ 23813 w 28575"/>
                  <a:gd name="connsiteY12" fmla="*/ 30671 h 28575"/>
                  <a:gd name="connsiteX13" fmla="*/ 23813 w 28575"/>
                  <a:gd name="connsiteY13" fmla="*/ 28575 h 28575"/>
                  <a:gd name="connsiteX14" fmla="*/ 19526 w 28575"/>
                  <a:gd name="connsiteY14" fmla="*/ 25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28575">
                    <a:moveTo>
                      <a:pt x="19431" y="25717"/>
                    </a:moveTo>
                    <a:cubicBezTo>
                      <a:pt x="17335" y="23241"/>
                      <a:pt x="17716" y="18574"/>
                      <a:pt x="17716" y="16669"/>
                    </a:cubicBezTo>
                    <a:lnTo>
                      <a:pt x="17716" y="7144"/>
                    </a:lnTo>
                    <a:lnTo>
                      <a:pt x="13145" y="7144"/>
                    </a:lnTo>
                    <a:lnTo>
                      <a:pt x="13145" y="16669"/>
                    </a:lnTo>
                    <a:cubicBezTo>
                      <a:pt x="13145" y="18574"/>
                      <a:pt x="13525" y="23336"/>
                      <a:pt x="11430" y="25717"/>
                    </a:cubicBezTo>
                    <a:cubicBezTo>
                      <a:pt x="9811" y="27622"/>
                      <a:pt x="7906" y="28384"/>
                      <a:pt x="7144" y="28575"/>
                    </a:cubicBezTo>
                    <a:lnTo>
                      <a:pt x="7144" y="30671"/>
                    </a:lnTo>
                    <a:cubicBezTo>
                      <a:pt x="9239" y="30194"/>
                      <a:pt x="11049" y="29337"/>
                      <a:pt x="12478" y="28194"/>
                    </a:cubicBezTo>
                    <a:cubicBezTo>
                      <a:pt x="13716" y="27242"/>
                      <a:pt x="14668" y="26003"/>
                      <a:pt x="15430" y="24479"/>
                    </a:cubicBezTo>
                    <a:cubicBezTo>
                      <a:pt x="15812" y="25241"/>
                      <a:pt x="16192" y="25908"/>
                      <a:pt x="16764" y="26479"/>
                    </a:cubicBezTo>
                    <a:cubicBezTo>
                      <a:pt x="17240" y="27051"/>
                      <a:pt x="17812" y="27622"/>
                      <a:pt x="18479" y="28194"/>
                    </a:cubicBezTo>
                    <a:cubicBezTo>
                      <a:pt x="19907" y="29337"/>
                      <a:pt x="21717" y="30194"/>
                      <a:pt x="23813" y="30671"/>
                    </a:cubicBezTo>
                    <a:lnTo>
                      <a:pt x="23813" y="28575"/>
                    </a:lnTo>
                    <a:cubicBezTo>
                      <a:pt x="23050" y="28289"/>
                      <a:pt x="21146" y="27527"/>
                      <a:pt x="19526" y="25717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9" name="자유형: 도형 978">
                <a:extLst>
                  <a:ext uri="{FF2B5EF4-FFF2-40B4-BE49-F238E27FC236}">
                    <a16:creationId xmlns:a16="http://schemas.microsoft.com/office/drawing/2014/main" id="{38000FFF-111D-410B-BDF9-0A71296EA3E4}"/>
                  </a:ext>
                </a:extLst>
              </p:cNvPr>
              <p:cNvSpPr/>
              <p:nvPr/>
            </p:nvSpPr>
            <p:spPr>
              <a:xfrm>
                <a:off x="4409885" y="2872312"/>
                <a:ext cx="19050" cy="38100"/>
              </a:xfrm>
              <a:custGeom>
                <a:avLst/>
                <a:gdLst>
                  <a:gd name="connsiteX0" fmla="*/ 14288 w 19050"/>
                  <a:gd name="connsiteY0" fmla="*/ 15621 h 38100"/>
                  <a:gd name="connsiteX1" fmla="*/ 11716 w 19050"/>
                  <a:gd name="connsiteY1" fmla="*/ 15621 h 38100"/>
                  <a:gd name="connsiteX2" fmla="*/ 11716 w 19050"/>
                  <a:gd name="connsiteY2" fmla="*/ 7144 h 38100"/>
                  <a:gd name="connsiteX3" fmla="*/ 7144 w 19050"/>
                  <a:gd name="connsiteY3" fmla="*/ 7144 h 38100"/>
                  <a:gd name="connsiteX4" fmla="*/ 7144 w 19050"/>
                  <a:gd name="connsiteY4" fmla="*/ 32480 h 38100"/>
                  <a:gd name="connsiteX5" fmla="*/ 11716 w 19050"/>
                  <a:gd name="connsiteY5" fmla="*/ 32480 h 38100"/>
                  <a:gd name="connsiteX6" fmla="*/ 11716 w 19050"/>
                  <a:gd name="connsiteY6" fmla="*/ 17526 h 38100"/>
                  <a:gd name="connsiteX7" fmla="*/ 14288 w 19050"/>
                  <a:gd name="connsiteY7" fmla="*/ 17526 h 38100"/>
                  <a:gd name="connsiteX8" fmla="*/ 14288 w 19050"/>
                  <a:gd name="connsiteY8" fmla="*/ 1562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38100">
                    <a:moveTo>
                      <a:pt x="14288" y="15621"/>
                    </a:moveTo>
                    <a:lnTo>
                      <a:pt x="11716" y="15621"/>
                    </a:lnTo>
                    <a:lnTo>
                      <a:pt x="11716" y="7144"/>
                    </a:lnTo>
                    <a:lnTo>
                      <a:pt x="7144" y="7144"/>
                    </a:lnTo>
                    <a:lnTo>
                      <a:pt x="7144" y="32480"/>
                    </a:lnTo>
                    <a:lnTo>
                      <a:pt x="11716" y="32480"/>
                    </a:lnTo>
                    <a:lnTo>
                      <a:pt x="11716" y="17526"/>
                    </a:lnTo>
                    <a:lnTo>
                      <a:pt x="14288" y="17526"/>
                    </a:lnTo>
                    <a:lnTo>
                      <a:pt x="14288" y="15621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0" name="자유형: 도형 979">
                <a:extLst>
                  <a:ext uri="{FF2B5EF4-FFF2-40B4-BE49-F238E27FC236}">
                    <a16:creationId xmlns:a16="http://schemas.microsoft.com/office/drawing/2014/main" id="{2FAE7965-9AD9-4726-A757-F49D6BE52DF1}"/>
                  </a:ext>
                </a:extLst>
              </p:cNvPr>
              <p:cNvSpPr/>
              <p:nvPr/>
            </p:nvSpPr>
            <p:spPr>
              <a:xfrm>
                <a:off x="4241959" y="2872312"/>
                <a:ext cx="38100" cy="19050"/>
              </a:xfrm>
              <a:custGeom>
                <a:avLst/>
                <a:gdLst>
                  <a:gd name="connsiteX0" fmla="*/ 32099 w 38100"/>
                  <a:gd name="connsiteY0" fmla="*/ 7144 h 19050"/>
                  <a:gd name="connsiteX1" fmla="*/ 7144 w 38100"/>
                  <a:gd name="connsiteY1" fmla="*/ 7144 h 19050"/>
                  <a:gd name="connsiteX2" fmla="*/ 7144 w 38100"/>
                  <a:gd name="connsiteY2" fmla="*/ 8953 h 19050"/>
                  <a:gd name="connsiteX3" fmla="*/ 16478 w 38100"/>
                  <a:gd name="connsiteY3" fmla="*/ 8953 h 19050"/>
                  <a:gd name="connsiteX4" fmla="*/ 13049 w 38100"/>
                  <a:gd name="connsiteY4" fmla="*/ 14097 h 19050"/>
                  <a:gd name="connsiteX5" fmla="*/ 7144 w 38100"/>
                  <a:gd name="connsiteY5" fmla="*/ 16002 h 19050"/>
                  <a:gd name="connsiteX6" fmla="*/ 7144 w 38100"/>
                  <a:gd name="connsiteY6" fmla="*/ 17621 h 19050"/>
                  <a:gd name="connsiteX7" fmla="*/ 14764 w 38100"/>
                  <a:gd name="connsiteY7" fmla="*/ 15811 h 19050"/>
                  <a:gd name="connsiteX8" fmla="*/ 19526 w 38100"/>
                  <a:gd name="connsiteY8" fmla="*/ 12763 h 19050"/>
                  <a:gd name="connsiteX9" fmla="*/ 24289 w 38100"/>
                  <a:gd name="connsiteY9" fmla="*/ 15811 h 19050"/>
                  <a:gd name="connsiteX10" fmla="*/ 31909 w 38100"/>
                  <a:gd name="connsiteY10" fmla="*/ 17621 h 19050"/>
                  <a:gd name="connsiteX11" fmla="*/ 31909 w 38100"/>
                  <a:gd name="connsiteY11" fmla="*/ 16002 h 19050"/>
                  <a:gd name="connsiteX12" fmla="*/ 26003 w 38100"/>
                  <a:gd name="connsiteY12" fmla="*/ 14097 h 19050"/>
                  <a:gd name="connsiteX13" fmla="*/ 22574 w 38100"/>
                  <a:gd name="connsiteY13" fmla="*/ 8953 h 19050"/>
                  <a:gd name="connsiteX14" fmla="*/ 31909 w 38100"/>
                  <a:gd name="connsiteY14" fmla="*/ 8953 h 19050"/>
                  <a:gd name="connsiteX15" fmla="*/ 31909 w 38100"/>
                  <a:gd name="connsiteY15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38100" h="19050">
                    <a:moveTo>
                      <a:pt x="32099" y="7144"/>
                    </a:moveTo>
                    <a:lnTo>
                      <a:pt x="7144" y="7144"/>
                    </a:lnTo>
                    <a:lnTo>
                      <a:pt x="7144" y="8953"/>
                    </a:lnTo>
                    <a:lnTo>
                      <a:pt x="16478" y="8953"/>
                    </a:lnTo>
                    <a:cubicBezTo>
                      <a:pt x="16478" y="8953"/>
                      <a:pt x="16478" y="12097"/>
                      <a:pt x="13049" y="14097"/>
                    </a:cubicBezTo>
                    <a:cubicBezTo>
                      <a:pt x="9525" y="16097"/>
                      <a:pt x="7144" y="16002"/>
                      <a:pt x="7144" y="16002"/>
                    </a:cubicBezTo>
                    <a:lnTo>
                      <a:pt x="7144" y="17621"/>
                    </a:lnTo>
                    <a:cubicBezTo>
                      <a:pt x="7144" y="17621"/>
                      <a:pt x="11239" y="17431"/>
                      <a:pt x="14764" y="15811"/>
                    </a:cubicBezTo>
                    <a:cubicBezTo>
                      <a:pt x="18097" y="14288"/>
                      <a:pt x="19431" y="12954"/>
                      <a:pt x="19526" y="12763"/>
                    </a:cubicBezTo>
                    <a:cubicBezTo>
                      <a:pt x="19717" y="12954"/>
                      <a:pt x="21050" y="14383"/>
                      <a:pt x="24289" y="15811"/>
                    </a:cubicBezTo>
                    <a:cubicBezTo>
                      <a:pt x="27813" y="17431"/>
                      <a:pt x="31909" y="17621"/>
                      <a:pt x="31909" y="17621"/>
                    </a:cubicBezTo>
                    <a:lnTo>
                      <a:pt x="31909" y="16002"/>
                    </a:lnTo>
                    <a:cubicBezTo>
                      <a:pt x="31909" y="16002"/>
                      <a:pt x="29528" y="16192"/>
                      <a:pt x="26003" y="14097"/>
                    </a:cubicBezTo>
                    <a:cubicBezTo>
                      <a:pt x="22479" y="12097"/>
                      <a:pt x="22574" y="8953"/>
                      <a:pt x="22574" y="8953"/>
                    </a:cubicBezTo>
                    <a:lnTo>
                      <a:pt x="31909" y="8953"/>
                    </a:lnTo>
                    <a:lnTo>
                      <a:pt x="31909" y="7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1" name="자유형: 도형 980">
                <a:extLst>
                  <a:ext uri="{FF2B5EF4-FFF2-40B4-BE49-F238E27FC236}">
                    <a16:creationId xmlns:a16="http://schemas.microsoft.com/office/drawing/2014/main" id="{E032DFC7-FC12-4C7D-BEAF-3F3298F2D07F}"/>
                  </a:ext>
                </a:extLst>
              </p:cNvPr>
              <p:cNvSpPr/>
              <p:nvPr/>
            </p:nvSpPr>
            <p:spPr>
              <a:xfrm>
                <a:off x="4241673" y="2880884"/>
                <a:ext cx="38100" cy="19050"/>
              </a:xfrm>
              <a:custGeom>
                <a:avLst/>
                <a:gdLst>
                  <a:gd name="connsiteX0" fmla="*/ 21907 w 38100"/>
                  <a:gd name="connsiteY0" fmla="*/ 11144 h 19050"/>
                  <a:gd name="connsiteX1" fmla="*/ 21907 w 38100"/>
                  <a:gd name="connsiteY1" fmla="*/ 7144 h 19050"/>
                  <a:gd name="connsiteX2" fmla="*/ 17812 w 38100"/>
                  <a:gd name="connsiteY2" fmla="*/ 7144 h 19050"/>
                  <a:gd name="connsiteX3" fmla="*/ 17812 w 38100"/>
                  <a:gd name="connsiteY3" fmla="*/ 11144 h 19050"/>
                  <a:gd name="connsiteX4" fmla="*/ 7144 w 38100"/>
                  <a:gd name="connsiteY4" fmla="*/ 11144 h 19050"/>
                  <a:gd name="connsiteX5" fmla="*/ 7144 w 38100"/>
                  <a:gd name="connsiteY5" fmla="*/ 12763 h 19050"/>
                  <a:gd name="connsiteX6" fmla="*/ 32671 w 38100"/>
                  <a:gd name="connsiteY6" fmla="*/ 12763 h 19050"/>
                  <a:gd name="connsiteX7" fmla="*/ 32671 w 38100"/>
                  <a:gd name="connsiteY7" fmla="*/ 11144 h 19050"/>
                  <a:gd name="connsiteX8" fmla="*/ 21907 w 38100"/>
                  <a:gd name="connsiteY8" fmla="*/ 11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19050">
                    <a:moveTo>
                      <a:pt x="21907" y="11144"/>
                    </a:moveTo>
                    <a:lnTo>
                      <a:pt x="21907" y="7144"/>
                    </a:lnTo>
                    <a:lnTo>
                      <a:pt x="17812" y="7144"/>
                    </a:lnTo>
                    <a:lnTo>
                      <a:pt x="17812" y="11144"/>
                    </a:lnTo>
                    <a:lnTo>
                      <a:pt x="7144" y="11144"/>
                    </a:lnTo>
                    <a:lnTo>
                      <a:pt x="7144" y="12763"/>
                    </a:lnTo>
                    <a:lnTo>
                      <a:pt x="32671" y="12763"/>
                    </a:lnTo>
                    <a:lnTo>
                      <a:pt x="32671" y="11144"/>
                    </a:lnTo>
                    <a:lnTo>
                      <a:pt x="21907" y="11144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2" name="자유형: 도형 981">
                <a:extLst>
                  <a:ext uri="{FF2B5EF4-FFF2-40B4-BE49-F238E27FC236}">
                    <a16:creationId xmlns:a16="http://schemas.microsoft.com/office/drawing/2014/main" id="{B444619C-5345-486F-8F19-A28A46469B0C}"/>
                  </a:ext>
                </a:extLst>
              </p:cNvPr>
              <p:cNvSpPr/>
              <p:nvPr/>
            </p:nvSpPr>
            <p:spPr>
              <a:xfrm>
                <a:off x="4241673" y="2888028"/>
                <a:ext cx="38100" cy="19050"/>
              </a:xfrm>
              <a:custGeom>
                <a:avLst/>
                <a:gdLst>
                  <a:gd name="connsiteX0" fmla="*/ 31337 w 38100"/>
                  <a:gd name="connsiteY0" fmla="*/ 8572 h 19050"/>
                  <a:gd name="connsiteX1" fmla="*/ 29813 w 38100"/>
                  <a:gd name="connsiteY1" fmla="*/ 7525 h 19050"/>
                  <a:gd name="connsiteX2" fmla="*/ 27718 w 38100"/>
                  <a:gd name="connsiteY2" fmla="*/ 7144 h 19050"/>
                  <a:gd name="connsiteX3" fmla="*/ 12001 w 38100"/>
                  <a:gd name="connsiteY3" fmla="*/ 7144 h 19050"/>
                  <a:gd name="connsiteX4" fmla="*/ 9906 w 38100"/>
                  <a:gd name="connsiteY4" fmla="*/ 7525 h 19050"/>
                  <a:gd name="connsiteX5" fmla="*/ 8382 w 38100"/>
                  <a:gd name="connsiteY5" fmla="*/ 8572 h 19050"/>
                  <a:gd name="connsiteX6" fmla="*/ 7429 w 38100"/>
                  <a:gd name="connsiteY6" fmla="*/ 10096 h 19050"/>
                  <a:gd name="connsiteX7" fmla="*/ 7144 w 38100"/>
                  <a:gd name="connsiteY7" fmla="*/ 11906 h 19050"/>
                  <a:gd name="connsiteX8" fmla="*/ 7429 w 38100"/>
                  <a:gd name="connsiteY8" fmla="*/ 13811 h 19050"/>
                  <a:gd name="connsiteX9" fmla="*/ 8382 w 38100"/>
                  <a:gd name="connsiteY9" fmla="*/ 15335 h 19050"/>
                  <a:gd name="connsiteX10" fmla="*/ 9906 w 38100"/>
                  <a:gd name="connsiteY10" fmla="*/ 16383 h 19050"/>
                  <a:gd name="connsiteX11" fmla="*/ 12001 w 38100"/>
                  <a:gd name="connsiteY11" fmla="*/ 16764 h 19050"/>
                  <a:gd name="connsiteX12" fmla="*/ 27718 w 38100"/>
                  <a:gd name="connsiteY12" fmla="*/ 16764 h 19050"/>
                  <a:gd name="connsiteX13" fmla="*/ 29813 w 38100"/>
                  <a:gd name="connsiteY13" fmla="*/ 16383 h 19050"/>
                  <a:gd name="connsiteX14" fmla="*/ 31337 w 38100"/>
                  <a:gd name="connsiteY14" fmla="*/ 15335 h 19050"/>
                  <a:gd name="connsiteX15" fmla="*/ 32290 w 38100"/>
                  <a:gd name="connsiteY15" fmla="*/ 13811 h 19050"/>
                  <a:gd name="connsiteX16" fmla="*/ 32575 w 38100"/>
                  <a:gd name="connsiteY16" fmla="*/ 11906 h 19050"/>
                  <a:gd name="connsiteX17" fmla="*/ 32290 w 38100"/>
                  <a:gd name="connsiteY17" fmla="*/ 10096 h 19050"/>
                  <a:gd name="connsiteX18" fmla="*/ 31337 w 38100"/>
                  <a:gd name="connsiteY18" fmla="*/ 8572 h 19050"/>
                  <a:gd name="connsiteX19" fmla="*/ 28575 w 38100"/>
                  <a:gd name="connsiteY19" fmla="*/ 12668 h 19050"/>
                  <a:gd name="connsiteX20" fmla="*/ 26384 w 38100"/>
                  <a:gd name="connsiteY20" fmla="*/ 14954 h 19050"/>
                  <a:gd name="connsiteX21" fmla="*/ 13430 w 38100"/>
                  <a:gd name="connsiteY21" fmla="*/ 14954 h 19050"/>
                  <a:gd name="connsiteX22" fmla="*/ 11239 w 38100"/>
                  <a:gd name="connsiteY22" fmla="*/ 12668 h 19050"/>
                  <a:gd name="connsiteX23" fmla="*/ 11239 w 38100"/>
                  <a:gd name="connsiteY23" fmla="*/ 11335 h 19050"/>
                  <a:gd name="connsiteX24" fmla="*/ 13430 w 38100"/>
                  <a:gd name="connsiteY24" fmla="*/ 9049 h 19050"/>
                  <a:gd name="connsiteX25" fmla="*/ 26384 w 38100"/>
                  <a:gd name="connsiteY25" fmla="*/ 9049 h 19050"/>
                  <a:gd name="connsiteX26" fmla="*/ 28575 w 38100"/>
                  <a:gd name="connsiteY26" fmla="*/ 11335 h 19050"/>
                  <a:gd name="connsiteX27" fmla="*/ 28575 w 38100"/>
                  <a:gd name="connsiteY27" fmla="*/ 1266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38100" h="19050">
                    <a:moveTo>
                      <a:pt x="31337" y="8572"/>
                    </a:moveTo>
                    <a:cubicBezTo>
                      <a:pt x="31337" y="8572"/>
                      <a:pt x="30385" y="7811"/>
                      <a:pt x="29813" y="7525"/>
                    </a:cubicBezTo>
                    <a:cubicBezTo>
                      <a:pt x="29242" y="7239"/>
                      <a:pt x="28480" y="7144"/>
                      <a:pt x="27718" y="7144"/>
                    </a:cubicBezTo>
                    <a:lnTo>
                      <a:pt x="12001" y="7144"/>
                    </a:lnTo>
                    <a:cubicBezTo>
                      <a:pt x="11239" y="7144"/>
                      <a:pt x="10478" y="7239"/>
                      <a:pt x="9906" y="7525"/>
                    </a:cubicBezTo>
                    <a:cubicBezTo>
                      <a:pt x="9334" y="7811"/>
                      <a:pt x="8858" y="8096"/>
                      <a:pt x="8382" y="8572"/>
                    </a:cubicBezTo>
                    <a:cubicBezTo>
                      <a:pt x="8001" y="8954"/>
                      <a:pt x="7620" y="9525"/>
                      <a:pt x="7429" y="10096"/>
                    </a:cubicBezTo>
                    <a:cubicBezTo>
                      <a:pt x="7239" y="10668"/>
                      <a:pt x="7144" y="11335"/>
                      <a:pt x="7144" y="11906"/>
                    </a:cubicBezTo>
                    <a:cubicBezTo>
                      <a:pt x="7144" y="12478"/>
                      <a:pt x="7239" y="13145"/>
                      <a:pt x="7429" y="13811"/>
                    </a:cubicBezTo>
                    <a:cubicBezTo>
                      <a:pt x="7620" y="14383"/>
                      <a:pt x="7906" y="14859"/>
                      <a:pt x="8382" y="15335"/>
                    </a:cubicBezTo>
                    <a:cubicBezTo>
                      <a:pt x="8763" y="15812"/>
                      <a:pt x="9239" y="16097"/>
                      <a:pt x="9906" y="16383"/>
                    </a:cubicBezTo>
                    <a:cubicBezTo>
                      <a:pt x="10478" y="16669"/>
                      <a:pt x="11239" y="16764"/>
                      <a:pt x="12001" y="16764"/>
                    </a:cubicBezTo>
                    <a:lnTo>
                      <a:pt x="27718" y="16764"/>
                    </a:lnTo>
                    <a:cubicBezTo>
                      <a:pt x="28480" y="16764"/>
                      <a:pt x="29242" y="16669"/>
                      <a:pt x="29813" y="16383"/>
                    </a:cubicBezTo>
                    <a:cubicBezTo>
                      <a:pt x="30385" y="16097"/>
                      <a:pt x="30956" y="15812"/>
                      <a:pt x="31337" y="15335"/>
                    </a:cubicBezTo>
                    <a:cubicBezTo>
                      <a:pt x="31718" y="14859"/>
                      <a:pt x="32099" y="14383"/>
                      <a:pt x="32290" y="13811"/>
                    </a:cubicBezTo>
                    <a:cubicBezTo>
                      <a:pt x="32480" y="13240"/>
                      <a:pt x="32575" y="12573"/>
                      <a:pt x="32575" y="11906"/>
                    </a:cubicBezTo>
                    <a:cubicBezTo>
                      <a:pt x="32575" y="11239"/>
                      <a:pt x="32575" y="10668"/>
                      <a:pt x="32290" y="10096"/>
                    </a:cubicBezTo>
                    <a:cubicBezTo>
                      <a:pt x="32099" y="9525"/>
                      <a:pt x="31718" y="9049"/>
                      <a:pt x="31337" y="8572"/>
                    </a:cubicBezTo>
                    <a:close/>
                    <a:moveTo>
                      <a:pt x="28575" y="12668"/>
                    </a:moveTo>
                    <a:cubicBezTo>
                      <a:pt x="28575" y="13907"/>
                      <a:pt x="27622" y="14954"/>
                      <a:pt x="26384" y="14954"/>
                    </a:cubicBezTo>
                    <a:lnTo>
                      <a:pt x="13430" y="14954"/>
                    </a:lnTo>
                    <a:cubicBezTo>
                      <a:pt x="12192" y="14954"/>
                      <a:pt x="11239" y="13907"/>
                      <a:pt x="11239" y="12668"/>
                    </a:cubicBezTo>
                    <a:lnTo>
                      <a:pt x="11239" y="11335"/>
                    </a:lnTo>
                    <a:cubicBezTo>
                      <a:pt x="11239" y="10096"/>
                      <a:pt x="12192" y="9049"/>
                      <a:pt x="13430" y="9049"/>
                    </a:cubicBezTo>
                    <a:lnTo>
                      <a:pt x="26384" y="9049"/>
                    </a:lnTo>
                    <a:cubicBezTo>
                      <a:pt x="27622" y="9049"/>
                      <a:pt x="28575" y="10096"/>
                      <a:pt x="28575" y="11335"/>
                    </a:cubicBezTo>
                    <a:lnTo>
                      <a:pt x="28575" y="12668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3" name="자유형: 도형 982">
                <a:extLst>
                  <a:ext uri="{FF2B5EF4-FFF2-40B4-BE49-F238E27FC236}">
                    <a16:creationId xmlns:a16="http://schemas.microsoft.com/office/drawing/2014/main" id="{5D1C3FF7-DFF4-41AC-A39E-EEBEED8B1E13}"/>
                  </a:ext>
                </a:extLst>
              </p:cNvPr>
              <p:cNvSpPr/>
              <p:nvPr/>
            </p:nvSpPr>
            <p:spPr>
              <a:xfrm>
                <a:off x="4270820" y="2871264"/>
                <a:ext cx="38100" cy="38100"/>
              </a:xfrm>
              <a:custGeom>
                <a:avLst/>
                <a:gdLst>
                  <a:gd name="connsiteX0" fmla="*/ 7239 w 38100"/>
                  <a:gd name="connsiteY0" fmla="*/ 9144 h 38100"/>
                  <a:gd name="connsiteX1" fmla="*/ 14573 w 38100"/>
                  <a:gd name="connsiteY1" fmla="*/ 9144 h 38100"/>
                  <a:gd name="connsiteX2" fmla="*/ 14573 w 38100"/>
                  <a:gd name="connsiteY2" fmla="*/ 7144 h 38100"/>
                  <a:gd name="connsiteX3" fmla="*/ 18574 w 38100"/>
                  <a:gd name="connsiteY3" fmla="*/ 7144 h 38100"/>
                  <a:gd name="connsiteX4" fmla="*/ 18574 w 38100"/>
                  <a:gd name="connsiteY4" fmla="*/ 9144 h 38100"/>
                  <a:gd name="connsiteX5" fmla="*/ 25908 w 38100"/>
                  <a:gd name="connsiteY5" fmla="*/ 9144 h 38100"/>
                  <a:gd name="connsiteX6" fmla="*/ 25908 w 38100"/>
                  <a:gd name="connsiteY6" fmla="*/ 10954 h 38100"/>
                  <a:gd name="connsiteX7" fmla="*/ 7144 w 38100"/>
                  <a:gd name="connsiteY7" fmla="*/ 10954 h 38100"/>
                  <a:gd name="connsiteX8" fmla="*/ 7144 w 38100"/>
                  <a:gd name="connsiteY8" fmla="*/ 9144 h 38100"/>
                  <a:gd name="connsiteX9" fmla="*/ 8954 w 38100"/>
                  <a:gd name="connsiteY9" fmla="*/ 30385 h 38100"/>
                  <a:gd name="connsiteX10" fmla="*/ 9715 w 38100"/>
                  <a:gd name="connsiteY10" fmla="*/ 32575 h 38100"/>
                  <a:gd name="connsiteX11" fmla="*/ 11906 w 38100"/>
                  <a:gd name="connsiteY11" fmla="*/ 33433 h 38100"/>
                  <a:gd name="connsiteX12" fmla="*/ 31813 w 38100"/>
                  <a:gd name="connsiteY12" fmla="*/ 33433 h 38100"/>
                  <a:gd name="connsiteX13" fmla="*/ 31813 w 38100"/>
                  <a:gd name="connsiteY13" fmla="*/ 15811 h 38100"/>
                  <a:gd name="connsiteX14" fmla="*/ 34385 w 38100"/>
                  <a:gd name="connsiteY14" fmla="*/ 15811 h 38100"/>
                  <a:gd name="connsiteX15" fmla="*/ 34385 w 38100"/>
                  <a:gd name="connsiteY15" fmla="*/ 12287 h 38100"/>
                  <a:gd name="connsiteX16" fmla="*/ 31813 w 38100"/>
                  <a:gd name="connsiteY16" fmla="*/ 12287 h 38100"/>
                  <a:gd name="connsiteX17" fmla="*/ 31813 w 38100"/>
                  <a:gd name="connsiteY17" fmla="*/ 8096 h 38100"/>
                  <a:gd name="connsiteX18" fmla="*/ 27241 w 38100"/>
                  <a:gd name="connsiteY18" fmla="*/ 8096 h 38100"/>
                  <a:gd name="connsiteX19" fmla="*/ 27241 w 38100"/>
                  <a:gd name="connsiteY19" fmla="*/ 25717 h 38100"/>
                  <a:gd name="connsiteX20" fmla="*/ 13145 w 38100"/>
                  <a:gd name="connsiteY20" fmla="*/ 25717 h 38100"/>
                  <a:gd name="connsiteX21" fmla="*/ 13145 w 38100"/>
                  <a:gd name="connsiteY21" fmla="*/ 23336 h 38100"/>
                  <a:gd name="connsiteX22" fmla="*/ 8858 w 38100"/>
                  <a:gd name="connsiteY22" fmla="*/ 23336 h 38100"/>
                  <a:gd name="connsiteX23" fmla="*/ 8858 w 38100"/>
                  <a:gd name="connsiteY23" fmla="*/ 30385 h 38100"/>
                  <a:gd name="connsiteX24" fmla="*/ 13240 w 38100"/>
                  <a:gd name="connsiteY24" fmla="*/ 27527 h 38100"/>
                  <a:gd name="connsiteX25" fmla="*/ 27337 w 38100"/>
                  <a:gd name="connsiteY25" fmla="*/ 27527 h 38100"/>
                  <a:gd name="connsiteX26" fmla="*/ 27337 w 38100"/>
                  <a:gd name="connsiteY26" fmla="*/ 31432 h 38100"/>
                  <a:gd name="connsiteX27" fmla="*/ 13811 w 38100"/>
                  <a:gd name="connsiteY27" fmla="*/ 31432 h 38100"/>
                  <a:gd name="connsiteX28" fmla="*/ 13335 w 38100"/>
                  <a:gd name="connsiteY28" fmla="*/ 31242 h 38100"/>
                  <a:gd name="connsiteX29" fmla="*/ 13240 w 38100"/>
                  <a:gd name="connsiteY29" fmla="*/ 30766 h 38100"/>
                  <a:gd name="connsiteX30" fmla="*/ 13240 w 38100"/>
                  <a:gd name="connsiteY30" fmla="*/ 2752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38100" h="38100">
                    <a:moveTo>
                      <a:pt x="7239" y="9144"/>
                    </a:moveTo>
                    <a:lnTo>
                      <a:pt x="14573" y="9144"/>
                    </a:lnTo>
                    <a:lnTo>
                      <a:pt x="14573" y="7144"/>
                    </a:lnTo>
                    <a:lnTo>
                      <a:pt x="18574" y="7144"/>
                    </a:lnTo>
                    <a:lnTo>
                      <a:pt x="18574" y="9144"/>
                    </a:lnTo>
                    <a:lnTo>
                      <a:pt x="25908" y="9144"/>
                    </a:lnTo>
                    <a:lnTo>
                      <a:pt x="25908" y="10954"/>
                    </a:lnTo>
                    <a:lnTo>
                      <a:pt x="7144" y="10954"/>
                    </a:lnTo>
                    <a:lnTo>
                      <a:pt x="7144" y="9144"/>
                    </a:lnTo>
                    <a:close/>
                    <a:moveTo>
                      <a:pt x="8954" y="30385"/>
                    </a:moveTo>
                    <a:cubicBezTo>
                      <a:pt x="8954" y="31242"/>
                      <a:pt x="9239" y="32004"/>
                      <a:pt x="9715" y="32575"/>
                    </a:cubicBezTo>
                    <a:cubicBezTo>
                      <a:pt x="10287" y="33147"/>
                      <a:pt x="10954" y="33433"/>
                      <a:pt x="11906" y="33433"/>
                    </a:cubicBezTo>
                    <a:lnTo>
                      <a:pt x="31813" y="33433"/>
                    </a:lnTo>
                    <a:lnTo>
                      <a:pt x="31813" y="15811"/>
                    </a:lnTo>
                    <a:lnTo>
                      <a:pt x="34385" y="15811"/>
                    </a:lnTo>
                    <a:lnTo>
                      <a:pt x="34385" y="12287"/>
                    </a:lnTo>
                    <a:lnTo>
                      <a:pt x="31813" y="12287"/>
                    </a:lnTo>
                    <a:lnTo>
                      <a:pt x="31813" y="8096"/>
                    </a:lnTo>
                    <a:lnTo>
                      <a:pt x="27241" y="8096"/>
                    </a:lnTo>
                    <a:lnTo>
                      <a:pt x="27241" y="25717"/>
                    </a:lnTo>
                    <a:lnTo>
                      <a:pt x="13145" y="25717"/>
                    </a:lnTo>
                    <a:lnTo>
                      <a:pt x="13145" y="23336"/>
                    </a:lnTo>
                    <a:lnTo>
                      <a:pt x="8858" y="23336"/>
                    </a:lnTo>
                    <a:lnTo>
                      <a:pt x="8858" y="30385"/>
                    </a:lnTo>
                    <a:close/>
                    <a:moveTo>
                      <a:pt x="13240" y="27527"/>
                    </a:moveTo>
                    <a:lnTo>
                      <a:pt x="27337" y="27527"/>
                    </a:lnTo>
                    <a:lnTo>
                      <a:pt x="27337" y="31432"/>
                    </a:lnTo>
                    <a:lnTo>
                      <a:pt x="13811" y="31432"/>
                    </a:lnTo>
                    <a:cubicBezTo>
                      <a:pt x="13811" y="31432"/>
                      <a:pt x="13430" y="31432"/>
                      <a:pt x="13335" y="31242"/>
                    </a:cubicBezTo>
                    <a:cubicBezTo>
                      <a:pt x="13335" y="31147"/>
                      <a:pt x="13240" y="30956"/>
                      <a:pt x="13240" y="30766"/>
                    </a:cubicBezTo>
                    <a:lnTo>
                      <a:pt x="13240" y="27527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4" name="자유형: 도형 983">
                <a:extLst>
                  <a:ext uri="{FF2B5EF4-FFF2-40B4-BE49-F238E27FC236}">
                    <a16:creationId xmlns:a16="http://schemas.microsoft.com/office/drawing/2014/main" id="{7E974201-8B89-4745-915F-82C9ECB0BB36}"/>
                  </a:ext>
                </a:extLst>
              </p:cNvPr>
              <p:cNvSpPr/>
              <p:nvPr/>
            </p:nvSpPr>
            <p:spPr>
              <a:xfrm>
                <a:off x="4271486" y="2877550"/>
                <a:ext cx="28575" cy="19050"/>
              </a:xfrm>
              <a:custGeom>
                <a:avLst/>
                <a:gdLst>
                  <a:gd name="connsiteX0" fmla="*/ 23527 w 28575"/>
                  <a:gd name="connsiteY0" fmla="*/ 8287 h 19050"/>
                  <a:gd name="connsiteX1" fmla="*/ 19907 w 28575"/>
                  <a:gd name="connsiteY1" fmla="*/ 7144 h 19050"/>
                  <a:gd name="connsiteX2" fmla="*/ 11906 w 28575"/>
                  <a:gd name="connsiteY2" fmla="*/ 7144 h 19050"/>
                  <a:gd name="connsiteX3" fmla="*/ 8382 w 28575"/>
                  <a:gd name="connsiteY3" fmla="*/ 8287 h 19050"/>
                  <a:gd name="connsiteX4" fmla="*/ 7144 w 28575"/>
                  <a:gd name="connsiteY4" fmla="*/ 11430 h 19050"/>
                  <a:gd name="connsiteX5" fmla="*/ 8382 w 28575"/>
                  <a:gd name="connsiteY5" fmla="*/ 14669 h 19050"/>
                  <a:gd name="connsiteX6" fmla="*/ 11906 w 28575"/>
                  <a:gd name="connsiteY6" fmla="*/ 15812 h 19050"/>
                  <a:gd name="connsiteX7" fmla="*/ 19907 w 28575"/>
                  <a:gd name="connsiteY7" fmla="*/ 15812 h 19050"/>
                  <a:gd name="connsiteX8" fmla="*/ 23527 w 28575"/>
                  <a:gd name="connsiteY8" fmla="*/ 14669 h 19050"/>
                  <a:gd name="connsiteX9" fmla="*/ 24765 w 28575"/>
                  <a:gd name="connsiteY9" fmla="*/ 11430 h 19050"/>
                  <a:gd name="connsiteX10" fmla="*/ 23527 w 28575"/>
                  <a:gd name="connsiteY10" fmla="*/ 8287 h 19050"/>
                  <a:gd name="connsiteX11" fmla="*/ 20669 w 28575"/>
                  <a:gd name="connsiteY11" fmla="*/ 12573 h 19050"/>
                  <a:gd name="connsiteX12" fmla="*/ 19145 w 28575"/>
                  <a:gd name="connsiteY12" fmla="*/ 14097 h 19050"/>
                  <a:gd name="connsiteX13" fmla="*/ 12478 w 28575"/>
                  <a:gd name="connsiteY13" fmla="*/ 14097 h 19050"/>
                  <a:gd name="connsiteX14" fmla="*/ 10954 w 28575"/>
                  <a:gd name="connsiteY14" fmla="*/ 12573 h 19050"/>
                  <a:gd name="connsiteX15" fmla="*/ 10954 w 28575"/>
                  <a:gd name="connsiteY15" fmla="*/ 10382 h 19050"/>
                  <a:gd name="connsiteX16" fmla="*/ 12478 w 28575"/>
                  <a:gd name="connsiteY16" fmla="*/ 8858 h 19050"/>
                  <a:gd name="connsiteX17" fmla="*/ 19145 w 28575"/>
                  <a:gd name="connsiteY17" fmla="*/ 8858 h 19050"/>
                  <a:gd name="connsiteX18" fmla="*/ 20669 w 28575"/>
                  <a:gd name="connsiteY18" fmla="*/ 10382 h 19050"/>
                  <a:gd name="connsiteX19" fmla="*/ 20669 w 28575"/>
                  <a:gd name="connsiteY19" fmla="*/ 1257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8575" h="19050">
                    <a:moveTo>
                      <a:pt x="23527" y="8287"/>
                    </a:moveTo>
                    <a:cubicBezTo>
                      <a:pt x="22669" y="7525"/>
                      <a:pt x="21526" y="7144"/>
                      <a:pt x="19907" y="7144"/>
                    </a:cubicBezTo>
                    <a:lnTo>
                      <a:pt x="11906" y="7144"/>
                    </a:lnTo>
                    <a:cubicBezTo>
                      <a:pt x="10382" y="7144"/>
                      <a:pt x="9144" y="7525"/>
                      <a:pt x="8382" y="8287"/>
                    </a:cubicBezTo>
                    <a:cubicBezTo>
                      <a:pt x="7525" y="9049"/>
                      <a:pt x="7144" y="10097"/>
                      <a:pt x="7144" y="11430"/>
                    </a:cubicBezTo>
                    <a:cubicBezTo>
                      <a:pt x="7144" y="12764"/>
                      <a:pt x="7525" y="13907"/>
                      <a:pt x="8382" y="14669"/>
                    </a:cubicBezTo>
                    <a:cubicBezTo>
                      <a:pt x="9239" y="15431"/>
                      <a:pt x="10382" y="15812"/>
                      <a:pt x="11906" y="15812"/>
                    </a:cubicBezTo>
                    <a:lnTo>
                      <a:pt x="19907" y="15812"/>
                    </a:lnTo>
                    <a:cubicBezTo>
                      <a:pt x="21526" y="15812"/>
                      <a:pt x="22765" y="15431"/>
                      <a:pt x="23527" y="14669"/>
                    </a:cubicBezTo>
                    <a:cubicBezTo>
                      <a:pt x="24384" y="13907"/>
                      <a:pt x="24765" y="12859"/>
                      <a:pt x="24765" y="11430"/>
                    </a:cubicBezTo>
                    <a:cubicBezTo>
                      <a:pt x="24765" y="10001"/>
                      <a:pt x="24384" y="8954"/>
                      <a:pt x="23527" y="8287"/>
                    </a:cubicBezTo>
                    <a:close/>
                    <a:moveTo>
                      <a:pt x="20669" y="12573"/>
                    </a:moveTo>
                    <a:cubicBezTo>
                      <a:pt x="20669" y="13430"/>
                      <a:pt x="20002" y="14097"/>
                      <a:pt x="19145" y="14097"/>
                    </a:cubicBezTo>
                    <a:lnTo>
                      <a:pt x="12478" y="14097"/>
                    </a:lnTo>
                    <a:cubicBezTo>
                      <a:pt x="11621" y="14097"/>
                      <a:pt x="10954" y="13430"/>
                      <a:pt x="10954" y="12573"/>
                    </a:cubicBezTo>
                    <a:lnTo>
                      <a:pt x="10954" y="10382"/>
                    </a:lnTo>
                    <a:cubicBezTo>
                      <a:pt x="10954" y="9525"/>
                      <a:pt x="11621" y="8858"/>
                      <a:pt x="12478" y="8858"/>
                    </a:cubicBezTo>
                    <a:lnTo>
                      <a:pt x="19145" y="8858"/>
                    </a:lnTo>
                    <a:cubicBezTo>
                      <a:pt x="19907" y="8858"/>
                      <a:pt x="20669" y="9525"/>
                      <a:pt x="20669" y="10382"/>
                    </a:cubicBezTo>
                    <a:lnTo>
                      <a:pt x="20669" y="12573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5" name="자유형: 도형 984">
                <a:extLst>
                  <a:ext uri="{FF2B5EF4-FFF2-40B4-BE49-F238E27FC236}">
                    <a16:creationId xmlns:a16="http://schemas.microsoft.com/office/drawing/2014/main" id="{833BD2C5-C043-4712-9800-0FC5866CDC18}"/>
                  </a:ext>
                </a:extLst>
              </p:cNvPr>
              <p:cNvSpPr/>
              <p:nvPr/>
            </p:nvSpPr>
            <p:spPr>
              <a:xfrm>
                <a:off x="4359307" y="2872407"/>
                <a:ext cx="28575" cy="28575"/>
              </a:xfrm>
              <a:custGeom>
                <a:avLst/>
                <a:gdLst>
                  <a:gd name="connsiteX0" fmla="*/ 19526 w 28575"/>
                  <a:gd name="connsiteY0" fmla="*/ 25717 h 28575"/>
                  <a:gd name="connsiteX1" fmla="*/ 17812 w 28575"/>
                  <a:gd name="connsiteY1" fmla="*/ 16669 h 28575"/>
                  <a:gd name="connsiteX2" fmla="*/ 17812 w 28575"/>
                  <a:gd name="connsiteY2" fmla="*/ 7144 h 28575"/>
                  <a:gd name="connsiteX3" fmla="*/ 13144 w 28575"/>
                  <a:gd name="connsiteY3" fmla="*/ 7144 h 28575"/>
                  <a:gd name="connsiteX4" fmla="*/ 13144 w 28575"/>
                  <a:gd name="connsiteY4" fmla="*/ 16669 h 28575"/>
                  <a:gd name="connsiteX5" fmla="*/ 11430 w 28575"/>
                  <a:gd name="connsiteY5" fmla="*/ 25717 h 28575"/>
                  <a:gd name="connsiteX6" fmla="*/ 7144 w 28575"/>
                  <a:gd name="connsiteY6" fmla="*/ 28575 h 28575"/>
                  <a:gd name="connsiteX7" fmla="*/ 7144 w 28575"/>
                  <a:gd name="connsiteY7" fmla="*/ 30671 h 28575"/>
                  <a:gd name="connsiteX8" fmla="*/ 12478 w 28575"/>
                  <a:gd name="connsiteY8" fmla="*/ 28194 h 28575"/>
                  <a:gd name="connsiteX9" fmla="*/ 15430 w 28575"/>
                  <a:gd name="connsiteY9" fmla="*/ 24479 h 28575"/>
                  <a:gd name="connsiteX10" fmla="*/ 16764 w 28575"/>
                  <a:gd name="connsiteY10" fmla="*/ 26479 h 28575"/>
                  <a:gd name="connsiteX11" fmla="*/ 18478 w 28575"/>
                  <a:gd name="connsiteY11" fmla="*/ 28194 h 28575"/>
                  <a:gd name="connsiteX12" fmla="*/ 23813 w 28575"/>
                  <a:gd name="connsiteY12" fmla="*/ 30671 h 28575"/>
                  <a:gd name="connsiteX13" fmla="*/ 23813 w 28575"/>
                  <a:gd name="connsiteY13" fmla="*/ 28575 h 28575"/>
                  <a:gd name="connsiteX14" fmla="*/ 19526 w 28575"/>
                  <a:gd name="connsiteY14" fmla="*/ 25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28575">
                    <a:moveTo>
                      <a:pt x="19526" y="25717"/>
                    </a:moveTo>
                    <a:cubicBezTo>
                      <a:pt x="17431" y="23241"/>
                      <a:pt x="17812" y="18574"/>
                      <a:pt x="17812" y="16669"/>
                    </a:cubicBezTo>
                    <a:lnTo>
                      <a:pt x="17812" y="7144"/>
                    </a:lnTo>
                    <a:lnTo>
                      <a:pt x="13144" y="7144"/>
                    </a:lnTo>
                    <a:lnTo>
                      <a:pt x="13144" y="16669"/>
                    </a:lnTo>
                    <a:cubicBezTo>
                      <a:pt x="13144" y="18574"/>
                      <a:pt x="13525" y="23336"/>
                      <a:pt x="11430" y="25717"/>
                    </a:cubicBezTo>
                    <a:cubicBezTo>
                      <a:pt x="9811" y="27622"/>
                      <a:pt x="7906" y="28384"/>
                      <a:pt x="7144" y="28575"/>
                    </a:cubicBezTo>
                    <a:lnTo>
                      <a:pt x="7144" y="30671"/>
                    </a:lnTo>
                    <a:cubicBezTo>
                      <a:pt x="9239" y="30194"/>
                      <a:pt x="11049" y="29337"/>
                      <a:pt x="12478" y="28194"/>
                    </a:cubicBezTo>
                    <a:cubicBezTo>
                      <a:pt x="13716" y="27242"/>
                      <a:pt x="14668" y="26003"/>
                      <a:pt x="15430" y="24479"/>
                    </a:cubicBezTo>
                    <a:cubicBezTo>
                      <a:pt x="15811" y="25241"/>
                      <a:pt x="16192" y="25908"/>
                      <a:pt x="16764" y="26479"/>
                    </a:cubicBezTo>
                    <a:cubicBezTo>
                      <a:pt x="17240" y="27051"/>
                      <a:pt x="17812" y="27622"/>
                      <a:pt x="18478" y="28194"/>
                    </a:cubicBezTo>
                    <a:cubicBezTo>
                      <a:pt x="19907" y="29337"/>
                      <a:pt x="21717" y="30194"/>
                      <a:pt x="23813" y="30671"/>
                    </a:cubicBezTo>
                    <a:lnTo>
                      <a:pt x="23813" y="28575"/>
                    </a:lnTo>
                    <a:cubicBezTo>
                      <a:pt x="23050" y="28289"/>
                      <a:pt x="21146" y="27527"/>
                      <a:pt x="19526" y="25717"/>
                    </a:cubicBez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6" name="자유형: 도형 985">
                <a:extLst>
                  <a:ext uri="{FF2B5EF4-FFF2-40B4-BE49-F238E27FC236}">
                    <a16:creationId xmlns:a16="http://schemas.microsoft.com/office/drawing/2014/main" id="{CD043182-D806-43AC-A801-223C6902D23E}"/>
                  </a:ext>
                </a:extLst>
              </p:cNvPr>
              <p:cNvSpPr/>
              <p:nvPr/>
            </p:nvSpPr>
            <p:spPr>
              <a:xfrm>
                <a:off x="4380262" y="2872312"/>
                <a:ext cx="19050" cy="38100"/>
              </a:xfrm>
              <a:custGeom>
                <a:avLst/>
                <a:gdLst>
                  <a:gd name="connsiteX0" fmla="*/ 14288 w 19050"/>
                  <a:gd name="connsiteY0" fmla="*/ 15621 h 38100"/>
                  <a:gd name="connsiteX1" fmla="*/ 11716 w 19050"/>
                  <a:gd name="connsiteY1" fmla="*/ 15621 h 38100"/>
                  <a:gd name="connsiteX2" fmla="*/ 11716 w 19050"/>
                  <a:gd name="connsiteY2" fmla="*/ 7144 h 38100"/>
                  <a:gd name="connsiteX3" fmla="*/ 7144 w 19050"/>
                  <a:gd name="connsiteY3" fmla="*/ 7144 h 38100"/>
                  <a:gd name="connsiteX4" fmla="*/ 7144 w 19050"/>
                  <a:gd name="connsiteY4" fmla="*/ 32480 h 38100"/>
                  <a:gd name="connsiteX5" fmla="*/ 11716 w 19050"/>
                  <a:gd name="connsiteY5" fmla="*/ 32480 h 38100"/>
                  <a:gd name="connsiteX6" fmla="*/ 11716 w 19050"/>
                  <a:gd name="connsiteY6" fmla="*/ 17526 h 38100"/>
                  <a:gd name="connsiteX7" fmla="*/ 14288 w 19050"/>
                  <a:gd name="connsiteY7" fmla="*/ 17526 h 38100"/>
                  <a:gd name="connsiteX8" fmla="*/ 14288 w 19050"/>
                  <a:gd name="connsiteY8" fmla="*/ 1562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38100">
                    <a:moveTo>
                      <a:pt x="14288" y="15621"/>
                    </a:moveTo>
                    <a:lnTo>
                      <a:pt x="11716" y="15621"/>
                    </a:lnTo>
                    <a:lnTo>
                      <a:pt x="11716" y="7144"/>
                    </a:lnTo>
                    <a:lnTo>
                      <a:pt x="7144" y="7144"/>
                    </a:lnTo>
                    <a:lnTo>
                      <a:pt x="7144" y="32480"/>
                    </a:lnTo>
                    <a:lnTo>
                      <a:pt x="11716" y="32480"/>
                    </a:lnTo>
                    <a:lnTo>
                      <a:pt x="11716" y="17526"/>
                    </a:lnTo>
                    <a:lnTo>
                      <a:pt x="14288" y="17526"/>
                    </a:lnTo>
                    <a:lnTo>
                      <a:pt x="14288" y="15621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7" name="자유형: 도형 986">
                <a:extLst>
                  <a:ext uri="{FF2B5EF4-FFF2-40B4-BE49-F238E27FC236}">
                    <a16:creationId xmlns:a16="http://schemas.microsoft.com/office/drawing/2014/main" id="{F6760F7E-C498-40FD-A1DC-8DED8733B5DC}"/>
                  </a:ext>
                </a:extLst>
              </p:cNvPr>
              <p:cNvSpPr/>
              <p:nvPr/>
            </p:nvSpPr>
            <p:spPr>
              <a:xfrm>
                <a:off x="4241673" y="2909364"/>
                <a:ext cx="247650" cy="19050"/>
              </a:xfrm>
              <a:custGeom>
                <a:avLst/>
                <a:gdLst>
                  <a:gd name="connsiteX0" fmla="*/ 7144 w 247650"/>
                  <a:gd name="connsiteY0" fmla="*/ 7144 h 19050"/>
                  <a:gd name="connsiteX1" fmla="*/ 240982 w 247650"/>
                  <a:gd name="connsiteY1" fmla="*/ 7144 h 19050"/>
                  <a:gd name="connsiteX2" fmla="*/ 240982 w 247650"/>
                  <a:gd name="connsiteY2" fmla="*/ 13907 h 19050"/>
                  <a:gd name="connsiteX3" fmla="*/ 7144 w 247650"/>
                  <a:gd name="connsiteY3" fmla="*/ 1390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7650" h="19050">
                    <a:moveTo>
                      <a:pt x="7144" y="7144"/>
                    </a:moveTo>
                    <a:lnTo>
                      <a:pt x="240982" y="7144"/>
                    </a:lnTo>
                    <a:lnTo>
                      <a:pt x="240982" y="13907"/>
                    </a:lnTo>
                    <a:lnTo>
                      <a:pt x="7144" y="13907"/>
                    </a:lnTo>
                    <a:close/>
                  </a:path>
                </a:pathLst>
              </a:custGeom>
              <a:solidFill>
                <a:srgbClr val="00A73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4" name="그룹 13">
              <a:extLst>
                <a:ext uri="{FF2B5EF4-FFF2-40B4-BE49-F238E27FC236}">
                  <a16:creationId xmlns:a16="http://schemas.microsoft.com/office/drawing/2014/main" id="{F70C7733-EECC-4FE5-BC47-0BC7720488A3}"/>
                </a:ext>
              </a:extLst>
            </p:cNvPr>
            <p:cNvGrpSpPr/>
            <p:nvPr/>
          </p:nvGrpSpPr>
          <p:grpSpPr>
            <a:xfrm>
              <a:off x="1475835" y="2679990"/>
              <a:ext cx="502729" cy="222123"/>
              <a:chOff x="2960942" y="3339323"/>
              <a:chExt cx="502729" cy="222123"/>
            </a:xfrm>
          </p:grpSpPr>
          <p:sp>
            <p:nvSpPr>
              <p:cNvPr id="927" name="자유형: 도형 926">
                <a:extLst>
                  <a:ext uri="{FF2B5EF4-FFF2-40B4-BE49-F238E27FC236}">
                    <a16:creationId xmlns:a16="http://schemas.microsoft.com/office/drawing/2014/main" id="{DE6B3611-A556-4B8E-B3A7-D96FBF1DED34}"/>
                  </a:ext>
                </a:extLst>
              </p:cNvPr>
              <p:cNvSpPr/>
              <p:nvPr/>
            </p:nvSpPr>
            <p:spPr>
              <a:xfrm>
                <a:off x="3142393" y="3388853"/>
                <a:ext cx="19050" cy="19050"/>
              </a:xfrm>
              <a:custGeom>
                <a:avLst/>
                <a:gdLst>
                  <a:gd name="connsiteX0" fmla="*/ 8287 w 19050"/>
                  <a:gd name="connsiteY0" fmla="*/ 8287 h 19050"/>
                  <a:gd name="connsiteX1" fmla="*/ 8287 w 19050"/>
                  <a:gd name="connsiteY1" fmla="*/ 13811 h 19050"/>
                  <a:gd name="connsiteX2" fmla="*/ 13811 w 19050"/>
                  <a:gd name="connsiteY2" fmla="*/ 13811 h 19050"/>
                  <a:gd name="connsiteX3" fmla="*/ 13811 w 19050"/>
                  <a:gd name="connsiteY3" fmla="*/ 8287 h 19050"/>
                  <a:gd name="connsiteX4" fmla="*/ 8287 w 19050"/>
                  <a:gd name="connsiteY4" fmla="*/ 828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8287" y="8287"/>
                    </a:moveTo>
                    <a:cubicBezTo>
                      <a:pt x="6763" y="9811"/>
                      <a:pt x="6763" y="12287"/>
                      <a:pt x="8287" y="13811"/>
                    </a:cubicBezTo>
                    <a:cubicBezTo>
                      <a:pt x="9811" y="15335"/>
                      <a:pt x="12287" y="15335"/>
                      <a:pt x="13811" y="13811"/>
                    </a:cubicBezTo>
                    <a:cubicBezTo>
                      <a:pt x="15335" y="12287"/>
                      <a:pt x="15335" y="9811"/>
                      <a:pt x="13811" y="8287"/>
                    </a:cubicBezTo>
                    <a:cubicBezTo>
                      <a:pt x="12287" y="6763"/>
                      <a:pt x="9811" y="6763"/>
                      <a:pt x="8287" y="828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8" name="자유형: 도형 927">
                <a:extLst>
                  <a:ext uri="{FF2B5EF4-FFF2-40B4-BE49-F238E27FC236}">
                    <a16:creationId xmlns:a16="http://schemas.microsoft.com/office/drawing/2014/main" id="{766DDEC3-8A0E-4F2C-B497-696513E5D687}"/>
                  </a:ext>
                </a:extLst>
              </p:cNvPr>
              <p:cNvSpPr/>
              <p:nvPr/>
            </p:nvSpPr>
            <p:spPr>
              <a:xfrm>
                <a:off x="2960942" y="3346085"/>
                <a:ext cx="104775" cy="114300"/>
              </a:xfrm>
              <a:custGeom>
                <a:avLst/>
                <a:gdLst>
                  <a:gd name="connsiteX0" fmla="*/ 68008 w 104775"/>
                  <a:gd name="connsiteY0" fmla="*/ 109252 h 114300"/>
                  <a:gd name="connsiteX1" fmla="*/ 72962 w 104775"/>
                  <a:gd name="connsiteY1" fmla="*/ 106299 h 114300"/>
                  <a:gd name="connsiteX2" fmla="*/ 74581 w 104775"/>
                  <a:gd name="connsiteY2" fmla="*/ 100870 h 114300"/>
                  <a:gd name="connsiteX3" fmla="*/ 74581 w 104775"/>
                  <a:gd name="connsiteY3" fmla="*/ 64389 h 114300"/>
                  <a:gd name="connsiteX4" fmla="*/ 38576 w 104775"/>
                  <a:gd name="connsiteY4" fmla="*/ 64389 h 114300"/>
                  <a:gd name="connsiteX5" fmla="*/ 38576 w 104775"/>
                  <a:gd name="connsiteY5" fmla="*/ 100870 h 114300"/>
                  <a:gd name="connsiteX6" fmla="*/ 40576 w 104775"/>
                  <a:gd name="connsiteY6" fmla="*/ 106394 h 114300"/>
                  <a:gd name="connsiteX7" fmla="*/ 45149 w 104775"/>
                  <a:gd name="connsiteY7" fmla="*/ 109347 h 114300"/>
                  <a:gd name="connsiteX8" fmla="*/ 7144 w 104775"/>
                  <a:gd name="connsiteY8" fmla="*/ 109347 h 114300"/>
                  <a:gd name="connsiteX9" fmla="*/ 12192 w 104775"/>
                  <a:gd name="connsiteY9" fmla="*/ 106394 h 114300"/>
                  <a:gd name="connsiteX10" fmla="*/ 14192 w 104775"/>
                  <a:gd name="connsiteY10" fmla="*/ 100870 h 114300"/>
                  <a:gd name="connsiteX11" fmla="*/ 14192 w 104775"/>
                  <a:gd name="connsiteY11" fmla="*/ 15430 h 114300"/>
                  <a:gd name="connsiteX12" fmla="*/ 12192 w 104775"/>
                  <a:gd name="connsiteY12" fmla="*/ 10096 h 114300"/>
                  <a:gd name="connsiteX13" fmla="*/ 7144 w 104775"/>
                  <a:gd name="connsiteY13" fmla="*/ 7144 h 114300"/>
                  <a:gd name="connsiteX14" fmla="*/ 45149 w 104775"/>
                  <a:gd name="connsiteY14" fmla="*/ 7144 h 114300"/>
                  <a:gd name="connsiteX15" fmla="*/ 40196 w 104775"/>
                  <a:gd name="connsiteY15" fmla="*/ 10096 h 114300"/>
                  <a:gd name="connsiteX16" fmla="*/ 38481 w 104775"/>
                  <a:gd name="connsiteY16" fmla="*/ 15430 h 114300"/>
                  <a:gd name="connsiteX17" fmla="*/ 38481 w 104775"/>
                  <a:gd name="connsiteY17" fmla="*/ 50102 h 114300"/>
                  <a:gd name="connsiteX18" fmla="*/ 74485 w 104775"/>
                  <a:gd name="connsiteY18" fmla="*/ 50102 h 114300"/>
                  <a:gd name="connsiteX19" fmla="*/ 74485 w 104775"/>
                  <a:gd name="connsiteY19" fmla="*/ 15430 h 114300"/>
                  <a:gd name="connsiteX20" fmla="*/ 72676 w 104775"/>
                  <a:gd name="connsiteY20" fmla="*/ 10192 h 114300"/>
                  <a:gd name="connsiteX21" fmla="*/ 67818 w 104775"/>
                  <a:gd name="connsiteY21" fmla="*/ 7144 h 114300"/>
                  <a:gd name="connsiteX22" fmla="*/ 105823 w 104775"/>
                  <a:gd name="connsiteY22" fmla="*/ 7144 h 114300"/>
                  <a:gd name="connsiteX23" fmla="*/ 100679 w 104775"/>
                  <a:gd name="connsiteY23" fmla="*/ 10192 h 114300"/>
                  <a:gd name="connsiteX24" fmla="*/ 98774 w 104775"/>
                  <a:gd name="connsiteY24" fmla="*/ 15430 h 114300"/>
                  <a:gd name="connsiteX25" fmla="*/ 98774 w 104775"/>
                  <a:gd name="connsiteY25" fmla="*/ 100870 h 114300"/>
                  <a:gd name="connsiteX26" fmla="*/ 100870 w 104775"/>
                  <a:gd name="connsiteY26" fmla="*/ 106394 h 114300"/>
                  <a:gd name="connsiteX27" fmla="*/ 105918 w 104775"/>
                  <a:gd name="connsiteY27" fmla="*/ 109347 h 114300"/>
                  <a:gd name="connsiteX28" fmla="*/ 67913 w 104775"/>
                  <a:gd name="connsiteY28" fmla="*/ 109347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04775" h="114300">
                    <a:moveTo>
                      <a:pt x="68008" y="109252"/>
                    </a:moveTo>
                    <a:cubicBezTo>
                      <a:pt x="70295" y="108776"/>
                      <a:pt x="71914" y="107728"/>
                      <a:pt x="72962" y="106299"/>
                    </a:cubicBezTo>
                    <a:cubicBezTo>
                      <a:pt x="74009" y="104775"/>
                      <a:pt x="74581" y="102965"/>
                      <a:pt x="74581" y="100870"/>
                    </a:cubicBezTo>
                    <a:lnTo>
                      <a:pt x="74581" y="64389"/>
                    </a:lnTo>
                    <a:lnTo>
                      <a:pt x="38576" y="64389"/>
                    </a:lnTo>
                    <a:lnTo>
                      <a:pt x="38576" y="100870"/>
                    </a:lnTo>
                    <a:cubicBezTo>
                      <a:pt x="38576" y="103156"/>
                      <a:pt x="39243" y="104965"/>
                      <a:pt x="40576" y="106394"/>
                    </a:cubicBezTo>
                    <a:cubicBezTo>
                      <a:pt x="41910" y="107823"/>
                      <a:pt x="43434" y="108776"/>
                      <a:pt x="45149" y="109347"/>
                    </a:cubicBezTo>
                    <a:lnTo>
                      <a:pt x="7144" y="109347"/>
                    </a:lnTo>
                    <a:cubicBezTo>
                      <a:pt x="9239" y="108871"/>
                      <a:pt x="10858" y="107823"/>
                      <a:pt x="12192" y="106394"/>
                    </a:cubicBezTo>
                    <a:cubicBezTo>
                      <a:pt x="13525" y="104965"/>
                      <a:pt x="14192" y="103156"/>
                      <a:pt x="14192" y="100870"/>
                    </a:cubicBezTo>
                    <a:lnTo>
                      <a:pt x="14192" y="15430"/>
                    </a:lnTo>
                    <a:cubicBezTo>
                      <a:pt x="14192" y="13526"/>
                      <a:pt x="13525" y="11716"/>
                      <a:pt x="12192" y="10096"/>
                    </a:cubicBezTo>
                    <a:cubicBezTo>
                      <a:pt x="10858" y="8477"/>
                      <a:pt x="9144" y="7525"/>
                      <a:pt x="7144" y="7144"/>
                    </a:cubicBezTo>
                    <a:lnTo>
                      <a:pt x="45149" y="7144"/>
                    </a:lnTo>
                    <a:cubicBezTo>
                      <a:pt x="42958" y="7525"/>
                      <a:pt x="41338" y="8572"/>
                      <a:pt x="40196" y="10096"/>
                    </a:cubicBezTo>
                    <a:cubicBezTo>
                      <a:pt x="39053" y="11716"/>
                      <a:pt x="38481" y="13430"/>
                      <a:pt x="38481" y="15430"/>
                    </a:cubicBezTo>
                    <a:lnTo>
                      <a:pt x="38481" y="50102"/>
                    </a:lnTo>
                    <a:lnTo>
                      <a:pt x="74485" y="50102"/>
                    </a:lnTo>
                    <a:lnTo>
                      <a:pt x="74485" y="15430"/>
                    </a:lnTo>
                    <a:cubicBezTo>
                      <a:pt x="74485" y="13621"/>
                      <a:pt x="73914" y="11811"/>
                      <a:pt x="72676" y="10192"/>
                    </a:cubicBezTo>
                    <a:cubicBezTo>
                      <a:pt x="71533" y="8572"/>
                      <a:pt x="69913" y="7525"/>
                      <a:pt x="67818" y="7144"/>
                    </a:cubicBezTo>
                    <a:lnTo>
                      <a:pt x="105823" y="7144"/>
                    </a:lnTo>
                    <a:cubicBezTo>
                      <a:pt x="103632" y="7525"/>
                      <a:pt x="101917" y="8572"/>
                      <a:pt x="100679" y="10192"/>
                    </a:cubicBezTo>
                    <a:cubicBezTo>
                      <a:pt x="99441" y="11811"/>
                      <a:pt x="98774" y="13621"/>
                      <a:pt x="98774" y="15430"/>
                    </a:cubicBezTo>
                    <a:lnTo>
                      <a:pt x="98774" y="100870"/>
                    </a:lnTo>
                    <a:cubicBezTo>
                      <a:pt x="98774" y="103156"/>
                      <a:pt x="99441" y="104965"/>
                      <a:pt x="100870" y="106394"/>
                    </a:cubicBezTo>
                    <a:cubicBezTo>
                      <a:pt x="102299" y="107823"/>
                      <a:pt x="103918" y="108776"/>
                      <a:pt x="105918" y="109347"/>
                    </a:cubicBezTo>
                    <a:lnTo>
                      <a:pt x="67913" y="109347"/>
                    </a:lnTo>
                    <a:close/>
                  </a:path>
                </a:pathLst>
              </a:custGeom>
              <a:solidFill>
                <a:srgbClr val="005D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9" name="자유형: 도형 928">
                <a:extLst>
                  <a:ext uri="{FF2B5EF4-FFF2-40B4-BE49-F238E27FC236}">
                    <a16:creationId xmlns:a16="http://schemas.microsoft.com/office/drawing/2014/main" id="{FA7FA4E6-85A9-4F34-81C0-0AF1BE1E17E2}"/>
                  </a:ext>
                </a:extLst>
              </p:cNvPr>
              <p:cNvSpPr/>
              <p:nvPr/>
            </p:nvSpPr>
            <p:spPr>
              <a:xfrm>
                <a:off x="3071717" y="3345990"/>
                <a:ext cx="47625" cy="114300"/>
              </a:xfrm>
              <a:custGeom>
                <a:avLst/>
                <a:gdLst>
                  <a:gd name="connsiteX0" fmla="*/ 7144 w 47625"/>
                  <a:gd name="connsiteY0" fmla="*/ 109347 h 114300"/>
                  <a:gd name="connsiteX1" fmla="*/ 12763 w 47625"/>
                  <a:gd name="connsiteY1" fmla="*/ 106394 h 114300"/>
                  <a:gd name="connsiteX2" fmla="*/ 14192 w 47625"/>
                  <a:gd name="connsiteY2" fmla="*/ 100965 h 114300"/>
                  <a:gd name="connsiteX3" fmla="*/ 14192 w 47625"/>
                  <a:gd name="connsiteY3" fmla="*/ 15526 h 114300"/>
                  <a:gd name="connsiteX4" fmla="*/ 12763 w 47625"/>
                  <a:gd name="connsiteY4" fmla="*/ 10097 h 114300"/>
                  <a:gd name="connsiteX5" fmla="*/ 7144 w 47625"/>
                  <a:gd name="connsiteY5" fmla="*/ 7144 h 114300"/>
                  <a:gd name="connsiteX6" fmla="*/ 45625 w 47625"/>
                  <a:gd name="connsiteY6" fmla="*/ 7144 h 114300"/>
                  <a:gd name="connsiteX7" fmla="*/ 40196 w 47625"/>
                  <a:gd name="connsiteY7" fmla="*/ 10097 h 114300"/>
                  <a:gd name="connsiteX8" fmla="*/ 38576 w 47625"/>
                  <a:gd name="connsiteY8" fmla="*/ 15526 h 114300"/>
                  <a:gd name="connsiteX9" fmla="*/ 38576 w 47625"/>
                  <a:gd name="connsiteY9" fmla="*/ 100965 h 114300"/>
                  <a:gd name="connsiteX10" fmla="*/ 40196 w 47625"/>
                  <a:gd name="connsiteY10" fmla="*/ 106394 h 114300"/>
                  <a:gd name="connsiteX11" fmla="*/ 45625 w 47625"/>
                  <a:gd name="connsiteY11" fmla="*/ 109442 h 114300"/>
                  <a:gd name="connsiteX12" fmla="*/ 7144 w 47625"/>
                  <a:gd name="connsiteY12" fmla="*/ 109442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47625" h="114300">
                    <a:moveTo>
                      <a:pt x="7144" y="109347"/>
                    </a:moveTo>
                    <a:cubicBezTo>
                      <a:pt x="9906" y="108776"/>
                      <a:pt x="11811" y="107728"/>
                      <a:pt x="12763" y="106394"/>
                    </a:cubicBezTo>
                    <a:cubicBezTo>
                      <a:pt x="13716" y="104966"/>
                      <a:pt x="14192" y="103156"/>
                      <a:pt x="14192" y="100965"/>
                    </a:cubicBezTo>
                    <a:lnTo>
                      <a:pt x="14192" y="15526"/>
                    </a:lnTo>
                    <a:cubicBezTo>
                      <a:pt x="14192" y="13240"/>
                      <a:pt x="13716" y="11525"/>
                      <a:pt x="12763" y="10097"/>
                    </a:cubicBezTo>
                    <a:cubicBezTo>
                      <a:pt x="11811" y="8763"/>
                      <a:pt x="9906" y="7811"/>
                      <a:pt x="7144" y="7144"/>
                    </a:cubicBezTo>
                    <a:lnTo>
                      <a:pt x="45625" y="7144"/>
                    </a:lnTo>
                    <a:cubicBezTo>
                      <a:pt x="43053" y="7716"/>
                      <a:pt x="41243" y="8763"/>
                      <a:pt x="40196" y="10097"/>
                    </a:cubicBezTo>
                    <a:cubicBezTo>
                      <a:pt x="39148" y="11430"/>
                      <a:pt x="38576" y="13240"/>
                      <a:pt x="38576" y="15526"/>
                    </a:cubicBezTo>
                    <a:lnTo>
                      <a:pt x="38576" y="100965"/>
                    </a:lnTo>
                    <a:cubicBezTo>
                      <a:pt x="38576" y="103251"/>
                      <a:pt x="39148" y="104966"/>
                      <a:pt x="40196" y="106394"/>
                    </a:cubicBezTo>
                    <a:cubicBezTo>
                      <a:pt x="41243" y="107728"/>
                      <a:pt x="43053" y="108776"/>
                      <a:pt x="45625" y="109442"/>
                    </a:cubicBezTo>
                    <a:lnTo>
                      <a:pt x="7144" y="109442"/>
                    </a:lnTo>
                    <a:close/>
                  </a:path>
                </a:pathLst>
              </a:custGeom>
              <a:solidFill>
                <a:srgbClr val="005D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0" name="자유형: 도형 929">
                <a:extLst>
                  <a:ext uri="{FF2B5EF4-FFF2-40B4-BE49-F238E27FC236}">
                    <a16:creationId xmlns:a16="http://schemas.microsoft.com/office/drawing/2014/main" id="{0E1CFAD1-0510-422B-9C0A-BF0398259D90}"/>
                  </a:ext>
                </a:extLst>
              </p:cNvPr>
              <p:cNvSpPr/>
              <p:nvPr/>
            </p:nvSpPr>
            <p:spPr>
              <a:xfrm>
                <a:off x="3120200" y="3342942"/>
                <a:ext cx="152400" cy="114300"/>
              </a:xfrm>
              <a:custGeom>
                <a:avLst/>
                <a:gdLst>
                  <a:gd name="connsiteX0" fmla="*/ 113538 w 152400"/>
                  <a:gd name="connsiteY0" fmla="*/ 112585 h 114300"/>
                  <a:gd name="connsiteX1" fmla="*/ 118396 w 152400"/>
                  <a:gd name="connsiteY1" fmla="*/ 111157 h 114300"/>
                  <a:gd name="connsiteX2" fmla="*/ 120205 w 152400"/>
                  <a:gd name="connsiteY2" fmla="*/ 108585 h 114300"/>
                  <a:gd name="connsiteX3" fmla="*/ 120205 w 152400"/>
                  <a:gd name="connsiteY3" fmla="*/ 106013 h 114300"/>
                  <a:gd name="connsiteX4" fmla="*/ 119539 w 152400"/>
                  <a:gd name="connsiteY4" fmla="*/ 103537 h 114300"/>
                  <a:gd name="connsiteX5" fmla="*/ 107251 w 152400"/>
                  <a:gd name="connsiteY5" fmla="*/ 57150 h 114300"/>
                  <a:gd name="connsiteX6" fmla="*/ 106775 w 152400"/>
                  <a:gd name="connsiteY6" fmla="*/ 57150 h 114300"/>
                  <a:gd name="connsiteX7" fmla="*/ 77819 w 152400"/>
                  <a:gd name="connsiteY7" fmla="*/ 115538 h 114300"/>
                  <a:gd name="connsiteX8" fmla="*/ 74295 w 152400"/>
                  <a:gd name="connsiteY8" fmla="*/ 115538 h 114300"/>
                  <a:gd name="connsiteX9" fmla="*/ 44101 w 152400"/>
                  <a:gd name="connsiteY9" fmla="*/ 58102 h 114300"/>
                  <a:gd name="connsiteX10" fmla="*/ 43625 w 152400"/>
                  <a:gd name="connsiteY10" fmla="*/ 58102 h 114300"/>
                  <a:gd name="connsiteX11" fmla="*/ 31718 w 152400"/>
                  <a:gd name="connsiteY11" fmla="*/ 103537 h 114300"/>
                  <a:gd name="connsiteX12" fmla="*/ 31147 w 152400"/>
                  <a:gd name="connsiteY12" fmla="*/ 106013 h 114300"/>
                  <a:gd name="connsiteX13" fmla="*/ 30956 w 152400"/>
                  <a:gd name="connsiteY13" fmla="*/ 108585 h 114300"/>
                  <a:gd name="connsiteX14" fmla="*/ 32766 w 152400"/>
                  <a:gd name="connsiteY14" fmla="*/ 111157 h 114300"/>
                  <a:gd name="connsiteX15" fmla="*/ 37529 w 152400"/>
                  <a:gd name="connsiteY15" fmla="*/ 112585 h 114300"/>
                  <a:gd name="connsiteX16" fmla="*/ 7144 w 152400"/>
                  <a:gd name="connsiteY16" fmla="*/ 112585 h 114300"/>
                  <a:gd name="connsiteX17" fmla="*/ 11525 w 152400"/>
                  <a:gd name="connsiteY17" fmla="*/ 110299 h 114300"/>
                  <a:gd name="connsiteX18" fmla="*/ 13906 w 152400"/>
                  <a:gd name="connsiteY18" fmla="*/ 106013 h 114300"/>
                  <a:gd name="connsiteX19" fmla="*/ 39338 w 152400"/>
                  <a:gd name="connsiteY19" fmla="*/ 7144 h 114300"/>
                  <a:gd name="connsiteX20" fmla="*/ 42863 w 152400"/>
                  <a:gd name="connsiteY20" fmla="*/ 7144 h 114300"/>
                  <a:gd name="connsiteX21" fmla="*/ 79343 w 152400"/>
                  <a:gd name="connsiteY21" fmla="*/ 77057 h 114300"/>
                  <a:gd name="connsiteX22" fmla="*/ 79534 w 152400"/>
                  <a:gd name="connsiteY22" fmla="*/ 77057 h 114300"/>
                  <a:gd name="connsiteX23" fmla="*/ 114776 w 152400"/>
                  <a:gd name="connsiteY23" fmla="*/ 7144 h 114300"/>
                  <a:gd name="connsiteX24" fmla="*/ 118300 w 152400"/>
                  <a:gd name="connsiteY24" fmla="*/ 7144 h 114300"/>
                  <a:gd name="connsiteX25" fmla="*/ 143732 w 152400"/>
                  <a:gd name="connsiteY25" fmla="*/ 106013 h 114300"/>
                  <a:gd name="connsiteX26" fmla="*/ 146304 w 152400"/>
                  <a:gd name="connsiteY26" fmla="*/ 110299 h 114300"/>
                  <a:gd name="connsiteX27" fmla="*/ 150495 w 152400"/>
                  <a:gd name="connsiteY27" fmla="*/ 112585 h 114300"/>
                  <a:gd name="connsiteX28" fmla="*/ 113538 w 152400"/>
                  <a:gd name="connsiteY28" fmla="*/ 112585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52400" h="114300">
                    <a:moveTo>
                      <a:pt x="113538" y="112585"/>
                    </a:moveTo>
                    <a:cubicBezTo>
                      <a:pt x="115729" y="112395"/>
                      <a:pt x="117348" y="111919"/>
                      <a:pt x="118396" y="111157"/>
                    </a:cubicBezTo>
                    <a:cubicBezTo>
                      <a:pt x="119443" y="110395"/>
                      <a:pt x="120015" y="109538"/>
                      <a:pt x="120205" y="108585"/>
                    </a:cubicBezTo>
                    <a:cubicBezTo>
                      <a:pt x="120396" y="107918"/>
                      <a:pt x="120396" y="106966"/>
                      <a:pt x="120205" y="106013"/>
                    </a:cubicBezTo>
                    <a:cubicBezTo>
                      <a:pt x="119920" y="104965"/>
                      <a:pt x="119729" y="104204"/>
                      <a:pt x="119539" y="103537"/>
                    </a:cubicBezTo>
                    <a:lnTo>
                      <a:pt x="107251" y="57150"/>
                    </a:lnTo>
                    <a:lnTo>
                      <a:pt x="106775" y="57150"/>
                    </a:lnTo>
                    <a:lnTo>
                      <a:pt x="77819" y="115538"/>
                    </a:lnTo>
                    <a:lnTo>
                      <a:pt x="74295" y="115538"/>
                    </a:lnTo>
                    <a:lnTo>
                      <a:pt x="44101" y="58102"/>
                    </a:lnTo>
                    <a:lnTo>
                      <a:pt x="43625" y="58102"/>
                    </a:lnTo>
                    <a:lnTo>
                      <a:pt x="31718" y="103537"/>
                    </a:lnTo>
                    <a:cubicBezTo>
                      <a:pt x="31718" y="104108"/>
                      <a:pt x="31433" y="104965"/>
                      <a:pt x="31147" y="106013"/>
                    </a:cubicBezTo>
                    <a:cubicBezTo>
                      <a:pt x="30861" y="107061"/>
                      <a:pt x="30766" y="107918"/>
                      <a:pt x="30956" y="108585"/>
                    </a:cubicBezTo>
                    <a:cubicBezTo>
                      <a:pt x="31147" y="109538"/>
                      <a:pt x="31813" y="110395"/>
                      <a:pt x="32766" y="111157"/>
                    </a:cubicBezTo>
                    <a:cubicBezTo>
                      <a:pt x="33814" y="111919"/>
                      <a:pt x="35338" y="112395"/>
                      <a:pt x="37529" y="112585"/>
                    </a:cubicBezTo>
                    <a:lnTo>
                      <a:pt x="7144" y="112585"/>
                    </a:lnTo>
                    <a:cubicBezTo>
                      <a:pt x="8858" y="112300"/>
                      <a:pt x="10382" y="111538"/>
                      <a:pt x="11525" y="110299"/>
                    </a:cubicBezTo>
                    <a:cubicBezTo>
                      <a:pt x="12668" y="109061"/>
                      <a:pt x="13525" y="107632"/>
                      <a:pt x="13906" y="106013"/>
                    </a:cubicBezTo>
                    <a:lnTo>
                      <a:pt x="39338" y="7144"/>
                    </a:lnTo>
                    <a:lnTo>
                      <a:pt x="42863" y="7144"/>
                    </a:lnTo>
                    <a:lnTo>
                      <a:pt x="79343" y="77057"/>
                    </a:lnTo>
                    <a:lnTo>
                      <a:pt x="79534" y="77057"/>
                    </a:lnTo>
                    <a:lnTo>
                      <a:pt x="114776" y="7144"/>
                    </a:lnTo>
                    <a:lnTo>
                      <a:pt x="118300" y="7144"/>
                    </a:lnTo>
                    <a:lnTo>
                      <a:pt x="143732" y="106013"/>
                    </a:lnTo>
                    <a:cubicBezTo>
                      <a:pt x="144209" y="107632"/>
                      <a:pt x="145066" y="109061"/>
                      <a:pt x="146304" y="110299"/>
                    </a:cubicBezTo>
                    <a:cubicBezTo>
                      <a:pt x="147447" y="111538"/>
                      <a:pt x="148876" y="112300"/>
                      <a:pt x="150495" y="112585"/>
                    </a:cubicBezTo>
                    <a:lnTo>
                      <a:pt x="113538" y="112585"/>
                    </a:lnTo>
                    <a:close/>
                  </a:path>
                </a:pathLst>
              </a:custGeom>
              <a:solidFill>
                <a:srgbClr val="005D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1" name="자유형: 도형 930">
                <a:extLst>
                  <a:ext uri="{FF2B5EF4-FFF2-40B4-BE49-F238E27FC236}">
                    <a16:creationId xmlns:a16="http://schemas.microsoft.com/office/drawing/2014/main" id="{0A38BE80-D712-496B-888D-F69AF8701DC0}"/>
                  </a:ext>
                </a:extLst>
              </p:cNvPr>
              <p:cNvSpPr/>
              <p:nvPr/>
            </p:nvSpPr>
            <p:spPr>
              <a:xfrm>
                <a:off x="3271266" y="3345990"/>
                <a:ext cx="95250" cy="114300"/>
              </a:xfrm>
              <a:custGeom>
                <a:avLst/>
                <a:gdLst>
                  <a:gd name="connsiteX0" fmla="*/ 7144 w 95250"/>
                  <a:gd name="connsiteY0" fmla="*/ 109347 h 114300"/>
                  <a:gd name="connsiteX1" fmla="*/ 12763 w 95250"/>
                  <a:gd name="connsiteY1" fmla="*/ 106394 h 114300"/>
                  <a:gd name="connsiteX2" fmla="*/ 14192 w 95250"/>
                  <a:gd name="connsiteY2" fmla="*/ 100965 h 114300"/>
                  <a:gd name="connsiteX3" fmla="*/ 14192 w 95250"/>
                  <a:gd name="connsiteY3" fmla="*/ 15526 h 114300"/>
                  <a:gd name="connsiteX4" fmla="*/ 12763 w 95250"/>
                  <a:gd name="connsiteY4" fmla="*/ 10097 h 114300"/>
                  <a:gd name="connsiteX5" fmla="*/ 7144 w 95250"/>
                  <a:gd name="connsiteY5" fmla="*/ 7144 h 114300"/>
                  <a:gd name="connsiteX6" fmla="*/ 91250 w 95250"/>
                  <a:gd name="connsiteY6" fmla="*/ 7144 h 114300"/>
                  <a:gd name="connsiteX7" fmla="*/ 91250 w 95250"/>
                  <a:gd name="connsiteY7" fmla="*/ 26575 h 114300"/>
                  <a:gd name="connsiteX8" fmla="*/ 86201 w 95250"/>
                  <a:gd name="connsiteY8" fmla="*/ 21336 h 114300"/>
                  <a:gd name="connsiteX9" fmla="*/ 76676 w 95250"/>
                  <a:gd name="connsiteY9" fmla="*/ 19526 h 114300"/>
                  <a:gd name="connsiteX10" fmla="*/ 38576 w 95250"/>
                  <a:gd name="connsiteY10" fmla="*/ 19526 h 114300"/>
                  <a:gd name="connsiteX11" fmla="*/ 38576 w 95250"/>
                  <a:gd name="connsiteY11" fmla="*/ 50673 h 114300"/>
                  <a:gd name="connsiteX12" fmla="*/ 68961 w 95250"/>
                  <a:gd name="connsiteY12" fmla="*/ 50673 h 114300"/>
                  <a:gd name="connsiteX13" fmla="*/ 75629 w 95250"/>
                  <a:gd name="connsiteY13" fmla="*/ 49530 h 114300"/>
                  <a:gd name="connsiteX14" fmla="*/ 79438 w 95250"/>
                  <a:gd name="connsiteY14" fmla="*/ 44958 h 114300"/>
                  <a:gd name="connsiteX15" fmla="*/ 79438 w 95250"/>
                  <a:gd name="connsiteY15" fmla="*/ 69723 h 114300"/>
                  <a:gd name="connsiteX16" fmla="*/ 75914 w 95250"/>
                  <a:gd name="connsiteY16" fmla="*/ 65342 h 114300"/>
                  <a:gd name="connsiteX17" fmla="*/ 68961 w 95250"/>
                  <a:gd name="connsiteY17" fmla="*/ 64008 h 114300"/>
                  <a:gd name="connsiteX18" fmla="*/ 38576 w 95250"/>
                  <a:gd name="connsiteY18" fmla="*/ 64008 h 114300"/>
                  <a:gd name="connsiteX19" fmla="*/ 38576 w 95250"/>
                  <a:gd name="connsiteY19" fmla="*/ 96393 h 114300"/>
                  <a:gd name="connsiteX20" fmla="*/ 79724 w 95250"/>
                  <a:gd name="connsiteY20" fmla="*/ 96393 h 114300"/>
                  <a:gd name="connsiteX21" fmla="*/ 89154 w 95250"/>
                  <a:gd name="connsiteY21" fmla="*/ 94583 h 114300"/>
                  <a:gd name="connsiteX22" fmla="*/ 94393 w 95250"/>
                  <a:gd name="connsiteY22" fmla="*/ 89249 h 114300"/>
                  <a:gd name="connsiteX23" fmla="*/ 94393 w 95250"/>
                  <a:gd name="connsiteY23" fmla="*/ 109442 h 114300"/>
                  <a:gd name="connsiteX24" fmla="*/ 7239 w 95250"/>
                  <a:gd name="connsiteY24" fmla="*/ 109442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95250" h="114300">
                    <a:moveTo>
                      <a:pt x="7144" y="109347"/>
                    </a:moveTo>
                    <a:cubicBezTo>
                      <a:pt x="9906" y="108776"/>
                      <a:pt x="11811" y="107728"/>
                      <a:pt x="12763" y="106394"/>
                    </a:cubicBezTo>
                    <a:cubicBezTo>
                      <a:pt x="13716" y="104966"/>
                      <a:pt x="14192" y="103156"/>
                      <a:pt x="14192" y="100965"/>
                    </a:cubicBezTo>
                    <a:lnTo>
                      <a:pt x="14192" y="15526"/>
                    </a:lnTo>
                    <a:cubicBezTo>
                      <a:pt x="14192" y="13240"/>
                      <a:pt x="13716" y="11525"/>
                      <a:pt x="12763" y="10097"/>
                    </a:cubicBezTo>
                    <a:cubicBezTo>
                      <a:pt x="11811" y="8763"/>
                      <a:pt x="9906" y="7811"/>
                      <a:pt x="7144" y="7144"/>
                    </a:cubicBezTo>
                    <a:lnTo>
                      <a:pt x="91250" y="7144"/>
                    </a:lnTo>
                    <a:lnTo>
                      <a:pt x="91250" y="26575"/>
                    </a:lnTo>
                    <a:cubicBezTo>
                      <a:pt x="90297" y="24289"/>
                      <a:pt x="88678" y="22574"/>
                      <a:pt x="86201" y="21336"/>
                    </a:cubicBezTo>
                    <a:cubicBezTo>
                      <a:pt x="83725" y="20098"/>
                      <a:pt x="80581" y="19526"/>
                      <a:pt x="76676" y="19526"/>
                    </a:cubicBezTo>
                    <a:lnTo>
                      <a:pt x="38576" y="19526"/>
                    </a:lnTo>
                    <a:lnTo>
                      <a:pt x="38576" y="50673"/>
                    </a:lnTo>
                    <a:lnTo>
                      <a:pt x="68961" y="50673"/>
                    </a:lnTo>
                    <a:cubicBezTo>
                      <a:pt x="71628" y="50673"/>
                      <a:pt x="73819" y="50292"/>
                      <a:pt x="75629" y="49530"/>
                    </a:cubicBezTo>
                    <a:cubicBezTo>
                      <a:pt x="77438" y="48768"/>
                      <a:pt x="78676" y="47244"/>
                      <a:pt x="79438" y="44958"/>
                    </a:cubicBezTo>
                    <a:lnTo>
                      <a:pt x="79438" y="69723"/>
                    </a:lnTo>
                    <a:cubicBezTo>
                      <a:pt x="79058" y="67628"/>
                      <a:pt x="77819" y="66199"/>
                      <a:pt x="75914" y="65342"/>
                    </a:cubicBezTo>
                    <a:cubicBezTo>
                      <a:pt x="74009" y="64484"/>
                      <a:pt x="71628" y="64008"/>
                      <a:pt x="68961" y="64008"/>
                    </a:cubicBezTo>
                    <a:lnTo>
                      <a:pt x="38576" y="64008"/>
                    </a:lnTo>
                    <a:lnTo>
                      <a:pt x="38576" y="96393"/>
                    </a:lnTo>
                    <a:lnTo>
                      <a:pt x="79724" y="96393"/>
                    </a:lnTo>
                    <a:cubicBezTo>
                      <a:pt x="83534" y="96393"/>
                      <a:pt x="86677" y="95822"/>
                      <a:pt x="89154" y="94583"/>
                    </a:cubicBezTo>
                    <a:cubicBezTo>
                      <a:pt x="91630" y="93441"/>
                      <a:pt x="93345" y="91631"/>
                      <a:pt x="94393" y="89249"/>
                    </a:cubicBezTo>
                    <a:lnTo>
                      <a:pt x="94393" y="109442"/>
                    </a:lnTo>
                    <a:lnTo>
                      <a:pt x="7239" y="109442"/>
                    </a:lnTo>
                    <a:close/>
                  </a:path>
                </a:pathLst>
              </a:custGeom>
              <a:solidFill>
                <a:srgbClr val="005D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2" name="자유형: 도형 931">
                <a:extLst>
                  <a:ext uri="{FF2B5EF4-FFF2-40B4-BE49-F238E27FC236}">
                    <a16:creationId xmlns:a16="http://schemas.microsoft.com/office/drawing/2014/main" id="{FC351895-1C06-482C-8186-8D27F7693627}"/>
                  </a:ext>
                </a:extLst>
              </p:cNvPr>
              <p:cNvSpPr/>
              <p:nvPr/>
            </p:nvSpPr>
            <p:spPr>
              <a:xfrm>
                <a:off x="3358896" y="3339323"/>
                <a:ext cx="104775" cy="123825"/>
              </a:xfrm>
              <a:custGeom>
                <a:avLst/>
                <a:gdLst>
                  <a:gd name="connsiteX0" fmla="*/ 99346 w 104775"/>
                  <a:gd name="connsiteY0" fmla="*/ 121158 h 123825"/>
                  <a:gd name="connsiteX1" fmla="*/ 98774 w 104775"/>
                  <a:gd name="connsiteY1" fmla="*/ 118967 h 123825"/>
                  <a:gd name="connsiteX2" fmla="*/ 96965 w 104775"/>
                  <a:gd name="connsiteY2" fmla="*/ 116586 h 123825"/>
                  <a:gd name="connsiteX3" fmla="*/ 95059 w 104775"/>
                  <a:gd name="connsiteY3" fmla="*/ 115633 h 123825"/>
                  <a:gd name="connsiteX4" fmla="*/ 92774 w 104775"/>
                  <a:gd name="connsiteY4" fmla="*/ 115348 h 123825"/>
                  <a:gd name="connsiteX5" fmla="*/ 82201 w 104775"/>
                  <a:gd name="connsiteY5" fmla="*/ 116300 h 123825"/>
                  <a:gd name="connsiteX6" fmla="*/ 72295 w 104775"/>
                  <a:gd name="connsiteY6" fmla="*/ 117348 h 123825"/>
                  <a:gd name="connsiteX7" fmla="*/ 25241 w 104775"/>
                  <a:gd name="connsiteY7" fmla="*/ 102870 h 123825"/>
                  <a:gd name="connsiteX8" fmla="*/ 7144 w 104775"/>
                  <a:gd name="connsiteY8" fmla="*/ 64103 h 123825"/>
                  <a:gd name="connsiteX9" fmla="*/ 25051 w 104775"/>
                  <a:gd name="connsiteY9" fmla="*/ 25717 h 123825"/>
                  <a:gd name="connsiteX10" fmla="*/ 71533 w 104775"/>
                  <a:gd name="connsiteY10" fmla="*/ 10954 h 123825"/>
                  <a:gd name="connsiteX11" fmla="*/ 83820 w 104775"/>
                  <a:gd name="connsiteY11" fmla="*/ 12192 h 123825"/>
                  <a:gd name="connsiteX12" fmla="*/ 92297 w 104775"/>
                  <a:gd name="connsiteY12" fmla="*/ 13430 h 123825"/>
                  <a:gd name="connsiteX13" fmla="*/ 96488 w 104775"/>
                  <a:gd name="connsiteY13" fmla="*/ 11335 h 123825"/>
                  <a:gd name="connsiteX14" fmla="*/ 98393 w 104775"/>
                  <a:gd name="connsiteY14" fmla="*/ 7144 h 123825"/>
                  <a:gd name="connsiteX15" fmla="*/ 98393 w 104775"/>
                  <a:gd name="connsiteY15" fmla="*/ 33623 h 123825"/>
                  <a:gd name="connsiteX16" fmla="*/ 89821 w 104775"/>
                  <a:gd name="connsiteY16" fmla="*/ 26670 h 123825"/>
                  <a:gd name="connsiteX17" fmla="*/ 73533 w 104775"/>
                  <a:gd name="connsiteY17" fmla="*/ 23717 h 123825"/>
                  <a:gd name="connsiteX18" fmla="*/ 43243 w 104775"/>
                  <a:gd name="connsiteY18" fmla="*/ 36004 h 123825"/>
                  <a:gd name="connsiteX19" fmla="*/ 33147 w 104775"/>
                  <a:gd name="connsiteY19" fmla="*/ 64103 h 123825"/>
                  <a:gd name="connsiteX20" fmla="*/ 44101 w 104775"/>
                  <a:gd name="connsiteY20" fmla="*/ 92392 h 123825"/>
                  <a:gd name="connsiteX21" fmla="*/ 74295 w 104775"/>
                  <a:gd name="connsiteY21" fmla="*/ 104108 h 123825"/>
                  <a:gd name="connsiteX22" fmla="*/ 90202 w 104775"/>
                  <a:gd name="connsiteY22" fmla="*/ 102013 h 123825"/>
                  <a:gd name="connsiteX23" fmla="*/ 99060 w 104775"/>
                  <a:gd name="connsiteY23" fmla="*/ 95917 h 123825"/>
                  <a:gd name="connsiteX24" fmla="*/ 99060 w 104775"/>
                  <a:gd name="connsiteY24" fmla="*/ 121158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04775" h="123825">
                    <a:moveTo>
                      <a:pt x="99346" y="121158"/>
                    </a:moveTo>
                    <a:cubicBezTo>
                      <a:pt x="99250" y="120587"/>
                      <a:pt x="99060" y="119824"/>
                      <a:pt x="98774" y="118967"/>
                    </a:cubicBezTo>
                    <a:cubicBezTo>
                      <a:pt x="98489" y="118110"/>
                      <a:pt x="97917" y="117253"/>
                      <a:pt x="96965" y="116586"/>
                    </a:cubicBezTo>
                    <a:cubicBezTo>
                      <a:pt x="96488" y="116205"/>
                      <a:pt x="95822" y="115824"/>
                      <a:pt x="95059" y="115633"/>
                    </a:cubicBezTo>
                    <a:cubicBezTo>
                      <a:pt x="94298" y="115443"/>
                      <a:pt x="93535" y="115348"/>
                      <a:pt x="92774" y="115348"/>
                    </a:cubicBezTo>
                    <a:cubicBezTo>
                      <a:pt x="89249" y="115348"/>
                      <a:pt x="85725" y="115633"/>
                      <a:pt x="82201" y="116300"/>
                    </a:cubicBezTo>
                    <a:cubicBezTo>
                      <a:pt x="78676" y="116967"/>
                      <a:pt x="75343" y="117348"/>
                      <a:pt x="72295" y="117348"/>
                    </a:cubicBezTo>
                    <a:cubicBezTo>
                      <a:pt x="52959" y="117348"/>
                      <a:pt x="37338" y="112490"/>
                      <a:pt x="25241" y="102870"/>
                    </a:cubicBezTo>
                    <a:cubicBezTo>
                      <a:pt x="13145" y="93250"/>
                      <a:pt x="7144" y="80296"/>
                      <a:pt x="7144" y="64103"/>
                    </a:cubicBezTo>
                    <a:cubicBezTo>
                      <a:pt x="7144" y="47911"/>
                      <a:pt x="13145" y="35623"/>
                      <a:pt x="25051" y="25717"/>
                    </a:cubicBezTo>
                    <a:cubicBezTo>
                      <a:pt x="36957" y="15812"/>
                      <a:pt x="52483" y="10954"/>
                      <a:pt x="71533" y="10954"/>
                    </a:cubicBezTo>
                    <a:cubicBezTo>
                      <a:pt x="75628" y="10954"/>
                      <a:pt x="79724" y="11335"/>
                      <a:pt x="83820" y="12192"/>
                    </a:cubicBezTo>
                    <a:cubicBezTo>
                      <a:pt x="87916" y="13049"/>
                      <a:pt x="90773" y="13430"/>
                      <a:pt x="92297" y="13430"/>
                    </a:cubicBezTo>
                    <a:cubicBezTo>
                      <a:pt x="94012" y="13240"/>
                      <a:pt x="95441" y="12573"/>
                      <a:pt x="96488" y="11335"/>
                    </a:cubicBezTo>
                    <a:cubicBezTo>
                      <a:pt x="97536" y="10192"/>
                      <a:pt x="98203" y="8763"/>
                      <a:pt x="98393" y="7144"/>
                    </a:cubicBezTo>
                    <a:lnTo>
                      <a:pt x="98393" y="33623"/>
                    </a:lnTo>
                    <a:cubicBezTo>
                      <a:pt x="96869" y="30956"/>
                      <a:pt x="94012" y="28670"/>
                      <a:pt x="89821" y="26670"/>
                    </a:cubicBezTo>
                    <a:cubicBezTo>
                      <a:pt x="85630" y="24765"/>
                      <a:pt x="80200" y="23717"/>
                      <a:pt x="73533" y="23717"/>
                    </a:cubicBezTo>
                    <a:cubicBezTo>
                      <a:pt x="60103" y="23717"/>
                      <a:pt x="50006" y="27813"/>
                      <a:pt x="43243" y="36004"/>
                    </a:cubicBezTo>
                    <a:cubicBezTo>
                      <a:pt x="36576" y="44196"/>
                      <a:pt x="33147" y="53530"/>
                      <a:pt x="33147" y="64103"/>
                    </a:cubicBezTo>
                    <a:cubicBezTo>
                      <a:pt x="33147" y="74676"/>
                      <a:pt x="36767" y="84677"/>
                      <a:pt x="44101" y="92392"/>
                    </a:cubicBezTo>
                    <a:cubicBezTo>
                      <a:pt x="51435" y="100203"/>
                      <a:pt x="61436" y="104108"/>
                      <a:pt x="74295" y="104108"/>
                    </a:cubicBezTo>
                    <a:cubicBezTo>
                      <a:pt x="80677" y="104108"/>
                      <a:pt x="86011" y="103441"/>
                      <a:pt x="90202" y="102013"/>
                    </a:cubicBezTo>
                    <a:cubicBezTo>
                      <a:pt x="94488" y="100584"/>
                      <a:pt x="97441" y="98584"/>
                      <a:pt x="99060" y="95917"/>
                    </a:cubicBezTo>
                    <a:lnTo>
                      <a:pt x="99060" y="121158"/>
                    </a:lnTo>
                    <a:close/>
                  </a:path>
                </a:pathLst>
              </a:custGeom>
              <a:solidFill>
                <a:srgbClr val="005D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3" name="자유형: 도형 932">
                <a:extLst>
                  <a:ext uri="{FF2B5EF4-FFF2-40B4-BE49-F238E27FC236}">
                    <a16:creationId xmlns:a16="http://schemas.microsoft.com/office/drawing/2014/main" id="{65799329-AD4D-4B29-B5FE-437842116979}"/>
                  </a:ext>
                </a:extLst>
              </p:cNvPr>
              <p:cNvSpPr/>
              <p:nvPr/>
            </p:nvSpPr>
            <p:spPr>
              <a:xfrm>
                <a:off x="2966466" y="3466291"/>
                <a:ext cx="57150" cy="28575"/>
              </a:xfrm>
              <a:custGeom>
                <a:avLst/>
                <a:gdLst>
                  <a:gd name="connsiteX0" fmla="*/ 57436 w 57150"/>
                  <a:gd name="connsiteY0" fmla="*/ 16097 h 28575"/>
                  <a:gd name="connsiteX1" fmla="*/ 41243 w 57150"/>
                  <a:gd name="connsiteY1" fmla="*/ 16097 h 28575"/>
                  <a:gd name="connsiteX2" fmla="*/ 41243 w 57150"/>
                  <a:gd name="connsiteY2" fmla="*/ 7144 h 28575"/>
                  <a:gd name="connsiteX3" fmla="*/ 23241 w 57150"/>
                  <a:gd name="connsiteY3" fmla="*/ 7144 h 28575"/>
                  <a:gd name="connsiteX4" fmla="*/ 23241 w 57150"/>
                  <a:gd name="connsiteY4" fmla="*/ 8954 h 28575"/>
                  <a:gd name="connsiteX5" fmla="*/ 25051 w 57150"/>
                  <a:gd name="connsiteY5" fmla="*/ 8954 h 28575"/>
                  <a:gd name="connsiteX6" fmla="*/ 28670 w 57150"/>
                  <a:gd name="connsiteY6" fmla="*/ 12573 h 28575"/>
                  <a:gd name="connsiteX7" fmla="*/ 28670 w 57150"/>
                  <a:gd name="connsiteY7" fmla="*/ 16193 h 28575"/>
                  <a:gd name="connsiteX8" fmla="*/ 7144 w 57150"/>
                  <a:gd name="connsiteY8" fmla="*/ 16193 h 28575"/>
                  <a:gd name="connsiteX9" fmla="*/ 7144 w 57150"/>
                  <a:gd name="connsiteY9" fmla="*/ 18002 h 28575"/>
                  <a:gd name="connsiteX10" fmla="*/ 14288 w 57150"/>
                  <a:gd name="connsiteY10" fmla="*/ 25146 h 28575"/>
                  <a:gd name="connsiteX11" fmla="*/ 57436 w 57150"/>
                  <a:gd name="connsiteY11" fmla="*/ 25146 h 28575"/>
                  <a:gd name="connsiteX12" fmla="*/ 57436 w 57150"/>
                  <a:gd name="connsiteY12" fmla="*/ 1619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28575">
                    <a:moveTo>
                      <a:pt x="57436" y="16097"/>
                    </a:moveTo>
                    <a:lnTo>
                      <a:pt x="41243" y="16097"/>
                    </a:lnTo>
                    <a:lnTo>
                      <a:pt x="41243" y="7144"/>
                    </a:lnTo>
                    <a:lnTo>
                      <a:pt x="23241" y="7144"/>
                    </a:lnTo>
                    <a:lnTo>
                      <a:pt x="23241" y="8954"/>
                    </a:lnTo>
                    <a:lnTo>
                      <a:pt x="25051" y="8954"/>
                    </a:lnTo>
                    <a:cubicBezTo>
                      <a:pt x="27051" y="8954"/>
                      <a:pt x="28670" y="10573"/>
                      <a:pt x="28670" y="12573"/>
                    </a:cubicBezTo>
                    <a:lnTo>
                      <a:pt x="28670" y="16193"/>
                    </a:lnTo>
                    <a:lnTo>
                      <a:pt x="7144" y="16193"/>
                    </a:lnTo>
                    <a:lnTo>
                      <a:pt x="7144" y="18002"/>
                    </a:lnTo>
                    <a:cubicBezTo>
                      <a:pt x="7144" y="22003"/>
                      <a:pt x="10382" y="25146"/>
                      <a:pt x="14288" y="25146"/>
                    </a:cubicBezTo>
                    <a:lnTo>
                      <a:pt x="57436" y="25146"/>
                    </a:lnTo>
                    <a:lnTo>
                      <a:pt x="57436" y="16193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4" name="자유형: 도형 933">
                <a:extLst>
                  <a:ext uri="{FF2B5EF4-FFF2-40B4-BE49-F238E27FC236}">
                    <a16:creationId xmlns:a16="http://schemas.microsoft.com/office/drawing/2014/main" id="{DB717304-ED4C-40A6-A0FD-626B2BF2C4D2}"/>
                  </a:ext>
                </a:extLst>
              </p:cNvPr>
              <p:cNvSpPr/>
              <p:nvPr/>
            </p:nvSpPr>
            <p:spPr>
              <a:xfrm>
                <a:off x="2966561" y="3466196"/>
                <a:ext cx="85725" cy="95250"/>
              </a:xfrm>
              <a:custGeom>
                <a:avLst/>
                <a:gdLst>
                  <a:gd name="connsiteX0" fmla="*/ 84582 w 85725"/>
                  <a:gd name="connsiteY0" fmla="*/ 32004 h 95250"/>
                  <a:gd name="connsiteX1" fmla="*/ 79534 w 85725"/>
                  <a:gd name="connsiteY1" fmla="*/ 34099 h 95250"/>
                  <a:gd name="connsiteX2" fmla="*/ 75343 w 85725"/>
                  <a:gd name="connsiteY2" fmla="*/ 34099 h 95250"/>
                  <a:gd name="connsiteX3" fmla="*/ 75343 w 85725"/>
                  <a:gd name="connsiteY3" fmla="*/ 7144 h 95250"/>
                  <a:gd name="connsiteX4" fmla="*/ 57436 w 85725"/>
                  <a:gd name="connsiteY4" fmla="*/ 7144 h 95250"/>
                  <a:gd name="connsiteX5" fmla="*/ 57436 w 85725"/>
                  <a:gd name="connsiteY5" fmla="*/ 8954 h 95250"/>
                  <a:gd name="connsiteX6" fmla="*/ 59246 w 85725"/>
                  <a:gd name="connsiteY6" fmla="*/ 8954 h 95250"/>
                  <a:gd name="connsiteX7" fmla="*/ 62865 w 85725"/>
                  <a:gd name="connsiteY7" fmla="*/ 12573 h 95250"/>
                  <a:gd name="connsiteX8" fmla="*/ 62865 w 85725"/>
                  <a:gd name="connsiteY8" fmla="*/ 79057 h 95250"/>
                  <a:gd name="connsiteX9" fmla="*/ 25146 w 85725"/>
                  <a:gd name="connsiteY9" fmla="*/ 79057 h 95250"/>
                  <a:gd name="connsiteX10" fmla="*/ 25146 w 85725"/>
                  <a:gd name="connsiteY10" fmla="*/ 57531 h 95250"/>
                  <a:gd name="connsiteX11" fmla="*/ 7144 w 85725"/>
                  <a:gd name="connsiteY11" fmla="*/ 57531 h 95250"/>
                  <a:gd name="connsiteX12" fmla="*/ 7144 w 85725"/>
                  <a:gd name="connsiteY12" fmla="*/ 59341 h 95250"/>
                  <a:gd name="connsiteX13" fmla="*/ 8954 w 85725"/>
                  <a:gd name="connsiteY13" fmla="*/ 59341 h 95250"/>
                  <a:gd name="connsiteX14" fmla="*/ 12573 w 85725"/>
                  <a:gd name="connsiteY14" fmla="*/ 62960 h 95250"/>
                  <a:gd name="connsiteX15" fmla="*/ 12573 w 85725"/>
                  <a:gd name="connsiteY15" fmla="*/ 79153 h 95250"/>
                  <a:gd name="connsiteX16" fmla="*/ 21527 w 85725"/>
                  <a:gd name="connsiteY16" fmla="*/ 88106 h 95250"/>
                  <a:gd name="connsiteX17" fmla="*/ 75438 w 85725"/>
                  <a:gd name="connsiteY17" fmla="*/ 88106 h 95250"/>
                  <a:gd name="connsiteX18" fmla="*/ 75438 w 85725"/>
                  <a:gd name="connsiteY18" fmla="*/ 41434 h 95250"/>
                  <a:gd name="connsiteX19" fmla="*/ 82677 w 85725"/>
                  <a:gd name="connsiteY19" fmla="*/ 41434 h 95250"/>
                  <a:gd name="connsiteX20" fmla="*/ 87440 w 85725"/>
                  <a:gd name="connsiteY20" fmla="*/ 31813 h 95250"/>
                  <a:gd name="connsiteX21" fmla="*/ 86201 w 85725"/>
                  <a:gd name="connsiteY21" fmla="*/ 30575 h 95250"/>
                  <a:gd name="connsiteX22" fmla="*/ 84677 w 85725"/>
                  <a:gd name="connsiteY22" fmla="*/ 32099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85725" h="95250">
                    <a:moveTo>
                      <a:pt x="84582" y="32004"/>
                    </a:moveTo>
                    <a:cubicBezTo>
                      <a:pt x="83439" y="33242"/>
                      <a:pt x="81153" y="34195"/>
                      <a:pt x="79534" y="34099"/>
                    </a:cubicBezTo>
                    <a:lnTo>
                      <a:pt x="75343" y="34099"/>
                    </a:lnTo>
                    <a:lnTo>
                      <a:pt x="75343" y="7144"/>
                    </a:lnTo>
                    <a:lnTo>
                      <a:pt x="57436" y="7144"/>
                    </a:lnTo>
                    <a:lnTo>
                      <a:pt x="57436" y="8954"/>
                    </a:lnTo>
                    <a:lnTo>
                      <a:pt x="59246" y="8954"/>
                    </a:lnTo>
                    <a:cubicBezTo>
                      <a:pt x="61246" y="8954"/>
                      <a:pt x="62865" y="10573"/>
                      <a:pt x="62865" y="12573"/>
                    </a:cubicBezTo>
                    <a:lnTo>
                      <a:pt x="62865" y="79057"/>
                    </a:lnTo>
                    <a:lnTo>
                      <a:pt x="25146" y="79057"/>
                    </a:lnTo>
                    <a:lnTo>
                      <a:pt x="25146" y="57531"/>
                    </a:lnTo>
                    <a:lnTo>
                      <a:pt x="7144" y="57531"/>
                    </a:lnTo>
                    <a:lnTo>
                      <a:pt x="7144" y="59341"/>
                    </a:lnTo>
                    <a:lnTo>
                      <a:pt x="8954" y="59341"/>
                    </a:lnTo>
                    <a:cubicBezTo>
                      <a:pt x="10954" y="59341"/>
                      <a:pt x="12573" y="60960"/>
                      <a:pt x="12573" y="62960"/>
                    </a:cubicBezTo>
                    <a:lnTo>
                      <a:pt x="12573" y="79153"/>
                    </a:lnTo>
                    <a:cubicBezTo>
                      <a:pt x="12573" y="84106"/>
                      <a:pt x="16574" y="88106"/>
                      <a:pt x="21527" y="88106"/>
                    </a:cubicBezTo>
                    <a:lnTo>
                      <a:pt x="75438" y="88106"/>
                    </a:lnTo>
                    <a:lnTo>
                      <a:pt x="75438" y="41434"/>
                    </a:lnTo>
                    <a:lnTo>
                      <a:pt x="82677" y="41434"/>
                    </a:lnTo>
                    <a:lnTo>
                      <a:pt x="87440" y="31813"/>
                    </a:lnTo>
                    <a:lnTo>
                      <a:pt x="86201" y="30575"/>
                    </a:lnTo>
                    <a:lnTo>
                      <a:pt x="84677" y="32099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5" name="자유형: 도형 934">
                <a:extLst>
                  <a:ext uri="{FF2B5EF4-FFF2-40B4-BE49-F238E27FC236}">
                    <a16:creationId xmlns:a16="http://schemas.microsoft.com/office/drawing/2014/main" id="{ECB3AE85-7C33-4AC0-933A-745E55D2C2AB}"/>
                  </a:ext>
                </a:extLst>
              </p:cNvPr>
              <p:cNvSpPr/>
              <p:nvPr/>
            </p:nvSpPr>
            <p:spPr>
              <a:xfrm>
                <a:off x="3177445" y="3466196"/>
                <a:ext cx="85725" cy="85725"/>
              </a:xfrm>
              <a:custGeom>
                <a:avLst/>
                <a:gdLst>
                  <a:gd name="connsiteX0" fmla="*/ 44767 w 85725"/>
                  <a:gd name="connsiteY0" fmla="*/ 8954 h 85725"/>
                  <a:gd name="connsiteX1" fmla="*/ 46577 w 85725"/>
                  <a:gd name="connsiteY1" fmla="*/ 8954 h 85725"/>
                  <a:gd name="connsiteX2" fmla="*/ 50197 w 85725"/>
                  <a:gd name="connsiteY2" fmla="*/ 12573 h 85725"/>
                  <a:gd name="connsiteX3" fmla="*/ 50197 w 85725"/>
                  <a:gd name="connsiteY3" fmla="*/ 23336 h 85725"/>
                  <a:gd name="connsiteX4" fmla="*/ 45244 w 85725"/>
                  <a:gd name="connsiteY4" fmla="*/ 23336 h 85725"/>
                  <a:gd name="connsiteX5" fmla="*/ 44196 w 85725"/>
                  <a:gd name="connsiteY5" fmla="*/ 19812 h 85725"/>
                  <a:gd name="connsiteX6" fmla="*/ 42482 w 85725"/>
                  <a:gd name="connsiteY6" fmla="*/ 16288 h 85725"/>
                  <a:gd name="connsiteX7" fmla="*/ 40100 w 85725"/>
                  <a:gd name="connsiteY7" fmla="*/ 13240 h 85725"/>
                  <a:gd name="connsiteX8" fmla="*/ 38291 w 85725"/>
                  <a:gd name="connsiteY8" fmla="*/ 11430 h 85725"/>
                  <a:gd name="connsiteX9" fmla="*/ 36195 w 85725"/>
                  <a:gd name="connsiteY9" fmla="*/ 9906 h 85725"/>
                  <a:gd name="connsiteX10" fmla="*/ 33909 w 85725"/>
                  <a:gd name="connsiteY10" fmla="*/ 8667 h 85725"/>
                  <a:gd name="connsiteX11" fmla="*/ 31623 w 85725"/>
                  <a:gd name="connsiteY11" fmla="*/ 7810 h 85725"/>
                  <a:gd name="connsiteX12" fmla="*/ 29242 w 85725"/>
                  <a:gd name="connsiteY12" fmla="*/ 7334 h 85725"/>
                  <a:gd name="connsiteX13" fmla="*/ 26765 w 85725"/>
                  <a:gd name="connsiteY13" fmla="*/ 7144 h 85725"/>
                  <a:gd name="connsiteX14" fmla="*/ 24384 w 85725"/>
                  <a:gd name="connsiteY14" fmla="*/ 7334 h 85725"/>
                  <a:gd name="connsiteX15" fmla="*/ 22003 w 85725"/>
                  <a:gd name="connsiteY15" fmla="*/ 7810 h 85725"/>
                  <a:gd name="connsiteX16" fmla="*/ 19717 w 85725"/>
                  <a:gd name="connsiteY16" fmla="*/ 8667 h 85725"/>
                  <a:gd name="connsiteX17" fmla="*/ 17431 w 85725"/>
                  <a:gd name="connsiteY17" fmla="*/ 9906 h 85725"/>
                  <a:gd name="connsiteX18" fmla="*/ 15335 w 85725"/>
                  <a:gd name="connsiteY18" fmla="*/ 11430 h 85725"/>
                  <a:gd name="connsiteX19" fmla="*/ 13525 w 85725"/>
                  <a:gd name="connsiteY19" fmla="*/ 13240 h 85725"/>
                  <a:gd name="connsiteX20" fmla="*/ 11144 w 85725"/>
                  <a:gd name="connsiteY20" fmla="*/ 16288 h 85725"/>
                  <a:gd name="connsiteX21" fmla="*/ 9430 w 85725"/>
                  <a:gd name="connsiteY21" fmla="*/ 19812 h 85725"/>
                  <a:gd name="connsiteX22" fmla="*/ 8287 w 85725"/>
                  <a:gd name="connsiteY22" fmla="*/ 23717 h 85725"/>
                  <a:gd name="connsiteX23" fmla="*/ 7906 w 85725"/>
                  <a:gd name="connsiteY23" fmla="*/ 27813 h 85725"/>
                  <a:gd name="connsiteX24" fmla="*/ 8287 w 85725"/>
                  <a:gd name="connsiteY24" fmla="*/ 31909 h 85725"/>
                  <a:gd name="connsiteX25" fmla="*/ 9430 w 85725"/>
                  <a:gd name="connsiteY25" fmla="*/ 35814 h 85725"/>
                  <a:gd name="connsiteX26" fmla="*/ 11144 w 85725"/>
                  <a:gd name="connsiteY26" fmla="*/ 39338 h 85725"/>
                  <a:gd name="connsiteX27" fmla="*/ 13525 w 85725"/>
                  <a:gd name="connsiteY27" fmla="*/ 42481 h 85725"/>
                  <a:gd name="connsiteX28" fmla="*/ 15335 w 85725"/>
                  <a:gd name="connsiteY28" fmla="*/ 44291 h 85725"/>
                  <a:gd name="connsiteX29" fmla="*/ 17431 w 85725"/>
                  <a:gd name="connsiteY29" fmla="*/ 45815 h 85725"/>
                  <a:gd name="connsiteX30" fmla="*/ 19717 w 85725"/>
                  <a:gd name="connsiteY30" fmla="*/ 47054 h 85725"/>
                  <a:gd name="connsiteX31" fmla="*/ 22003 w 85725"/>
                  <a:gd name="connsiteY31" fmla="*/ 47911 h 85725"/>
                  <a:gd name="connsiteX32" fmla="*/ 24384 w 85725"/>
                  <a:gd name="connsiteY32" fmla="*/ 48482 h 85725"/>
                  <a:gd name="connsiteX33" fmla="*/ 26765 w 85725"/>
                  <a:gd name="connsiteY33" fmla="*/ 48673 h 85725"/>
                  <a:gd name="connsiteX34" fmla="*/ 29242 w 85725"/>
                  <a:gd name="connsiteY34" fmla="*/ 48482 h 85725"/>
                  <a:gd name="connsiteX35" fmla="*/ 31623 w 85725"/>
                  <a:gd name="connsiteY35" fmla="*/ 47911 h 85725"/>
                  <a:gd name="connsiteX36" fmla="*/ 33909 w 85725"/>
                  <a:gd name="connsiteY36" fmla="*/ 47054 h 85725"/>
                  <a:gd name="connsiteX37" fmla="*/ 36195 w 85725"/>
                  <a:gd name="connsiteY37" fmla="*/ 45815 h 85725"/>
                  <a:gd name="connsiteX38" fmla="*/ 38291 w 85725"/>
                  <a:gd name="connsiteY38" fmla="*/ 44291 h 85725"/>
                  <a:gd name="connsiteX39" fmla="*/ 40100 w 85725"/>
                  <a:gd name="connsiteY39" fmla="*/ 42481 h 85725"/>
                  <a:gd name="connsiteX40" fmla="*/ 42482 w 85725"/>
                  <a:gd name="connsiteY40" fmla="*/ 39338 h 85725"/>
                  <a:gd name="connsiteX41" fmla="*/ 44196 w 85725"/>
                  <a:gd name="connsiteY41" fmla="*/ 35814 h 85725"/>
                  <a:gd name="connsiteX42" fmla="*/ 45244 w 85725"/>
                  <a:gd name="connsiteY42" fmla="*/ 32290 h 85725"/>
                  <a:gd name="connsiteX43" fmla="*/ 50197 w 85725"/>
                  <a:gd name="connsiteY43" fmla="*/ 32290 h 85725"/>
                  <a:gd name="connsiteX44" fmla="*/ 50197 w 85725"/>
                  <a:gd name="connsiteY44" fmla="*/ 48482 h 85725"/>
                  <a:gd name="connsiteX45" fmla="*/ 62770 w 85725"/>
                  <a:gd name="connsiteY45" fmla="*/ 48482 h 85725"/>
                  <a:gd name="connsiteX46" fmla="*/ 62770 w 85725"/>
                  <a:gd name="connsiteY46" fmla="*/ 8954 h 85725"/>
                  <a:gd name="connsiteX47" fmla="*/ 66389 w 85725"/>
                  <a:gd name="connsiteY47" fmla="*/ 12573 h 85725"/>
                  <a:gd name="connsiteX48" fmla="*/ 66389 w 85725"/>
                  <a:gd name="connsiteY48" fmla="*/ 53911 h 85725"/>
                  <a:gd name="connsiteX49" fmla="*/ 7144 w 85725"/>
                  <a:gd name="connsiteY49" fmla="*/ 53911 h 85725"/>
                  <a:gd name="connsiteX50" fmla="*/ 7144 w 85725"/>
                  <a:gd name="connsiteY50" fmla="*/ 55721 h 85725"/>
                  <a:gd name="connsiteX51" fmla="*/ 8954 w 85725"/>
                  <a:gd name="connsiteY51" fmla="*/ 55721 h 85725"/>
                  <a:gd name="connsiteX52" fmla="*/ 12573 w 85725"/>
                  <a:gd name="connsiteY52" fmla="*/ 59341 h 85725"/>
                  <a:gd name="connsiteX53" fmla="*/ 12573 w 85725"/>
                  <a:gd name="connsiteY53" fmla="*/ 79248 h 85725"/>
                  <a:gd name="connsiteX54" fmla="*/ 21431 w 85725"/>
                  <a:gd name="connsiteY54" fmla="*/ 88011 h 85725"/>
                  <a:gd name="connsiteX55" fmla="*/ 79058 w 85725"/>
                  <a:gd name="connsiteY55" fmla="*/ 88011 h 85725"/>
                  <a:gd name="connsiteX56" fmla="*/ 79058 w 85725"/>
                  <a:gd name="connsiteY56" fmla="*/ 7144 h 85725"/>
                  <a:gd name="connsiteX57" fmla="*/ 44958 w 85725"/>
                  <a:gd name="connsiteY57" fmla="*/ 7144 h 85725"/>
                  <a:gd name="connsiteX58" fmla="*/ 44958 w 85725"/>
                  <a:gd name="connsiteY58" fmla="*/ 8954 h 85725"/>
                  <a:gd name="connsiteX59" fmla="*/ 26765 w 85725"/>
                  <a:gd name="connsiteY59" fmla="*/ 39529 h 85725"/>
                  <a:gd name="connsiteX60" fmla="*/ 20479 w 85725"/>
                  <a:gd name="connsiteY60" fmla="*/ 27813 h 85725"/>
                  <a:gd name="connsiteX61" fmla="*/ 26765 w 85725"/>
                  <a:gd name="connsiteY61" fmla="*/ 16192 h 85725"/>
                  <a:gd name="connsiteX62" fmla="*/ 33052 w 85725"/>
                  <a:gd name="connsiteY62" fmla="*/ 27813 h 85725"/>
                  <a:gd name="connsiteX63" fmla="*/ 26765 w 85725"/>
                  <a:gd name="connsiteY63" fmla="*/ 39529 h 85725"/>
                  <a:gd name="connsiteX64" fmla="*/ 66294 w 85725"/>
                  <a:gd name="connsiteY64" fmla="*/ 79057 h 85725"/>
                  <a:gd name="connsiteX65" fmla="*/ 24956 w 85725"/>
                  <a:gd name="connsiteY65" fmla="*/ 79057 h 85725"/>
                  <a:gd name="connsiteX66" fmla="*/ 24956 w 85725"/>
                  <a:gd name="connsiteY66" fmla="*/ 62865 h 85725"/>
                  <a:gd name="connsiteX67" fmla="*/ 66294 w 85725"/>
                  <a:gd name="connsiteY67" fmla="*/ 62865 h 85725"/>
                  <a:gd name="connsiteX68" fmla="*/ 66294 w 85725"/>
                  <a:gd name="connsiteY68" fmla="*/ 79057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</a:cxnLst>
                <a:rect l="l" t="t" r="r" b="b"/>
                <a:pathLst>
                  <a:path w="85725" h="85725">
                    <a:moveTo>
                      <a:pt x="44767" y="8954"/>
                    </a:moveTo>
                    <a:lnTo>
                      <a:pt x="46577" y="8954"/>
                    </a:lnTo>
                    <a:cubicBezTo>
                      <a:pt x="48578" y="8954"/>
                      <a:pt x="50197" y="10573"/>
                      <a:pt x="50197" y="12573"/>
                    </a:cubicBezTo>
                    <a:lnTo>
                      <a:pt x="50197" y="23336"/>
                    </a:lnTo>
                    <a:lnTo>
                      <a:pt x="45244" y="23336"/>
                    </a:lnTo>
                    <a:lnTo>
                      <a:pt x="44196" y="19812"/>
                    </a:lnTo>
                    <a:lnTo>
                      <a:pt x="42482" y="16288"/>
                    </a:lnTo>
                    <a:lnTo>
                      <a:pt x="40100" y="13240"/>
                    </a:lnTo>
                    <a:lnTo>
                      <a:pt x="38291" y="11430"/>
                    </a:lnTo>
                    <a:lnTo>
                      <a:pt x="36195" y="9906"/>
                    </a:lnTo>
                    <a:lnTo>
                      <a:pt x="33909" y="8667"/>
                    </a:lnTo>
                    <a:lnTo>
                      <a:pt x="31623" y="7810"/>
                    </a:lnTo>
                    <a:lnTo>
                      <a:pt x="29242" y="7334"/>
                    </a:lnTo>
                    <a:lnTo>
                      <a:pt x="26765" y="7144"/>
                    </a:lnTo>
                    <a:lnTo>
                      <a:pt x="24384" y="7334"/>
                    </a:lnTo>
                    <a:lnTo>
                      <a:pt x="22003" y="7810"/>
                    </a:lnTo>
                    <a:lnTo>
                      <a:pt x="19717" y="8667"/>
                    </a:lnTo>
                    <a:lnTo>
                      <a:pt x="17431" y="9906"/>
                    </a:lnTo>
                    <a:lnTo>
                      <a:pt x="15335" y="11430"/>
                    </a:lnTo>
                    <a:lnTo>
                      <a:pt x="13525" y="13240"/>
                    </a:lnTo>
                    <a:lnTo>
                      <a:pt x="11144" y="16288"/>
                    </a:lnTo>
                    <a:lnTo>
                      <a:pt x="9430" y="19812"/>
                    </a:lnTo>
                    <a:lnTo>
                      <a:pt x="8287" y="23717"/>
                    </a:lnTo>
                    <a:lnTo>
                      <a:pt x="7906" y="27813"/>
                    </a:lnTo>
                    <a:lnTo>
                      <a:pt x="8287" y="31909"/>
                    </a:lnTo>
                    <a:lnTo>
                      <a:pt x="9430" y="35814"/>
                    </a:lnTo>
                    <a:lnTo>
                      <a:pt x="11144" y="39338"/>
                    </a:lnTo>
                    <a:lnTo>
                      <a:pt x="13525" y="42481"/>
                    </a:lnTo>
                    <a:lnTo>
                      <a:pt x="15335" y="44291"/>
                    </a:lnTo>
                    <a:lnTo>
                      <a:pt x="17431" y="45815"/>
                    </a:lnTo>
                    <a:lnTo>
                      <a:pt x="19717" y="47054"/>
                    </a:lnTo>
                    <a:lnTo>
                      <a:pt x="22003" y="47911"/>
                    </a:lnTo>
                    <a:lnTo>
                      <a:pt x="24384" y="48482"/>
                    </a:lnTo>
                    <a:lnTo>
                      <a:pt x="26765" y="48673"/>
                    </a:lnTo>
                    <a:lnTo>
                      <a:pt x="29242" y="48482"/>
                    </a:lnTo>
                    <a:lnTo>
                      <a:pt x="31623" y="47911"/>
                    </a:lnTo>
                    <a:lnTo>
                      <a:pt x="33909" y="47054"/>
                    </a:lnTo>
                    <a:lnTo>
                      <a:pt x="36195" y="45815"/>
                    </a:lnTo>
                    <a:lnTo>
                      <a:pt x="38291" y="44291"/>
                    </a:lnTo>
                    <a:lnTo>
                      <a:pt x="40100" y="42481"/>
                    </a:lnTo>
                    <a:lnTo>
                      <a:pt x="42482" y="39338"/>
                    </a:lnTo>
                    <a:lnTo>
                      <a:pt x="44196" y="35814"/>
                    </a:lnTo>
                    <a:lnTo>
                      <a:pt x="45244" y="32290"/>
                    </a:lnTo>
                    <a:lnTo>
                      <a:pt x="50197" y="32290"/>
                    </a:lnTo>
                    <a:lnTo>
                      <a:pt x="50197" y="48482"/>
                    </a:lnTo>
                    <a:lnTo>
                      <a:pt x="62770" y="48482"/>
                    </a:lnTo>
                    <a:lnTo>
                      <a:pt x="62770" y="8954"/>
                    </a:lnTo>
                    <a:cubicBezTo>
                      <a:pt x="64770" y="8954"/>
                      <a:pt x="66389" y="10573"/>
                      <a:pt x="66389" y="12573"/>
                    </a:cubicBezTo>
                    <a:lnTo>
                      <a:pt x="66389" y="53911"/>
                    </a:lnTo>
                    <a:lnTo>
                      <a:pt x="7144" y="53911"/>
                    </a:lnTo>
                    <a:lnTo>
                      <a:pt x="7144" y="55721"/>
                    </a:lnTo>
                    <a:lnTo>
                      <a:pt x="8954" y="55721"/>
                    </a:lnTo>
                    <a:cubicBezTo>
                      <a:pt x="10954" y="55721"/>
                      <a:pt x="12573" y="57340"/>
                      <a:pt x="12573" y="59341"/>
                    </a:cubicBezTo>
                    <a:lnTo>
                      <a:pt x="12573" y="79248"/>
                    </a:lnTo>
                    <a:cubicBezTo>
                      <a:pt x="12573" y="84106"/>
                      <a:pt x="16478" y="88011"/>
                      <a:pt x="21431" y="88011"/>
                    </a:cubicBezTo>
                    <a:lnTo>
                      <a:pt x="79058" y="88011"/>
                    </a:lnTo>
                    <a:lnTo>
                      <a:pt x="79058" y="7144"/>
                    </a:lnTo>
                    <a:lnTo>
                      <a:pt x="44958" y="7144"/>
                    </a:lnTo>
                    <a:lnTo>
                      <a:pt x="44958" y="8954"/>
                    </a:lnTo>
                    <a:close/>
                    <a:moveTo>
                      <a:pt x="26765" y="39529"/>
                    </a:moveTo>
                    <a:cubicBezTo>
                      <a:pt x="23336" y="39529"/>
                      <a:pt x="20479" y="34290"/>
                      <a:pt x="20479" y="27813"/>
                    </a:cubicBezTo>
                    <a:cubicBezTo>
                      <a:pt x="20479" y="21336"/>
                      <a:pt x="23241" y="16192"/>
                      <a:pt x="26765" y="16192"/>
                    </a:cubicBezTo>
                    <a:cubicBezTo>
                      <a:pt x="30290" y="16192"/>
                      <a:pt x="33052" y="21431"/>
                      <a:pt x="33052" y="27813"/>
                    </a:cubicBezTo>
                    <a:cubicBezTo>
                      <a:pt x="33052" y="34195"/>
                      <a:pt x="30290" y="39529"/>
                      <a:pt x="26765" y="39529"/>
                    </a:cubicBezTo>
                    <a:moveTo>
                      <a:pt x="66294" y="79057"/>
                    </a:moveTo>
                    <a:lnTo>
                      <a:pt x="24956" y="79057"/>
                    </a:lnTo>
                    <a:lnTo>
                      <a:pt x="24956" y="62865"/>
                    </a:lnTo>
                    <a:lnTo>
                      <a:pt x="66294" y="62865"/>
                    </a:lnTo>
                    <a:lnTo>
                      <a:pt x="66294" y="79057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6" name="자유형: 도형 935">
                <a:extLst>
                  <a:ext uri="{FF2B5EF4-FFF2-40B4-BE49-F238E27FC236}">
                    <a16:creationId xmlns:a16="http://schemas.microsoft.com/office/drawing/2014/main" id="{FD691D2E-6018-496F-8487-FEF2E00C7A82}"/>
                  </a:ext>
                </a:extLst>
              </p:cNvPr>
              <p:cNvSpPr/>
              <p:nvPr/>
            </p:nvSpPr>
            <p:spPr>
              <a:xfrm>
                <a:off x="3332226" y="3466196"/>
                <a:ext cx="28575" cy="85725"/>
              </a:xfrm>
              <a:custGeom>
                <a:avLst/>
                <a:gdLst>
                  <a:gd name="connsiteX0" fmla="*/ 7144 w 28575"/>
                  <a:gd name="connsiteY0" fmla="*/ 8954 h 85725"/>
                  <a:gd name="connsiteX1" fmla="*/ 8954 w 28575"/>
                  <a:gd name="connsiteY1" fmla="*/ 8954 h 85725"/>
                  <a:gd name="connsiteX2" fmla="*/ 12573 w 28575"/>
                  <a:gd name="connsiteY2" fmla="*/ 12573 h 85725"/>
                  <a:gd name="connsiteX3" fmla="*/ 12573 w 28575"/>
                  <a:gd name="connsiteY3" fmla="*/ 88011 h 85725"/>
                  <a:gd name="connsiteX4" fmla="*/ 25146 w 28575"/>
                  <a:gd name="connsiteY4" fmla="*/ 88011 h 85725"/>
                  <a:gd name="connsiteX5" fmla="*/ 25146 w 28575"/>
                  <a:gd name="connsiteY5" fmla="*/ 7144 h 85725"/>
                  <a:gd name="connsiteX6" fmla="*/ 7144 w 28575"/>
                  <a:gd name="connsiteY6" fmla="*/ 7144 h 85725"/>
                  <a:gd name="connsiteX7" fmla="*/ 7144 w 28575"/>
                  <a:gd name="connsiteY7" fmla="*/ 895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575" h="85725">
                    <a:moveTo>
                      <a:pt x="7144" y="8954"/>
                    </a:moveTo>
                    <a:lnTo>
                      <a:pt x="8954" y="8954"/>
                    </a:lnTo>
                    <a:cubicBezTo>
                      <a:pt x="10954" y="8954"/>
                      <a:pt x="12573" y="10573"/>
                      <a:pt x="12573" y="12573"/>
                    </a:cubicBezTo>
                    <a:lnTo>
                      <a:pt x="12573" y="88011"/>
                    </a:lnTo>
                    <a:lnTo>
                      <a:pt x="25146" y="88011"/>
                    </a:lnTo>
                    <a:lnTo>
                      <a:pt x="25146" y="7144"/>
                    </a:lnTo>
                    <a:lnTo>
                      <a:pt x="7144" y="7144"/>
                    </a:lnTo>
                    <a:lnTo>
                      <a:pt x="7144" y="8954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7" name="자유형: 도형 936">
                <a:extLst>
                  <a:ext uri="{FF2B5EF4-FFF2-40B4-BE49-F238E27FC236}">
                    <a16:creationId xmlns:a16="http://schemas.microsoft.com/office/drawing/2014/main" id="{4F04509D-C6D3-497D-99B5-07B36D40C8F4}"/>
                  </a:ext>
                </a:extLst>
              </p:cNvPr>
              <p:cNvSpPr/>
              <p:nvPr/>
            </p:nvSpPr>
            <p:spPr>
              <a:xfrm>
                <a:off x="3379375" y="3466288"/>
                <a:ext cx="66675" cy="66675"/>
              </a:xfrm>
              <a:custGeom>
                <a:avLst/>
                <a:gdLst>
                  <a:gd name="connsiteX0" fmla="*/ 43815 w 66675"/>
                  <a:gd name="connsiteY0" fmla="*/ 7147 h 66675"/>
                  <a:gd name="connsiteX1" fmla="*/ 12478 w 66675"/>
                  <a:gd name="connsiteY1" fmla="*/ 7147 h 66675"/>
                  <a:gd name="connsiteX2" fmla="*/ 12478 w 66675"/>
                  <a:gd name="connsiteY2" fmla="*/ 8957 h 66675"/>
                  <a:gd name="connsiteX3" fmla="*/ 12478 w 66675"/>
                  <a:gd name="connsiteY3" fmla="*/ 8957 h 66675"/>
                  <a:gd name="connsiteX4" fmla="*/ 13716 w 66675"/>
                  <a:gd name="connsiteY4" fmla="*/ 9052 h 66675"/>
                  <a:gd name="connsiteX5" fmla="*/ 17812 w 66675"/>
                  <a:gd name="connsiteY5" fmla="*/ 15529 h 66675"/>
                  <a:gd name="connsiteX6" fmla="*/ 7144 w 66675"/>
                  <a:gd name="connsiteY6" fmla="*/ 62868 h 66675"/>
                  <a:gd name="connsiteX7" fmla="*/ 18193 w 66675"/>
                  <a:gd name="connsiteY7" fmla="*/ 62868 h 66675"/>
                  <a:gd name="connsiteX8" fmla="*/ 30194 w 66675"/>
                  <a:gd name="connsiteY8" fmla="*/ 9814 h 66675"/>
                  <a:gd name="connsiteX9" fmla="*/ 30385 w 66675"/>
                  <a:gd name="connsiteY9" fmla="*/ 9814 h 66675"/>
                  <a:gd name="connsiteX10" fmla="*/ 36100 w 66675"/>
                  <a:gd name="connsiteY10" fmla="*/ 15529 h 66675"/>
                  <a:gd name="connsiteX11" fmla="*/ 25432 w 66675"/>
                  <a:gd name="connsiteY11" fmla="*/ 62868 h 66675"/>
                  <a:gd name="connsiteX12" fmla="*/ 36576 w 66675"/>
                  <a:gd name="connsiteY12" fmla="*/ 62868 h 66675"/>
                  <a:gd name="connsiteX13" fmla="*/ 45149 w 66675"/>
                  <a:gd name="connsiteY13" fmla="*/ 24768 h 66675"/>
                  <a:gd name="connsiteX14" fmla="*/ 56959 w 66675"/>
                  <a:gd name="connsiteY14" fmla="*/ 62868 h 66675"/>
                  <a:gd name="connsiteX15" fmla="*/ 66389 w 66675"/>
                  <a:gd name="connsiteY15" fmla="*/ 62868 h 66675"/>
                  <a:gd name="connsiteX16" fmla="*/ 50768 w 66675"/>
                  <a:gd name="connsiteY16" fmla="*/ 12195 h 66675"/>
                  <a:gd name="connsiteX17" fmla="*/ 43910 w 66675"/>
                  <a:gd name="connsiteY17" fmla="*/ 7147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66675" h="66675">
                    <a:moveTo>
                      <a:pt x="43815" y="7147"/>
                    </a:moveTo>
                    <a:lnTo>
                      <a:pt x="12478" y="7147"/>
                    </a:lnTo>
                    <a:lnTo>
                      <a:pt x="12478" y="8957"/>
                    </a:lnTo>
                    <a:lnTo>
                      <a:pt x="12478" y="8957"/>
                    </a:lnTo>
                    <a:cubicBezTo>
                      <a:pt x="12478" y="8957"/>
                      <a:pt x="13335" y="8957"/>
                      <a:pt x="13716" y="9052"/>
                    </a:cubicBezTo>
                    <a:cubicBezTo>
                      <a:pt x="16574" y="9719"/>
                      <a:pt x="18479" y="12576"/>
                      <a:pt x="17812" y="15529"/>
                    </a:cubicBezTo>
                    <a:lnTo>
                      <a:pt x="7144" y="62868"/>
                    </a:lnTo>
                    <a:lnTo>
                      <a:pt x="18193" y="62868"/>
                    </a:lnTo>
                    <a:lnTo>
                      <a:pt x="30194" y="9814"/>
                    </a:lnTo>
                    <a:lnTo>
                      <a:pt x="30385" y="9814"/>
                    </a:lnTo>
                    <a:cubicBezTo>
                      <a:pt x="33528" y="9814"/>
                      <a:pt x="36100" y="12386"/>
                      <a:pt x="36100" y="15529"/>
                    </a:cubicBezTo>
                    <a:lnTo>
                      <a:pt x="25432" y="62868"/>
                    </a:lnTo>
                    <a:lnTo>
                      <a:pt x="36576" y="62868"/>
                    </a:lnTo>
                    <a:lnTo>
                      <a:pt x="45149" y="24768"/>
                    </a:lnTo>
                    <a:lnTo>
                      <a:pt x="56959" y="62868"/>
                    </a:lnTo>
                    <a:lnTo>
                      <a:pt x="66389" y="62868"/>
                    </a:lnTo>
                    <a:lnTo>
                      <a:pt x="50768" y="12195"/>
                    </a:lnTo>
                    <a:cubicBezTo>
                      <a:pt x="50006" y="9242"/>
                      <a:pt x="46958" y="7052"/>
                      <a:pt x="43910" y="7147"/>
                    </a:cubicBezTo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8" name="자유형: 도형 937">
                <a:extLst>
                  <a:ext uri="{FF2B5EF4-FFF2-40B4-BE49-F238E27FC236}">
                    <a16:creationId xmlns:a16="http://schemas.microsoft.com/office/drawing/2014/main" id="{A443A7DC-9498-4F54-B7BF-7C7B4895FEBE}"/>
                  </a:ext>
                </a:extLst>
              </p:cNvPr>
              <p:cNvSpPr/>
              <p:nvPr/>
            </p:nvSpPr>
            <p:spPr>
              <a:xfrm>
                <a:off x="3433191" y="3466291"/>
                <a:ext cx="28575" cy="85725"/>
              </a:xfrm>
              <a:custGeom>
                <a:avLst/>
                <a:gdLst>
                  <a:gd name="connsiteX0" fmla="*/ 7144 w 28575"/>
                  <a:gd name="connsiteY0" fmla="*/ 7144 h 85725"/>
                  <a:gd name="connsiteX1" fmla="*/ 7144 w 28575"/>
                  <a:gd name="connsiteY1" fmla="*/ 8954 h 85725"/>
                  <a:gd name="connsiteX2" fmla="*/ 8954 w 28575"/>
                  <a:gd name="connsiteY2" fmla="*/ 8954 h 85725"/>
                  <a:gd name="connsiteX3" fmla="*/ 12573 w 28575"/>
                  <a:gd name="connsiteY3" fmla="*/ 12573 h 85725"/>
                  <a:gd name="connsiteX4" fmla="*/ 12573 w 28575"/>
                  <a:gd name="connsiteY4" fmla="*/ 88011 h 85725"/>
                  <a:gd name="connsiteX5" fmla="*/ 25146 w 28575"/>
                  <a:gd name="connsiteY5" fmla="*/ 88011 h 85725"/>
                  <a:gd name="connsiteX6" fmla="*/ 25146 w 28575"/>
                  <a:gd name="connsiteY6" fmla="*/ 7144 h 85725"/>
                  <a:gd name="connsiteX7" fmla="*/ 7239 w 28575"/>
                  <a:gd name="connsiteY7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575" h="85725">
                    <a:moveTo>
                      <a:pt x="7144" y="7144"/>
                    </a:moveTo>
                    <a:lnTo>
                      <a:pt x="7144" y="8954"/>
                    </a:lnTo>
                    <a:lnTo>
                      <a:pt x="8954" y="8954"/>
                    </a:lnTo>
                    <a:cubicBezTo>
                      <a:pt x="10954" y="8954"/>
                      <a:pt x="12573" y="10573"/>
                      <a:pt x="12573" y="12573"/>
                    </a:cubicBezTo>
                    <a:lnTo>
                      <a:pt x="12573" y="88011"/>
                    </a:lnTo>
                    <a:lnTo>
                      <a:pt x="25146" y="88011"/>
                    </a:lnTo>
                    <a:lnTo>
                      <a:pt x="25146" y="7144"/>
                    </a:lnTo>
                    <a:lnTo>
                      <a:pt x="7239" y="7144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9" name="자유형: 도형 938">
                <a:extLst>
                  <a:ext uri="{FF2B5EF4-FFF2-40B4-BE49-F238E27FC236}">
                    <a16:creationId xmlns:a16="http://schemas.microsoft.com/office/drawing/2014/main" id="{C34EE619-A943-4F96-AE08-D0430FB64F56}"/>
                  </a:ext>
                </a:extLst>
              </p:cNvPr>
              <p:cNvSpPr/>
              <p:nvPr/>
            </p:nvSpPr>
            <p:spPr>
              <a:xfrm>
                <a:off x="3076384" y="3466291"/>
                <a:ext cx="66675" cy="47625"/>
              </a:xfrm>
              <a:custGeom>
                <a:avLst/>
                <a:gdLst>
                  <a:gd name="connsiteX0" fmla="*/ 34004 w 66675"/>
                  <a:gd name="connsiteY0" fmla="*/ 46387 h 47625"/>
                  <a:gd name="connsiteX1" fmla="*/ 60865 w 66675"/>
                  <a:gd name="connsiteY1" fmla="*/ 26765 h 47625"/>
                  <a:gd name="connsiteX2" fmla="*/ 34004 w 66675"/>
                  <a:gd name="connsiteY2" fmla="*/ 7144 h 47625"/>
                  <a:gd name="connsiteX3" fmla="*/ 7144 w 66675"/>
                  <a:gd name="connsiteY3" fmla="*/ 26765 h 47625"/>
                  <a:gd name="connsiteX4" fmla="*/ 34004 w 66675"/>
                  <a:gd name="connsiteY4" fmla="*/ 46387 h 47625"/>
                  <a:gd name="connsiteX5" fmla="*/ 34100 w 66675"/>
                  <a:gd name="connsiteY5" fmla="*/ 16097 h 47625"/>
                  <a:gd name="connsiteX6" fmla="*/ 44863 w 66675"/>
                  <a:gd name="connsiteY6" fmla="*/ 26861 h 47625"/>
                  <a:gd name="connsiteX7" fmla="*/ 34100 w 66675"/>
                  <a:gd name="connsiteY7" fmla="*/ 37624 h 47625"/>
                  <a:gd name="connsiteX8" fmla="*/ 23336 w 66675"/>
                  <a:gd name="connsiteY8" fmla="*/ 26861 h 47625"/>
                  <a:gd name="connsiteX9" fmla="*/ 34100 w 66675"/>
                  <a:gd name="connsiteY9" fmla="*/ 1609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675" h="47625">
                    <a:moveTo>
                      <a:pt x="34004" y="46387"/>
                    </a:moveTo>
                    <a:cubicBezTo>
                      <a:pt x="48768" y="46387"/>
                      <a:pt x="60865" y="37624"/>
                      <a:pt x="60865" y="26765"/>
                    </a:cubicBezTo>
                    <a:cubicBezTo>
                      <a:pt x="60865" y="15907"/>
                      <a:pt x="48863" y="7144"/>
                      <a:pt x="34004" y="7144"/>
                    </a:cubicBezTo>
                    <a:cubicBezTo>
                      <a:pt x="19145" y="7144"/>
                      <a:pt x="7144" y="15907"/>
                      <a:pt x="7144" y="26765"/>
                    </a:cubicBezTo>
                    <a:cubicBezTo>
                      <a:pt x="7144" y="37624"/>
                      <a:pt x="19145" y="46387"/>
                      <a:pt x="34004" y="46387"/>
                    </a:cubicBezTo>
                    <a:moveTo>
                      <a:pt x="34100" y="16097"/>
                    </a:moveTo>
                    <a:cubicBezTo>
                      <a:pt x="40100" y="16097"/>
                      <a:pt x="44863" y="20955"/>
                      <a:pt x="44863" y="26861"/>
                    </a:cubicBezTo>
                    <a:cubicBezTo>
                      <a:pt x="44863" y="32766"/>
                      <a:pt x="40005" y="37624"/>
                      <a:pt x="34100" y="37624"/>
                    </a:cubicBezTo>
                    <a:cubicBezTo>
                      <a:pt x="28194" y="37624"/>
                      <a:pt x="23336" y="32766"/>
                      <a:pt x="23336" y="26861"/>
                    </a:cubicBezTo>
                    <a:cubicBezTo>
                      <a:pt x="23336" y="20955"/>
                      <a:pt x="28194" y="16097"/>
                      <a:pt x="34100" y="16097"/>
                    </a:cubicBezTo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0" name="자유형: 도형 939">
                <a:extLst>
                  <a:ext uri="{FF2B5EF4-FFF2-40B4-BE49-F238E27FC236}">
                    <a16:creationId xmlns:a16="http://schemas.microsoft.com/office/drawing/2014/main" id="{A4D50BBB-2F50-44E5-B9DE-929252181E29}"/>
                  </a:ext>
                </a:extLst>
              </p:cNvPr>
              <p:cNvSpPr/>
              <p:nvPr/>
            </p:nvSpPr>
            <p:spPr>
              <a:xfrm>
                <a:off x="3076480" y="3466196"/>
                <a:ext cx="85725" cy="85725"/>
              </a:xfrm>
              <a:custGeom>
                <a:avLst/>
                <a:gdLst>
                  <a:gd name="connsiteX0" fmla="*/ 60960 w 85725"/>
                  <a:gd name="connsiteY0" fmla="*/ 8954 h 85725"/>
                  <a:gd name="connsiteX1" fmla="*/ 62770 w 85725"/>
                  <a:gd name="connsiteY1" fmla="*/ 8954 h 85725"/>
                  <a:gd name="connsiteX2" fmla="*/ 66389 w 85725"/>
                  <a:gd name="connsiteY2" fmla="*/ 12573 h 85725"/>
                  <a:gd name="connsiteX3" fmla="*/ 66389 w 85725"/>
                  <a:gd name="connsiteY3" fmla="*/ 50292 h 85725"/>
                  <a:gd name="connsiteX4" fmla="*/ 7144 w 85725"/>
                  <a:gd name="connsiteY4" fmla="*/ 50292 h 85725"/>
                  <a:gd name="connsiteX5" fmla="*/ 7144 w 85725"/>
                  <a:gd name="connsiteY5" fmla="*/ 50482 h 85725"/>
                  <a:gd name="connsiteX6" fmla="*/ 16002 w 85725"/>
                  <a:gd name="connsiteY6" fmla="*/ 59246 h 85725"/>
                  <a:gd name="connsiteX7" fmla="*/ 66484 w 85725"/>
                  <a:gd name="connsiteY7" fmla="*/ 59246 h 85725"/>
                  <a:gd name="connsiteX8" fmla="*/ 66484 w 85725"/>
                  <a:gd name="connsiteY8" fmla="*/ 64675 h 85725"/>
                  <a:gd name="connsiteX9" fmla="*/ 7239 w 85725"/>
                  <a:gd name="connsiteY9" fmla="*/ 64675 h 85725"/>
                  <a:gd name="connsiteX10" fmla="*/ 7239 w 85725"/>
                  <a:gd name="connsiteY10" fmla="*/ 66484 h 85725"/>
                  <a:gd name="connsiteX11" fmla="*/ 9049 w 85725"/>
                  <a:gd name="connsiteY11" fmla="*/ 66484 h 85725"/>
                  <a:gd name="connsiteX12" fmla="*/ 12668 w 85725"/>
                  <a:gd name="connsiteY12" fmla="*/ 70104 h 85725"/>
                  <a:gd name="connsiteX13" fmla="*/ 12668 w 85725"/>
                  <a:gd name="connsiteY13" fmla="*/ 79248 h 85725"/>
                  <a:gd name="connsiteX14" fmla="*/ 21431 w 85725"/>
                  <a:gd name="connsiteY14" fmla="*/ 88011 h 85725"/>
                  <a:gd name="connsiteX15" fmla="*/ 79057 w 85725"/>
                  <a:gd name="connsiteY15" fmla="*/ 88011 h 85725"/>
                  <a:gd name="connsiteX16" fmla="*/ 79057 w 85725"/>
                  <a:gd name="connsiteY16" fmla="*/ 79057 h 85725"/>
                  <a:gd name="connsiteX17" fmla="*/ 25146 w 85725"/>
                  <a:gd name="connsiteY17" fmla="*/ 79057 h 85725"/>
                  <a:gd name="connsiteX18" fmla="*/ 25146 w 85725"/>
                  <a:gd name="connsiteY18" fmla="*/ 73628 h 85725"/>
                  <a:gd name="connsiteX19" fmla="*/ 79057 w 85725"/>
                  <a:gd name="connsiteY19" fmla="*/ 73628 h 85725"/>
                  <a:gd name="connsiteX20" fmla="*/ 79057 w 85725"/>
                  <a:gd name="connsiteY20" fmla="*/ 7144 h 85725"/>
                  <a:gd name="connsiteX21" fmla="*/ 61055 w 85725"/>
                  <a:gd name="connsiteY21" fmla="*/ 7144 h 85725"/>
                  <a:gd name="connsiteX22" fmla="*/ 61055 w 85725"/>
                  <a:gd name="connsiteY22" fmla="*/ 895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85725" h="85725">
                    <a:moveTo>
                      <a:pt x="60960" y="8954"/>
                    </a:moveTo>
                    <a:lnTo>
                      <a:pt x="62770" y="8954"/>
                    </a:lnTo>
                    <a:cubicBezTo>
                      <a:pt x="64770" y="8954"/>
                      <a:pt x="66389" y="10573"/>
                      <a:pt x="66389" y="12573"/>
                    </a:cubicBezTo>
                    <a:lnTo>
                      <a:pt x="66389" y="50292"/>
                    </a:lnTo>
                    <a:lnTo>
                      <a:pt x="7144" y="50292"/>
                    </a:lnTo>
                    <a:lnTo>
                      <a:pt x="7144" y="50482"/>
                    </a:lnTo>
                    <a:cubicBezTo>
                      <a:pt x="7144" y="55340"/>
                      <a:pt x="11049" y="59246"/>
                      <a:pt x="16002" y="59246"/>
                    </a:cubicBezTo>
                    <a:lnTo>
                      <a:pt x="66484" y="59246"/>
                    </a:lnTo>
                    <a:lnTo>
                      <a:pt x="66484" y="64675"/>
                    </a:lnTo>
                    <a:lnTo>
                      <a:pt x="7239" y="64675"/>
                    </a:lnTo>
                    <a:lnTo>
                      <a:pt x="7239" y="66484"/>
                    </a:lnTo>
                    <a:lnTo>
                      <a:pt x="9049" y="66484"/>
                    </a:lnTo>
                    <a:cubicBezTo>
                      <a:pt x="11049" y="66484"/>
                      <a:pt x="12668" y="68104"/>
                      <a:pt x="12668" y="70104"/>
                    </a:cubicBezTo>
                    <a:lnTo>
                      <a:pt x="12668" y="79248"/>
                    </a:lnTo>
                    <a:cubicBezTo>
                      <a:pt x="12668" y="84106"/>
                      <a:pt x="16573" y="88011"/>
                      <a:pt x="21431" y="88011"/>
                    </a:cubicBezTo>
                    <a:lnTo>
                      <a:pt x="79057" y="88011"/>
                    </a:lnTo>
                    <a:lnTo>
                      <a:pt x="79057" y="79057"/>
                    </a:lnTo>
                    <a:lnTo>
                      <a:pt x="25146" y="79057"/>
                    </a:lnTo>
                    <a:lnTo>
                      <a:pt x="25146" y="73628"/>
                    </a:lnTo>
                    <a:lnTo>
                      <a:pt x="79057" y="73628"/>
                    </a:lnTo>
                    <a:lnTo>
                      <a:pt x="79057" y="7144"/>
                    </a:lnTo>
                    <a:lnTo>
                      <a:pt x="61055" y="7144"/>
                    </a:lnTo>
                    <a:lnTo>
                      <a:pt x="61055" y="8954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1" name="자유형: 도형 940">
                <a:extLst>
                  <a:ext uri="{FF2B5EF4-FFF2-40B4-BE49-F238E27FC236}">
                    <a16:creationId xmlns:a16="http://schemas.microsoft.com/office/drawing/2014/main" id="{DEF0540B-ED7C-49DA-A8F1-D87D20653F84}"/>
                  </a:ext>
                </a:extLst>
              </p:cNvPr>
              <p:cNvSpPr/>
              <p:nvPr/>
            </p:nvSpPr>
            <p:spPr>
              <a:xfrm>
                <a:off x="3281172" y="3466291"/>
                <a:ext cx="57150" cy="66675"/>
              </a:xfrm>
              <a:custGeom>
                <a:avLst/>
                <a:gdLst>
                  <a:gd name="connsiteX0" fmla="*/ 31337 w 57150"/>
                  <a:gd name="connsiteY0" fmla="*/ 7144 h 66675"/>
                  <a:gd name="connsiteX1" fmla="*/ 7144 w 57150"/>
                  <a:gd name="connsiteY1" fmla="*/ 34671 h 66675"/>
                  <a:gd name="connsiteX2" fmla="*/ 31337 w 57150"/>
                  <a:gd name="connsiteY2" fmla="*/ 62198 h 66675"/>
                  <a:gd name="connsiteX3" fmla="*/ 55531 w 57150"/>
                  <a:gd name="connsiteY3" fmla="*/ 34671 h 66675"/>
                  <a:gd name="connsiteX4" fmla="*/ 31337 w 57150"/>
                  <a:gd name="connsiteY4" fmla="*/ 7144 h 66675"/>
                  <a:gd name="connsiteX5" fmla="*/ 31337 w 57150"/>
                  <a:gd name="connsiteY5" fmla="*/ 53816 h 66675"/>
                  <a:gd name="connsiteX6" fmla="*/ 21431 w 57150"/>
                  <a:gd name="connsiteY6" fmla="*/ 34957 h 66675"/>
                  <a:gd name="connsiteX7" fmla="*/ 31337 w 57150"/>
                  <a:gd name="connsiteY7" fmla="*/ 16097 h 66675"/>
                  <a:gd name="connsiteX8" fmla="*/ 41243 w 57150"/>
                  <a:gd name="connsiteY8" fmla="*/ 34957 h 66675"/>
                  <a:gd name="connsiteX9" fmla="*/ 31337 w 57150"/>
                  <a:gd name="connsiteY9" fmla="*/ 5381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150" h="66675">
                    <a:moveTo>
                      <a:pt x="31337" y="7144"/>
                    </a:moveTo>
                    <a:cubicBezTo>
                      <a:pt x="18002" y="7144"/>
                      <a:pt x="7144" y="19431"/>
                      <a:pt x="7144" y="34671"/>
                    </a:cubicBezTo>
                    <a:cubicBezTo>
                      <a:pt x="7144" y="49911"/>
                      <a:pt x="18002" y="62198"/>
                      <a:pt x="31337" y="62198"/>
                    </a:cubicBezTo>
                    <a:cubicBezTo>
                      <a:pt x="44672" y="62198"/>
                      <a:pt x="55531" y="49911"/>
                      <a:pt x="55531" y="34671"/>
                    </a:cubicBezTo>
                    <a:cubicBezTo>
                      <a:pt x="55531" y="19431"/>
                      <a:pt x="44672" y="7144"/>
                      <a:pt x="31337" y="7144"/>
                    </a:cubicBezTo>
                    <a:moveTo>
                      <a:pt x="31337" y="53816"/>
                    </a:moveTo>
                    <a:cubicBezTo>
                      <a:pt x="25908" y="53816"/>
                      <a:pt x="21431" y="45339"/>
                      <a:pt x="21431" y="34957"/>
                    </a:cubicBezTo>
                    <a:cubicBezTo>
                      <a:pt x="21431" y="24575"/>
                      <a:pt x="25813" y="16097"/>
                      <a:pt x="31337" y="16097"/>
                    </a:cubicBezTo>
                    <a:cubicBezTo>
                      <a:pt x="36862" y="16097"/>
                      <a:pt x="41243" y="24575"/>
                      <a:pt x="41243" y="34957"/>
                    </a:cubicBezTo>
                    <a:cubicBezTo>
                      <a:pt x="41243" y="45339"/>
                      <a:pt x="36862" y="53816"/>
                      <a:pt x="31337" y="53816"/>
                    </a:cubicBezTo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2" name="자유형: 도형 941">
                <a:extLst>
                  <a:ext uri="{FF2B5EF4-FFF2-40B4-BE49-F238E27FC236}">
                    <a16:creationId xmlns:a16="http://schemas.microsoft.com/office/drawing/2014/main" id="{30333DBC-9409-4E1B-A4C6-F6768891F229}"/>
                  </a:ext>
                </a:extLst>
              </p:cNvPr>
              <p:cNvSpPr/>
              <p:nvPr/>
            </p:nvSpPr>
            <p:spPr>
              <a:xfrm>
                <a:off x="2966275" y="3484198"/>
                <a:ext cx="57150" cy="38100"/>
              </a:xfrm>
              <a:custGeom>
                <a:avLst/>
                <a:gdLst>
                  <a:gd name="connsiteX0" fmla="*/ 57531 w 57150"/>
                  <a:gd name="connsiteY0" fmla="*/ 20193 h 38100"/>
                  <a:gd name="connsiteX1" fmla="*/ 57245 w 57150"/>
                  <a:gd name="connsiteY1" fmla="*/ 18860 h 38100"/>
                  <a:gd name="connsiteX2" fmla="*/ 56769 w 57150"/>
                  <a:gd name="connsiteY2" fmla="*/ 17621 h 38100"/>
                  <a:gd name="connsiteX3" fmla="*/ 56102 w 57150"/>
                  <a:gd name="connsiteY3" fmla="*/ 16478 h 38100"/>
                  <a:gd name="connsiteX4" fmla="*/ 54388 w 57150"/>
                  <a:gd name="connsiteY4" fmla="*/ 14478 h 38100"/>
                  <a:gd name="connsiteX5" fmla="*/ 52483 w 57150"/>
                  <a:gd name="connsiteY5" fmla="*/ 12763 h 38100"/>
                  <a:gd name="connsiteX6" fmla="*/ 50292 w 57150"/>
                  <a:gd name="connsiteY6" fmla="*/ 11335 h 38100"/>
                  <a:gd name="connsiteX7" fmla="*/ 46482 w 57150"/>
                  <a:gd name="connsiteY7" fmla="*/ 9525 h 38100"/>
                  <a:gd name="connsiteX8" fmla="*/ 42482 w 57150"/>
                  <a:gd name="connsiteY8" fmla="*/ 8287 h 38100"/>
                  <a:gd name="connsiteX9" fmla="*/ 37433 w 57150"/>
                  <a:gd name="connsiteY9" fmla="*/ 7429 h 38100"/>
                  <a:gd name="connsiteX10" fmla="*/ 32290 w 57150"/>
                  <a:gd name="connsiteY10" fmla="*/ 7144 h 38100"/>
                  <a:gd name="connsiteX11" fmla="*/ 27146 w 57150"/>
                  <a:gd name="connsiteY11" fmla="*/ 7429 h 38100"/>
                  <a:gd name="connsiteX12" fmla="*/ 22098 w 57150"/>
                  <a:gd name="connsiteY12" fmla="*/ 8287 h 38100"/>
                  <a:gd name="connsiteX13" fmla="*/ 18098 w 57150"/>
                  <a:gd name="connsiteY13" fmla="*/ 9525 h 38100"/>
                  <a:gd name="connsiteX14" fmla="*/ 14383 w 57150"/>
                  <a:gd name="connsiteY14" fmla="*/ 11335 h 38100"/>
                  <a:gd name="connsiteX15" fmla="*/ 12192 w 57150"/>
                  <a:gd name="connsiteY15" fmla="*/ 12763 h 38100"/>
                  <a:gd name="connsiteX16" fmla="*/ 10192 w 57150"/>
                  <a:gd name="connsiteY16" fmla="*/ 14478 h 38100"/>
                  <a:gd name="connsiteX17" fmla="*/ 8573 w 57150"/>
                  <a:gd name="connsiteY17" fmla="*/ 16478 h 38100"/>
                  <a:gd name="connsiteX18" fmla="*/ 7906 w 57150"/>
                  <a:gd name="connsiteY18" fmla="*/ 17621 h 38100"/>
                  <a:gd name="connsiteX19" fmla="*/ 7429 w 57150"/>
                  <a:gd name="connsiteY19" fmla="*/ 18860 h 38100"/>
                  <a:gd name="connsiteX20" fmla="*/ 7144 w 57150"/>
                  <a:gd name="connsiteY20" fmla="*/ 20193 h 38100"/>
                  <a:gd name="connsiteX21" fmla="*/ 7144 w 57150"/>
                  <a:gd name="connsiteY21" fmla="*/ 21527 h 38100"/>
                  <a:gd name="connsiteX22" fmla="*/ 7144 w 57150"/>
                  <a:gd name="connsiteY22" fmla="*/ 22860 h 38100"/>
                  <a:gd name="connsiteX23" fmla="*/ 7429 w 57150"/>
                  <a:gd name="connsiteY23" fmla="*/ 24194 h 38100"/>
                  <a:gd name="connsiteX24" fmla="*/ 7906 w 57150"/>
                  <a:gd name="connsiteY24" fmla="*/ 25432 h 38100"/>
                  <a:gd name="connsiteX25" fmla="*/ 8573 w 57150"/>
                  <a:gd name="connsiteY25" fmla="*/ 26575 h 38100"/>
                  <a:gd name="connsiteX26" fmla="*/ 10192 w 57150"/>
                  <a:gd name="connsiteY26" fmla="*/ 28575 h 38100"/>
                  <a:gd name="connsiteX27" fmla="*/ 12192 w 57150"/>
                  <a:gd name="connsiteY27" fmla="*/ 30289 h 38100"/>
                  <a:gd name="connsiteX28" fmla="*/ 14383 w 57150"/>
                  <a:gd name="connsiteY28" fmla="*/ 31718 h 38100"/>
                  <a:gd name="connsiteX29" fmla="*/ 18098 w 57150"/>
                  <a:gd name="connsiteY29" fmla="*/ 33528 h 38100"/>
                  <a:gd name="connsiteX30" fmla="*/ 22098 w 57150"/>
                  <a:gd name="connsiteY30" fmla="*/ 34766 h 38100"/>
                  <a:gd name="connsiteX31" fmla="*/ 27146 w 57150"/>
                  <a:gd name="connsiteY31" fmla="*/ 35623 h 38100"/>
                  <a:gd name="connsiteX32" fmla="*/ 32290 w 57150"/>
                  <a:gd name="connsiteY32" fmla="*/ 35909 h 38100"/>
                  <a:gd name="connsiteX33" fmla="*/ 37433 w 57150"/>
                  <a:gd name="connsiteY33" fmla="*/ 35623 h 38100"/>
                  <a:gd name="connsiteX34" fmla="*/ 42482 w 57150"/>
                  <a:gd name="connsiteY34" fmla="*/ 34766 h 38100"/>
                  <a:gd name="connsiteX35" fmla="*/ 46482 w 57150"/>
                  <a:gd name="connsiteY35" fmla="*/ 33528 h 38100"/>
                  <a:gd name="connsiteX36" fmla="*/ 50292 w 57150"/>
                  <a:gd name="connsiteY36" fmla="*/ 31718 h 38100"/>
                  <a:gd name="connsiteX37" fmla="*/ 52483 w 57150"/>
                  <a:gd name="connsiteY37" fmla="*/ 30289 h 38100"/>
                  <a:gd name="connsiteX38" fmla="*/ 54388 w 57150"/>
                  <a:gd name="connsiteY38" fmla="*/ 28575 h 38100"/>
                  <a:gd name="connsiteX39" fmla="*/ 56102 w 57150"/>
                  <a:gd name="connsiteY39" fmla="*/ 26575 h 38100"/>
                  <a:gd name="connsiteX40" fmla="*/ 56769 w 57150"/>
                  <a:gd name="connsiteY40" fmla="*/ 25432 h 38100"/>
                  <a:gd name="connsiteX41" fmla="*/ 57245 w 57150"/>
                  <a:gd name="connsiteY41" fmla="*/ 24194 h 38100"/>
                  <a:gd name="connsiteX42" fmla="*/ 57531 w 57150"/>
                  <a:gd name="connsiteY42" fmla="*/ 22860 h 38100"/>
                  <a:gd name="connsiteX43" fmla="*/ 57531 w 57150"/>
                  <a:gd name="connsiteY43" fmla="*/ 21527 h 38100"/>
                  <a:gd name="connsiteX44" fmla="*/ 57531 w 57150"/>
                  <a:gd name="connsiteY44" fmla="*/ 20193 h 38100"/>
                  <a:gd name="connsiteX45" fmla="*/ 44958 w 57150"/>
                  <a:gd name="connsiteY45" fmla="*/ 22193 h 38100"/>
                  <a:gd name="connsiteX46" fmla="*/ 44767 w 57150"/>
                  <a:gd name="connsiteY46" fmla="*/ 22860 h 38100"/>
                  <a:gd name="connsiteX47" fmla="*/ 44482 w 57150"/>
                  <a:gd name="connsiteY47" fmla="*/ 23527 h 38100"/>
                  <a:gd name="connsiteX48" fmla="*/ 44101 w 57150"/>
                  <a:gd name="connsiteY48" fmla="*/ 24098 h 38100"/>
                  <a:gd name="connsiteX49" fmla="*/ 43244 w 57150"/>
                  <a:gd name="connsiteY49" fmla="*/ 25051 h 38100"/>
                  <a:gd name="connsiteX50" fmla="*/ 42291 w 57150"/>
                  <a:gd name="connsiteY50" fmla="*/ 25908 h 38100"/>
                  <a:gd name="connsiteX51" fmla="*/ 41243 w 57150"/>
                  <a:gd name="connsiteY51" fmla="*/ 26670 h 38100"/>
                  <a:gd name="connsiteX52" fmla="*/ 39338 w 57150"/>
                  <a:gd name="connsiteY52" fmla="*/ 27527 h 38100"/>
                  <a:gd name="connsiteX53" fmla="*/ 37338 w 57150"/>
                  <a:gd name="connsiteY53" fmla="*/ 28194 h 38100"/>
                  <a:gd name="connsiteX54" fmla="*/ 34862 w 57150"/>
                  <a:gd name="connsiteY54" fmla="*/ 28670 h 38100"/>
                  <a:gd name="connsiteX55" fmla="*/ 32290 w 57150"/>
                  <a:gd name="connsiteY55" fmla="*/ 28861 h 38100"/>
                  <a:gd name="connsiteX56" fmla="*/ 29718 w 57150"/>
                  <a:gd name="connsiteY56" fmla="*/ 28670 h 38100"/>
                  <a:gd name="connsiteX57" fmla="*/ 27242 w 57150"/>
                  <a:gd name="connsiteY57" fmla="*/ 28194 h 38100"/>
                  <a:gd name="connsiteX58" fmla="*/ 25241 w 57150"/>
                  <a:gd name="connsiteY58" fmla="*/ 27527 h 38100"/>
                  <a:gd name="connsiteX59" fmla="*/ 23336 w 57150"/>
                  <a:gd name="connsiteY59" fmla="*/ 26670 h 38100"/>
                  <a:gd name="connsiteX60" fmla="*/ 22288 w 57150"/>
                  <a:gd name="connsiteY60" fmla="*/ 25908 h 38100"/>
                  <a:gd name="connsiteX61" fmla="*/ 21336 w 57150"/>
                  <a:gd name="connsiteY61" fmla="*/ 25051 h 38100"/>
                  <a:gd name="connsiteX62" fmla="*/ 20479 w 57150"/>
                  <a:gd name="connsiteY62" fmla="*/ 24098 h 38100"/>
                  <a:gd name="connsiteX63" fmla="*/ 20098 w 57150"/>
                  <a:gd name="connsiteY63" fmla="*/ 23527 h 38100"/>
                  <a:gd name="connsiteX64" fmla="*/ 19812 w 57150"/>
                  <a:gd name="connsiteY64" fmla="*/ 22860 h 38100"/>
                  <a:gd name="connsiteX65" fmla="*/ 19621 w 57150"/>
                  <a:gd name="connsiteY65" fmla="*/ 22193 h 38100"/>
                  <a:gd name="connsiteX66" fmla="*/ 19621 w 57150"/>
                  <a:gd name="connsiteY66" fmla="*/ 21527 h 38100"/>
                  <a:gd name="connsiteX67" fmla="*/ 19621 w 57150"/>
                  <a:gd name="connsiteY67" fmla="*/ 20860 h 38100"/>
                  <a:gd name="connsiteX68" fmla="*/ 19812 w 57150"/>
                  <a:gd name="connsiteY68" fmla="*/ 20193 h 38100"/>
                  <a:gd name="connsiteX69" fmla="*/ 20098 w 57150"/>
                  <a:gd name="connsiteY69" fmla="*/ 19621 h 38100"/>
                  <a:gd name="connsiteX70" fmla="*/ 20479 w 57150"/>
                  <a:gd name="connsiteY70" fmla="*/ 19050 h 38100"/>
                  <a:gd name="connsiteX71" fmla="*/ 21336 w 57150"/>
                  <a:gd name="connsiteY71" fmla="*/ 18002 h 38100"/>
                  <a:gd name="connsiteX72" fmla="*/ 22288 w 57150"/>
                  <a:gd name="connsiteY72" fmla="*/ 17145 h 38100"/>
                  <a:gd name="connsiteX73" fmla="*/ 23336 w 57150"/>
                  <a:gd name="connsiteY73" fmla="*/ 16383 h 38100"/>
                  <a:gd name="connsiteX74" fmla="*/ 25241 w 57150"/>
                  <a:gd name="connsiteY74" fmla="*/ 15526 h 38100"/>
                  <a:gd name="connsiteX75" fmla="*/ 27242 w 57150"/>
                  <a:gd name="connsiteY75" fmla="*/ 14859 h 38100"/>
                  <a:gd name="connsiteX76" fmla="*/ 29718 w 57150"/>
                  <a:gd name="connsiteY76" fmla="*/ 14383 h 38100"/>
                  <a:gd name="connsiteX77" fmla="*/ 32290 w 57150"/>
                  <a:gd name="connsiteY77" fmla="*/ 14383 h 38100"/>
                  <a:gd name="connsiteX78" fmla="*/ 34862 w 57150"/>
                  <a:gd name="connsiteY78" fmla="*/ 14383 h 38100"/>
                  <a:gd name="connsiteX79" fmla="*/ 37338 w 57150"/>
                  <a:gd name="connsiteY79" fmla="*/ 14859 h 38100"/>
                  <a:gd name="connsiteX80" fmla="*/ 39338 w 57150"/>
                  <a:gd name="connsiteY80" fmla="*/ 15526 h 38100"/>
                  <a:gd name="connsiteX81" fmla="*/ 41243 w 57150"/>
                  <a:gd name="connsiteY81" fmla="*/ 16383 h 38100"/>
                  <a:gd name="connsiteX82" fmla="*/ 42291 w 57150"/>
                  <a:gd name="connsiteY82" fmla="*/ 17145 h 38100"/>
                  <a:gd name="connsiteX83" fmla="*/ 43244 w 57150"/>
                  <a:gd name="connsiteY83" fmla="*/ 18002 h 38100"/>
                  <a:gd name="connsiteX84" fmla="*/ 44101 w 57150"/>
                  <a:gd name="connsiteY84" fmla="*/ 19050 h 38100"/>
                  <a:gd name="connsiteX85" fmla="*/ 44482 w 57150"/>
                  <a:gd name="connsiteY85" fmla="*/ 19621 h 38100"/>
                  <a:gd name="connsiteX86" fmla="*/ 44767 w 57150"/>
                  <a:gd name="connsiteY86" fmla="*/ 20193 h 38100"/>
                  <a:gd name="connsiteX87" fmla="*/ 44958 w 57150"/>
                  <a:gd name="connsiteY87" fmla="*/ 20860 h 38100"/>
                  <a:gd name="connsiteX88" fmla="*/ 44958 w 57150"/>
                  <a:gd name="connsiteY88" fmla="*/ 21527 h 38100"/>
                  <a:gd name="connsiteX89" fmla="*/ 44958 w 57150"/>
                  <a:gd name="connsiteY89" fmla="*/ 2219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</a:cxnLst>
                <a:rect l="l" t="t" r="r" b="b"/>
                <a:pathLst>
                  <a:path w="57150" h="38100">
                    <a:moveTo>
                      <a:pt x="57531" y="20193"/>
                    </a:moveTo>
                    <a:lnTo>
                      <a:pt x="57245" y="18860"/>
                    </a:lnTo>
                    <a:lnTo>
                      <a:pt x="56769" y="17621"/>
                    </a:lnTo>
                    <a:lnTo>
                      <a:pt x="56102" y="16478"/>
                    </a:lnTo>
                    <a:lnTo>
                      <a:pt x="54388" y="14478"/>
                    </a:lnTo>
                    <a:lnTo>
                      <a:pt x="52483" y="12763"/>
                    </a:lnTo>
                    <a:lnTo>
                      <a:pt x="50292" y="11335"/>
                    </a:lnTo>
                    <a:lnTo>
                      <a:pt x="46482" y="9525"/>
                    </a:lnTo>
                    <a:lnTo>
                      <a:pt x="42482" y="8287"/>
                    </a:lnTo>
                    <a:lnTo>
                      <a:pt x="37433" y="7429"/>
                    </a:lnTo>
                    <a:lnTo>
                      <a:pt x="32290" y="7144"/>
                    </a:lnTo>
                    <a:lnTo>
                      <a:pt x="27146" y="7429"/>
                    </a:lnTo>
                    <a:lnTo>
                      <a:pt x="22098" y="8287"/>
                    </a:lnTo>
                    <a:lnTo>
                      <a:pt x="18098" y="9525"/>
                    </a:lnTo>
                    <a:lnTo>
                      <a:pt x="14383" y="11335"/>
                    </a:lnTo>
                    <a:lnTo>
                      <a:pt x="12192" y="12763"/>
                    </a:lnTo>
                    <a:lnTo>
                      <a:pt x="10192" y="14478"/>
                    </a:lnTo>
                    <a:lnTo>
                      <a:pt x="8573" y="16478"/>
                    </a:lnTo>
                    <a:lnTo>
                      <a:pt x="7906" y="17621"/>
                    </a:lnTo>
                    <a:lnTo>
                      <a:pt x="7429" y="18860"/>
                    </a:lnTo>
                    <a:lnTo>
                      <a:pt x="7144" y="20193"/>
                    </a:lnTo>
                    <a:lnTo>
                      <a:pt x="7144" y="21527"/>
                    </a:lnTo>
                    <a:cubicBezTo>
                      <a:pt x="7144" y="21527"/>
                      <a:pt x="7144" y="22860"/>
                      <a:pt x="7144" y="22860"/>
                    </a:cubicBezTo>
                    <a:lnTo>
                      <a:pt x="7429" y="24194"/>
                    </a:lnTo>
                    <a:lnTo>
                      <a:pt x="7906" y="25432"/>
                    </a:lnTo>
                    <a:lnTo>
                      <a:pt x="8573" y="26575"/>
                    </a:lnTo>
                    <a:lnTo>
                      <a:pt x="10192" y="28575"/>
                    </a:lnTo>
                    <a:lnTo>
                      <a:pt x="12192" y="30289"/>
                    </a:lnTo>
                    <a:lnTo>
                      <a:pt x="14383" y="31718"/>
                    </a:lnTo>
                    <a:lnTo>
                      <a:pt x="18098" y="33528"/>
                    </a:lnTo>
                    <a:lnTo>
                      <a:pt x="22098" y="34766"/>
                    </a:lnTo>
                    <a:lnTo>
                      <a:pt x="27146" y="35623"/>
                    </a:lnTo>
                    <a:lnTo>
                      <a:pt x="32290" y="35909"/>
                    </a:lnTo>
                    <a:lnTo>
                      <a:pt x="37433" y="35623"/>
                    </a:lnTo>
                    <a:lnTo>
                      <a:pt x="42482" y="34766"/>
                    </a:lnTo>
                    <a:lnTo>
                      <a:pt x="46482" y="33528"/>
                    </a:lnTo>
                    <a:lnTo>
                      <a:pt x="50292" y="31718"/>
                    </a:lnTo>
                    <a:lnTo>
                      <a:pt x="52483" y="30289"/>
                    </a:lnTo>
                    <a:lnTo>
                      <a:pt x="54388" y="28575"/>
                    </a:lnTo>
                    <a:lnTo>
                      <a:pt x="56102" y="26575"/>
                    </a:lnTo>
                    <a:lnTo>
                      <a:pt x="56769" y="25432"/>
                    </a:lnTo>
                    <a:lnTo>
                      <a:pt x="57245" y="24194"/>
                    </a:lnTo>
                    <a:lnTo>
                      <a:pt x="57531" y="22860"/>
                    </a:lnTo>
                    <a:lnTo>
                      <a:pt x="57531" y="21527"/>
                    </a:lnTo>
                    <a:cubicBezTo>
                      <a:pt x="57531" y="21527"/>
                      <a:pt x="57531" y="20193"/>
                      <a:pt x="57531" y="20193"/>
                    </a:cubicBezTo>
                    <a:close/>
                    <a:moveTo>
                      <a:pt x="44958" y="22193"/>
                    </a:moveTo>
                    <a:lnTo>
                      <a:pt x="44767" y="22860"/>
                    </a:lnTo>
                    <a:lnTo>
                      <a:pt x="44482" y="23527"/>
                    </a:lnTo>
                    <a:lnTo>
                      <a:pt x="44101" y="24098"/>
                    </a:lnTo>
                    <a:lnTo>
                      <a:pt x="43244" y="25051"/>
                    </a:lnTo>
                    <a:lnTo>
                      <a:pt x="42291" y="25908"/>
                    </a:lnTo>
                    <a:lnTo>
                      <a:pt x="41243" y="26670"/>
                    </a:lnTo>
                    <a:lnTo>
                      <a:pt x="39338" y="27527"/>
                    </a:lnTo>
                    <a:lnTo>
                      <a:pt x="37338" y="28194"/>
                    </a:lnTo>
                    <a:lnTo>
                      <a:pt x="34862" y="28670"/>
                    </a:lnTo>
                    <a:lnTo>
                      <a:pt x="32290" y="28861"/>
                    </a:lnTo>
                    <a:lnTo>
                      <a:pt x="29718" y="28670"/>
                    </a:lnTo>
                    <a:lnTo>
                      <a:pt x="27242" y="28194"/>
                    </a:lnTo>
                    <a:lnTo>
                      <a:pt x="25241" y="27527"/>
                    </a:lnTo>
                    <a:lnTo>
                      <a:pt x="23336" y="26670"/>
                    </a:lnTo>
                    <a:lnTo>
                      <a:pt x="22288" y="25908"/>
                    </a:lnTo>
                    <a:lnTo>
                      <a:pt x="21336" y="25051"/>
                    </a:lnTo>
                    <a:lnTo>
                      <a:pt x="20479" y="24098"/>
                    </a:lnTo>
                    <a:lnTo>
                      <a:pt x="20098" y="23527"/>
                    </a:lnTo>
                    <a:lnTo>
                      <a:pt x="19812" y="22860"/>
                    </a:lnTo>
                    <a:lnTo>
                      <a:pt x="19621" y="22193"/>
                    </a:lnTo>
                    <a:lnTo>
                      <a:pt x="19621" y="21527"/>
                    </a:lnTo>
                    <a:cubicBezTo>
                      <a:pt x="19621" y="21527"/>
                      <a:pt x="19621" y="20860"/>
                      <a:pt x="19621" y="20860"/>
                    </a:cubicBezTo>
                    <a:lnTo>
                      <a:pt x="19812" y="20193"/>
                    </a:lnTo>
                    <a:lnTo>
                      <a:pt x="20098" y="19621"/>
                    </a:lnTo>
                    <a:lnTo>
                      <a:pt x="20479" y="19050"/>
                    </a:lnTo>
                    <a:lnTo>
                      <a:pt x="21336" y="18002"/>
                    </a:lnTo>
                    <a:lnTo>
                      <a:pt x="22288" y="17145"/>
                    </a:lnTo>
                    <a:lnTo>
                      <a:pt x="23336" y="16383"/>
                    </a:lnTo>
                    <a:lnTo>
                      <a:pt x="25241" y="15526"/>
                    </a:lnTo>
                    <a:lnTo>
                      <a:pt x="27242" y="14859"/>
                    </a:lnTo>
                    <a:lnTo>
                      <a:pt x="29718" y="14383"/>
                    </a:lnTo>
                    <a:lnTo>
                      <a:pt x="32290" y="14383"/>
                    </a:lnTo>
                    <a:cubicBezTo>
                      <a:pt x="32290" y="14383"/>
                      <a:pt x="34862" y="14383"/>
                      <a:pt x="34862" y="14383"/>
                    </a:cubicBezTo>
                    <a:lnTo>
                      <a:pt x="37338" y="14859"/>
                    </a:lnTo>
                    <a:lnTo>
                      <a:pt x="39338" y="15526"/>
                    </a:lnTo>
                    <a:lnTo>
                      <a:pt x="41243" y="16383"/>
                    </a:lnTo>
                    <a:lnTo>
                      <a:pt x="42291" y="17145"/>
                    </a:lnTo>
                    <a:lnTo>
                      <a:pt x="43244" y="18002"/>
                    </a:lnTo>
                    <a:lnTo>
                      <a:pt x="44101" y="19050"/>
                    </a:lnTo>
                    <a:lnTo>
                      <a:pt x="44482" y="19621"/>
                    </a:lnTo>
                    <a:lnTo>
                      <a:pt x="44767" y="20193"/>
                    </a:lnTo>
                    <a:lnTo>
                      <a:pt x="44958" y="20860"/>
                    </a:lnTo>
                    <a:lnTo>
                      <a:pt x="44958" y="21527"/>
                    </a:lnTo>
                    <a:cubicBezTo>
                      <a:pt x="44958" y="21527"/>
                      <a:pt x="44958" y="22193"/>
                      <a:pt x="44958" y="22193"/>
                    </a:cubicBez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5" name="그룹 14">
              <a:extLst>
                <a:ext uri="{FF2B5EF4-FFF2-40B4-BE49-F238E27FC236}">
                  <a16:creationId xmlns:a16="http://schemas.microsoft.com/office/drawing/2014/main" id="{03BD5D59-6CB6-4232-8CFF-AE9F019375B0}"/>
                </a:ext>
              </a:extLst>
            </p:cNvPr>
            <p:cNvGrpSpPr/>
            <p:nvPr/>
          </p:nvGrpSpPr>
          <p:grpSpPr>
            <a:xfrm>
              <a:off x="2398348" y="2695915"/>
              <a:ext cx="603980" cy="190274"/>
              <a:chOff x="3905536" y="3353134"/>
              <a:chExt cx="603980" cy="190274"/>
            </a:xfrm>
          </p:grpSpPr>
          <p:sp>
            <p:nvSpPr>
              <p:cNvPr id="843" name="자유형: 도형 842">
                <a:extLst>
                  <a:ext uri="{FF2B5EF4-FFF2-40B4-BE49-F238E27FC236}">
                    <a16:creationId xmlns:a16="http://schemas.microsoft.com/office/drawing/2014/main" id="{40D5CDE7-2551-433B-BF80-939BC125E70A}"/>
                  </a:ext>
                </a:extLst>
              </p:cNvPr>
              <p:cNvSpPr/>
              <p:nvPr/>
            </p:nvSpPr>
            <p:spPr>
              <a:xfrm>
                <a:off x="4000203" y="3438633"/>
                <a:ext cx="180975" cy="104775"/>
              </a:xfrm>
              <a:custGeom>
                <a:avLst/>
                <a:gdLst>
                  <a:gd name="connsiteX0" fmla="*/ 40779 w 180975"/>
                  <a:gd name="connsiteY0" fmla="*/ 101571 h 104775"/>
                  <a:gd name="connsiteX1" fmla="*/ 179939 w 180975"/>
                  <a:gd name="connsiteY1" fmla="*/ 20419 h 104775"/>
                  <a:gd name="connsiteX2" fmla="*/ 149269 w 180975"/>
                  <a:gd name="connsiteY2" fmla="*/ 7179 h 104775"/>
                  <a:gd name="connsiteX3" fmla="*/ 7155 w 180975"/>
                  <a:gd name="connsiteY3" fmla="*/ 75092 h 104775"/>
                  <a:gd name="connsiteX4" fmla="*/ 40779 w 180975"/>
                  <a:gd name="connsiteY4" fmla="*/ 10147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0975" h="104775">
                    <a:moveTo>
                      <a:pt x="40779" y="101571"/>
                    </a:moveTo>
                    <a:cubicBezTo>
                      <a:pt x="40779" y="101571"/>
                      <a:pt x="93547" y="28229"/>
                      <a:pt x="179939" y="20419"/>
                    </a:cubicBezTo>
                    <a:lnTo>
                      <a:pt x="149269" y="7179"/>
                    </a:lnTo>
                    <a:cubicBezTo>
                      <a:pt x="63258" y="5369"/>
                      <a:pt x="6203" y="74520"/>
                      <a:pt x="7155" y="75092"/>
                    </a:cubicBezTo>
                    <a:lnTo>
                      <a:pt x="40779" y="101476"/>
                    </a:lnTo>
                    <a:close/>
                  </a:path>
                </a:pathLst>
              </a:custGeom>
              <a:solidFill>
                <a:srgbClr val="007DC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4" name="자유형: 도형 843">
                <a:extLst>
                  <a:ext uri="{FF2B5EF4-FFF2-40B4-BE49-F238E27FC236}">
                    <a16:creationId xmlns:a16="http://schemas.microsoft.com/office/drawing/2014/main" id="{8503EE9E-6ACE-4E6A-B90B-42D537D2D9FA}"/>
                  </a:ext>
                </a:extLst>
              </p:cNvPr>
              <p:cNvSpPr/>
              <p:nvPr/>
            </p:nvSpPr>
            <p:spPr>
              <a:xfrm>
                <a:off x="3960114" y="3418475"/>
                <a:ext cx="180975" cy="85725"/>
              </a:xfrm>
              <a:custGeom>
                <a:avLst/>
                <a:gdLst>
                  <a:gd name="connsiteX0" fmla="*/ 36957 w 180975"/>
                  <a:gd name="connsiteY0" fmla="*/ 87630 h 85725"/>
                  <a:gd name="connsiteX1" fmla="*/ 175736 w 180975"/>
                  <a:gd name="connsiteY1" fmla="*/ 21050 h 85725"/>
                  <a:gd name="connsiteX2" fmla="*/ 142113 w 180975"/>
                  <a:gd name="connsiteY2" fmla="*/ 7144 h 85725"/>
                  <a:gd name="connsiteX3" fmla="*/ 7144 w 180975"/>
                  <a:gd name="connsiteY3" fmla="*/ 64198 h 85725"/>
                  <a:gd name="connsiteX4" fmla="*/ 36957 w 180975"/>
                  <a:gd name="connsiteY4" fmla="*/ 87630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0975" h="85725">
                    <a:moveTo>
                      <a:pt x="36957" y="87630"/>
                    </a:moveTo>
                    <a:cubicBezTo>
                      <a:pt x="36957" y="87630"/>
                      <a:pt x="101632" y="23908"/>
                      <a:pt x="175736" y="21050"/>
                    </a:cubicBezTo>
                    <a:lnTo>
                      <a:pt x="142113" y="7144"/>
                    </a:lnTo>
                    <a:cubicBezTo>
                      <a:pt x="142113" y="7144"/>
                      <a:pt x="77057" y="9525"/>
                      <a:pt x="7144" y="64198"/>
                    </a:cubicBezTo>
                    <a:lnTo>
                      <a:pt x="36957" y="87630"/>
                    </a:lnTo>
                    <a:close/>
                  </a:path>
                </a:pathLst>
              </a:custGeom>
              <a:solidFill>
                <a:srgbClr val="007DC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5" name="자유형: 도형 844">
                <a:extLst>
                  <a:ext uri="{FF2B5EF4-FFF2-40B4-BE49-F238E27FC236}">
                    <a16:creationId xmlns:a16="http://schemas.microsoft.com/office/drawing/2014/main" id="{74C07EE4-75F4-443B-B568-F533E87B30C6}"/>
                  </a:ext>
                </a:extLst>
              </p:cNvPr>
              <p:cNvSpPr/>
              <p:nvPr/>
            </p:nvSpPr>
            <p:spPr>
              <a:xfrm>
                <a:off x="3934587" y="3416094"/>
                <a:ext cx="95250" cy="66675"/>
              </a:xfrm>
              <a:custGeom>
                <a:avLst/>
                <a:gdLst>
                  <a:gd name="connsiteX0" fmla="*/ 27623 w 95250"/>
                  <a:gd name="connsiteY0" fmla="*/ 61436 h 66675"/>
                  <a:gd name="connsiteX1" fmla="*/ 97155 w 95250"/>
                  <a:gd name="connsiteY1" fmla="*/ 19717 h 66675"/>
                  <a:gd name="connsiteX2" fmla="*/ 67913 w 95250"/>
                  <a:gd name="connsiteY2" fmla="*/ 7144 h 66675"/>
                  <a:gd name="connsiteX3" fmla="*/ 7144 w 95250"/>
                  <a:gd name="connsiteY3" fmla="*/ 44958 h 66675"/>
                  <a:gd name="connsiteX4" fmla="*/ 27718 w 95250"/>
                  <a:gd name="connsiteY4" fmla="*/ 6143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0" h="66675">
                    <a:moveTo>
                      <a:pt x="27623" y="61436"/>
                    </a:moveTo>
                    <a:cubicBezTo>
                      <a:pt x="27623" y="61436"/>
                      <a:pt x="57817" y="31623"/>
                      <a:pt x="97155" y="19717"/>
                    </a:cubicBezTo>
                    <a:lnTo>
                      <a:pt x="67913" y="7144"/>
                    </a:lnTo>
                    <a:cubicBezTo>
                      <a:pt x="67913" y="7144"/>
                      <a:pt x="30956" y="20003"/>
                      <a:pt x="7144" y="44958"/>
                    </a:cubicBezTo>
                    <a:lnTo>
                      <a:pt x="27718" y="61436"/>
                    </a:lnTo>
                    <a:close/>
                  </a:path>
                </a:pathLst>
              </a:custGeom>
              <a:solidFill>
                <a:srgbClr val="007DC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6" name="자유형: 도형 845">
                <a:extLst>
                  <a:ext uri="{FF2B5EF4-FFF2-40B4-BE49-F238E27FC236}">
                    <a16:creationId xmlns:a16="http://schemas.microsoft.com/office/drawing/2014/main" id="{5B3C29C6-7E37-4343-AAB5-4163F27ACDD0}"/>
                  </a:ext>
                </a:extLst>
              </p:cNvPr>
              <p:cNvSpPr/>
              <p:nvPr/>
            </p:nvSpPr>
            <p:spPr>
              <a:xfrm>
                <a:off x="3905536" y="3398568"/>
                <a:ext cx="85725" cy="57150"/>
              </a:xfrm>
              <a:custGeom>
                <a:avLst/>
                <a:gdLst>
                  <a:gd name="connsiteX0" fmla="*/ 27718 w 85725"/>
                  <a:gd name="connsiteY0" fmla="*/ 56769 h 57150"/>
                  <a:gd name="connsiteX1" fmla="*/ 85249 w 85725"/>
                  <a:gd name="connsiteY1" fmla="*/ 19717 h 57150"/>
                  <a:gd name="connsiteX2" fmla="*/ 56007 w 85725"/>
                  <a:gd name="connsiteY2" fmla="*/ 7144 h 57150"/>
                  <a:gd name="connsiteX3" fmla="*/ 7144 w 85725"/>
                  <a:gd name="connsiteY3" fmla="*/ 40386 h 57150"/>
                  <a:gd name="connsiteX4" fmla="*/ 27718 w 85725"/>
                  <a:gd name="connsiteY4" fmla="*/ 5686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725" h="57150">
                    <a:moveTo>
                      <a:pt x="27718" y="56769"/>
                    </a:moveTo>
                    <a:cubicBezTo>
                      <a:pt x="27718" y="56769"/>
                      <a:pt x="48006" y="33528"/>
                      <a:pt x="85249" y="19717"/>
                    </a:cubicBezTo>
                    <a:lnTo>
                      <a:pt x="56007" y="7144"/>
                    </a:lnTo>
                    <a:cubicBezTo>
                      <a:pt x="56007" y="7144"/>
                      <a:pt x="31813" y="18479"/>
                      <a:pt x="7144" y="40386"/>
                    </a:cubicBezTo>
                    <a:lnTo>
                      <a:pt x="27718" y="56864"/>
                    </a:lnTo>
                    <a:close/>
                  </a:path>
                </a:pathLst>
              </a:custGeom>
              <a:solidFill>
                <a:srgbClr val="007DC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7" name="자유형: 도형 846">
                <a:extLst>
                  <a:ext uri="{FF2B5EF4-FFF2-40B4-BE49-F238E27FC236}">
                    <a16:creationId xmlns:a16="http://schemas.microsoft.com/office/drawing/2014/main" id="{D3127D9F-E793-4E7D-BBC7-65E4899E60A6}"/>
                  </a:ext>
                </a:extLst>
              </p:cNvPr>
              <p:cNvSpPr/>
              <p:nvPr/>
            </p:nvSpPr>
            <p:spPr>
              <a:xfrm>
                <a:off x="3960971" y="3353134"/>
                <a:ext cx="95250" cy="66675"/>
              </a:xfrm>
              <a:custGeom>
                <a:avLst/>
                <a:gdLst>
                  <a:gd name="connsiteX0" fmla="*/ 76581 w 95250"/>
                  <a:gd name="connsiteY0" fmla="*/ 7239 h 66675"/>
                  <a:gd name="connsiteX1" fmla="*/ 7144 w 95250"/>
                  <a:gd name="connsiteY1" fmla="*/ 48959 h 66675"/>
                  <a:gd name="connsiteX2" fmla="*/ 36481 w 95250"/>
                  <a:gd name="connsiteY2" fmla="*/ 61532 h 66675"/>
                  <a:gd name="connsiteX3" fmla="*/ 97250 w 95250"/>
                  <a:gd name="connsiteY3" fmla="*/ 23622 h 66675"/>
                  <a:gd name="connsiteX4" fmla="*/ 76676 w 95250"/>
                  <a:gd name="connsiteY4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0" h="66675">
                    <a:moveTo>
                      <a:pt x="76581" y="7239"/>
                    </a:moveTo>
                    <a:cubicBezTo>
                      <a:pt x="76581" y="7239"/>
                      <a:pt x="46387" y="37148"/>
                      <a:pt x="7144" y="48959"/>
                    </a:cubicBezTo>
                    <a:lnTo>
                      <a:pt x="36481" y="61532"/>
                    </a:lnTo>
                    <a:cubicBezTo>
                      <a:pt x="36481" y="61532"/>
                      <a:pt x="73438" y="48673"/>
                      <a:pt x="97250" y="23622"/>
                    </a:cubicBezTo>
                    <a:lnTo>
                      <a:pt x="76676" y="7144"/>
                    </a:lnTo>
                    <a:close/>
                  </a:path>
                </a:pathLst>
              </a:custGeom>
              <a:solidFill>
                <a:srgbClr val="83896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8" name="자유형: 도형 847">
                <a:extLst>
                  <a:ext uri="{FF2B5EF4-FFF2-40B4-BE49-F238E27FC236}">
                    <a16:creationId xmlns:a16="http://schemas.microsoft.com/office/drawing/2014/main" id="{CB9C70B9-FA77-4702-A0F7-6DAF723B397F}"/>
                  </a:ext>
                </a:extLst>
              </p:cNvPr>
              <p:cNvSpPr/>
              <p:nvPr/>
            </p:nvSpPr>
            <p:spPr>
              <a:xfrm>
                <a:off x="4001929" y="3375422"/>
                <a:ext cx="85725" cy="57150"/>
              </a:xfrm>
              <a:custGeom>
                <a:avLst/>
                <a:gdLst>
                  <a:gd name="connsiteX0" fmla="*/ 64579 w 85725"/>
                  <a:gd name="connsiteY0" fmla="*/ 7144 h 57150"/>
                  <a:gd name="connsiteX1" fmla="*/ 7144 w 85725"/>
                  <a:gd name="connsiteY1" fmla="*/ 44291 h 57150"/>
                  <a:gd name="connsiteX2" fmla="*/ 36481 w 85725"/>
                  <a:gd name="connsiteY2" fmla="*/ 56864 h 57150"/>
                  <a:gd name="connsiteX3" fmla="*/ 85249 w 85725"/>
                  <a:gd name="connsiteY3" fmla="*/ 23622 h 57150"/>
                  <a:gd name="connsiteX4" fmla="*/ 64675 w 85725"/>
                  <a:gd name="connsiteY4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725" h="57150">
                    <a:moveTo>
                      <a:pt x="64579" y="7144"/>
                    </a:moveTo>
                    <a:cubicBezTo>
                      <a:pt x="64579" y="7144"/>
                      <a:pt x="44291" y="30384"/>
                      <a:pt x="7144" y="44291"/>
                    </a:cubicBezTo>
                    <a:lnTo>
                      <a:pt x="36481" y="56864"/>
                    </a:lnTo>
                    <a:cubicBezTo>
                      <a:pt x="36481" y="56864"/>
                      <a:pt x="60674" y="45529"/>
                      <a:pt x="85249" y="23622"/>
                    </a:cubicBezTo>
                    <a:lnTo>
                      <a:pt x="64675" y="7144"/>
                    </a:lnTo>
                    <a:close/>
                  </a:path>
                </a:pathLst>
              </a:custGeom>
              <a:solidFill>
                <a:srgbClr val="83896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9" name="자유형: 도형 848">
                <a:extLst>
                  <a:ext uri="{FF2B5EF4-FFF2-40B4-BE49-F238E27FC236}">
                    <a16:creationId xmlns:a16="http://schemas.microsoft.com/office/drawing/2014/main" id="{C4618413-A9F5-4F48-801B-60420BEFA0A6}"/>
                  </a:ext>
                </a:extLst>
              </p:cNvPr>
              <p:cNvSpPr/>
              <p:nvPr/>
            </p:nvSpPr>
            <p:spPr>
              <a:xfrm>
                <a:off x="4243673" y="3372946"/>
                <a:ext cx="76200" cy="76200"/>
              </a:xfrm>
              <a:custGeom>
                <a:avLst/>
                <a:gdLst>
                  <a:gd name="connsiteX0" fmla="*/ 42481 w 76200"/>
                  <a:gd name="connsiteY0" fmla="*/ 7144 h 76200"/>
                  <a:gd name="connsiteX1" fmla="*/ 7144 w 76200"/>
                  <a:gd name="connsiteY1" fmla="*/ 40957 h 76200"/>
                  <a:gd name="connsiteX2" fmla="*/ 42481 w 76200"/>
                  <a:gd name="connsiteY2" fmla="*/ 74771 h 76200"/>
                  <a:gd name="connsiteX3" fmla="*/ 77819 w 76200"/>
                  <a:gd name="connsiteY3" fmla="*/ 40957 h 76200"/>
                  <a:gd name="connsiteX4" fmla="*/ 42481 w 76200"/>
                  <a:gd name="connsiteY4" fmla="*/ 7144 h 76200"/>
                  <a:gd name="connsiteX5" fmla="*/ 42481 w 76200"/>
                  <a:gd name="connsiteY5" fmla="*/ 67056 h 76200"/>
                  <a:gd name="connsiteX6" fmla="*/ 17240 w 76200"/>
                  <a:gd name="connsiteY6" fmla="*/ 40957 h 76200"/>
                  <a:gd name="connsiteX7" fmla="*/ 42481 w 76200"/>
                  <a:gd name="connsiteY7" fmla="*/ 14859 h 76200"/>
                  <a:gd name="connsiteX8" fmla="*/ 67723 w 76200"/>
                  <a:gd name="connsiteY8" fmla="*/ 40957 h 76200"/>
                  <a:gd name="connsiteX9" fmla="*/ 42481 w 76200"/>
                  <a:gd name="connsiteY9" fmla="*/ 67056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200" h="76200">
                    <a:moveTo>
                      <a:pt x="42481" y="7144"/>
                    </a:moveTo>
                    <a:cubicBezTo>
                      <a:pt x="15430" y="7144"/>
                      <a:pt x="7144" y="27051"/>
                      <a:pt x="7144" y="40957"/>
                    </a:cubicBezTo>
                    <a:cubicBezTo>
                      <a:pt x="7144" y="54864"/>
                      <a:pt x="15430" y="74771"/>
                      <a:pt x="42481" y="74771"/>
                    </a:cubicBezTo>
                    <a:cubicBezTo>
                      <a:pt x="69532" y="74771"/>
                      <a:pt x="77819" y="54864"/>
                      <a:pt x="77819" y="40957"/>
                    </a:cubicBezTo>
                    <a:cubicBezTo>
                      <a:pt x="77819" y="27051"/>
                      <a:pt x="69532" y="7144"/>
                      <a:pt x="42481" y="7144"/>
                    </a:cubicBezTo>
                    <a:close/>
                    <a:moveTo>
                      <a:pt x="42481" y="67056"/>
                    </a:moveTo>
                    <a:cubicBezTo>
                      <a:pt x="26765" y="67056"/>
                      <a:pt x="17240" y="56102"/>
                      <a:pt x="17240" y="40957"/>
                    </a:cubicBezTo>
                    <a:cubicBezTo>
                      <a:pt x="17240" y="25813"/>
                      <a:pt x="26765" y="14859"/>
                      <a:pt x="42481" y="14859"/>
                    </a:cubicBezTo>
                    <a:cubicBezTo>
                      <a:pt x="58198" y="14859"/>
                      <a:pt x="67723" y="25813"/>
                      <a:pt x="67723" y="40957"/>
                    </a:cubicBezTo>
                    <a:cubicBezTo>
                      <a:pt x="67723" y="56102"/>
                      <a:pt x="58198" y="67056"/>
                      <a:pt x="42481" y="67056"/>
                    </a:cubicBezTo>
                    <a:close/>
                  </a:path>
                </a:pathLst>
              </a:custGeom>
              <a:solidFill>
                <a:srgbClr val="00527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0" name="자유형: 도형 849">
                <a:extLst>
                  <a:ext uri="{FF2B5EF4-FFF2-40B4-BE49-F238E27FC236}">
                    <a16:creationId xmlns:a16="http://schemas.microsoft.com/office/drawing/2014/main" id="{CC8AD70B-40F1-4071-ADCB-68C172BE872E}"/>
                  </a:ext>
                </a:extLst>
              </p:cNvPr>
              <p:cNvSpPr/>
              <p:nvPr/>
            </p:nvSpPr>
            <p:spPr>
              <a:xfrm>
                <a:off x="4241673" y="3371041"/>
                <a:ext cx="85725" cy="85725"/>
              </a:xfrm>
              <a:custGeom>
                <a:avLst/>
                <a:gdLst>
                  <a:gd name="connsiteX0" fmla="*/ 44482 w 85725"/>
                  <a:gd name="connsiteY0" fmla="*/ 78581 h 85725"/>
                  <a:gd name="connsiteX1" fmla="*/ 7144 w 85725"/>
                  <a:gd name="connsiteY1" fmla="*/ 42863 h 85725"/>
                  <a:gd name="connsiteX2" fmla="*/ 44482 w 85725"/>
                  <a:gd name="connsiteY2" fmla="*/ 7144 h 85725"/>
                  <a:gd name="connsiteX3" fmla="*/ 81820 w 85725"/>
                  <a:gd name="connsiteY3" fmla="*/ 42863 h 85725"/>
                  <a:gd name="connsiteX4" fmla="*/ 44482 w 85725"/>
                  <a:gd name="connsiteY4" fmla="*/ 78581 h 85725"/>
                  <a:gd name="connsiteX5" fmla="*/ 44482 w 85725"/>
                  <a:gd name="connsiteY5" fmla="*/ 10954 h 85725"/>
                  <a:gd name="connsiteX6" fmla="*/ 11049 w 85725"/>
                  <a:gd name="connsiteY6" fmla="*/ 42767 h 85725"/>
                  <a:gd name="connsiteX7" fmla="*/ 44482 w 85725"/>
                  <a:gd name="connsiteY7" fmla="*/ 74581 h 85725"/>
                  <a:gd name="connsiteX8" fmla="*/ 77819 w 85725"/>
                  <a:gd name="connsiteY8" fmla="*/ 42767 h 85725"/>
                  <a:gd name="connsiteX9" fmla="*/ 44482 w 85725"/>
                  <a:gd name="connsiteY9" fmla="*/ 10954 h 85725"/>
                  <a:gd name="connsiteX10" fmla="*/ 44482 w 85725"/>
                  <a:gd name="connsiteY10" fmla="*/ 70866 h 85725"/>
                  <a:gd name="connsiteX11" fmla="*/ 17240 w 85725"/>
                  <a:gd name="connsiteY11" fmla="*/ 42767 h 85725"/>
                  <a:gd name="connsiteX12" fmla="*/ 44482 w 85725"/>
                  <a:gd name="connsiteY12" fmla="*/ 14669 h 85725"/>
                  <a:gd name="connsiteX13" fmla="*/ 71723 w 85725"/>
                  <a:gd name="connsiteY13" fmla="*/ 42767 h 85725"/>
                  <a:gd name="connsiteX14" fmla="*/ 44482 w 85725"/>
                  <a:gd name="connsiteY14" fmla="*/ 70866 h 85725"/>
                  <a:gd name="connsiteX15" fmla="*/ 44482 w 85725"/>
                  <a:gd name="connsiteY15" fmla="*/ 18669 h 85725"/>
                  <a:gd name="connsiteX16" fmla="*/ 21146 w 85725"/>
                  <a:gd name="connsiteY16" fmla="*/ 42767 h 85725"/>
                  <a:gd name="connsiteX17" fmla="*/ 44482 w 85725"/>
                  <a:gd name="connsiteY17" fmla="*/ 66866 h 85725"/>
                  <a:gd name="connsiteX18" fmla="*/ 67818 w 85725"/>
                  <a:gd name="connsiteY18" fmla="*/ 42767 h 85725"/>
                  <a:gd name="connsiteX19" fmla="*/ 44482 w 85725"/>
                  <a:gd name="connsiteY19" fmla="*/ 18669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85725" h="85725">
                    <a:moveTo>
                      <a:pt x="44482" y="78581"/>
                    </a:moveTo>
                    <a:cubicBezTo>
                      <a:pt x="15049" y="78581"/>
                      <a:pt x="7144" y="56102"/>
                      <a:pt x="7144" y="42863"/>
                    </a:cubicBezTo>
                    <a:cubicBezTo>
                      <a:pt x="7144" y="29623"/>
                      <a:pt x="15049" y="7144"/>
                      <a:pt x="44482" y="7144"/>
                    </a:cubicBezTo>
                    <a:cubicBezTo>
                      <a:pt x="73914" y="7144"/>
                      <a:pt x="81820" y="29623"/>
                      <a:pt x="81820" y="42863"/>
                    </a:cubicBezTo>
                    <a:cubicBezTo>
                      <a:pt x="81820" y="56102"/>
                      <a:pt x="73914" y="78581"/>
                      <a:pt x="44482" y="78581"/>
                    </a:cubicBezTo>
                    <a:close/>
                    <a:moveTo>
                      <a:pt x="44482" y="10954"/>
                    </a:moveTo>
                    <a:cubicBezTo>
                      <a:pt x="19812" y="10954"/>
                      <a:pt x="11049" y="28099"/>
                      <a:pt x="11049" y="42767"/>
                    </a:cubicBezTo>
                    <a:cubicBezTo>
                      <a:pt x="11049" y="57436"/>
                      <a:pt x="19812" y="74581"/>
                      <a:pt x="44482" y="74581"/>
                    </a:cubicBezTo>
                    <a:cubicBezTo>
                      <a:pt x="69151" y="74581"/>
                      <a:pt x="77819" y="57436"/>
                      <a:pt x="77819" y="42767"/>
                    </a:cubicBezTo>
                    <a:cubicBezTo>
                      <a:pt x="77819" y="28099"/>
                      <a:pt x="69056" y="10954"/>
                      <a:pt x="44482" y="10954"/>
                    </a:cubicBezTo>
                    <a:close/>
                    <a:moveTo>
                      <a:pt x="44482" y="70866"/>
                    </a:moveTo>
                    <a:cubicBezTo>
                      <a:pt x="28194" y="70866"/>
                      <a:pt x="17240" y="59627"/>
                      <a:pt x="17240" y="42767"/>
                    </a:cubicBezTo>
                    <a:cubicBezTo>
                      <a:pt x="17240" y="25908"/>
                      <a:pt x="28194" y="14669"/>
                      <a:pt x="44482" y="14669"/>
                    </a:cubicBezTo>
                    <a:cubicBezTo>
                      <a:pt x="60770" y="14669"/>
                      <a:pt x="71723" y="25908"/>
                      <a:pt x="71723" y="42767"/>
                    </a:cubicBezTo>
                    <a:cubicBezTo>
                      <a:pt x="71723" y="59627"/>
                      <a:pt x="60770" y="70866"/>
                      <a:pt x="44482" y="70866"/>
                    </a:cubicBezTo>
                    <a:close/>
                    <a:moveTo>
                      <a:pt x="44482" y="18669"/>
                    </a:moveTo>
                    <a:cubicBezTo>
                      <a:pt x="30289" y="18669"/>
                      <a:pt x="21146" y="28099"/>
                      <a:pt x="21146" y="42767"/>
                    </a:cubicBezTo>
                    <a:cubicBezTo>
                      <a:pt x="21146" y="57436"/>
                      <a:pt x="30289" y="66866"/>
                      <a:pt x="44482" y="66866"/>
                    </a:cubicBezTo>
                    <a:cubicBezTo>
                      <a:pt x="58674" y="66866"/>
                      <a:pt x="67818" y="57436"/>
                      <a:pt x="67818" y="42767"/>
                    </a:cubicBezTo>
                    <a:cubicBezTo>
                      <a:pt x="67818" y="28099"/>
                      <a:pt x="58674" y="18669"/>
                      <a:pt x="44482" y="18669"/>
                    </a:cubicBezTo>
                    <a:close/>
                  </a:path>
                </a:pathLst>
              </a:custGeom>
              <a:solidFill>
                <a:srgbClr val="00527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1" name="자유형: 도형 850">
                <a:extLst>
                  <a:ext uri="{FF2B5EF4-FFF2-40B4-BE49-F238E27FC236}">
                    <a16:creationId xmlns:a16="http://schemas.microsoft.com/office/drawing/2014/main" id="{DAB1E26C-C6DA-452D-A9F4-9452C467B8B2}"/>
                  </a:ext>
                </a:extLst>
              </p:cNvPr>
              <p:cNvSpPr/>
              <p:nvPr/>
            </p:nvSpPr>
            <p:spPr>
              <a:xfrm>
                <a:off x="4390168" y="3371326"/>
                <a:ext cx="57150" cy="76200"/>
              </a:xfrm>
              <a:custGeom>
                <a:avLst/>
                <a:gdLst>
                  <a:gd name="connsiteX0" fmla="*/ 51245 w 57150"/>
                  <a:gd name="connsiteY0" fmla="*/ 21622 h 76200"/>
                  <a:gd name="connsiteX1" fmla="*/ 51245 w 57150"/>
                  <a:gd name="connsiteY1" fmla="*/ 7144 h 76200"/>
                  <a:gd name="connsiteX2" fmla="*/ 21622 w 57150"/>
                  <a:gd name="connsiteY2" fmla="*/ 7144 h 76200"/>
                  <a:gd name="connsiteX3" fmla="*/ 7144 w 57150"/>
                  <a:gd name="connsiteY3" fmla="*/ 18002 h 76200"/>
                  <a:gd name="connsiteX4" fmla="*/ 7144 w 57150"/>
                  <a:gd name="connsiteY4" fmla="*/ 66199 h 76200"/>
                  <a:gd name="connsiteX5" fmla="*/ 21622 w 57150"/>
                  <a:gd name="connsiteY5" fmla="*/ 77057 h 76200"/>
                  <a:gd name="connsiteX6" fmla="*/ 51245 w 57150"/>
                  <a:gd name="connsiteY6" fmla="*/ 77057 h 76200"/>
                  <a:gd name="connsiteX7" fmla="*/ 51245 w 57150"/>
                  <a:gd name="connsiteY7" fmla="*/ 62579 h 76200"/>
                  <a:gd name="connsiteX8" fmla="*/ 24670 w 57150"/>
                  <a:gd name="connsiteY8" fmla="*/ 62579 h 76200"/>
                  <a:gd name="connsiteX9" fmla="*/ 24670 w 57150"/>
                  <a:gd name="connsiteY9" fmla="*/ 48768 h 76200"/>
                  <a:gd name="connsiteX10" fmla="*/ 51245 w 57150"/>
                  <a:gd name="connsiteY10" fmla="*/ 48768 h 76200"/>
                  <a:gd name="connsiteX11" fmla="*/ 51245 w 57150"/>
                  <a:gd name="connsiteY11" fmla="*/ 34290 h 76200"/>
                  <a:gd name="connsiteX12" fmla="*/ 24670 w 57150"/>
                  <a:gd name="connsiteY12" fmla="*/ 34290 h 76200"/>
                  <a:gd name="connsiteX13" fmla="*/ 24670 w 57150"/>
                  <a:gd name="connsiteY13" fmla="*/ 21622 h 76200"/>
                  <a:gd name="connsiteX14" fmla="*/ 51245 w 57150"/>
                  <a:gd name="connsiteY14" fmla="*/ 21622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7150" h="76200">
                    <a:moveTo>
                      <a:pt x="51245" y="21622"/>
                    </a:moveTo>
                    <a:lnTo>
                      <a:pt x="51245" y="7144"/>
                    </a:lnTo>
                    <a:lnTo>
                      <a:pt x="21622" y="7144"/>
                    </a:lnTo>
                    <a:cubicBezTo>
                      <a:pt x="13621" y="7144"/>
                      <a:pt x="7144" y="12002"/>
                      <a:pt x="7144" y="18002"/>
                    </a:cubicBezTo>
                    <a:lnTo>
                      <a:pt x="7144" y="66199"/>
                    </a:lnTo>
                    <a:cubicBezTo>
                      <a:pt x="7144" y="72200"/>
                      <a:pt x="13621" y="77057"/>
                      <a:pt x="21622" y="77057"/>
                    </a:cubicBezTo>
                    <a:cubicBezTo>
                      <a:pt x="21907" y="77057"/>
                      <a:pt x="51245" y="77057"/>
                      <a:pt x="51245" y="77057"/>
                    </a:cubicBezTo>
                    <a:lnTo>
                      <a:pt x="51245" y="62579"/>
                    </a:lnTo>
                    <a:lnTo>
                      <a:pt x="24670" y="62579"/>
                    </a:lnTo>
                    <a:lnTo>
                      <a:pt x="24670" y="48768"/>
                    </a:lnTo>
                    <a:lnTo>
                      <a:pt x="51245" y="48768"/>
                    </a:lnTo>
                    <a:lnTo>
                      <a:pt x="51245" y="34290"/>
                    </a:lnTo>
                    <a:lnTo>
                      <a:pt x="24670" y="34290"/>
                    </a:lnTo>
                    <a:lnTo>
                      <a:pt x="24670" y="21622"/>
                    </a:lnTo>
                    <a:lnTo>
                      <a:pt x="51245" y="21622"/>
                    </a:lnTo>
                    <a:close/>
                  </a:path>
                </a:pathLst>
              </a:custGeom>
              <a:solidFill>
                <a:srgbClr val="00527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2" name="자유형: 도형 851">
                <a:extLst>
                  <a:ext uri="{FF2B5EF4-FFF2-40B4-BE49-F238E27FC236}">
                    <a16:creationId xmlns:a16="http://schemas.microsoft.com/office/drawing/2014/main" id="{7C80B125-F061-4BC7-9A9F-9C989071FA2C}"/>
                  </a:ext>
                </a:extLst>
              </p:cNvPr>
              <p:cNvSpPr/>
              <p:nvPr/>
            </p:nvSpPr>
            <p:spPr>
              <a:xfrm>
                <a:off x="4322254" y="3371517"/>
                <a:ext cx="66675" cy="76200"/>
              </a:xfrm>
              <a:custGeom>
                <a:avLst/>
                <a:gdLst>
                  <a:gd name="connsiteX0" fmla="*/ 49339 w 66675"/>
                  <a:gd name="connsiteY0" fmla="*/ 7334 h 76200"/>
                  <a:gd name="connsiteX1" fmla="*/ 49339 w 66675"/>
                  <a:gd name="connsiteY1" fmla="*/ 52388 h 76200"/>
                  <a:gd name="connsiteX2" fmla="*/ 28670 w 66675"/>
                  <a:gd name="connsiteY2" fmla="*/ 13145 h 76200"/>
                  <a:gd name="connsiteX3" fmla="*/ 18288 w 66675"/>
                  <a:gd name="connsiteY3" fmla="*/ 7239 h 76200"/>
                  <a:gd name="connsiteX4" fmla="*/ 7144 w 66675"/>
                  <a:gd name="connsiteY4" fmla="*/ 16478 h 76200"/>
                  <a:gd name="connsiteX5" fmla="*/ 7144 w 66675"/>
                  <a:gd name="connsiteY5" fmla="*/ 16764 h 76200"/>
                  <a:gd name="connsiteX6" fmla="*/ 7144 w 66675"/>
                  <a:gd name="connsiteY6" fmla="*/ 76486 h 76200"/>
                  <a:gd name="connsiteX7" fmla="*/ 22765 w 66675"/>
                  <a:gd name="connsiteY7" fmla="*/ 76486 h 76200"/>
                  <a:gd name="connsiteX8" fmla="*/ 22765 w 66675"/>
                  <a:gd name="connsiteY8" fmla="*/ 31623 h 76200"/>
                  <a:gd name="connsiteX9" fmla="*/ 43720 w 66675"/>
                  <a:gd name="connsiteY9" fmla="*/ 71247 h 76200"/>
                  <a:gd name="connsiteX10" fmla="*/ 43720 w 66675"/>
                  <a:gd name="connsiteY10" fmla="*/ 71247 h 76200"/>
                  <a:gd name="connsiteX11" fmla="*/ 53721 w 66675"/>
                  <a:gd name="connsiteY11" fmla="*/ 76390 h 76200"/>
                  <a:gd name="connsiteX12" fmla="*/ 64865 w 66675"/>
                  <a:gd name="connsiteY12" fmla="*/ 67151 h 76200"/>
                  <a:gd name="connsiteX13" fmla="*/ 64865 w 66675"/>
                  <a:gd name="connsiteY13" fmla="*/ 67151 h 76200"/>
                  <a:gd name="connsiteX14" fmla="*/ 64865 w 66675"/>
                  <a:gd name="connsiteY14" fmla="*/ 7144 h 76200"/>
                  <a:gd name="connsiteX15" fmla="*/ 49244 w 66675"/>
                  <a:gd name="connsiteY15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6675" h="76200">
                    <a:moveTo>
                      <a:pt x="49339" y="7334"/>
                    </a:moveTo>
                    <a:lnTo>
                      <a:pt x="49339" y="52388"/>
                    </a:lnTo>
                    <a:lnTo>
                      <a:pt x="28670" y="13145"/>
                    </a:lnTo>
                    <a:cubicBezTo>
                      <a:pt x="27051" y="9715"/>
                      <a:pt x="23051" y="7239"/>
                      <a:pt x="18288" y="7239"/>
                    </a:cubicBezTo>
                    <a:cubicBezTo>
                      <a:pt x="12097" y="7239"/>
                      <a:pt x="7144" y="11430"/>
                      <a:pt x="7144" y="16478"/>
                    </a:cubicBezTo>
                    <a:cubicBezTo>
                      <a:pt x="7144" y="16573"/>
                      <a:pt x="7144" y="16669"/>
                      <a:pt x="7144" y="16764"/>
                    </a:cubicBezTo>
                    <a:lnTo>
                      <a:pt x="7144" y="76486"/>
                    </a:lnTo>
                    <a:lnTo>
                      <a:pt x="22765" y="76486"/>
                    </a:lnTo>
                    <a:lnTo>
                      <a:pt x="22765" y="31623"/>
                    </a:lnTo>
                    <a:lnTo>
                      <a:pt x="43720" y="71247"/>
                    </a:lnTo>
                    <a:lnTo>
                      <a:pt x="43720" y="71247"/>
                    </a:lnTo>
                    <a:cubicBezTo>
                      <a:pt x="45529" y="74295"/>
                      <a:pt x="49339" y="76390"/>
                      <a:pt x="53721" y="76390"/>
                    </a:cubicBezTo>
                    <a:cubicBezTo>
                      <a:pt x="59817" y="76390"/>
                      <a:pt x="64865" y="72295"/>
                      <a:pt x="64865" y="67151"/>
                    </a:cubicBezTo>
                    <a:lnTo>
                      <a:pt x="64865" y="67151"/>
                    </a:lnTo>
                    <a:lnTo>
                      <a:pt x="64865" y="7144"/>
                    </a:lnTo>
                    <a:lnTo>
                      <a:pt x="49244" y="7144"/>
                    </a:lnTo>
                    <a:close/>
                  </a:path>
                </a:pathLst>
              </a:custGeom>
              <a:solidFill>
                <a:srgbClr val="00527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3" name="자유형: 도형 852">
                <a:extLst>
                  <a:ext uri="{FF2B5EF4-FFF2-40B4-BE49-F238E27FC236}">
                    <a16:creationId xmlns:a16="http://schemas.microsoft.com/office/drawing/2014/main" id="{8BFE1CB4-0667-4ECF-9F4B-169CEF281BA1}"/>
                  </a:ext>
                </a:extLst>
              </p:cNvPr>
              <p:cNvSpPr/>
              <p:nvPr/>
            </p:nvSpPr>
            <p:spPr>
              <a:xfrm>
                <a:off x="4182428" y="3373136"/>
                <a:ext cx="66675" cy="76200"/>
              </a:xfrm>
              <a:custGeom>
                <a:avLst/>
                <a:gdLst>
                  <a:gd name="connsiteX0" fmla="*/ 56197 w 66675"/>
                  <a:gd name="connsiteY0" fmla="*/ 21431 h 76200"/>
                  <a:gd name="connsiteX1" fmla="*/ 63341 w 66675"/>
                  <a:gd name="connsiteY1" fmla="*/ 21431 h 76200"/>
                  <a:gd name="connsiteX2" fmla="*/ 63341 w 66675"/>
                  <a:gd name="connsiteY2" fmla="*/ 7239 h 76200"/>
                  <a:gd name="connsiteX3" fmla="*/ 56197 w 66675"/>
                  <a:gd name="connsiteY3" fmla="*/ 7239 h 76200"/>
                  <a:gd name="connsiteX4" fmla="*/ 24670 w 66675"/>
                  <a:gd name="connsiteY4" fmla="*/ 28670 h 76200"/>
                  <a:gd name="connsiteX5" fmla="*/ 24670 w 66675"/>
                  <a:gd name="connsiteY5" fmla="*/ 7144 h 76200"/>
                  <a:gd name="connsiteX6" fmla="*/ 7144 w 66675"/>
                  <a:gd name="connsiteY6" fmla="*/ 7144 h 76200"/>
                  <a:gd name="connsiteX7" fmla="*/ 7144 w 66675"/>
                  <a:gd name="connsiteY7" fmla="*/ 76105 h 76200"/>
                  <a:gd name="connsiteX8" fmla="*/ 24670 w 66675"/>
                  <a:gd name="connsiteY8" fmla="*/ 76105 h 76200"/>
                  <a:gd name="connsiteX9" fmla="*/ 24670 w 66675"/>
                  <a:gd name="connsiteY9" fmla="*/ 54674 h 76200"/>
                  <a:gd name="connsiteX10" fmla="*/ 56197 w 66675"/>
                  <a:gd name="connsiteY10" fmla="*/ 76105 h 76200"/>
                  <a:gd name="connsiteX11" fmla="*/ 63341 w 66675"/>
                  <a:gd name="connsiteY11" fmla="*/ 76105 h 76200"/>
                  <a:gd name="connsiteX12" fmla="*/ 63341 w 66675"/>
                  <a:gd name="connsiteY12" fmla="*/ 61817 h 76200"/>
                  <a:gd name="connsiteX13" fmla="*/ 56388 w 66675"/>
                  <a:gd name="connsiteY13" fmla="*/ 61817 h 76200"/>
                  <a:gd name="connsiteX14" fmla="*/ 36386 w 66675"/>
                  <a:gd name="connsiteY14" fmla="*/ 41720 h 76200"/>
                  <a:gd name="connsiteX15" fmla="*/ 56102 w 66675"/>
                  <a:gd name="connsiteY15" fmla="*/ 2152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6675" h="76200">
                    <a:moveTo>
                      <a:pt x="56197" y="21431"/>
                    </a:moveTo>
                    <a:lnTo>
                      <a:pt x="63341" y="21431"/>
                    </a:lnTo>
                    <a:cubicBezTo>
                      <a:pt x="63341" y="21431"/>
                      <a:pt x="63341" y="7239"/>
                      <a:pt x="63341" y="7239"/>
                    </a:cubicBezTo>
                    <a:lnTo>
                      <a:pt x="56197" y="7239"/>
                    </a:lnTo>
                    <a:cubicBezTo>
                      <a:pt x="42005" y="7429"/>
                      <a:pt x="29813" y="16193"/>
                      <a:pt x="24670" y="28670"/>
                    </a:cubicBezTo>
                    <a:lnTo>
                      <a:pt x="24670" y="7144"/>
                    </a:lnTo>
                    <a:lnTo>
                      <a:pt x="7144" y="7144"/>
                    </a:lnTo>
                    <a:lnTo>
                      <a:pt x="7144" y="76105"/>
                    </a:lnTo>
                    <a:lnTo>
                      <a:pt x="24670" y="76105"/>
                    </a:lnTo>
                    <a:lnTo>
                      <a:pt x="24670" y="54674"/>
                    </a:lnTo>
                    <a:cubicBezTo>
                      <a:pt x="29813" y="67151"/>
                      <a:pt x="41910" y="75914"/>
                      <a:pt x="56197" y="76105"/>
                    </a:cubicBezTo>
                    <a:lnTo>
                      <a:pt x="63341" y="76105"/>
                    </a:lnTo>
                    <a:cubicBezTo>
                      <a:pt x="63341" y="76105"/>
                      <a:pt x="63341" y="61817"/>
                      <a:pt x="63341" y="61817"/>
                    </a:cubicBezTo>
                    <a:lnTo>
                      <a:pt x="56388" y="61817"/>
                    </a:lnTo>
                    <a:cubicBezTo>
                      <a:pt x="45339" y="61817"/>
                      <a:pt x="36386" y="52769"/>
                      <a:pt x="36386" y="41720"/>
                    </a:cubicBezTo>
                    <a:cubicBezTo>
                      <a:pt x="36386" y="30671"/>
                      <a:pt x="45148" y="21717"/>
                      <a:pt x="56102" y="21527"/>
                    </a:cubicBezTo>
                    <a:close/>
                  </a:path>
                </a:pathLst>
              </a:custGeom>
              <a:solidFill>
                <a:srgbClr val="00527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4" name="자유형: 도형 853">
                <a:extLst>
                  <a:ext uri="{FF2B5EF4-FFF2-40B4-BE49-F238E27FC236}">
                    <a16:creationId xmlns:a16="http://schemas.microsoft.com/office/drawing/2014/main" id="{A7FA210E-E933-404E-8350-DC6C6AC5273F}"/>
                  </a:ext>
                </a:extLst>
              </p:cNvPr>
              <p:cNvSpPr/>
              <p:nvPr/>
            </p:nvSpPr>
            <p:spPr>
              <a:xfrm>
                <a:off x="4440616" y="3371053"/>
                <a:ext cx="66675" cy="76200"/>
              </a:xfrm>
              <a:custGeom>
                <a:avLst/>
                <a:gdLst>
                  <a:gd name="connsiteX0" fmla="*/ 61280 w 66675"/>
                  <a:gd name="connsiteY0" fmla="*/ 24372 h 76200"/>
                  <a:gd name="connsiteX1" fmla="*/ 61280 w 66675"/>
                  <a:gd name="connsiteY1" fmla="*/ 7227 h 76200"/>
                  <a:gd name="connsiteX2" fmla="*/ 32038 w 66675"/>
                  <a:gd name="connsiteY2" fmla="*/ 7227 h 76200"/>
                  <a:gd name="connsiteX3" fmla="*/ 7369 w 66675"/>
                  <a:gd name="connsiteY3" fmla="*/ 24372 h 76200"/>
                  <a:gd name="connsiteX4" fmla="*/ 26419 w 66675"/>
                  <a:gd name="connsiteY4" fmla="*/ 49422 h 76200"/>
                  <a:gd name="connsiteX5" fmla="*/ 39849 w 66675"/>
                  <a:gd name="connsiteY5" fmla="*/ 49422 h 76200"/>
                  <a:gd name="connsiteX6" fmla="*/ 47755 w 66675"/>
                  <a:gd name="connsiteY6" fmla="*/ 56852 h 76200"/>
                  <a:gd name="connsiteX7" fmla="*/ 39373 w 66675"/>
                  <a:gd name="connsiteY7" fmla="*/ 59614 h 76200"/>
                  <a:gd name="connsiteX8" fmla="*/ 10607 w 66675"/>
                  <a:gd name="connsiteY8" fmla="*/ 59614 h 76200"/>
                  <a:gd name="connsiteX9" fmla="*/ 10607 w 66675"/>
                  <a:gd name="connsiteY9" fmla="*/ 76759 h 76200"/>
                  <a:gd name="connsiteX10" fmla="*/ 44992 w 66675"/>
                  <a:gd name="connsiteY10" fmla="*/ 76759 h 76200"/>
                  <a:gd name="connsiteX11" fmla="*/ 67757 w 66675"/>
                  <a:gd name="connsiteY11" fmla="*/ 52185 h 76200"/>
                  <a:gd name="connsiteX12" fmla="*/ 43564 w 66675"/>
                  <a:gd name="connsiteY12" fmla="*/ 32659 h 76200"/>
                  <a:gd name="connsiteX13" fmla="*/ 30229 w 66675"/>
                  <a:gd name="connsiteY13" fmla="*/ 32659 h 76200"/>
                  <a:gd name="connsiteX14" fmla="*/ 29086 w 66675"/>
                  <a:gd name="connsiteY14" fmla="*/ 24753 h 76200"/>
                  <a:gd name="connsiteX15" fmla="*/ 33277 w 66675"/>
                  <a:gd name="connsiteY15" fmla="*/ 24181 h 76200"/>
                  <a:gd name="connsiteX16" fmla="*/ 61185 w 66675"/>
                  <a:gd name="connsiteY16" fmla="*/ 2418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6675" h="76200">
                    <a:moveTo>
                      <a:pt x="61280" y="24372"/>
                    </a:moveTo>
                    <a:lnTo>
                      <a:pt x="61280" y="7227"/>
                    </a:lnTo>
                    <a:lnTo>
                      <a:pt x="32038" y="7227"/>
                    </a:lnTo>
                    <a:cubicBezTo>
                      <a:pt x="32038" y="7227"/>
                      <a:pt x="9750" y="4941"/>
                      <a:pt x="7369" y="24372"/>
                    </a:cubicBezTo>
                    <a:cubicBezTo>
                      <a:pt x="7369" y="24372"/>
                      <a:pt x="3654" y="47136"/>
                      <a:pt x="26419" y="49422"/>
                    </a:cubicBezTo>
                    <a:lnTo>
                      <a:pt x="39849" y="49422"/>
                    </a:lnTo>
                    <a:cubicBezTo>
                      <a:pt x="39849" y="49422"/>
                      <a:pt x="49755" y="48565"/>
                      <a:pt x="47755" y="56852"/>
                    </a:cubicBezTo>
                    <a:cubicBezTo>
                      <a:pt x="47755" y="56852"/>
                      <a:pt x="47564" y="60471"/>
                      <a:pt x="39373" y="59614"/>
                    </a:cubicBezTo>
                    <a:lnTo>
                      <a:pt x="10607" y="59614"/>
                    </a:lnTo>
                    <a:lnTo>
                      <a:pt x="10607" y="76759"/>
                    </a:lnTo>
                    <a:lnTo>
                      <a:pt x="44992" y="76759"/>
                    </a:lnTo>
                    <a:cubicBezTo>
                      <a:pt x="44992" y="76759"/>
                      <a:pt x="69567" y="79045"/>
                      <a:pt x="67757" y="52185"/>
                    </a:cubicBezTo>
                    <a:cubicBezTo>
                      <a:pt x="67757" y="52185"/>
                      <a:pt x="68233" y="32182"/>
                      <a:pt x="43564" y="32659"/>
                    </a:cubicBezTo>
                    <a:lnTo>
                      <a:pt x="30229" y="32659"/>
                    </a:lnTo>
                    <a:cubicBezTo>
                      <a:pt x="30229" y="32659"/>
                      <a:pt x="25180" y="30087"/>
                      <a:pt x="29086" y="24753"/>
                    </a:cubicBezTo>
                    <a:cubicBezTo>
                      <a:pt x="29086" y="24753"/>
                      <a:pt x="28800" y="24181"/>
                      <a:pt x="33277" y="24181"/>
                    </a:cubicBezTo>
                    <a:lnTo>
                      <a:pt x="61185" y="24181"/>
                    </a:lnTo>
                    <a:close/>
                  </a:path>
                </a:pathLst>
              </a:custGeom>
              <a:solidFill>
                <a:srgbClr val="00527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5" name="자유형: 도형 854">
                <a:extLst>
                  <a:ext uri="{FF2B5EF4-FFF2-40B4-BE49-F238E27FC236}">
                    <a16:creationId xmlns:a16="http://schemas.microsoft.com/office/drawing/2014/main" id="{9E535FFB-03CD-412D-B484-BBFA1D19CC86}"/>
                  </a:ext>
                </a:extLst>
              </p:cNvPr>
              <p:cNvSpPr/>
              <p:nvPr/>
            </p:nvSpPr>
            <p:spPr>
              <a:xfrm>
                <a:off x="4182142" y="3461433"/>
                <a:ext cx="19050" cy="28575"/>
              </a:xfrm>
              <a:custGeom>
                <a:avLst/>
                <a:gdLst>
                  <a:gd name="connsiteX0" fmla="*/ 7144 w 19050"/>
                  <a:gd name="connsiteY0" fmla="*/ 27717 h 28575"/>
                  <a:gd name="connsiteX1" fmla="*/ 7144 w 19050"/>
                  <a:gd name="connsiteY1" fmla="*/ 7144 h 28575"/>
                  <a:gd name="connsiteX2" fmla="*/ 9525 w 19050"/>
                  <a:gd name="connsiteY2" fmla="*/ 7144 h 28575"/>
                  <a:gd name="connsiteX3" fmla="*/ 9525 w 19050"/>
                  <a:gd name="connsiteY3" fmla="*/ 16097 h 28575"/>
                  <a:gd name="connsiteX4" fmla="*/ 16859 w 19050"/>
                  <a:gd name="connsiteY4" fmla="*/ 7144 h 28575"/>
                  <a:gd name="connsiteX5" fmla="*/ 20193 w 19050"/>
                  <a:gd name="connsiteY5" fmla="*/ 7144 h 28575"/>
                  <a:gd name="connsiteX6" fmla="*/ 12382 w 19050"/>
                  <a:gd name="connsiteY6" fmla="*/ 16383 h 28575"/>
                  <a:gd name="connsiteX7" fmla="*/ 21050 w 19050"/>
                  <a:gd name="connsiteY7" fmla="*/ 27717 h 28575"/>
                  <a:gd name="connsiteX8" fmla="*/ 17621 w 19050"/>
                  <a:gd name="connsiteY8" fmla="*/ 27717 h 28575"/>
                  <a:gd name="connsiteX9" fmla="*/ 9525 w 19050"/>
                  <a:gd name="connsiteY9" fmla="*/ 16764 h 28575"/>
                  <a:gd name="connsiteX10" fmla="*/ 9525 w 19050"/>
                  <a:gd name="connsiteY10" fmla="*/ 27717 h 28575"/>
                  <a:gd name="connsiteX11" fmla="*/ 7144 w 19050"/>
                  <a:gd name="connsiteY11" fmla="*/ 27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28575">
                    <a:moveTo>
                      <a:pt x="7144" y="27717"/>
                    </a:moveTo>
                    <a:lnTo>
                      <a:pt x="7144" y="7144"/>
                    </a:lnTo>
                    <a:lnTo>
                      <a:pt x="9525" y="7144"/>
                    </a:lnTo>
                    <a:lnTo>
                      <a:pt x="9525" y="16097"/>
                    </a:lnTo>
                    <a:lnTo>
                      <a:pt x="16859" y="7144"/>
                    </a:lnTo>
                    <a:lnTo>
                      <a:pt x="20193" y="7144"/>
                    </a:lnTo>
                    <a:lnTo>
                      <a:pt x="12382" y="16383"/>
                    </a:lnTo>
                    <a:lnTo>
                      <a:pt x="21050" y="27717"/>
                    </a:lnTo>
                    <a:lnTo>
                      <a:pt x="17621" y="27717"/>
                    </a:lnTo>
                    <a:lnTo>
                      <a:pt x="9525" y="16764"/>
                    </a:lnTo>
                    <a:lnTo>
                      <a:pt x="9525" y="27717"/>
                    </a:lnTo>
                    <a:lnTo>
                      <a:pt x="7144" y="2771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6" name="자유형: 도형 855">
                <a:extLst>
                  <a:ext uri="{FF2B5EF4-FFF2-40B4-BE49-F238E27FC236}">
                    <a16:creationId xmlns:a16="http://schemas.microsoft.com/office/drawing/2014/main" id="{B742A81D-FB23-4BDE-9A20-86D71F85B833}"/>
                  </a:ext>
                </a:extLst>
              </p:cNvPr>
              <p:cNvSpPr/>
              <p:nvPr/>
            </p:nvSpPr>
            <p:spPr>
              <a:xfrm>
                <a:off x="4181951" y="3461147"/>
                <a:ext cx="28575" cy="28575"/>
              </a:xfrm>
              <a:custGeom>
                <a:avLst/>
                <a:gdLst>
                  <a:gd name="connsiteX0" fmla="*/ 21717 w 28575"/>
                  <a:gd name="connsiteY0" fmla="*/ 28194 h 28575"/>
                  <a:gd name="connsiteX1" fmla="*/ 17621 w 28575"/>
                  <a:gd name="connsiteY1" fmla="*/ 28194 h 28575"/>
                  <a:gd name="connsiteX2" fmla="*/ 10001 w 28575"/>
                  <a:gd name="connsiteY2" fmla="*/ 17716 h 28575"/>
                  <a:gd name="connsiteX3" fmla="*/ 10001 w 28575"/>
                  <a:gd name="connsiteY3" fmla="*/ 28194 h 28575"/>
                  <a:gd name="connsiteX4" fmla="*/ 7144 w 28575"/>
                  <a:gd name="connsiteY4" fmla="*/ 28194 h 28575"/>
                  <a:gd name="connsiteX5" fmla="*/ 7144 w 28575"/>
                  <a:gd name="connsiteY5" fmla="*/ 7144 h 28575"/>
                  <a:gd name="connsiteX6" fmla="*/ 10001 w 28575"/>
                  <a:gd name="connsiteY6" fmla="*/ 7144 h 28575"/>
                  <a:gd name="connsiteX7" fmla="*/ 10001 w 28575"/>
                  <a:gd name="connsiteY7" fmla="*/ 15621 h 28575"/>
                  <a:gd name="connsiteX8" fmla="*/ 16954 w 28575"/>
                  <a:gd name="connsiteY8" fmla="*/ 7144 h 28575"/>
                  <a:gd name="connsiteX9" fmla="*/ 20955 w 28575"/>
                  <a:gd name="connsiteY9" fmla="*/ 7144 h 28575"/>
                  <a:gd name="connsiteX10" fmla="*/ 20669 w 28575"/>
                  <a:gd name="connsiteY10" fmla="*/ 7525 h 28575"/>
                  <a:gd name="connsiteX11" fmla="*/ 12954 w 28575"/>
                  <a:gd name="connsiteY11" fmla="*/ 16573 h 28575"/>
                  <a:gd name="connsiteX12" fmla="*/ 21812 w 28575"/>
                  <a:gd name="connsiteY12" fmla="*/ 28194 h 28575"/>
                  <a:gd name="connsiteX13" fmla="*/ 18002 w 28575"/>
                  <a:gd name="connsiteY13" fmla="*/ 27717 h 28575"/>
                  <a:gd name="connsiteX14" fmla="*/ 20765 w 28575"/>
                  <a:gd name="connsiteY14" fmla="*/ 27717 h 28575"/>
                  <a:gd name="connsiteX15" fmla="*/ 12287 w 28575"/>
                  <a:gd name="connsiteY15" fmla="*/ 16573 h 28575"/>
                  <a:gd name="connsiteX16" fmla="*/ 12287 w 28575"/>
                  <a:gd name="connsiteY16" fmla="*/ 16383 h 28575"/>
                  <a:gd name="connsiteX17" fmla="*/ 19908 w 28575"/>
                  <a:gd name="connsiteY17" fmla="*/ 7525 h 28575"/>
                  <a:gd name="connsiteX18" fmla="*/ 17145 w 28575"/>
                  <a:gd name="connsiteY18" fmla="*/ 7525 h 28575"/>
                  <a:gd name="connsiteX19" fmla="*/ 9716 w 28575"/>
                  <a:gd name="connsiteY19" fmla="*/ 16573 h 28575"/>
                  <a:gd name="connsiteX20" fmla="*/ 9906 w 28575"/>
                  <a:gd name="connsiteY20" fmla="*/ 16859 h 28575"/>
                  <a:gd name="connsiteX21" fmla="*/ 17907 w 28575"/>
                  <a:gd name="connsiteY21" fmla="*/ 27717 h 28575"/>
                  <a:gd name="connsiteX22" fmla="*/ 7620 w 28575"/>
                  <a:gd name="connsiteY22" fmla="*/ 27717 h 28575"/>
                  <a:gd name="connsiteX23" fmla="*/ 9525 w 28575"/>
                  <a:gd name="connsiteY23" fmla="*/ 27717 h 28575"/>
                  <a:gd name="connsiteX24" fmla="*/ 9525 w 28575"/>
                  <a:gd name="connsiteY24" fmla="*/ 7620 h 28575"/>
                  <a:gd name="connsiteX25" fmla="*/ 7620 w 28575"/>
                  <a:gd name="connsiteY25" fmla="*/ 7620 h 28575"/>
                  <a:gd name="connsiteX26" fmla="*/ 7620 w 28575"/>
                  <a:gd name="connsiteY26" fmla="*/ 27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28575" h="28575">
                    <a:moveTo>
                      <a:pt x="21717" y="28194"/>
                    </a:moveTo>
                    <a:lnTo>
                      <a:pt x="17621" y="28194"/>
                    </a:lnTo>
                    <a:cubicBezTo>
                      <a:pt x="17621" y="28194"/>
                      <a:pt x="10001" y="17716"/>
                      <a:pt x="10001" y="17716"/>
                    </a:cubicBezTo>
                    <a:lnTo>
                      <a:pt x="10001" y="28194"/>
                    </a:lnTo>
                    <a:lnTo>
                      <a:pt x="7144" y="28194"/>
                    </a:lnTo>
                    <a:lnTo>
                      <a:pt x="7144" y="7144"/>
                    </a:lnTo>
                    <a:lnTo>
                      <a:pt x="10001" y="7144"/>
                    </a:lnTo>
                    <a:lnTo>
                      <a:pt x="10001" y="15621"/>
                    </a:lnTo>
                    <a:lnTo>
                      <a:pt x="16954" y="7144"/>
                    </a:lnTo>
                    <a:lnTo>
                      <a:pt x="20955" y="7144"/>
                    </a:lnTo>
                    <a:lnTo>
                      <a:pt x="20669" y="7525"/>
                    </a:lnTo>
                    <a:lnTo>
                      <a:pt x="12954" y="16573"/>
                    </a:lnTo>
                    <a:lnTo>
                      <a:pt x="21812" y="28194"/>
                    </a:lnTo>
                    <a:close/>
                    <a:moveTo>
                      <a:pt x="18002" y="27717"/>
                    </a:moveTo>
                    <a:lnTo>
                      <a:pt x="20765" y="27717"/>
                    </a:lnTo>
                    <a:lnTo>
                      <a:pt x="12287" y="16573"/>
                    </a:lnTo>
                    <a:lnTo>
                      <a:pt x="12287" y="16383"/>
                    </a:lnTo>
                    <a:cubicBezTo>
                      <a:pt x="12287" y="16383"/>
                      <a:pt x="19908" y="7525"/>
                      <a:pt x="19908" y="7525"/>
                    </a:cubicBezTo>
                    <a:lnTo>
                      <a:pt x="17145" y="7525"/>
                    </a:lnTo>
                    <a:lnTo>
                      <a:pt x="9716" y="16573"/>
                    </a:lnTo>
                    <a:lnTo>
                      <a:pt x="9906" y="16859"/>
                    </a:lnTo>
                    <a:lnTo>
                      <a:pt x="17907" y="27717"/>
                    </a:lnTo>
                    <a:close/>
                    <a:moveTo>
                      <a:pt x="7620" y="27717"/>
                    </a:moveTo>
                    <a:lnTo>
                      <a:pt x="9525" y="27717"/>
                    </a:lnTo>
                    <a:lnTo>
                      <a:pt x="9525" y="7620"/>
                    </a:lnTo>
                    <a:lnTo>
                      <a:pt x="7620" y="7620"/>
                    </a:lnTo>
                    <a:lnTo>
                      <a:pt x="7620" y="27717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7" name="자유형: 도형 856">
                <a:extLst>
                  <a:ext uri="{FF2B5EF4-FFF2-40B4-BE49-F238E27FC236}">
                    <a16:creationId xmlns:a16="http://schemas.microsoft.com/office/drawing/2014/main" id="{3D7D0F10-6243-41E4-9071-CF3A0D1ADC55}"/>
                  </a:ext>
                </a:extLst>
              </p:cNvPr>
              <p:cNvSpPr/>
              <p:nvPr/>
            </p:nvSpPr>
            <p:spPr>
              <a:xfrm>
                <a:off x="4197382" y="3467148"/>
                <a:ext cx="19050" cy="28575"/>
              </a:xfrm>
              <a:custGeom>
                <a:avLst/>
                <a:gdLst>
                  <a:gd name="connsiteX0" fmla="*/ 9620 w 19050"/>
                  <a:gd name="connsiteY0" fmla="*/ 14764 h 28575"/>
                  <a:gd name="connsiteX1" fmla="*/ 13240 w 19050"/>
                  <a:gd name="connsiteY1" fmla="*/ 9144 h 28575"/>
                  <a:gd name="connsiteX2" fmla="*/ 16859 w 19050"/>
                  <a:gd name="connsiteY2" fmla="*/ 14764 h 28575"/>
                  <a:gd name="connsiteX3" fmla="*/ 13240 w 19050"/>
                  <a:gd name="connsiteY3" fmla="*/ 20384 h 28575"/>
                  <a:gd name="connsiteX4" fmla="*/ 9620 w 19050"/>
                  <a:gd name="connsiteY4" fmla="*/ 14764 h 28575"/>
                  <a:gd name="connsiteX5" fmla="*/ 13240 w 19050"/>
                  <a:gd name="connsiteY5" fmla="*/ 7144 h 28575"/>
                  <a:gd name="connsiteX6" fmla="*/ 7144 w 19050"/>
                  <a:gd name="connsiteY6" fmla="*/ 14764 h 28575"/>
                  <a:gd name="connsiteX7" fmla="*/ 13240 w 19050"/>
                  <a:gd name="connsiteY7" fmla="*/ 22384 h 28575"/>
                  <a:gd name="connsiteX8" fmla="*/ 19240 w 19050"/>
                  <a:gd name="connsiteY8" fmla="*/ 14764 h 28575"/>
                  <a:gd name="connsiteX9" fmla="*/ 13240 w 19050"/>
                  <a:gd name="connsiteY9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28575">
                    <a:moveTo>
                      <a:pt x="9620" y="14764"/>
                    </a:moveTo>
                    <a:cubicBezTo>
                      <a:pt x="9620" y="11716"/>
                      <a:pt x="10477" y="9144"/>
                      <a:pt x="13240" y="9144"/>
                    </a:cubicBezTo>
                    <a:cubicBezTo>
                      <a:pt x="16002" y="9144"/>
                      <a:pt x="16859" y="11716"/>
                      <a:pt x="16859" y="14764"/>
                    </a:cubicBezTo>
                    <a:cubicBezTo>
                      <a:pt x="16859" y="17812"/>
                      <a:pt x="16002" y="20384"/>
                      <a:pt x="13240" y="20384"/>
                    </a:cubicBezTo>
                    <a:cubicBezTo>
                      <a:pt x="10477" y="20384"/>
                      <a:pt x="9620" y="17812"/>
                      <a:pt x="9620" y="14764"/>
                    </a:cubicBezTo>
                    <a:close/>
                    <a:moveTo>
                      <a:pt x="13240" y="7144"/>
                    </a:moveTo>
                    <a:cubicBezTo>
                      <a:pt x="9239" y="7144"/>
                      <a:pt x="7144" y="10287"/>
                      <a:pt x="7144" y="14764"/>
                    </a:cubicBezTo>
                    <a:cubicBezTo>
                      <a:pt x="7144" y="19241"/>
                      <a:pt x="9239" y="22384"/>
                      <a:pt x="13240" y="22384"/>
                    </a:cubicBezTo>
                    <a:cubicBezTo>
                      <a:pt x="17240" y="22384"/>
                      <a:pt x="19240" y="19241"/>
                      <a:pt x="19240" y="14764"/>
                    </a:cubicBezTo>
                    <a:cubicBezTo>
                      <a:pt x="19240" y="10287"/>
                      <a:pt x="17240" y="7144"/>
                      <a:pt x="13240" y="714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8" name="자유형: 도형 857">
                <a:extLst>
                  <a:ext uri="{FF2B5EF4-FFF2-40B4-BE49-F238E27FC236}">
                    <a16:creationId xmlns:a16="http://schemas.microsoft.com/office/drawing/2014/main" id="{86700D64-0596-4FE1-956A-7D73AA4413F6}"/>
                  </a:ext>
                </a:extLst>
              </p:cNvPr>
              <p:cNvSpPr/>
              <p:nvPr/>
            </p:nvSpPr>
            <p:spPr>
              <a:xfrm>
                <a:off x="4197191" y="3467053"/>
                <a:ext cx="19050" cy="28575"/>
              </a:xfrm>
              <a:custGeom>
                <a:avLst/>
                <a:gdLst>
                  <a:gd name="connsiteX0" fmla="*/ 13430 w 19050"/>
                  <a:gd name="connsiteY0" fmla="*/ 22765 h 28575"/>
                  <a:gd name="connsiteX1" fmla="*/ 7144 w 19050"/>
                  <a:gd name="connsiteY1" fmla="*/ 14954 h 28575"/>
                  <a:gd name="connsiteX2" fmla="*/ 13430 w 19050"/>
                  <a:gd name="connsiteY2" fmla="*/ 7144 h 28575"/>
                  <a:gd name="connsiteX3" fmla="*/ 19717 w 19050"/>
                  <a:gd name="connsiteY3" fmla="*/ 14954 h 28575"/>
                  <a:gd name="connsiteX4" fmla="*/ 13430 w 19050"/>
                  <a:gd name="connsiteY4" fmla="*/ 22765 h 28575"/>
                  <a:gd name="connsiteX5" fmla="*/ 13430 w 19050"/>
                  <a:gd name="connsiteY5" fmla="*/ 7620 h 28575"/>
                  <a:gd name="connsiteX6" fmla="*/ 7620 w 19050"/>
                  <a:gd name="connsiteY6" fmla="*/ 14954 h 28575"/>
                  <a:gd name="connsiteX7" fmla="*/ 13430 w 19050"/>
                  <a:gd name="connsiteY7" fmla="*/ 22288 h 28575"/>
                  <a:gd name="connsiteX8" fmla="*/ 19241 w 19050"/>
                  <a:gd name="connsiteY8" fmla="*/ 14954 h 28575"/>
                  <a:gd name="connsiteX9" fmla="*/ 13430 w 19050"/>
                  <a:gd name="connsiteY9" fmla="*/ 7620 h 28575"/>
                  <a:gd name="connsiteX10" fmla="*/ 13430 w 19050"/>
                  <a:gd name="connsiteY10" fmla="*/ 20860 h 28575"/>
                  <a:gd name="connsiteX11" fmla="*/ 9525 w 19050"/>
                  <a:gd name="connsiteY11" fmla="*/ 15049 h 28575"/>
                  <a:gd name="connsiteX12" fmla="*/ 13430 w 19050"/>
                  <a:gd name="connsiteY12" fmla="*/ 9144 h 28575"/>
                  <a:gd name="connsiteX13" fmla="*/ 17336 w 19050"/>
                  <a:gd name="connsiteY13" fmla="*/ 15049 h 28575"/>
                  <a:gd name="connsiteX14" fmla="*/ 13430 w 19050"/>
                  <a:gd name="connsiteY14" fmla="*/ 20860 h 28575"/>
                  <a:gd name="connsiteX15" fmla="*/ 13430 w 19050"/>
                  <a:gd name="connsiteY15" fmla="*/ 9620 h 28575"/>
                  <a:gd name="connsiteX16" fmla="*/ 10001 w 19050"/>
                  <a:gd name="connsiteY16" fmla="*/ 15049 h 28575"/>
                  <a:gd name="connsiteX17" fmla="*/ 13430 w 19050"/>
                  <a:gd name="connsiteY17" fmla="*/ 20383 h 28575"/>
                  <a:gd name="connsiteX18" fmla="*/ 16859 w 19050"/>
                  <a:gd name="connsiteY18" fmla="*/ 15049 h 28575"/>
                  <a:gd name="connsiteX19" fmla="*/ 13430 w 19050"/>
                  <a:gd name="connsiteY19" fmla="*/ 9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3430" y="22765"/>
                    </a:moveTo>
                    <a:cubicBezTo>
                      <a:pt x="9430" y="22765"/>
                      <a:pt x="7144" y="19812"/>
                      <a:pt x="7144" y="14954"/>
                    </a:cubicBezTo>
                    <a:cubicBezTo>
                      <a:pt x="7144" y="10096"/>
                      <a:pt x="9525" y="7144"/>
                      <a:pt x="13430" y="7144"/>
                    </a:cubicBezTo>
                    <a:cubicBezTo>
                      <a:pt x="17336" y="7144"/>
                      <a:pt x="19717" y="10096"/>
                      <a:pt x="19717" y="14954"/>
                    </a:cubicBezTo>
                    <a:cubicBezTo>
                      <a:pt x="19717" y="19812"/>
                      <a:pt x="17336" y="22765"/>
                      <a:pt x="13430" y="22765"/>
                    </a:cubicBezTo>
                    <a:close/>
                    <a:moveTo>
                      <a:pt x="13430" y="7620"/>
                    </a:moveTo>
                    <a:cubicBezTo>
                      <a:pt x="9811" y="7620"/>
                      <a:pt x="7620" y="10382"/>
                      <a:pt x="7620" y="14954"/>
                    </a:cubicBezTo>
                    <a:cubicBezTo>
                      <a:pt x="7620" y="19526"/>
                      <a:pt x="9811" y="22288"/>
                      <a:pt x="13430" y="22288"/>
                    </a:cubicBezTo>
                    <a:cubicBezTo>
                      <a:pt x="17050" y="22288"/>
                      <a:pt x="19241" y="19526"/>
                      <a:pt x="19241" y="14954"/>
                    </a:cubicBezTo>
                    <a:cubicBezTo>
                      <a:pt x="19241" y="10382"/>
                      <a:pt x="17050" y="7620"/>
                      <a:pt x="13430" y="7620"/>
                    </a:cubicBezTo>
                    <a:close/>
                    <a:moveTo>
                      <a:pt x="13430" y="20860"/>
                    </a:moveTo>
                    <a:cubicBezTo>
                      <a:pt x="10859" y="20860"/>
                      <a:pt x="9525" y="18859"/>
                      <a:pt x="9525" y="15049"/>
                    </a:cubicBezTo>
                    <a:cubicBezTo>
                      <a:pt x="9525" y="11239"/>
                      <a:pt x="10859" y="9144"/>
                      <a:pt x="13430" y="9144"/>
                    </a:cubicBezTo>
                    <a:cubicBezTo>
                      <a:pt x="16002" y="9144"/>
                      <a:pt x="17336" y="11144"/>
                      <a:pt x="17336" y="15049"/>
                    </a:cubicBezTo>
                    <a:cubicBezTo>
                      <a:pt x="17336" y="18955"/>
                      <a:pt x="16002" y="20860"/>
                      <a:pt x="13430" y="20860"/>
                    </a:cubicBezTo>
                    <a:close/>
                    <a:moveTo>
                      <a:pt x="13430" y="9620"/>
                    </a:moveTo>
                    <a:cubicBezTo>
                      <a:pt x="10573" y="9620"/>
                      <a:pt x="10001" y="12573"/>
                      <a:pt x="10001" y="15049"/>
                    </a:cubicBezTo>
                    <a:cubicBezTo>
                      <a:pt x="10001" y="17526"/>
                      <a:pt x="10573" y="20383"/>
                      <a:pt x="13430" y="20383"/>
                    </a:cubicBezTo>
                    <a:cubicBezTo>
                      <a:pt x="16288" y="20383"/>
                      <a:pt x="16859" y="17431"/>
                      <a:pt x="16859" y="15049"/>
                    </a:cubicBezTo>
                    <a:cubicBezTo>
                      <a:pt x="16859" y="12668"/>
                      <a:pt x="16288" y="9620"/>
                      <a:pt x="13430" y="9620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9" name="자유형: 도형 858">
                <a:extLst>
                  <a:ext uri="{FF2B5EF4-FFF2-40B4-BE49-F238E27FC236}">
                    <a16:creationId xmlns:a16="http://schemas.microsoft.com/office/drawing/2014/main" id="{EEDBB90A-2966-4923-AC8F-8CA5A037F458}"/>
                  </a:ext>
                </a:extLst>
              </p:cNvPr>
              <p:cNvSpPr/>
              <p:nvPr/>
            </p:nvSpPr>
            <p:spPr>
              <a:xfrm>
                <a:off x="4213098" y="3467529"/>
                <a:ext cx="19050" cy="28575"/>
              </a:xfrm>
              <a:custGeom>
                <a:avLst/>
                <a:gdLst>
                  <a:gd name="connsiteX0" fmla="*/ 9430 w 19050"/>
                  <a:gd name="connsiteY0" fmla="*/ 21622 h 28575"/>
                  <a:gd name="connsiteX1" fmla="*/ 7144 w 19050"/>
                  <a:gd name="connsiteY1" fmla="*/ 21622 h 28575"/>
                  <a:gd name="connsiteX2" fmla="*/ 7144 w 19050"/>
                  <a:gd name="connsiteY2" fmla="*/ 7334 h 28575"/>
                  <a:gd name="connsiteX3" fmla="*/ 9430 w 19050"/>
                  <a:gd name="connsiteY3" fmla="*/ 7334 h 28575"/>
                  <a:gd name="connsiteX4" fmla="*/ 9430 w 19050"/>
                  <a:gd name="connsiteY4" fmla="*/ 10096 h 28575"/>
                  <a:gd name="connsiteX5" fmla="*/ 9430 w 19050"/>
                  <a:gd name="connsiteY5" fmla="*/ 10096 h 28575"/>
                  <a:gd name="connsiteX6" fmla="*/ 12954 w 19050"/>
                  <a:gd name="connsiteY6" fmla="*/ 7144 h 28575"/>
                  <a:gd name="connsiteX7" fmla="*/ 13716 w 19050"/>
                  <a:gd name="connsiteY7" fmla="*/ 7144 h 28575"/>
                  <a:gd name="connsiteX8" fmla="*/ 13716 w 19050"/>
                  <a:gd name="connsiteY8" fmla="*/ 9715 h 28575"/>
                  <a:gd name="connsiteX9" fmla="*/ 12763 w 19050"/>
                  <a:gd name="connsiteY9" fmla="*/ 9620 h 28575"/>
                  <a:gd name="connsiteX10" fmla="*/ 9334 w 19050"/>
                  <a:gd name="connsiteY10" fmla="*/ 14573 h 28575"/>
                  <a:gd name="connsiteX11" fmla="*/ 9334 w 19050"/>
                  <a:gd name="connsiteY11" fmla="*/ 21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28575">
                    <a:moveTo>
                      <a:pt x="9430" y="21622"/>
                    </a:moveTo>
                    <a:lnTo>
                      <a:pt x="7144" y="21622"/>
                    </a:lnTo>
                    <a:lnTo>
                      <a:pt x="7144" y="7334"/>
                    </a:lnTo>
                    <a:lnTo>
                      <a:pt x="9430" y="7334"/>
                    </a:lnTo>
                    <a:lnTo>
                      <a:pt x="9430" y="10096"/>
                    </a:lnTo>
                    <a:lnTo>
                      <a:pt x="9430" y="10096"/>
                    </a:lnTo>
                    <a:cubicBezTo>
                      <a:pt x="9811" y="8096"/>
                      <a:pt x="11335" y="7144"/>
                      <a:pt x="12954" y="7144"/>
                    </a:cubicBezTo>
                    <a:cubicBezTo>
                      <a:pt x="13240" y="7144"/>
                      <a:pt x="13525" y="7144"/>
                      <a:pt x="13716" y="7144"/>
                    </a:cubicBezTo>
                    <a:lnTo>
                      <a:pt x="13716" y="9715"/>
                    </a:lnTo>
                    <a:cubicBezTo>
                      <a:pt x="13716" y="9715"/>
                      <a:pt x="13049" y="9620"/>
                      <a:pt x="12763" y="9620"/>
                    </a:cubicBezTo>
                    <a:cubicBezTo>
                      <a:pt x="9811" y="9715"/>
                      <a:pt x="9334" y="11525"/>
                      <a:pt x="9334" y="14573"/>
                    </a:cubicBezTo>
                    <a:lnTo>
                      <a:pt x="9334" y="2171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0" name="자유형: 도형 859">
                <a:extLst>
                  <a:ext uri="{FF2B5EF4-FFF2-40B4-BE49-F238E27FC236}">
                    <a16:creationId xmlns:a16="http://schemas.microsoft.com/office/drawing/2014/main" id="{41524132-A63C-43C0-9CE2-CFE34218DBE9}"/>
                  </a:ext>
                </a:extLst>
              </p:cNvPr>
              <p:cNvSpPr/>
              <p:nvPr/>
            </p:nvSpPr>
            <p:spPr>
              <a:xfrm>
                <a:off x="4212907" y="3467243"/>
                <a:ext cx="19050" cy="28575"/>
              </a:xfrm>
              <a:custGeom>
                <a:avLst/>
                <a:gdLst>
                  <a:gd name="connsiteX0" fmla="*/ 9906 w 19050"/>
                  <a:gd name="connsiteY0" fmla="*/ 22098 h 28575"/>
                  <a:gd name="connsiteX1" fmla="*/ 7144 w 19050"/>
                  <a:gd name="connsiteY1" fmla="*/ 22098 h 28575"/>
                  <a:gd name="connsiteX2" fmla="*/ 7144 w 19050"/>
                  <a:gd name="connsiteY2" fmla="*/ 7334 h 28575"/>
                  <a:gd name="connsiteX3" fmla="*/ 9906 w 19050"/>
                  <a:gd name="connsiteY3" fmla="*/ 7334 h 28575"/>
                  <a:gd name="connsiteX4" fmla="*/ 9906 w 19050"/>
                  <a:gd name="connsiteY4" fmla="*/ 9049 h 28575"/>
                  <a:gd name="connsiteX5" fmla="*/ 13240 w 19050"/>
                  <a:gd name="connsiteY5" fmla="*/ 7144 h 28575"/>
                  <a:gd name="connsiteX6" fmla="*/ 14002 w 19050"/>
                  <a:gd name="connsiteY6" fmla="*/ 7144 h 28575"/>
                  <a:gd name="connsiteX7" fmla="*/ 14192 w 19050"/>
                  <a:gd name="connsiteY7" fmla="*/ 7144 h 28575"/>
                  <a:gd name="connsiteX8" fmla="*/ 14192 w 19050"/>
                  <a:gd name="connsiteY8" fmla="*/ 10287 h 28575"/>
                  <a:gd name="connsiteX9" fmla="*/ 13907 w 19050"/>
                  <a:gd name="connsiteY9" fmla="*/ 10096 h 28575"/>
                  <a:gd name="connsiteX10" fmla="*/ 13049 w 19050"/>
                  <a:gd name="connsiteY10" fmla="*/ 10001 h 28575"/>
                  <a:gd name="connsiteX11" fmla="*/ 9811 w 19050"/>
                  <a:gd name="connsiteY11" fmla="*/ 14764 h 28575"/>
                  <a:gd name="connsiteX12" fmla="*/ 9811 w 19050"/>
                  <a:gd name="connsiteY12" fmla="*/ 22098 h 28575"/>
                  <a:gd name="connsiteX13" fmla="*/ 7620 w 19050"/>
                  <a:gd name="connsiteY13" fmla="*/ 21622 h 28575"/>
                  <a:gd name="connsiteX14" fmla="*/ 9430 w 19050"/>
                  <a:gd name="connsiteY14" fmla="*/ 21622 h 28575"/>
                  <a:gd name="connsiteX15" fmla="*/ 9430 w 19050"/>
                  <a:gd name="connsiteY15" fmla="*/ 14764 h 28575"/>
                  <a:gd name="connsiteX16" fmla="*/ 13049 w 19050"/>
                  <a:gd name="connsiteY16" fmla="*/ 9525 h 28575"/>
                  <a:gd name="connsiteX17" fmla="*/ 13811 w 19050"/>
                  <a:gd name="connsiteY17" fmla="*/ 9525 h 28575"/>
                  <a:gd name="connsiteX18" fmla="*/ 13811 w 19050"/>
                  <a:gd name="connsiteY18" fmla="*/ 7525 h 28575"/>
                  <a:gd name="connsiteX19" fmla="*/ 13240 w 19050"/>
                  <a:gd name="connsiteY19" fmla="*/ 7525 h 28575"/>
                  <a:gd name="connsiteX20" fmla="*/ 9906 w 19050"/>
                  <a:gd name="connsiteY20" fmla="*/ 10287 h 28575"/>
                  <a:gd name="connsiteX21" fmla="*/ 9906 w 19050"/>
                  <a:gd name="connsiteY21" fmla="*/ 10478 h 28575"/>
                  <a:gd name="connsiteX22" fmla="*/ 9335 w 19050"/>
                  <a:gd name="connsiteY22" fmla="*/ 10478 h 28575"/>
                  <a:gd name="connsiteX23" fmla="*/ 9335 w 19050"/>
                  <a:gd name="connsiteY23" fmla="*/ 7715 h 28575"/>
                  <a:gd name="connsiteX24" fmla="*/ 7525 w 19050"/>
                  <a:gd name="connsiteY24" fmla="*/ 7715 h 28575"/>
                  <a:gd name="connsiteX25" fmla="*/ 7525 w 19050"/>
                  <a:gd name="connsiteY25" fmla="*/ 2152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9906" y="22098"/>
                    </a:moveTo>
                    <a:lnTo>
                      <a:pt x="7144" y="22098"/>
                    </a:lnTo>
                    <a:lnTo>
                      <a:pt x="7144" y="7334"/>
                    </a:lnTo>
                    <a:lnTo>
                      <a:pt x="9906" y="7334"/>
                    </a:lnTo>
                    <a:lnTo>
                      <a:pt x="9906" y="9049"/>
                    </a:lnTo>
                    <a:cubicBezTo>
                      <a:pt x="10573" y="7811"/>
                      <a:pt x="11811" y="7144"/>
                      <a:pt x="13240" y="7144"/>
                    </a:cubicBezTo>
                    <a:cubicBezTo>
                      <a:pt x="13526" y="7144"/>
                      <a:pt x="13811" y="7144"/>
                      <a:pt x="14002" y="7144"/>
                    </a:cubicBezTo>
                    <a:lnTo>
                      <a:pt x="14192" y="7144"/>
                    </a:lnTo>
                    <a:lnTo>
                      <a:pt x="14192" y="10287"/>
                    </a:lnTo>
                    <a:lnTo>
                      <a:pt x="13907" y="10096"/>
                    </a:lnTo>
                    <a:cubicBezTo>
                      <a:pt x="13907" y="10096"/>
                      <a:pt x="13335" y="10001"/>
                      <a:pt x="13049" y="10001"/>
                    </a:cubicBezTo>
                    <a:cubicBezTo>
                      <a:pt x="10383" y="10096"/>
                      <a:pt x="9811" y="11716"/>
                      <a:pt x="9811" y="14764"/>
                    </a:cubicBezTo>
                    <a:lnTo>
                      <a:pt x="9811" y="22098"/>
                    </a:lnTo>
                    <a:close/>
                    <a:moveTo>
                      <a:pt x="7620" y="21622"/>
                    </a:moveTo>
                    <a:lnTo>
                      <a:pt x="9430" y="21622"/>
                    </a:lnTo>
                    <a:lnTo>
                      <a:pt x="9430" y="14764"/>
                    </a:lnTo>
                    <a:cubicBezTo>
                      <a:pt x="9430" y="11525"/>
                      <a:pt x="10001" y="9715"/>
                      <a:pt x="13049" y="9525"/>
                    </a:cubicBezTo>
                    <a:cubicBezTo>
                      <a:pt x="13335" y="9525"/>
                      <a:pt x="13526" y="9525"/>
                      <a:pt x="13811" y="9525"/>
                    </a:cubicBezTo>
                    <a:lnTo>
                      <a:pt x="13811" y="7525"/>
                    </a:lnTo>
                    <a:cubicBezTo>
                      <a:pt x="13811" y="7525"/>
                      <a:pt x="13430" y="7525"/>
                      <a:pt x="13240" y="7525"/>
                    </a:cubicBezTo>
                    <a:cubicBezTo>
                      <a:pt x="11525" y="7525"/>
                      <a:pt x="10192" y="8572"/>
                      <a:pt x="9906" y="10287"/>
                    </a:cubicBezTo>
                    <a:lnTo>
                      <a:pt x="9906" y="10478"/>
                    </a:lnTo>
                    <a:lnTo>
                      <a:pt x="9335" y="10478"/>
                    </a:lnTo>
                    <a:lnTo>
                      <a:pt x="9335" y="7715"/>
                    </a:lnTo>
                    <a:lnTo>
                      <a:pt x="7525" y="7715"/>
                    </a:lnTo>
                    <a:lnTo>
                      <a:pt x="7525" y="21527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1" name="자유형: 도형 860">
                <a:extLst>
                  <a:ext uri="{FF2B5EF4-FFF2-40B4-BE49-F238E27FC236}">
                    <a16:creationId xmlns:a16="http://schemas.microsoft.com/office/drawing/2014/main" id="{E92A66FF-C27F-428D-9C30-5ACDA800C35D}"/>
                  </a:ext>
                </a:extLst>
              </p:cNvPr>
              <p:cNvSpPr/>
              <p:nvPr/>
            </p:nvSpPr>
            <p:spPr>
              <a:xfrm>
                <a:off x="4221575" y="3467243"/>
                <a:ext cx="19050" cy="28575"/>
              </a:xfrm>
              <a:custGeom>
                <a:avLst/>
                <a:gdLst>
                  <a:gd name="connsiteX0" fmla="*/ 9525 w 19050"/>
                  <a:gd name="connsiteY0" fmla="*/ 13335 h 28575"/>
                  <a:gd name="connsiteX1" fmla="*/ 12573 w 19050"/>
                  <a:gd name="connsiteY1" fmla="*/ 9049 h 28575"/>
                  <a:gd name="connsiteX2" fmla="*/ 15716 w 19050"/>
                  <a:gd name="connsiteY2" fmla="*/ 13335 h 28575"/>
                  <a:gd name="connsiteX3" fmla="*/ 9525 w 19050"/>
                  <a:gd name="connsiteY3" fmla="*/ 13335 h 28575"/>
                  <a:gd name="connsiteX4" fmla="*/ 18097 w 19050"/>
                  <a:gd name="connsiteY4" fmla="*/ 15240 h 28575"/>
                  <a:gd name="connsiteX5" fmla="*/ 18097 w 19050"/>
                  <a:gd name="connsiteY5" fmla="*/ 13906 h 28575"/>
                  <a:gd name="connsiteX6" fmla="*/ 12763 w 19050"/>
                  <a:gd name="connsiteY6" fmla="*/ 7144 h 28575"/>
                  <a:gd name="connsiteX7" fmla="*/ 7144 w 19050"/>
                  <a:gd name="connsiteY7" fmla="*/ 14859 h 28575"/>
                  <a:gd name="connsiteX8" fmla="*/ 12573 w 19050"/>
                  <a:gd name="connsiteY8" fmla="*/ 22384 h 28575"/>
                  <a:gd name="connsiteX9" fmla="*/ 18002 w 19050"/>
                  <a:gd name="connsiteY9" fmla="*/ 17526 h 28575"/>
                  <a:gd name="connsiteX10" fmla="*/ 15621 w 19050"/>
                  <a:gd name="connsiteY10" fmla="*/ 17526 h 28575"/>
                  <a:gd name="connsiteX11" fmla="*/ 12668 w 19050"/>
                  <a:gd name="connsiteY11" fmla="*/ 20479 h 28575"/>
                  <a:gd name="connsiteX12" fmla="*/ 9620 w 19050"/>
                  <a:gd name="connsiteY12" fmla="*/ 15335 h 28575"/>
                  <a:gd name="connsiteX13" fmla="*/ 18193 w 19050"/>
                  <a:gd name="connsiteY13" fmla="*/ 15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9525" y="13335"/>
                    </a:moveTo>
                    <a:cubicBezTo>
                      <a:pt x="9525" y="10954"/>
                      <a:pt x="10668" y="9049"/>
                      <a:pt x="12573" y="9049"/>
                    </a:cubicBezTo>
                    <a:cubicBezTo>
                      <a:pt x="14764" y="9049"/>
                      <a:pt x="15716" y="10859"/>
                      <a:pt x="15716" y="13335"/>
                    </a:cubicBezTo>
                    <a:lnTo>
                      <a:pt x="9525" y="13335"/>
                    </a:lnTo>
                    <a:close/>
                    <a:moveTo>
                      <a:pt x="18097" y="15240"/>
                    </a:moveTo>
                    <a:lnTo>
                      <a:pt x="18097" y="13906"/>
                    </a:lnTo>
                    <a:cubicBezTo>
                      <a:pt x="18097" y="9906"/>
                      <a:pt x="16383" y="7239"/>
                      <a:pt x="12763" y="7144"/>
                    </a:cubicBezTo>
                    <a:cubicBezTo>
                      <a:pt x="8954" y="7144"/>
                      <a:pt x="7144" y="10668"/>
                      <a:pt x="7144" y="14859"/>
                    </a:cubicBezTo>
                    <a:cubicBezTo>
                      <a:pt x="7144" y="19050"/>
                      <a:pt x="8668" y="22384"/>
                      <a:pt x="12573" y="22384"/>
                    </a:cubicBezTo>
                    <a:cubicBezTo>
                      <a:pt x="15430" y="22384"/>
                      <a:pt x="17621" y="20764"/>
                      <a:pt x="18002" y="17526"/>
                    </a:cubicBezTo>
                    <a:lnTo>
                      <a:pt x="15621" y="17526"/>
                    </a:lnTo>
                    <a:cubicBezTo>
                      <a:pt x="15335" y="19621"/>
                      <a:pt x="14478" y="20479"/>
                      <a:pt x="12668" y="20479"/>
                    </a:cubicBezTo>
                    <a:cubicBezTo>
                      <a:pt x="10287" y="20479"/>
                      <a:pt x="9430" y="17907"/>
                      <a:pt x="9620" y="15335"/>
                    </a:cubicBezTo>
                    <a:lnTo>
                      <a:pt x="18193" y="15335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2" name="자유형: 도형 861">
                <a:extLst>
                  <a:ext uri="{FF2B5EF4-FFF2-40B4-BE49-F238E27FC236}">
                    <a16:creationId xmlns:a16="http://schemas.microsoft.com/office/drawing/2014/main" id="{EF43470A-3FD1-43C9-AA96-69B7907CE827}"/>
                  </a:ext>
                </a:extLst>
              </p:cNvPr>
              <p:cNvSpPr/>
              <p:nvPr/>
            </p:nvSpPr>
            <p:spPr>
              <a:xfrm>
                <a:off x="4221289" y="3467053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8669 w 19050"/>
                  <a:gd name="connsiteY3" fmla="*/ 14097 h 28575"/>
                  <a:gd name="connsiteX4" fmla="*/ 18669 w 19050"/>
                  <a:gd name="connsiteY4" fmla="*/ 15716 h 28575"/>
                  <a:gd name="connsiteX5" fmla="*/ 10096 w 19050"/>
                  <a:gd name="connsiteY5" fmla="*/ 15716 h 28575"/>
                  <a:gd name="connsiteX6" fmla="*/ 11144 w 19050"/>
                  <a:gd name="connsiteY6" fmla="*/ 19621 h 28575"/>
                  <a:gd name="connsiteX7" fmla="*/ 12954 w 19050"/>
                  <a:gd name="connsiteY7" fmla="*/ 20383 h 28575"/>
                  <a:gd name="connsiteX8" fmla="*/ 15716 w 19050"/>
                  <a:gd name="connsiteY8" fmla="*/ 17716 h 28575"/>
                  <a:gd name="connsiteX9" fmla="*/ 15716 w 19050"/>
                  <a:gd name="connsiteY9" fmla="*/ 17526 h 28575"/>
                  <a:gd name="connsiteX10" fmla="*/ 18669 w 19050"/>
                  <a:gd name="connsiteY10" fmla="*/ 17526 h 28575"/>
                  <a:gd name="connsiteX11" fmla="*/ 18669 w 19050"/>
                  <a:gd name="connsiteY11" fmla="*/ 17812 h 28575"/>
                  <a:gd name="connsiteX12" fmla="*/ 13049 w 19050"/>
                  <a:gd name="connsiteY12" fmla="*/ 22860 h 28575"/>
                  <a:gd name="connsiteX13" fmla="*/ 13049 w 19050"/>
                  <a:gd name="connsiteY13" fmla="*/ 7620 h 28575"/>
                  <a:gd name="connsiteX14" fmla="*/ 7620 w 19050"/>
                  <a:gd name="connsiteY14" fmla="*/ 15049 h 28575"/>
                  <a:gd name="connsiteX15" fmla="*/ 12859 w 19050"/>
                  <a:gd name="connsiteY15" fmla="*/ 22288 h 28575"/>
                  <a:gd name="connsiteX16" fmla="*/ 18002 w 19050"/>
                  <a:gd name="connsiteY16" fmla="*/ 17907 h 28575"/>
                  <a:gd name="connsiteX17" fmla="*/ 16097 w 19050"/>
                  <a:gd name="connsiteY17" fmla="*/ 17907 h 28575"/>
                  <a:gd name="connsiteX18" fmla="*/ 12954 w 19050"/>
                  <a:gd name="connsiteY18" fmla="*/ 20860 h 28575"/>
                  <a:gd name="connsiteX19" fmla="*/ 10859 w 19050"/>
                  <a:gd name="connsiteY19" fmla="*/ 20003 h 28575"/>
                  <a:gd name="connsiteX20" fmla="*/ 9716 w 19050"/>
                  <a:gd name="connsiteY20" fmla="*/ 15526 h 28575"/>
                  <a:gd name="connsiteX21" fmla="*/ 9716 w 19050"/>
                  <a:gd name="connsiteY21" fmla="*/ 15335 h 28575"/>
                  <a:gd name="connsiteX22" fmla="*/ 18288 w 19050"/>
                  <a:gd name="connsiteY22" fmla="*/ 15335 h 28575"/>
                  <a:gd name="connsiteX23" fmla="*/ 18288 w 19050"/>
                  <a:gd name="connsiteY23" fmla="*/ 14192 h 28575"/>
                  <a:gd name="connsiteX24" fmla="*/ 13145 w 19050"/>
                  <a:gd name="connsiteY24" fmla="*/ 7620 h 28575"/>
                  <a:gd name="connsiteX25" fmla="*/ 16193 w 19050"/>
                  <a:gd name="connsiteY25" fmla="*/ 13811 h 28575"/>
                  <a:gd name="connsiteX26" fmla="*/ 9525 w 19050"/>
                  <a:gd name="connsiteY26" fmla="*/ 13811 h 28575"/>
                  <a:gd name="connsiteX27" fmla="*/ 9525 w 19050"/>
                  <a:gd name="connsiteY27" fmla="*/ 13621 h 28575"/>
                  <a:gd name="connsiteX28" fmla="*/ 12859 w 19050"/>
                  <a:gd name="connsiteY28" fmla="*/ 9144 h 28575"/>
                  <a:gd name="connsiteX29" fmla="*/ 15050 w 19050"/>
                  <a:gd name="connsiteY29" fmla="*/ 10001 h 28575"/>
                  <a:gd name="connsiteX30" fmla="*/ 16193 w 19050"/>
                  <a:gd name="connsiteY30" fmla="*/ 13621 h 28575"/>
                  <a:gd name="connsiteX31" fmla="*/ 16193 w 19050"/>
                  <a:gd name="connsiteY31" fmla="*/ 13811 h 28575"/>
                  <a:gd name="connsiteX32" fmla="*/ 10001 w 19050"/>
                  <a:gd name="connsiteY32" fmla="*/ 13335 h 28575"/>
                  <a:gd name="connsiteX33" fmla="*/ 15716 w 19050"/>
                  <a:gd name="connsiteY33" fmla="*/ 13335 h 28575"/>
                  <a:gd name="connsiteX34" fmla="*/ 14764 w 19050"/>
                  <a:gd name="connsiteY34" fmla="*/ 10287 h 28575"/>
                  <a:gd name="connsiteX35" fmla="*/ 12859 w 19050"/>
                  <a:gd name="connsiteY35" fmla="*/ 9525 h 28575"/>
                  <a:gd name="connsiteX36" fmla="*/ 10001 w 19050"/>
                  <a:gd name="connsiteY36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144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6574" y="7144"/>
                      <a:pt x="18669" y="9811"/>
                      <a:pt x="18669" y="14097"/>
                    </a:cubicBezTo>
                    <a:lnTo>
                      <a:pt x="18669" y="15716"/>
                    </a:lnTo>
                    <a:lnTo>
                      <a:pt x="10096" y="15716"/>
                    </a:lnTo>
                    <a:cubicBezTo>
                      <a:pt x="10096" y="17335"/>
                      <a:pt x="10382" y="18764"/>
                      <a:pt x="11144" y="19621"/>
                    </a:cubicBezTo>
                    <a:cubicBezTo>
                      <a:pt x="11621" y="20098"/>
                      <a:pt x="12192" y="20383"/>
                      <a:pt x="12954" y="20383"/>
                    </a:cubicBezTo>
                    <a:cubicBezTo>
                      <a:pt x="14669" y="20383"/>
                      <a:pt x="15430" y="19621"/>
                      <a:pt x="15716" y="17716"/>
                    </a:cubicBezTo>
                    <a:lnTo>
                      <a:pt x="15716" y="17526"/>
                    </a:lnTo>
                    <a:lnTo>
                      <a:pt x="18669" y="17526"/>
                    </a:lnTo>
                    <a:lnTo>
                      <a:pt x="18669" y="17812"/>
                    </a:lnTo>
                    <a:cubicBezTo>
                      <a:pt x="18288" y="20955"/>
                      <a:pt x="16193" y="22860"/>
                      <a:pt x="13049" y="22860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430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716" y="22288"/>
                      <a:pt x="17621" y="20669"/>
                      <a:pt x="18002" y="17907"/>
                    </a:cubicBezTo>
                    <a:lnTo>
                      <a:pt x="16097" y="17907"/>
                    </a:lnTo>
                    <a:cubicBezTo>
                      <a:pt x="15812" y="19907"/>
                      <a:pt x="14764" y="20860"/>
                      <a:pt x="12954" y="20860"/>
                    </a:cubicBezTo>
                    <a:cubicBezTo>
                      <a:pt x="12097" y="20860"/>
                      <a:pt x="11430" y="20574"/>
                      <a:pt x="10859" y="20003"/>
                    </a:cubicBezTo>
                    <a:cubicBezTo>
                      <a:pt x="10001" y="19050"/>
                      <a:pt x="9525" y="17431"/>
                      <a:pt x="9716" y="15526"/>
                    </a:cubicBezTo>
                    <a:lnTo>
                      <a:pt x="9716" y="15335"/>
                    </a:lnTo>
                    <a:lnTo>
                      <a:pt x="18288" y="15335"/>
                    </a:lnTo>
                    <a:lnTo>
                      <a:pt x="18288" y="14192"/>
                    </a:lnTo>
                    <a:cubicBezTo>
                      <a:pt x="18288" y="10096"/>
                      <a:pt x="16383" y="7715"/>
                      <a:pt x="13145" y="7620"/>
                    </a:cubicBezTo>
                    <a:close/>
                    <a:moveTo>
                      <a:pt x="16193" y="13811"/>
                    </a:moveTo>
                    <a:lnTo>
                      <a:pt x="9525" y="13811"/>
                    </a:lnTo>
                    <a:lnTo>
                      <a:pt x="9525" y="13621"/>
                    </a:lnTo>
                    <a:cubicBezTo>
                      <a:pt x="9525" y="10954"/>
                      <a:pt x="10859" y="9144"/>
                      <a:pt x="12859" y="9144"/>
                    </a:cubicBezTo>
                    <a:cubicBezTo>
                      <a:pt x="13811" y="9144"/>
                      <a:pt x="14478" y="9430"/>
                      <a:pt x="15050" y="10001"/>
                    </a:cubicBezTo>
                    <a:cubicBezTo>
                      <a:pt x="15812" y="10763"/>
                      <a:pt x="16193" y="12001"/>
                      <a:pt x="16193" y="13621"/>
                    </a:cubicBezTo>
                    <a:lnTo>
                      <a:pt x="16193" y="13811"/>
                    </a:lnTo>
                    <a:close/>
                    <a:moveTo>
                      <a:pt x="10001" y="13335"/>
                    </a:moveTo>
                    <a:lnTo>
                      <a:pt x="15716" y="13335"/>
                    </a:lnTo>
                    <a:cubicBezTo>
                      <a:pt x="15716" y="12001"/>
                      <a:pt x="15335" y="10954"/>
                      <a:pt x="14764" y="10287"/>
                    </a:cubicBezTo>
                    <a:cubicBezTo>
                      <a:pt x="14288" y="9811"/>
                      <a:pt x="13621" y="9525"/>
                      <a:pt x="12859" y="9525"/>
                    </a:cubicBezTo>
                    <a:cubicBezTo>
                      <a:pt x="11239" y="9525"/>
                      <a:pt x="10096" y="11049"/>
                      <a:pt x="10001" y="1333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3" name="자유형: 도형 862">
                <a:extLst>
                  <a:ext uri="{FF2B5EF4-FFF2-40B4-BE49-F238E27FC236}">
                    <a16:creationId xmlns:a16="http://schemas.microsoft.com/office/drawing/2014/main" id="{919C5781-51A2-429E-98FC-2EC76A775E6C}"/>
                  </a:ext>
                </a:extLst>
              </p:cNvPr>
              <p:cNvSpPr/>
              <p:nvPr/>
            </p:nvSpPr>
            <p:spPr>
              <a:xfrm>
                <a:off x="4235101" y="3467148"/>
                <a:ext cx="19050" cy="28575"/>
              </a:xfrm>
              <a:custGeom>
                <a:avLst/>
                <a:gdLst>
                  <a:gd name="connsiteX0" fmla="*/ 15145 w 19050"/>
                  <a:gd name="connsiteY0" fmla="*/ 15050 h 28575"/>
                  <a:gd name="connsiteX1" fmla="*/ 12002 w 19050"/>
                  <a:gd name="connsiteY1" fmla="*/ 20479 h 28575"/>
                  <a:gd name="connsiteX2" fmla="*/ 9620 w 19050"/>
                  <a:gd name="connsiteY2" fmla="*/ 17812 h 28575"/>
                  <a:gd name="connsiteX3" fmla="*/ 12859 w 19050"/>
                  <a:gd name="connsiteY3" fmla="*/ 15050 h 28575"/>
                  <a:gd name="connsiteX4" fmla="*/ 15145 w 19050"/>
                  <a:gd name="connsiteY4" fmla="*/ 15050 h 28575"/>
                  <a:gd name="connsiteX5" fmla="*/ 13049 w 19050"/>
                  <a:gd name="connsiteY5" fmla="*/ 13145 h 28575"/>
                  <a:gd name="connsiteX6" fmla="*/ 7144 w 19050"/>
                  <a:gd name="connsiteY6" fmla="*/ 18288 h 28575"/>
                  <a:gd name="connsiteX7" fmla="*/ 11430 w 19050"/>
                  <a:gd name="connsiteY7" fmla="*/ 22384 h 28575"/>
                  <a:gd name="connsiteX8" fmla="*/ 15240 w 19050"/>
                  <a:gd name="connsiteY8" fmla="*/ 19812 h 28575"/>
                  <a:gd name="connsiteX9" fmla="*/ 15240 w 19050"/>
                  <a:gd name="connsiteY9" fmla="*/ 19812 h 28575"/>
                  <a:gd name="connsiteX10" fmla="*/ 15335 w 19050"/>
                  <a:gd name="connsiteY10" fmla="*/ 21717 h 28575"/>
                  <a:gd name="connsiteX11" fmla="*/ 16002 w 19050"/>
                  <a:gd name="connsiteY11" fmla="*/ 21908 h 28575"/>
                  <a:gd name="connsiteX12" fmla="*/ 17526 w 19050"/>
                  <a:gd name="connsiteY12" fmla="*/ 21908 h 28575"/>
                  <a:gd name="connsiteX13" fmla="*/ 17526 w 19050"/>
                  <a:gd name="connsiteY13" fmla="*/ 18860 h 28575"/>
                  <a:gd name="connsiteX14" fmla="*/ 17526 w 19050"/>
                  <a:gd name="connsiteY14" fmla="*/ 12002 h 28575"/>
                  <a:gd name="connsiteX15" fmla="*/ 12573 w 19050"/>
                  <a:gd name="connsiteY15" fmla="*/ 7144 h 28575"/>
                  <a:gd name="connsiteX16" fmla="*/ 8001 w 19050"/>
                  <a:gd name="connsiteY16" fmla="*/ 11430 h 28575"/>
                  <a:gd name="connsiteX17" fmla="*/ 10382 w 19050"/>
                  <a:gd name="connsiteY17" fmla="*/ 11430 h 28575"/>
                  <a:gd name="connsiteX18" fmla="*/ 12668 w 19050"/>
                  <a:gd name="connsiteY18" fmla="*/ 9144 h 28575"/>
                  <a:gd name="connsiteX19" fmla="*/ 15240 w 19050"/>
                  <a:gd name="connsiteY19" fmla="*/ 13049 h 28575"/>
                  <a:gd name="connsiteX20" fmla="*/ 13145 w 19050"/>
                  <a:gd name="connsiteY20" fmla="*/ 1304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15145" y="15050"/>
                    </a:moveTo>
                    <a:cubicBezTo>
                      <a:pt x="15145" y="17717"/>
                      <a:pt x="14669" y="20479"/>
                      <a:pt x="12002" y="20479"/>
                    </a:cubicBezTo>
                    <a:cubicBezTo>
                      <a:pt x="10668" y="20479"/>
                      <a:pt x="9620" y="19621"/>
                      <a:pt x="9620" y="17812"/>
                    </a:cubicBezTo>
                    <a:cubicBezTo>
                      <a:pt x="9620" y="15716"/>
                      <a:pt x="11525" y="15145"/>
                      <a:pt x="12859" y="15050"/>
                    </a:cubicBezTo>
                    <a:lnTo>
                      <a:pt x="15145" y="15050"/>
                    </a:lnTo>
                    <a:close/>
                    <a:moveTo>
                      <a:pt x="13049" y="13145"/>
                    </a:moveTo>
                    <a:cubicBezTo>
                      <a:pt x="10192" y="13145"/>
                      <a:pt x="7144" y="14288"/>
                      <a:pt x="7144" y="18288"/>
                    </a:cubicBezTo>
                    <a:cubicBezTo>
                      <a:pt x="7144" y="21050"/>
                      <a:pt x="9239" y="22384"/>
                      <a:pt x="11430" y="22384"/>
                    </a:cubicBezTo>
                    <a:cubicBezTo>
                      <a:pt x="13145" y="22384"/>
                      <a:pt x="14478" y="21622"/>
                      <a:pt x="15240" y="19812"/>
                    </a:cubicBezTo>
                    <a:lnTo>
                      <a:pt x="15240" y="19812"/>
                    </a:lnTo>
                    <a:cubicBezTo>
                      <a:pt x="15240" y="20479"/>
                      <a:pt x="15240" y="21050"/>
                      <a:pt x="15335" y="21717"/>
                    </a:cubicBezTo>
                    <a:cubicBezTo>
                      <a:pt x="15335" y="22098"/>
                      <a:pt x="15812" y="21908"/>
                      <a:pt x="16002" y="21908"/>
                    </a:cubicBezTo>
                    <a:lnTo>
                      <a:pt x="17526" y="21908"/>
                    </a:lnTo>
                    <a:cubicBezTo>
                      <a:pt x="17526" y="20669"/>
                      <a:pt x="17526" y="19526"/>
                      <a:pt x="17526" y="18860"/>
                    </a:cubicBezTo>
                    <a:lnTo>
                      <a:pt x="17526" y="12002"/>
                    </a:lnTo>
                    <a:cubicBezTo>
                      <a:pt x="17526" y="8001"/>
                      <a:pt x="15049" y="7144"/>
                      <a:pt x="12573" y="7144"/>
                    </a:cubicBezTo>
                    <a:cubicBezTo>
                      <a:pt x="10096" y="7144"/>
                      <a:pt x="8096" y="8287"/>
                      <a:pt x="8001" y="11430"/>
                    </a:cubicBezTo>
                    <a:lnTo>
                      <a:pt x="10382" y="11430"/>
                    </a:lnTo>
                    <a:cubicBezTo>
                      <a:pt x="10382" y="9906"/>
                      <a:pt x="11525" y="9144"/>
                      <a:pt x="12668" y="9144"/>
                    </a:cubicBezTo>
                    <a:cubicBezTo>
                      <a:pt x="15145" y="9144"/>
                      <a:pt x="15240" y="10573"/>
                      <a:pt x="15240" y="13049"/>
                    </a:cubicBezTo>
                    <a:lnTo>
                      <a:pt x="13145" y="13049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4" name="자유형: 도형 863">
                <a:extLst>
                  <a:ext uri="{FF2B5EF4-FFF2-40B4-BE49-F238E27FC236}">
                    <a16:creationId xmlns:a16="http://schemas.microsoft.com/office/drawing/2014/main" id="{507FB526-F827-4320-9E21-6BA2718E0A89}"/>
                  </a:ext>
                </a:extLst>
              </p:cNvPr>
              <p:cNvSpPr/>
              <p:nvPr/>
            </p:nvSpPr>
            <p:spPr>
              <a:xfrm>
                <a:off x="4234815" y="3466957"/>
                <a:ext cx="19050" cy="28575"/>
              </a:xfrm>
              <a:custGeom>
                <a:avLst/>
                <a:gdLst>
                  <a:gd name="connsiteX0" fmla="*/ 11621 w 19050"/>
                  <a:gd name="connsiteY0" fmla="*/ 22860 h 28575"/>
                  <a:gd name="connsiteX1" fmla="*/ 7144 w 19050"/>
                  <a:gd name="connsiteY1" fmla="*/ 18574 h 28575"/>
                  <a:gd name="connsiteX2" fmla="*/ 13335 w 19050"/>
                  <a:gd name="connsiteY2" fmla="*/ 13145 h 28575"/>
                  <a:gd name="connsiteX3" fmla="*/ 15145 w 19050"/>
                  <a:gd name="connsiteY3" fmla="*/ 13145 h 28575"/>
                  <a:gd name="connsiteX4" fmla="*/ 12859 w 19050"/>
                  <a:gd name="connsiteY4" fmla="*/ 9715 h 28575"/>
                  <a:gd name="connsiteX5" fmla="*/ 10858 w 19050"/>
                  <a:gd name="connsiteY5" fmla="*/ 11716 h 28575"/>
                  <a:gd name="connsiteX6" fmla="*/ 10858 w 19050"/>
                  <a:gd name="connsiteY6" fmla="*/ 11906 h 28575"/>
                  <a:gd name="connsiteX7" fmla="*/ 7906 w 19050"/>
                  <a:gd name="connsiteY7" fmla="*/ 11906 h 28575"/>
                  <a:gd name="connsiteX8" fmla="*/ 7906 w 19050"/>
                  <a:gd name="connsiteY8" fmla="*/ 11621 h 28575"/>
                  <a:gd name="connsiteX9" fmla="*/ 12763 w 19050"/>
                  <a:gd name="connsiteY9" fmla="*/ 7144 h 28575"/>
                  <a:gd name="connsiteX10" fmla="*/ 18002 w 19050"/>
                  <a:gd name="connsiteY10" fmla="*/ 12287 h 28575"/>
                  <a:gd name="connsiteX11" fmla="*/ 18002 w 19050"/>
                  <a:gd name="connsiteY11" fmla="*/ 19145 h 28575"/>
                  <a:gd name="connsiteX12" fmla="*/ 18002 w 19050"/>
                  <a:gd name="connsiteY12" fmla="*/ 22193 h 28575"/>
                  <a:gd name="connsiteX13" fmla="*/ 18002 w 19050"/>
                  <a:gd name="connsiteY13" fmla="*/ 22479 h 28575"/>
                  <a:gd name="connsiteX14" fmla="*/ 16192 w 19050"/>
                  <a:gd name="connsiteY14" fmla="*/ 22479 h 28575"/>
                  <a:gd name="connsiteX15" fmla="*/ 15812 w 19050"/>
                  <a:gd name="connsiteY15" fmla="*/ 22479 h 28575"/>
                  <a:gd name="connsiteX16" fmla="*/ 15335 w 19050"/>
                  <a:gd name="connsiteY16" fmla="*/ 22003 h 28575"/>
                  <a:gd name="connsiteX17" fmla="*/ 15335 w 19050"/>
                  <a:gd name="connsiteY17" fmla="*/ 21050 h 28575"/>
                  <a:gd name="connsiteX18" fmla="*/ 15335 w 19050"/>
                  <a:gd name="connsiteY18" fmla="*/ 20860 h 28575"/>
                  <a:gd name="connsiteX19" fmla="*/ 11716 w 19050"/>
                  <a:gd name="connsiteY19" fmla="*/ 22860 h 28575"/>
                  <a:gd name="connsiteX20" fmla="*/ 13335 w 19050"/>
                  <a:gd name="connsiteY20" fmla="*/ 13621 h 28575"/>
                  <a:gd name="connsiteX21" fmla="*/ 7620 w 19050"/>
                  <a:gd name="connsiteY21" fmla="*/ 18574 h 28575"/>
                  <a:gd name="connsiteX22" fmla="*/ 11621 w 19050"/>
                  <a:gd name="connsiteY22" fmla="*/ 22384 h 28575"/>
                  <a:gd name="connsiteX23" fmla="*/ 15240 w 19050"/>
                  <a:gd name="connsiteY23" fmla="*/ 20003 h 28575"/>
                  <a:gd name="connsiteX24" fmla="*/ 15240 w 19050"/>
                  <a:gd name="connsiteY24" fmla="*/ 19812 h 28575"/>
                  <a:gd name="connsiteX25" fmla="*/ 15716 w 19050"/>
                  <a:gd name="connsiteY25" fmla="*/ 19812 h 28575"/>
                  <a:gd name="connsiteX26" fmla="*/ 15716 w 19050"/>
                  <a:gd name="connsiteY26" fmla="*/ 20003 h 28575"/>
                  <a:gd name="connsiteX27" fmla="*/ 15812 w 19050"/>
                  <a:gd name="connsiteY27" fmla="*/ 20955 h 28575"/>
                  <a:gd name="connsiteX28" fmla="*/ 15812 w 19050"/>
                  <a:gd name="connsiteY28" fmla="*/ 21907 h 28575"/>
                  <a:gd name="connsiteX29" fmla="*/ 16002 w 19050"/>
                  <a:gd name="connsiteY29" fmla="*/ 21907 h 28575"/>
                  <a:gd name="connsiteX30" fmla="*/ 16192 w 19050"/>
                  <a:gd name="connsiteY30" fmla="*/ 21907 h 28575"/>
                  <a:gd name="connsiteX31" fmla="*/ 17526 w 19050"/>
                  <a:gd name="connsiteY31" fmla="*/ 21907 h 28575"/>
                  <a:gd name="connsiteX32" fmla="*/ 17526 w 19050"/>
                  <a:gd name="connsiteY32" fmla="*/ 19145 h 28575"/>
                  <a:gd name="connsiteX33" fmla="*/ 17526 w 19050"/>
                  <a:gd name="connsiteY33" fmla="*/ 12287 h 28575"/>
                  <a:gd name="connsiteX34" fmla="*/ 12763 w 19050"/>
                  <a:gd name="connsiteY34" fmla="*/ 7620 h 28575"/>
                  <a:gd name="connsiteX35" fmla="*/ 8382 w 19050"/>
                  <a:gd name="connsiteY35" fmla="*/ 11430 h 28575"/>
                  <a:gd name="connsiteX36" fmla="*/ 10382 w 19050"/>
                  <a:gd name="connsiteY36" fmla="*/ 11430 h 28575"/>
                  <a:gd name="connsiteX37" fmla="*/ 12859 w 19050"/>
                  <a:gd name="connsiteY37" fmla="*/ 9144 h 28575"/>
                  <a:gd name="connsiteX38" fmla="*/ 15621 w 19050"/>
                  <a:gd name="connsiteY38" fmla="*/ 13335 h 28575"/>
                  <a:gd name="connsiteX39" fmla="*/ 15621 w 19050"/>
                  <a:gd name="connsiteY39" fmla="*/ 13526 h 28575"/>
                  <a:gd name="connsiteX40" fmla="*/ 13335 w 19050"/>
                  <a:gd name="connsiteY40" fmla="*/ 13526 h 28575"/>
                  <a:gd name="connsiteX41" fmla="*/ 12287 w 19050"/>
                  <a:gd name="connsiteY41" fmla="*/ 20955 h 28575"/>
                  <a:gd name="connsiteX42" fmla="*/ 9620 w 19050"/>
                  <a:gd name="connsiteY42" fmla="*/ 18097 h 28575"/>
                  <a:gd name="connsiteX43" fmla="*/ 13145 w 19050"/>
                  <a:gd name="connsiteY43" fmla="*/ 15049 h 28575"/>
                  <a:gd name="connsiteX44" fmla="*/ 15716 w 19050"/>
                  <a:gd name="connsiteY44" fmla="*/ 15049 h 28575"/>
                  <a:gd name="connsiteX45" fmla="*/ 15716 w 19050"/>
                  <a:gd name="connsiteY45" fmla="*/ 15240 h 28575"/>
                  <a:gd name="connsiteX46" fmla="*/ 14478 w 19050"/>
                  <a:gd name="connsiteY46" fmla="*/ 20098 h 28575"/>
                  <a:gd name="connsiteX47" fmla="*/ 12287 w 19050"/>
                  <a:gd name="connsiteY47" fmla="*/ 20955 h 28575"/>
                  <a:gd name="connsiteX48" fmla="*/ 13145 w 19050"/>
                  <a:gd name="connsiteY48" fmla="*/ 15526 h 28575"/>
                  <a:gd name="connsiteX49" fmla="*/ 10096 w 19050"/>
                  <a:gd name="connsiteY49" fmla="*/ 18097 h 28575"/>
                  <a:gd name="connsiteX50" fmla="*/ 12287 w 19050"/>
                  <a:gd name="connsiteY50" fmla="*/ 20479 h 28575"/>
                  <a:gd name="connsiteX51" fmla="*/ 14097 w 19050"/>
                  <a:gd name="connsiteY51" fmla="*/ 19812 h 28575"/>
                  <a:gd name="connsiteX52" fmla="*/ 15240 w 19050"/>
                  <a:gd name="connsiteY52" fmla="*/ 15526 h 28575"/>
                  <a:gd name="connsiteX53" fmla="*/ 13240 w 19050"/>
                  <a:gd name="connsiteY53" fmla="*/ 15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</a:cxnLst>
                <a:rect l="l" t="t" r="r" b="b"/>
                <a:pathLst>
                  <a:path w="19050" h="28575">
                    <a:moveTo>
                      <a:pt x="11621" y="22860"/>
                    </a:moveTo>
                    <a:cubicBezTo>
                      <a:pt x="9430" y="22860"/>
                      <a:pt x="7144" y="21527"/>
                      <a:pt x="7144" y="18574"/>
                    </a:cubicBezTo>
                    <a:cubicBezTo>
                      <a:pt x="7144" y="13716"/>
                      <a:pt x="11430" y="13145"/>
                      <a:pt x="13335" y="13145"/>
                    </a:cubicBezTo>
                    <a:lnTo>
                      <a:pt x="15145" y="13145"/>
                    </a:lnTo>
                    <a:cubicBezTo>
                      <a:pt x="15145" y="10668"/>
                      <a:pt x="14859" y="9715"/>
                      <a:pt x="12859" y="9715"/>
                    </a:cubicBezTo>
                    <a:cubicBezTo>
                      <a:pt x="11906" y="9715"/>
                      <a:pt x="10858" y="10382"/>
                      <a:pt x="10858" y="11716"/>
                    </a:cubicBezTo>
                    <a:lnTo>
                      <a:pt x="10858" y="11906"/>
                    </a:lnTo>
                    <a:lnTo>
                      <a:pt x="7906" y="11906"/>
                    </a:lnTo>
                    <a:lnTo>
                      <a:pt x="7906" y="11621"/>
                    </a:lnTo>
                    <a:cubicBezTo>
                      <a:pt x="8001" y="8763"/>
                      <a:pt x="9811" y="7144"/>
                      <a:pt x="12763" y="7144"/>
                    </a:cubicBezTo>
                    <a:cubicBezTo>
                      <a:pt x="16192" y="7144"/>
                      <a:pt x="18002" y="8858"/>
                      <a:pt x="18002" y="12287"/>
                    </a:cubicBezTo>
                    <a:lnTo>
                      <a:pt x="18002" y="19145"/>
                    </a:lnTo>
                    <a:cubicBezTo>
                      <a:pt x="18002" y="19717"/>
                      <a:pt x="18002" y="20955"/>
                      <a:pt x="18002" y="22193"/>
                    </a:cubicBezTo>
                    <a:lnTo>
                      <a:pt x="18002" y="22479"/>
                    </a:lnTo>
                    <a:cubicBezTo>
                      <a:pt x="18002" y="22479"/>
                      <a:pt x="16192" y="22479"/>
                      <a:pt x="16192" y="22479"/>
                    </a:cubicBezTo>
                    <a:cubicBezTo>
                      <a:pt x="16097" y="22479"/>
                      <a:pt x="15907" y="22479"/>
                      <a:pt x="15812" y="22479"/>
                    </a:cubicBezTo>
                    <a:cubicBezTo>
                      <a:pt x="15335" y="22479"/>
                      <a:pt x="15335" y="22098"/>
                      <a:pt x="15335" y="22003"/>
                    </a:cubicBezTo>
                    <a:cubicBezTo>
                      <a:pt x="15335" y="21622"/>
                      <a:pt x="15335" y="21336"/>
                      <a:pt x="15335" y="21050"/>
                    </a:cubicBezTo>
                    <a:cubicBezTo>
                      <a:pt x="15335" y="21050"/>
                      <a:pt x="15335" y="20955"/>
                      <a:pt x="15335" y="20860"/>
                    </a:cubicBezTo>
                    <a:cubicBezTo>
                      <a:pt x="14573" y="22193"/>
                      <a:pt x="13335" y="22860"/>
                      <a:pt x="11716" y="22860"/>
                    </a:cubicBezTo>
                    <a:close/>
                    <a:moveTo>
                      <a:pt x="13335" y="13621"/>
                    </a:moveTo>
                    <a:cubicBezTo>
                      <a:pt x="11239" y="13621"/>
                      <a:pt x="7620" y="14288"/>
                      <a:pt x="7620" y="18574"/>
                    </a:cubicBezTo>
                    <a:cubicBezTo>
                      <a:pt x="7620" y="21241"/>
                      <a:pt x="9620" y="22384"/>
                      <a:pt x="11621" y="22384"/>
                    </a:cubicBezTo>
                    <a:cubicBezTo>
                      <a:pt x="13335" y="22384"/>
                      <a:pt x="14478" y="21527"/>
                      <a:pt x="15240" y="20003"/>
                    </a:cubicBezTo>
                    <a:lnTo>
                      <a:pt x="15240" y="19812"/>
                    </a:lnTo>
                    <a:lnTo>
                      <a:pt x="15716" y="19812"/>
                    </a:lnTo>
                    <a:lnTo>
                      <a:pt x="15716" y="20003"/>
                    </a:lnTo>
                    <a:cubicBezTo>
                      <a:pt x="15716" y="20003"/>
                      <a:pt x="15716" y="20669"/>
                      <a:pt x="15812" y="20955"/>
                    </a:cubicBezTo>
                    <a:cubicBezTo>
                      <a:pt x="15812" y="21241"/>
                      <a:pt x="15812" y="21622"/>
                      <a:pt x="15812" y="21907"/>
                    </a:cubicBezTo>
                    <a:cubicBezTo>
                      <a:pt x="15812" y="21907"/>
                      <a:pt x="15907" y="21907"/>
                      <a:pt x="16002" y="21907"/>
                    </a:cubicBezTo>
                    <a:cubicBezTo>
                      <a:pt x="16002" y="21907"/>
                      <a:pt x="16097" y="21907"/>
                      <a:pt x="16192" y="21907"/>
                    </a:cubicBezTo>
                    <a:lnTo>
                      <a:pt x="17526" y="21907"/>
                    </a:lnTo>
                    <a:cubicBezTo>
                      <a:pt x="17526" y="20764"/>
                      <a:pt x="17526" y="19717"/>
                      <a:pt x="17526" y="19145"/>
                    </a:cubicBezTo>
                    <a:lnTo>
                      <a:pt x="17526" y="12287"/>
                    </a:lnTo>
                    <a:cubicBezTo>
                      <a:pt x="17526" y="9144"/>
                      <a:pt x="16002" y="7620"/>
                      <a:pt x="12763" y="7620"/>
                    </a:cubicBezTo>
                    <a:cubicBezTo>
                      <a:pt x="11239" y="7620"/>
                      <a:pt x="8668" y="8096"/>
                      <a:pt x="8382" y="11430"/>
                    </a:cubicBezTo>
                    <a:lnTo>
                      <a:pt x="10382" y="11430"/>
                    </a:lnTo>
                    <a:cubicBezTo>
                      <a:pt x="10478" y="9906"/>
                      <a:pt x="11716" y="9144"/>
                      <a:pt x="12859" y="9144"/>
                    </a:cubicBezTo>
                    <a:cubicBezTo>
                      <a:pt x="15621" y="9144"/>
                      <a:pt x="15621" y="11049"/>
                      <a:pt x="15621" y="13335"/>
                    </a:cubicBezTo>
                    <a:lnTo>
                      <a:pt x="15621" y="13526"/>
                    </a:lnTo>
                    <a:lnTo>
                      <a:pt x="13335" y="13526"/>
                    </a:lnTo>
                    <a:close/>
                    <a:moveTo>
                      <a:pt x="12287" y="20955"/>
                    </a:moveTo>
                    <a:cubicBezTo>
                      <a:pt x="10668" y="20955"/>
                      <a:pt x="9620" y="19812"/>
                      <a:pt x="9620" y="18097"/>
                    </a:cubicBezTo>
                    <a:cubicBezTo>
                      <a:pt x="9620" y="16383"/>
                      <a:pt x="10954" y="15240"/>
                      <a:pt x="13145" y="15049"/>
                    </a:cubicBezTo>
                    <a:lnTo>
                      <a:pt x="15716" y="15049"/>
                    </a:lnTo>
                    <a:lnTo>
                      <a:pt x="15716" y="15240"/>
                    </a:lnTo>
                    <a:cubicBezTo>
                      <a:pt x="15716" y="17621"/>
                      <a:pt x="15335" y="19145"/>
                      <a:pt x="14478" y="20098"/>
                    </a:cubicBezTo>
                    <a:cubicBezTo>
                      <a:pt x="13906" y="20669"/>
                      <a:pt x="13240" y="20955"/>
                      <a:pt x="12287" y="20955"/>
                    </a:cubicBezTo>
                    <a:close/>
                    <a:moveTo>
                      <a:pt x="13145" y="15526"/>
                    </a:moveTo>
                    <a:cubicBezTo>
                      <a:pt x="12192" y="15526"/>
                      <a:pt x="10096" y="15907"/>
                      <a:pt x="10096" y="18097"/>
                    </a:cubicBezTo>
                    <a:cubicBezTo>
                      <a:pt x="10096" y="19621"/>
                      <a:pt x="10858" y="20479"/>
                      <a:pt x="12287" y="20479"/>
                    </a:cubicBezTo>
                    <a:cubicBezTo>
                      <a:pt x="13049" y="20479"/>
                      <a:pt x="13621" y="20288"/>
                      <a:pt x="14097" y="19812"/>
                    </a:cubicBezTo>
                    <a:cubicBezTo>
                      <a:pt x="14859" y="19050"/>
                      <a:pt x="15240" y="17621"/>
                      <a:pt x="15240" y="15526"/>
                    </a:cubicBezTo>
                    <a:lnTo>
                      <a:pt x="13240" y="15526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5" name="자유형: 도형 864">
                <a:extLst>
                  <a:ext uri="{FF2B5EF4-FFF2-40B4-BE49-F238E27FC236}">
                    <a16:creationId xmlns:a16="http://schemas.microsoft.com/office/drawing/2014/main" id="{0795279D-AFDF-4017-93B3-7E997B5FE494}"/>
                  </a:ext>
                </a:extLst>
              </p:cNvPr>
              <p:cNvSpPr/>
              <p:nvPr/>
            </p:nvSpPr>
            <p:spPr>
              <a:xfrm>
                <a:off x="4256341" y="3461338"/>
                <a:ext cx="19050" cy="28575"/>
              </a:xfrm>
              <a:custGeom>
                <a:avLst/>
                <a:gdLst>
                  <a:gd name="connsiteX0" fmla="*/ 21241 w 19050"/>
                  <a:gd name="connsiteY0" fmla="*/ 7144 h 28575"/>
                  <a:gd name="connsiteX1" fmla="*/ 21241 w 19050"/>
                  <a:gd name="connsiteY1" fmla="*/ 27718 h 28575"/>
                  <a:gd name="connsiteX2" fmla="*/ 18193 w 19050"/>
                  <a:gd name="connsiteY2" fmla="*/ 27718 h 28575"/>
                  <a:gd name="connsiteX3" fmla="*/ 9335 w 19050"/>
                  <a:gd name="connsiteY3" fmla="*/ 10192 h 28575"/>
                  <a:gd name="connsiteX4" fmla="*/ 9335 w 19050"/>
                  <a:gd name="connsiteY4" fmla="*/ 10192 h 28575"/>
                  <a:gd name="connsiteX5" fmla="*/ 9335 w 19050"/>
                  <a:gd name="connsiteY5" fmla="*/ 27718 h 28575"/>
                  <a:gd name="connsiteX6" fmla="*/ 7144 w 19050"/>
                  <a:gd name="connsiteY6" fmla="*/ 27718 h 28575"/>
                  <a:gd name="connsiteX7" fmla="*/ 7144 w 19050"/>
                  <a:gd name="connsiteY7" fmla="*/ 7144 h 28575"/>
                  <a:gd name="connsiteX8" fmla="*/ 10478 w 19050"/>
                  <a:gd name="connsiteY8" fmla="*/ 7144 h 28575"/>
                  <a:gd name="connsiteX9" fmla="*/ 19050 w 19050"/>
                  <a:gd name="connsiteY9" fmla="*/ 24194 h 28575"/>
                  <a:gd name="connsiteX10" fmla="*/ 19050 w 19050"/>
                  <a:gd name="connsiteY10" fmla="*/ 24194 h 28575"/>
                  <a:gd name="connsiteX11" fmla="*/ 19050 w 19050"/>
                  <a:gd name="connsiteY11" fmla="*/ 7144 h 28575"/>
                  <a:gd name="connsiteX12" fmla="*/ 21241 w 19050"/>
                  <a:gd name="connsiteY12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21241" y="7144"/>
                    </a:moveTo>
                    <a:lnTo>
                      <a:pt x="21241" y="27718"/>
                    </a:lnTo>
                    <a:lnTo>
                      <a:pt x="18193" y="27718"/>
                    </a:lnTo>
                    <a:lnTo>
                      <a:pt x="9335" y="10192"/>
                    </a:lnTo>
                    <a:lnTo>
                      <a:pt x="9335" y="10192"/>
                    </a:lnTo>
                    <a:lnTo>
                      <a:pt x="9335" y="27718"/>
                    </a:lnTo>
                    <a:lnTo>
                      <a:pt x="7144" y="27718"/>
                    </a:lnTo>
                    <a:lnTo>
                      <a:pt x="7144" y="7144"/>
                    </a:lnTo>
                    <a:lnTo>
                      <a:pt x="10478" y="7144"/>
                    </a:lnTo>
                    <a:lnTo>
                      <a:pt x="19050" y="24194"/>
                    </a:lnTo>
                    <a:lnTo>
                      <a:pt x="19050" y="24194"/>
                    </a:lnTo>
                    <a:lnTo>
                      <a:pt x="19050" y="7144"/>
                    </a:lnTo>
                    <a:lnTo>
                      <a:pt x="21241" y="714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6" name="자유형: 도형 865">
                <a:extLst>
                  <a:ext uri="{FF2B5EF4-FFF2-40B4-BE49-F238E27FC236}">
                    <a16:creationId xmlns:a16="http://schemas.microsoft.com/office/drawing/2014/main" id="{83F9276F-F41B-407F-83C2-F9AD2830B5A5}"/>
                  </a:ext>
                </a:extLst>
              </p:cNvPr>
              <p:cNvSpPr/>
              <p:nvPr/>
            </p:nvSpPr>
            <p:spPr>
              <a:xfrm>
                <a:off x="4256151" y="3461147"/>
                <a:ext cx="28575" cy="28575"/>
              </a:xfrm>
              <a:custGeom>
                <a:avLst/>
                <a:gdLst>
                  <a:gd name="connsiteX0" fmla="*/ 21717 w 28575"/>
                  <a:gd name="connsiteY0" fmla="*/ 28194 h 28575"/>
                  <a:gd name="connsiteX1" fmla="*/ 18288 w 28575"/>
                  <a:gd name="connsiteY1" fmla="*/ 28194 h 28575"/>
                  <a:gd name="connsiteX2" fmla="*/ 9811 w 28575"/>
                  <a:gd name="connsiteY2" fmla="*/ 11334 h 28575"/>
                  <a:gd name="connsiteX3" fmla="*/ 9811 w 28575"/>
                  <a:gd name="connsiteY3" fmla="*/ 28194 h 28575"/>
                  <a:gd name="connsiteX4" fmla="*/ 7144 w 28575"/>
                  <a:gd name="connsiteY4" fmla="*/ 28194 h 28575"/>
                  <a:gd name="connsiteX5" fmla="*/ 7144 w 28575"/>
                  <a:gd name="connsiteY5" fmla="*/ 7144 h 28575"/>
                  <a:gd name="connsiteX6" fmla="*/ 10859 w 28575"/>
                  <a:gd name="connsiteY6" fmla="*/ 7144 h 28575"/>
                  <a:gd name="connsiteX7" fmla="*/ 19050 w 28575"/>
                  <a:gd name="connsiteY7" fmla="*/ 23527 h 28575"/>
                  <a:gd name="connsiteX8" fmla="*/ 19050 w 28575"/>
                  <a:gd name="connsiteY8" fmla="*/ 7144 h 28575"/>
                  <a:gd name="connsiteX9" fmla="*/ 21717 w 28575"/>
                  <a:gd name="connsiteY9" fmla="*/ 7144 h 28575"/>
                  <a:gd name="connsiteX10" fmla="*/ 21717 w 28575"/>
                  <a:gd name="connsiteY10" fmla="*/ 28194 h 28575"/>
                  <a:gd name="connsiteX11" fmla="*/ 18574 w 28575"/>
                  <a:gd name="connsiteY11" fmla="*/ 27717 h 28575"/>
                  <a:gd name="connsiteX12" fmla="*/ 21241 w 28575"/>
                  <a:gd name="connsiteY12" fmla="*/ 27717 h 28575"/>
                  <a:gd name="connsiteX13" fmla="*/ 21241 w 28575"/>
                  <a:gd name="connsiteY13" fmla="*/ 7620 h 28575"/>
                  <a:gd name="connsiteX14" fmla="*/ 19526 w 28575"/>
                  <a:gd name="connsiteY14" fmla="*/ 7620 h 28575"/>
                  <a:gd name="connsiteX15" fmla="*/ 19526 w 28575"/>
                  <a:gd name="connsiteY15" fmla="*/ 24670 h 28575"/>
                  <a:gd name="connsiteX16" fmla="*/ 19050 w 28575"/>
                  <a:gd name="connsiteY16" fmla="*/ 24670 h 28575"/>
                  <a:gd name="connsiteX17" fmla="*/ 10573 w 28575"/>
                  <a:gd name="connsiteY17" fmla="*/ 7620 h 28575"/>
                  <a:gd name="connsiteX18" fmla="*/ 7620 w 28575"/>
                  <a:gd name="connsiteY18" fmla="*/ 7620 h 28575"/>
                  <a:gd name="connsiteX19" fmla="*/ 7620 w 28575"/>
                  <a:gd name="connsiteY19" fmla="*/ 27717 h 28575"/>
                  <a:gd name="connsiteX20" fmla="*/ 9335 w 28575"/>
                  <a:gd name="connsiteY20" fmla="*/ 27717 h 28575"/>
                  <a:gd name="connsiteX21" fmla="*/ 9335 w 28575"/>
                  <a:gd name="connsiteY21" fmla="*/ 10192 h 28575"/>
                  <a:gd name="connsiteX22" fmla="*/ 9811 w 28575"/>
                  <a:gd name="connsiteY22" fmla="*/ 10192 h 28575"/>
                  <a:gd name="connsiteX23" fmla="*/ 18574 w 28575"/>
                  <a:gd name="connsiteY23" fmla="*/ 27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8575" h="28575">
                    <a:moveTo>
                      <a:pt x="21717" y="28194"/>
                    </a:moveTo>
                    <a:lnTo>
                      <a:pt x="18288" y="28194"/>
                    </a:lnTo>
                    <a:cubicBezTo>
                      <a:pt x="18288" y="28194"/>
                      <a:pt x="9811" y="11334"/>
                      <a:pt x="9811" y="11334"/>
                    </a:cubicBezTo>
                    <a:lnTo>
                      <a:pt x="9811" y="28194"/>
                    </a:lnTo>
                    <a:lnTo>
                      <a:pt x="7144" y="28194"/>
                    </a:lnTo>
                    <a:lnTo>
                      <a:pt x="7144" y="7144"/>
                    </a:lnTo>
                    <a:lnTo>
                      <a:pt x="10859" y="7144"/>
                    </a:lnTo>
                    <a:lnTo>
                      <a:pt x="19050" y="23527"/>
                    </a:lnTo>
                    <a:lnTo>
                      <a:pt x="19050" y="7144"/>
                    </a:lnTo>
                    <a:lnTo>
                      <a:pt x="21717" y="7144"/>
                    </a:lnTo>
                    <a:lnTo>
                      <a:pt x="21717" y="28194"/>
                    </a:lnTo>
                    <a:close/>
                    <a:moveTo>
                      <a:pt x="18574" y="27717"/>
                    </a:moveTo>
                    <a:lnTo>
                      <a:pt x="21241" y="27717"/>
                    </a:lnTo>
                    <a:lnTo>
                      <a:pt x="21241" y="7620"/>
                    </a:lnTo>
                    <a:lnTo>
                      <a:pt x="19526" y="7620"/>
                    </a:lnTo>
                    <a:lnTo>
                      <a:pt x="19526" y="24670"/>
                    </a:lnTo>
                    <a:lnTo>
                      <a:pt x="19050" y="24670"/>
                    </a:lnTo>
                    <a:cubicBezTo>
                      <a:pt x="19050" y="24670"/>
                      <a:pt x="10573" y="7620"/>
                      <a:pt x="10573" y="7620"/>
                    </a:cubicBezTo>
                    <a:lnTo>
                      <a:pt x="7620" y="7620"/>
                    </a:lnTo>
                    <a:lnTo>
                      <a:pt x="7620" y="27717"/>
                    </a:lnTo>
                    <a:lnTo>
                      <a:pt x="9335" y="27717"/>
                    </a:lnTo>
                    <a:lnTo>
                      <a:pt x="9335" y="10192"/>
                    </a:lnTo>
                    <a:lnTo>
                      <a:pt x="9811" y="10192"/>
                    </a:lnTo>
                    <a:cubicBezTo>
                      <a:pt x="9811" y="10192"/>
                      <a:pt x="18574" y="27717"/>
                      <a:pt x="18574" y="27717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7" name="자유형: 도형 866">
                <a:extLst>
                  <a:ext uri="{FF2B5EF4-FFF2-40B4-BE49-F238E27FC236}">
                    <a16:creationId xmlns:a16="http://schemas.microsoft.com/office/drawing/2014/main" id="{7B8277C5-19CD-4F06-939E-40D763D9923B}"/>
                  </a:ext>
                </a:extLst>
              </p:cNvPr>
              <p:cNvSpPr/>
              <p:nvPr/>
            </p:nvSpPr>
            <p:spPr>
              <a:xfrm>
                <a:off x="4275011" y="3467624"/>
                <a:ext cx="19050" cy="28575"/>
              </a:xfrm>
              <a:custGeom>
                <a:avLst/>
                <a:gdLst>
                  <a:gd name="connsiteX0" fmla="*/ 15335 w 19050"/>
                  <a:gd name="connsiteY0" fmla="*/ 7144 h 28575"/>
                  <a:gd name="connsiteX1" fmla="*/ 17621 w 19050"/>
                  <a:gd name="connsiteY1" fmla="*/ 7144 h 28575"/>
                  <a:gd name="connsiteX2" fmla="*/ 17621 w 19050"/>
                  <a:gd name="connsiteY2" fmla="*/ 21431 h 28575"/>
                  <a:gd name="connsiteX3" fmla="*/ 15335 w 19050"/>
                  <a:gd name="connsiteY3" fmla="*/ 21431 h 28575"/>
                  <a:gd name="connsiteX4" fmla="*/ 15335 w 19050"/>
                  <a:gd name="connsiteY4" fmla="*/ 19336 h 28575"/>
                  <a:gd name="connsiteX5" fmla="*/ 15335 w 19050"/>
                  <a:gd name="connsiteY5" fmla="*/ 19336 h 28575"/>
                  <a:gd name="connsiteX6" fmla="*/ 11144 w 19050"/>
                  <a:gd name="connsiteY6" fmla="*/ 21907 h 28575"/>
                  <a:gd name="connsiteX7" fmla="*/ 7144 w 19050"/>
                  <a:gd name="connsiteY7" fmla="*/ 16764 h 28575"/>
                  <a:gd name="connsiteX8" fmla="*/ 7144 w 19050"/>
                  <a:gd name="connsiteY8" fmla="*/ 7144 h 28575"/>
                  <a:gd name="connsiteX9" fmla="*/ 9430 w 19050"/>
                  <a:gd name="connsiteY9" fmla="*/ 7144 h 28575"/>
                  <a:gd name="connsiteX10" fmla="*/ 9430 w 19050"/>
                  <a:gd name="connsiteY10" fmla="*/ 15621 h 28575"/>
                  <a:gd name="connsiteX11" fmla="*/ 12097 w 19050"/>
                  <a:gd name="connsiteY11" fmla="*/ 19907 h 28575"/>
                  <a:gd name="connsiteX12" fmla="*/ 14859 w 19050"/>
                  <a:gd name="connsiteY12" fmla="*/ 17812 h 28575"/>
                  <a:gd name="connsiteX13" fmla="*/ 15335 w 19050"/>
                  <a:gd name="connsiteY13" fmla="*/ 14478 h 28575"/>
                  <a:gd name="connsiteX14" fmla="*/ 15335 w 19050"/>
                  <a:gd name="connsiteY1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28575">
                    <a:moveTo>
                      <a:pt x="15335" y="7144"/>
                    </a:moveTo>
                    <a:lnTo>
                      <a:pt x="17621" y="7144"/>
                    </a:lnTo>
                    <a:lnTo>
                      <a:pt x="17621" y="21431"/>
                    </a:lnTo>
                    <a:lnTo>
                      <a:pt x="15335" y="21431"/>
                    </a:lnTo>
                    <a:lnTo>
                      <a:pt x="15335" y="19336"/>
                    </a:lnTo>
                    <a:lnTo>
                      <a:pt x="15335" y="19336"/>
                    </a:lnTo>
                    <a:cubicBezTo>
                      <a:pt x="14383" y="21146"/>
                      <a:pt x="12859" y="21907"/>
                      <a:pt x="11144" y="21907"/>
                    </a:cubicBezTo>
                    <a:cubicBezTo>
                      <a:pt x="8572" y="21907"/>
                      <a:pt x="7144" y="19621"/>
                      <a:pt x="7144" y="16764"/>
                    </a:cubicBezTo>
                    <a:lnTo>
                      <a:pt x="7144" y="7144"/>
                    </a:lnTo>
                    <a:lnTo>
                      <a:pt x="9430" y="7144"/>
                    </a:lnTo>
                    <a:lnTo>
                      <a:pt x="9430" y="15621"/>
                    </a:lnTo>
                    <a:cubicBezTo>
                      <a:pt x="9430" y="18097"/>
                      <a:pt x="9906" y="19907"/>
                      <a:pt x="12097" y="19907"/>
                    </a:cubicBezTo>
                    <a:cubicBezTo>
                      <a:pt x="13049" y="19907"/>
                      <a:pt x="14288" y="19336"/>
                      <a:pt x="14859" y="17812"/>
                    </a:cubicBezTo>
                    <a:cubicBezTo>
                      <a:pt x="15240" y="16478"/>
                      <a:pt x="15335" y="14764"/>
                      <a:pt x="15335" y="14478"/>
                    </a:cubicBezTo>
                    <a:lnTo>
                      <a:pt x="15335" y="714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8" name="자유형: 도형 867">
                <a:extLst>
                  <a:ext uri="{FF2B5EF4-FFF2-40B4-BE49-F238E27FC236}">
                    <a16:creationId xmlns:a16="http://schemas.microsoft.com/office/drawing/2014/main" id="{7DD20545-56BE-49D6-BF1C-4106B916C5EE}"/>
                  </a:ext>
                </a:extLst>
              </p:cNvPr>
              <p:cNvSpPr/>
              <p:nvPr/>
            </p:nvSpPr>
            <p:spPr>
              <a:xfrm>
                <a:off x="4274820" y="3467339"/>
                <a:ext cx="19050" cy="28575"/>
              </a:xfrm>
              <a:custGeom>
                <a:avLst/>
                <a:gdLst>
                  <a:gd name="connsiteX0" fmla="*/ 11335 w 19050"/>
                  <a:gd name="connsiteY0" fmla="*/ 22479 h 28575"/>
                  <a:gd name="connsiteX1" fmla="*/ 7144 w 19050"/>
                  <a:gd name="connsiteY1" fmla="*/ 17050 h 28575"/>
                  <a:gd name="connsiteX2" fmla="*/ 7144 w 19050"/>
                  <a:gd name="connsiteY2" fmla="*/ 7239 h 28575"/>
                  <a:gd name="connsiteX3" fmla="*/ 9906 w 19050"/>
                  <a:gd name="connsiteY3" fmla="*/ 7239 h 28575"/>
                  <a:gd name="connsiteX4" fmla="*/ 9906 w 19050"/>
                  <a:gd name="connsiteY4" fmla="*/ 15907 h 28575"/>
                  <a:gd name="connsiteX5" fmla="*/ 12383 w 19050"/>
                  <a:gd name="connsiteY5" fmla="*/ 20003 h 28575"/>
                  <a:gd name="connsiteX6" fmla="*/ 14859 w 19050"/>
                  <a:gd name="connsiteY6" fmla="*/ 18097 h 28575"/>
                  <a:gd name="connsiteX7" fmla="*/ 15335 w 19050"/>
                  <a:gd name="connsiteY7" fmla="*/ 14764 h 28575"/>
                  <a:gd name="connsiteX8" fmla="*/ 15335 w 19050"/>
                  <a:gd name="connsiteY8" fmla="*/ 7144 h 28575"/>
                  <a:gd name="connsiteX9" fmla="*/ 18098 w 19050"/>
                  <a:gd name="connsiteY9" fmla="*/ 7144 h 28575"/>
                  <a:gd name="connsiteX10" fmla="*/ 18098 w 19050"/>
                  <a:gd name="connsiteY10" fmla="*/ 21907 h 28575"/>
                  <a:gd name="connsiteX11" fmla="*/ 15335 w 19050"/>
                  <a:gd name="connsiteY11" fmla="*/ 21907 h 28575"/>
                  <a:gd name="connsiteX12" fmla="*/ 15335 w 19050"/>
                  <a:gd name="connsiteY12" fmla="*/ 20383 h 28575"/>
                  <a:gd name="connsiteX13" fmla="*/ 11335 w 19050"/>
                  <a:gd name="connsiteY13" fmla="*/ 22384 h 28575"/>
                  <a:gd name="connsiteX14" fmla="*/ 7620 w 19050"/>
                  <a:gd name="connsiteY14" fmla="*/ 7715 h 28575"/>
                  <a:gd name="connsiteX15" fmla="*/ 7620 w 19050"/>
                  <a:gd name="connsiteY15" fmla="*/ 17050 h 28575"/>
                  <a:gd name="connsiteX16" fmla="*/ 11335 w 19050"/>
                  <a:gd name="connsiteY16" fmla="*/ 22003 h 28575"/>
                  <a:gd name="connsiteX17" fmla="*/ 15335 w 19050"/>
                  <a:gd name="connsiteY17" fmla="*/ 19621 h 28575"/>
                  <a:gd name="connsiteX18" fmla="*/ 15335 w 19050"/>
                  <a:gd name="connsiteY18" fmla="*/ 19621 h 28575"/>
                  <a:gd name="connsiteX19" fmla="*/ 15716 w 19050"/>
                  <a:gd name="connsiteY19" fmla="*/ 19526 h 28575"/>
                  <a:gd name="connsiteX20" fmla="*/ 15716 w 19050"/>
                  <a:gd name="connsiteY20" fmla="*/ 19717 h 28575"/>
                  <a:gd name="connsiteX21" fmla="*/ 15716 w 19050"/>
                  <a:gd name="connsiteY21" fmla="*/ 21622 h 28575"/>
                  <a:gd name="connsiteX22" fmla="*/ 17526 w 19050"/>
                  <a:gd name="connsiteY22" fmla="*/ 21622 h 28575"/>
                  <a:gd name="connsiteX23" fmla="*/ 17526 w 19050"/>
                  <a:gd name="connsiteY23" fmla="*/ 7811 h 28575"/>
                  <a:gd name="connsiteX24" fmla="*/ 15716 w 19050"/>
                  <a:gd name="connsiteY24" fmla="*/ 7811 h 28575"/>
                  <a:gd name="connsiteX25" fmla="*/ 15716 w 19050"/>
                  <a:gd name="connsiteY25" fmla="*/ 14954 h 28575"/>
                  <a:gd name="connsiteX26" fmla="*/ 15240 w 19050"/>
                  <a:gd name="connsiteY26" fmla="*/ 18383 h 28575"/>
                  <a:gd name="connsiteX27" fmla="*/ 12287 w 19050"/>
                  <a:gd name="connsiteY27" fmla="*/ 20574 h 28575"/>
                  <a:gd name="connsiteX28" fmla="*/ 9335 w 19050"/>
                  <a:gd name="connsiteY28" fmla="*/ 16002 h 28575"/>
                  <a:gd name="connsiteX29" fmla="*/ 9335 w 19050"/>
                  <a:gd name="connsiteY29" fmla="*/ 7811 h 28575"/>
                  <a:gd name="connsiteX30" fmla="*/ 7525 w 19050"/>
                  <a:gd name="connsiteY30" fmla="*/ 781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9050" h="28575">
                    <a:moveTo>
                      <a:pt x="11335" y="22479"/>
                    </a:moveTo>
                    <a:cubicBezTo>
                      <a:pt x="8858" y="22479"/>
                      <a:pt x="7144" y="20288"/>
                      <a:pt x="7144" y="17050"/>
                    </a:cubicBezTo>
                    <a:lnTo>
                      <a:pt x="7144" y="7239"/>
                    </a:lnTo>
                    <a:lnTo>
                      <a:pt x="9906" y="7239"/>
                    </a:lnTo>
                    <a:lnTo>
                      <a:pt x="9906" y="15907"/>
                    </a:lnTo>
                    <a:cubicBezTo>
                      <a:pt x="9906" y="18764"/>
                      <a:pt x="10573" y="20003"/>
                      <a:pt x="12383" y="20003"/>
                    </a:cubicBezTo>
                    <a:cubicBezTo>
                      <a:pt x="13240" y="20003"/>
                      <a:pt x="14383" y="19526"/>
                      <a:pt x="14859" y="18097"/>
                    </a:cubicBezTo>
                    <a:cubicBezTo>
                      <a:pt x="15335" y="16669"/>
                      <a:pt x="15335" y="14859"/>
                      <a:pt x="15335" y="14764"/>
                    </a:cubicBezTo>
                    <a:lnTo>
                      <a:pt x="15335" y="7144"/>
                    </a:lnTo>
                    <a:lnTo>
                      <a:pt x="18098" y="7144"/>
                    </a:lnTo>
                    <a:lnTo>
                      <a:pt x="18098" y="21907"/>
                    </a:lnTo>
                    <a:lnTo>
                      <a:pt x="15335" y="21907"/>
                    </a:lnTo>
                    <a:lnTo>
                      <a:pt x="15335" y="20383"/>
                    </a:lnTo>
                    <a:cubicBezTo>
                      <a:pt x="14383" y="21717"/>
                      <a:pt x="13049" y="22384"/>
                      <a:pt x="11335" y="22384"/>
                    </a:cubicBezTo>
                    <a:close/>
                    <a:moveTo>
                      <a:pt x="7620" y="7715"/>
                    </a:moveTo>
                    <a:lnTo>
                      <a:pt x="7620" y="17050"/>
                    </a:lnTo>
                    <a:cubicBezTo>
                      <a:pt x="7620" y="19526"/>
                      <a:pt x="8763" y="22003"/>
                      <a:pt x="11335" y="22003"/>
                    </a:cubicBezTo>
                    <a:cubicBezTo>
                      <a:pt x="12573" y="22003"/>
                      <a:pt x="14288" y="21622"/>
                      <a:pt x="15335" y="19621"/>
                    </a:cubicBezTo>
                    <a:lnTo>
                      <a:pt x="15335" y="19621"/>
                    </a:lnTo>
                    <a:cubicBezTo>
                      <a:pt x="15335" y="19621"/>
                      <a:pt x="15716" y="19526"/>
                      <a:pt x="15716" y="19526"/>
                    </a:cubicBezTo>
                    <a:lnTo>
                      <a:pt x="15716" y="19717"/>
                    </a:lnTo>
                    <a:cubicBezTo>
                      <a:pt x="15716" y="19717"/>
                      <a:pt x="15716" y="21622"/>
                      <a:pt x="15716" y="21622"/>
                    </a:cubicBezTo>
                    <a:lnTo>
                      <a:pt x="17526" y="21622"/>
                    </a:lnTo>
                    <a:lnTo>
                      <a:pt x="17526" y="7811"/>
                    </a:lnTo>
                    <a:lnTo>
                      <a:pt x="15716" y="7811"/>
                    </a:lnTo>
                    <a:lnTo>
                      <a:pt x="15716" y="14954"/>
                    </a:lnTo>
                    <a:cubicBezTo>
                      <a:pt x="15716" y="14954"/>
                      <a:pt x="15716" y="16954"/>
                      <a:pt x="15240" y="18383"/>
                    </a:cubicBezTo>
                    <a:cubicBezTo>
                      <a:pt x="14764" y="19907"/>
                      <a:pt x="13430" y="20574"/>
                      <a:pt x="12287" y="20574"/>
                    </a:cubicBezTo>
                    <a:cubicBezTo>
                      <a:pt x="9716" y="20574"/>
                      <a:pt x="9335" y="18193"/>
                      <a:pt x="9335" y="16002"/>
                    </a:cubicBezTo>
                    <a:lnTo>
                      <a:pt x="9335" y="7811"/>
                    </a:lnTo>
                    <a:lnTo>
                      <a:pt x="7525" y="7811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9" name="자유형: 도형 868">
                <a:extLst>
                  <a:ext uri="{FF2B5EF4-FFF2-40B4-BE49-F238E27FC236}">
                    <a16:creationId xmlns:a16="http://schemas.microsoft.com/office/drawing/2014/main" id="{F6C28D2D-3BC1-4142-AD9E-A1772C5CF7BA}"/>
                  </a:ext>
                </a:extLst>
              </p:cNvPr>
              <p:cNvSpPr/>
              <p:nvPr/>
            </p:nvSpPr>
            <p:spPr>
              <a:xfrm>
                <a:off x="4288631" y="3467148"/>
                <a:ext cx="19050" cy="28575"/>
              </a:xfrm>
              <a:custGeom>
                <a:avLst/>
                <a:gdLst>
                  <a:gd name="connsiteX0" fmla="*/ 15145 w 19050"/>
                  <a:gd name="connsiteY0" fmla="*/ 12287 h 28575"/>
                  <a:gd name="connsiteX1" fmla="*/ 12668 w 19050"/>
                  <a:gd name="connsiteY1" fmla="*/ 9239 h 28575"/>
                  <a:gd name="connsiteX2" fmla="*/ 9620 w 19050"/>
                  <a:gd name="connsiteY2" fmla="*/ 14859 h 28575"/>
                  <a:gd name="connsiteX3" fmla="*/ 12668 w 19050"/>
                  <a:gd name="connsiteY3" fmla="*/ 20479 h 28575"/>
                  <a:gd name="connsiteX4" fmla="*/ 15240 w 19050"/>
                  <a:gd name="connsiteY4" fmla="*/ 17240 h 28575"/>
                  <a:gd name="connsiteX5" fmla="*/ 17526 w 19050"/>
                  <a:gd name="connsiteY5" fmla="*/ 17240 h 28575"/>
                  <a:gd name="connsiteX6" fmla="*/ 12573 w 19050"/>
                  <a:gd name="connsiteY6" fmla="*/ 22384 h 28575"/>
                  <a:gd name="connsiteX7" fmla="*/ 7144 w 19050"/>
                  <a:gd name="connsiteY7" fmla="*/ 14859 h 28575"/>
                  <a:gd name="connsiteX8" fmla="*/ 12763 w 19050"/>
                  <a:gd name="connsiteY8" fmla="*/ 7144 h 28575"/>
                  <a:gd name="connsiteX9" fmla="*/ 17431 w 19050"/>
                  <a:gd name="connsiteY9" fmla="*/ 12192 h 28575"/>
                  <a:gd name="connsiteX10" fmla="*/ 15145 w 19050"/>
                  <a:gd name="connsiteY10" fmla="*/ 1219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15145" y="12287"/>
                    </a:moveTo>
                    <a:cubicBezTo>
                      <a:pt x="15049" y="10478"/>
                      <a:pt x="14288" y="9239"/>
                      <a:pt x="12668" y="9239"/>
                    </a:cubicBezTo>
                    <a:cubicBezTo>
                      <a:pt x="10478" y="9239"/>
                      <a:pt x="9620" y="11525"/>
                      <a:pt x="9620" y="14859"/>
                    </a:cubicBezTo>
                    <a:cubicBezTo>
                      <a:pt x="9620" y="18193"/>
                      <a:pt x="10478" y="20479"/>
                      <a:pt x="12668" y="20479"/>
                    </a:cubicBezTo>
                    <a:cubicBezTo>
                      <a:pt x="14192" y="20479"/>
                      <a:pt x="15145" y="19336"/>
                      <a:pt x="15240" y="17240"/>
                    </a:cubicBezTo>
                    <a:lnTo>
                      <a:pt x="17526" y="17240"/>
                    </a:lnTo>
                    <a:cubicBezTo>
                      <a:pt x="17336" y="20479"/>
                      <a:pt x="15240" y="22384"/>
                      <a:pt x="12573" y="22384"/>
                    </a:cubicBezTo>
                    <a:cubicBezTo>
                      <a:pt x="8668" y="22384"/>
                      <a:pt x="7144" y="19145"/>
                      <a:pt x="7144" y="14859"/>
                    </a:cubicBezTo>
                    <a:cubicBezTo>
                      <a:pt x="7144" y="10573"/>
                      <a:pt x="8954" y="7144"/>
                      <a:pt x="12763" y="7144"/>
                    </a:cubicBezTo>
                    <a:cubicBezTo>
                      <a:pt x="15335" y="7144"/>
                      <a:pt x="17240" y="9049"/>
                      <a:pt x="17431" y="12192"/>
                    </a:cubicBezTo>
                    <a:lnTo>
                      <a:pt x="15145" y="12192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0" name="자유형: 도형 869">
                <a:extLst>
                  <a:ext uri="{FF2B5EF4-FFF2-40B4-BE49-F238E27FC236}">
                    <a16:creationId xmlns:a16="http://schemas.microsoft.com/office/drawing/2014/main" id="{9D9101EB-30AB-43A9-B52D-6A90723909D3}"/>
                  </a:ext>
                </a:extLst>
              </p:cNvPr>
              <p:cNvSpPr/>
              <p:nvPr/>
            </p:nvSpPr>
            <p:spPr>
              <a:xfrm>
                <a:off x="4288346" y="3467053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7907 w 19050"/>
                  <a:gd name="connsiteY3" fmla="*/ 12382 h 28575"/>
                  <a:gd name="connsiteX4" fmla="*/ 17907 w 19050"/>
                  <a:gd name="connsiteY4" fmla="*/ 12668 h 28575"/>
                  <a:gd name="connsiteX5" fmla="*/ 15145 w 19050"/>
                  <a:gd name="connsiteY5" fmla="*/ 12668 h 28575"/>
                  <a:gd name="connsiteX6" fmla="*/ 15145 w 19050"/>
                  <a:gd name="connsiteY6" fmla="*/ 12478 h 28575"/>
                  <a:gd name="connsiteX7" fmla="*/ 12859 w 19050"/>
                  <a:gd name="connsiteY7" fmla="*/ 9620 h 28575"/>
                  <a:gd name="connsiteX8" fmla="*/ 10001 w 19050"/>
                  <a:gd name="connsiteY8" fmla="*/ 15049 h 28575"/>
                  <a:gd name="connsiteX9" fmla="*/ 12859 w 19050"/>
                  <a:gd name="connsiteY9" fmla="*/ 20383 h 28575"/>
                  <a:gd name="connsiteX10" fmla="*/ 15240 w 19050"/>
                  <a:gd name="connsiteY10" fmla="*/ 17431 h 28575"/>
                  <a:gd name="connsiteX11" fmla="*/ 15240 w 19050"/>
                  <a:gd name="connsiteY11" fmla="*/ 17240 h 28575"/>
                  <a:gd name="connsiteX12" fmla="*/ 18097 w 19050"/>
                  <a:gd name="connsiteY12" fmla="*/ 17240 h 28575"/>
                  <a:gd name="connsiteX13" fmla="*/ 18097 w 19050"/>
                  <a:gd name="connsiteY13" fmla="*/ 17526 h 28575"/>
                  <a:gd name="connsiteX14" fmla="*/ 12954 w 19050"/>
                  <a:gd name="connsiteY14" fmla="*/ 22955 h 28575"/>
                  <a:gd name="connsiteX15" fmla="*/ 13049 w 19050"/>
                  <a:gd name="connsiteY15" fmla="*/ 7620 h 28575"/>
                  <a:gd name="connsiteX16" fmla="*/ 7620 w 19050"/>
                  <a:gd name="connsiteY16" fmla="*/ 15049 h 28575"/>
                  <a:gd name="connsiteX17" fmla="*/ 12859 w 19050"/>
                  <a:gd name="connsiteY17" fmla="*/ 22288 h 28575"/>
                  <a:gd name="connsiteX18" fmla="*/ 17526 w 19050"/>
                  <a:gd name="connsiteY18" fmla="*/ 17526 h 28575"/>
                  <a:gd name="connsiteX19" fmla="*/ 15716 w 19050"/>
                  <a:gd name="connsiteY19" fmla="*/ 17526 h 28575"/>
                  <a:gd name="connsiteX20" fmla="*/ 12954 w 19050"/>
                  <a:gd name="connsiteY20" fmla="*/ 20764 h 28575"/>
                  <a:gd name="connsiteX21" fmla="*/ 9620 w 19050"/>
                  <a:gd name="connsiteY21" fmla="*/ 14954 h 28575"/>
                  <a:gd name="connsiteX22" fmla="*/ 12954 w 19050"/>
                  <a:gd name="connsiteY22" fmla="*/ 9049 h 28575"/>
                  <a:gd name="connsiteX23" fmla="*/ 15621 w 19050"/>
                  <a:gd name="connsiteY23" fmla="*/ 12097 h 28575"/>
                  <a:gd name="connsiteX24" fmla="*/ 17431 w 19050"/>
                  <a:gd name="connsiteY24" fmla="*/ 12097 h 28575"/>
                  <a:gd name="connsiteX25" fmla="*/ 13049 w 19050"/>
                  <a:gd name="connsiteY25" fmla="*/ 752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239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5812" y="7144"/>
                      <a:pt x="17812" y="9239"/>
                      <a:pt x="17907" y="12382"/>
                    </a:cubicBezTo>
                    <a:lnTo>
                      <a:pt x="17907" y="12668"/>
                    </a:lnTo>
                    <a:cubicBezTo>
                      <a:pt x="17907" y="12668"/>
                      <a:pt x="15145" y="12668"/>
                      <a:pt x="15145" y="12668"/>
                    </a:cubicBezTo>
                    <a:lnTo>
                      <a:pt x="15145" y="12478"/>
                    </a:lnTo>
                    <a:cubicBezTo>
                      <a:pt x="14954" y="10573"/>
                      <a:pt x="14288" y="9620"/>
                      <a:pt x="12859" y="9620"/>
                    </a:cubicBezTo>
                    <a:cubicBezTo>
                      <a:pt x="10954" y="9620"/>
                      <a:pt x="10001" y="11430"/>
                      <a:pt x="10001" y="15049"/>
                    </a:cubicBezTo>
                    <a:cubicBezTo>
                      <a:pt x="10001" y="18669"/>
                      <a:pt x="10954" y="20383"/>
                      <a:pt x="12859" y="20383"/>
                    </a:cubicBezTo>
                    <a:cubicBezTo>
                      <a:pt x="14288" y="20383"/>
                      <a:pt x="15145" y="19336"/>
                      <a:pt x="15240" y="17431"/>
                    </a:cubicBezTo>
                    <a:lnTo>
                      <a:pt x="15240" y="17240"/>
                    </a:lnTo>
                    <a:lnTo>
                      <a:pt x="18097" y="17240"/>
                    </a:lnTo>
                    <a:lnTo>
                      <a:pt x="18097" y="17526"/>
                    </a:lnTo>
                    <a:cubicBezTo>
                      <a:pt x="17907" y="20764"/>
                      <a:pt x="15812" y="22955"/>
                      <a:pt x="12954" y="22955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430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430" y="22288"/>
                      <a:pt x="17240" y="20479"/>
                      <a:pt x="17526" y="17526"/>
                    </a:cubicBezTo>
                    <a:lnTo>
                      <a:pt x="15716" y="17526"/>
                    </a:lnTo>
                    <a:cubicBezTo>
                      <a:pt x="15526" y="19526"/>
                      <a:pt x="14478" y="20764"/>
                      <a:pt x="12954" y="20764"/>
                    </a:cubicBezTo>
                    <a:cubicBezTo>
                      <a:pt x="10763" y="20764"/>
                      <a:pt x="9620" y="18764"/>
                      <a:pt x="9620" y="14954"/>
                    </a:cubicBezTo>
                    <a:cubicBezTo>
                      <a:pt x="9620" y="11144"/>
                      <a:pt x="10763" y="9049"/>
                      <a:pt x="12954" y="9049"/>
                    </a:cubicBezTo>
                    <a:cubicBezTo>
                      <a:pt x="14097" y="9049"/>
                      <a:pt x="15430" y="9620"/>
                      <a:pt x="15621" y="12097"/>
                    </a:cubicBezTo>
                    <a:lnTo>
                      <a:pt x="17431" y="12097"/>
                    </a:lnTo>
                    <a:cubicBezTo>
                      <a:pt x="17240" y="9334"/>
                      <a:pt x="15526" y="7525"/>
                      <a:pt x="13049" y="752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1" name="자유형: 도형 870">
                <a:extLst>
                  <a:ext uri="{FF2B5EF4-FFF2-40B4-BE49-F238E27FC236}">
                    <a16:creationId xmlns:a16="http://schemas.microsoft.com/office/drawing/2014/main" id="{A6CB79DF-7855-4A9B-8425-A57296E44FA1}"/>
                  </a:ext>
                </a:extLst>
              </p:cNvPr>
              <p:cNvSpPr/>
              <p:nvPr/>
            </p:nvSpPr>
            <p:spPr>
              <a:xfrm>
                <a:off x="4302062" y="3461433"/>
                <a:ext cx="9525" cy="28575"/>
              </a:xfrm>
              <a:custGeom>
                <a:avLst/>
                <a:gdLst>
                  <a:gd name="connsiteX0" fmla="*/ 7144 w 9525"/>
                  <a:gd name="connsiteY0" fmla="*/ 27717 h 28575"/>
                  <a:gd name="connsiteX1" fmla="*/ 7144 w 9525"/>
                  <a:gd name="connsiteY1" fmla="*/ 7144 h 28575"/>
                  <a:gd name="connsiteX2" fmla="*/ 9430 w 9525"/>
                  <a:gd name="connsiteY2" fmla="*/ 7144 h 28575"/>
                  <a:gd name="connsiteX3" fmla="*/ 9430 w 9525"/>
                  <a:gd name="connsiteY3" fmla="*/ 27717 h 28575"/>
                  <a:gd name="connsiteX4" fmla="*/ 7144 w 9525"/>
                  <a:gd name="connsiteY4" fmla="*/ 27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7144" y="27717"/>
                    </a:moveTo>
                    <a:lnTo>
                      <a:pt x="7144" y="7144"/>
                    </a:lnTo>
                    <a:lnTo>
                      <a:pt x="9430" y="7144"/>
                    </a:lnTo>
                    <a:lnTo>
                      <a:pt x="9430" y="27717"/>
                    </a:lnTo>
                    <a:lnTo>
                      <a:pt x="7144" y="2771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2" name="자유형: 도형 871">
                <a:extLst>
                  <a:ext uri="{FF2B5EF4-FFF2-40B4-BE49-F238E27FC236}">
                    <a16:creationId xmlns:a16="http://schemas.microsoft.com/office/drawing/2014/main" id="{04E458C9-8F03-4709-8939-F9FAC466C87E}"/>
                  </a:ext>
                </a:extLst>
              </p:cNvPr>
              <p:cNvSpPr/>
              <p:nvPr/>
            </p:nvSpPr>
            <p:spPr>
              <a:xfrm>
                <a:off x="4301776" y="3461147"/>
                <a:ext cx="9525" cy="28575"/>
              </a:xfrm>
              <a:custGeom>
                <a:avLst/>
                <a:gdLst>
                  <a:gd name="connsiteX0" fmla="*/ 9906 w 9525"/>
                  <a:gd name="connsiteY0" fmla="*/ 28194 h 28575"/>
                  <a:gd name="connsiteX1" fmla="*/ 7144 w 9525"/>
                  <a:gd name="connsiteY1" fmla="*/ 28194 h 28575"/>
                  <a:gd name="connsiteX2" fmla="*/ 7144 w 9525"/>
                  <a:gd name="connsiteY2" fmla="*/ 7144 h 28575"/>
                  <a:gd name="connsiteX3" fmla="*/ 9906 w 9525"/>
                  <a:gd name="connsiteY3" fmla="*/ 7144 h 28575"/>
                  <a:gd name="connsiteX4" fmla="*/ 9906 w 9525"/>
                  <a:gd name="connsiteY4" fmla="*/ 28194 h 28575"/>
                  <a:gd name="connsiteX5" fmla="*/ 7620 w 9525"/>
                  <a:gd name="connsiteY5" fmla="*/ 27717 h 28575"/>
                  <a:gd name="connsiteX6" fmla="*/ 9430 w 9525"/>
                  <a:gd name="connsiteY6" fmla="*/ 27717 h 28575"/>
                  <a:gd name="connsiteX7" fmla="*/ 9430 w 9525"/>
                  <a:gd name="connsiteY7" fmla="*/ 7620 h 28575"/>
                  <a:gd name="connsiteX8" fmla="*/ 7620 w 9525"/>
                  <a:gd name="connsiteY8" fmla="*/ 7620 h 28575"/>
                  <a:gd name="connsiteX9" fmla="*/ 7620 w 9525"/>
                  <a:gd name="connsiteY9" fmla="*/ 27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9906" y="28194"/>
                    </a:moveTo>
                    <a:lnTo>
                      <a:pt x="7144" y="28194"/>
                    </a:ln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28194"/>
                    </a:lnTo>
                    <a:close/>
                    <a:moveTo>
                      <a:pt x="7620" y="27717"/>
                    </a:moveTo>
                    <a:lnTo>
                      <a:pt x="9430" y="27717"/>
                    </a:lnTo>
                    <a:lnTo>
                      <a:pt x="9430" y="7620"/>
                    </a:lnTo>
                    <a:lnTo>
                      <a:pt x="7620" y="7620"/>
                    </a:lnTo>
                    <a:lnTo>
                      <a:pt x="7620" y="27717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3" name="자유형: 도형 872">
                <a:extLst>
                  <a:ext uri="{FF2B5EF4-FFF2-40B4-BE49-F238E27FC236}">
                    <a16:creationId xmlns:a16="http://schemas.microsoft.com/office/drawing/2014/main" id="{54CBABA8-9BE4-47B5-BCA6-FE251390BEA1}"/>
                  </a:ext>
                </a:extLst>
              </p:cNvPr>
              <p:cNvSpPr/>
              <p:nvPr/>
            </p:nvSpPr>
            <p:spPr>
              <a:xfrm>
                <a:off x="4307681" y="3467148"/>
                <a:ext cx="19050" cy="28575"/>
              </a:xfrm>
              <a:custGeom>
                <a:avLst/>
                <a:gdLst>
                  <a:gd name="connsiteX0" fmla="*/ 9620 w 19050"/>
                  <a:gd name="connsiteY0" fmla="*/ 15335 h 28575"/>
                  <a:gd name="connsiteX1" fmla="*/ 12668 w 19050"/>
                  <a:gd name="connsiteY1" fmla="*/ 20479 h 28575"/>
                  <a:gd name="connsiteX2" fmla="*/ 15621 w 19050"/>
                  <a:gd name="connsiteY2" fmla="*/ 17526 h 28575"/>
                  <a:gd name="connsiteX3" fmla="*/ 18002 w 19050"/>
                  <a:gd name="connsiteY3" fmla="*/ 17526 h 28575"/>
                  <a:gd name="connsiteX4" fmla="*/ 12573 w 19050"/>
                  <a:gd name="connsiteY4" fmla="*/ 22384 h 28575"/>
                  <a:gd name="connsiteX5" fmla="*/ 7144 w 19050"/>
                  <a:gd name="connsiteY5" fmla="*/ 14859 h 28575"/>
                  <a:gd name="connsiteX6" fmla="*/ 12763 w 19050"/>
                  <a:gd name="connsiteY6" fmla="*/ 7144 h 28575"/>
                  <a:gd name="connsiteX7" fmla="*/ 18097 w 19050"/>
                  <a:gd name="connsiteY7" fmla="*/ 13907 h 28575"/>
                  <a:gd name="connsiteX8" fmla="*/ 18097 w 19050"/>
                  <a:gd name="connsiteY8" fmla="*/ 15240 h 28575"/>
                  <a:gd name="connsiteX9" fmla="*/ 9525 w 19050"/>
                  <a:gd name="connsiteY9" fmla="*/ 15240 h 28575"/>
                  <a:gd name="connsiteX10" fmla="*/ 15812 w 19050"/>
                  <a:gd name="connsiteY10" fmla="*/ 13430 h 28575"/>
                  <a:gd name="connsiteX11" fmla="*/ 12668 w 19050"/>
                  <a:gd name="connsiteY11" fmla="*/ 9144 h 28575"/>
                  <a:gd name="connsiteX12" fmla="*/ 9620 w 19050"/>
                  <a:gd name="connsiteY12" fmla="*/ 13430 h 28575"/>
                  <a:gd name="connsiteX13" fmla="*/ 15812 w 19050"/>
                  <a:gd name="connsiteY13" fmla="*/ 13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9620" y="15335"/>
                    </a:moveTo>
                    <a:cubicBezTo>
                      <a:pt x="9430" y="17812"/>
                      <a:pt x="10287" y="20479"/>
                      <a:pt x="12668" y="20479"/>
                    </a:cubicBezTo>
                    <a:cubicBezTo>
                      <a:pt x="14478" y="20479"/>
                      <a:pt x="15335" y="19621"/>
                      <a:pt x="15621" y="17526"/>
                    </a:cubicBezTo>
                    <a:lnTo>
                      <a:pt x="18002" y="17526"/>
                    </a:lnTo>
                    <a:cubicBezTo>
                      <a:pt x="17621" y="20765"/>
                      <a:pt x="15526" y="22384"/>
                      <a:pt x="12573" y="22384"/>
                    </a:cubicBezTo>
                    <a:cubicBezTo>
                      <a:pt x="8668" y="22384"/>
                      <a:pt x="7144" y="19145"/>
                      <a:pt x="7144" y="14859"/>
                    </a:cubicBezTo>
                    <a:cubicBezTo>
                      <a:pt x="7144" y="10573"/>
                      <a:pt x="8954" y="7144"/>
                      <a:pt x="12763" y="7144"/>
                    </a:cubicBezTo>
                    <a:cubicBezTo>
                      <a:pt x="16383" y="7144"/>
                      <a:pt x="18097" y="9906"/>
                      <a:pt x="18097" y="13907"/>
                    </a:cubicBezTo>
                    <a:lnTo>
                      <a:pt x="18097" y="15240"/>
                    </a:lnTo>
                    <a:lnTo>
                      <a:pt x="9525" y="15240"/>
                    </a:lnTo>
                    <a:close/>
                    <a:moveTo>
                      <a:pt x="15812" y="13430"/>
                    </a:moveTo>
                    <a:cubicBezTo>
                      <a:pt x="15812" y="11049"/>
                      <a:pt x="14954" y="9144"/>
                      <a:pt x="12668" y="9144"/>
                    </a:cubicBezTo>
                    <a:cubicBezTo>
                      <a:pt x="10763" y="9144"/>
                      <a:pt x="9620" y="11049"/>
                      <a:pt x="9620" y="13430"/>
                    </a:cubicBezTo>
                    <a:lnTo>
                      <a:pt x="15812" y="1343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4" name="자유형: 도형 873">
                <a:extLst>
                  <a:ext uri="{FF2B5EF4-FFF2-40B4-BE49-F238E27FC236}">
                    <a16:creationId xmlns:a16="http://schemas.microsoft.com/office/drawing/2014/main" id="{7058F6A9-F513-4962-996C-CC915C19EA2C}"/>
                  </a:ext>
                </a:extLst>
              </p:cNvPr>
              <p:cNvSpPr/>
              <p:nvPr/>
            </p:nvSpPr>
            <p:spPr>
              <a:xfrm>
                <a:off x="4307491" y="3467053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8669 w 19050"/>
                  <a:gd name="connsiteY3" fmla="*/ 14097 h 28575"/>
                  <a:gd name="connsiteX4" fmla="*/ 18669 w 19050"/>
                  <a:gd name="connsiteY4" fmla="*/ 15716 h 28575"/>
                  <a:gd name="connsiteX5" fmla="*/ 10096 w 19050"/>
                  <a:gd name="connsiteY5" fmla="*/ 15716 h 28575"/>
                  <a:gd name="connsiteX6" fmla="*/ 11144 w 19050"/>
                  <a:gd name="connsiteY6" fmla="*/ 19621 h 28575"/>
                  <a:gd name="connsiteX7" fmla="*/ 12859 w 19050"/>
                  <a:gd name="connsiteY7" fmla="*/ 20383 h 28575"/>
                  <a:gd name="connsiteX8" fmla="*/ 15621 w 19050"/>
                  <a:gd name="connsiteY8" fmla="*/ 17716 h 28575"/>
                  <a:gd name="connsiteX9" fmla="*/ 15621 w 19050"/>
                  <a:gd name="connsiteY9" fmla="*/ 17526 h 28575"/>
                  <a:gd name="connsiteX10" fmla="*/ 18574 w 19050"/>
                  <a:gd name="connsiteY10" fmla="*/ 17526 h 28575"/>
                  <a:gd name="connsiteX11" fmla="*/ 18574 w 19050"/>
                  <a:gd name="connsiteY11" fmla="*/ 17812 h 28575"/>
                  <a:gd name="connsiteX12" fmla="*/ 12954 w 19050"/>
                  <a:gd name="connsiteY12" fmla="*/ 22860 h 28575"/>
                  <a:gd name="connsiteX13" fmla="*/ 13049 w 19050"/>
                  <a:gd name="connsiteY13" fmla="*/ 7620 h 28575"/>
                  <a:gd name="connsiteX14" fmla="*/ 7620 w 19050"/>
                  <a:gd name="connsiteY14" fmla="*/ 15049 h 28575"/>
                  <a:gd name="connsiteX15" fmla="*/ 12859 w 19050"/>
                  <a:gd name="connsiteY15" fmla="*/ 22288 h 28575"/>
                  <a:gd name="connsiteX16" fmla="*/ 18002 w 19050"/>
                  <a:gd name="connsiteY16" fmla="*/ 17907 h 28575"/>
                  <a:gd name="connsiteX17" fmla="*/ 16097 w 19050"/>
                  <a:gd name="connsiteY17" fmla="*/ 17907 h 28575"/>
                  <a:gd name="connsiteX18" fmla="*/ 12954 w 19050"/>
                  <a:gd name="connsiteY18" fmla="*/ 20860 h 28575"/>
                  <a:gd name="connsiteX19" fmla="*/ 10858 w 19050"/>
                  <a:gd name="connsiteY19" fmla="*/ 20003 h 28575"/>
                  <a:gd name="connsiteX20" fmla="*/ 9715 w 19050"/>
                  <a:gd name="connsiteY20" fmla="*/ 15526 h 28575"/>
                  <a:gd name="connsiteX21" fmla="*/ 9715 w 19050"/>
                  <a:gd name="connsiteY21" fmla="*/ 15335 h 28575"/>
                  <a:gd name="connsiteX22" fmla="*/ 18288 w 19050"/>
                  <a:gd name="connsiteY22" fmla="*/ 15335 h 28575"/>
                  <a:gd name="connsiteX23" fmla="*/ 18288 w 19050"/>
                  <a:gd name="connsiteY23" fmla="*/ 14192 h 28575"/>
                  <a:gd name="connsiteX24" fmla="*/ 13144 w 19050"/>
                  <a:gd name="connsiteY24" fmla="*/ 7620 h 28575"/>
                  <a:gd name="connsiteX25" fmla="*/ 16192 w 19050"/>
                  <a:gd name="connsiteY25" fmla="*/ 13811 h 28575"/>
                  <a:gd name="connsiteX26" fmla="*/ 9525 w 19050"/>
                  <a:gd name="connsiteY26" fmla="*/ 13811 h 28575"/>
                  <a:gd name="connsiteX27" fmla="*/ 9525 w 19050"/>
                  <a:gd name="connsiteY27" fmla="*/ 13621 h 28575"/>
                  <a:gd name="connsiteX28" fmla="*/ 12859 w 19050"/>
                  <a:gd name="connsiteY28" fmla="*/ 9144 h 28575"/>
                  <a:gd name="connsiteX29" fmla="*/ 15049 w 19050"/>
                  <a:gd name="connsiteY29" fmla="*/ 10001 h 28575"/>
                  <a:gd name="connsiteX30" fmla="*/ 16192 w 19050"/>
                  <a:gd name="connsiteY30" fmla="*/ 13621 h 28575"/>
                  <a:gd name="connsiteX31" fmla="*/ 16192 w 19050"/>
                  <a:gd name="connsiteY31" fmla="*/ 13811 h 28575"/>
                  <a:gd name="connsiteX32" fmla="*/ 10001 w 19050"/>
                  <a:gd name="connsiteY32" fmla="*/ 13335 h 28575"/>
                  <a:gd name="connsiteX33" fmla="*/ 15716 w 19050"/>
                  <a:gd name="connsiteY33" fmla="*/ 13335 h 28575"/>
                  <a:gd name="connsiteX34" fmla="*/ 14764 w 19050"/>
                  <a:gd name="connsiteY34" fmla="*/ 10287 h 28575"/>
                  <a:gd name="connsiteX35" fmla="*/ 12859 w 19050"/>
                  <a:gd name="connsiteY35" fmla="*/ 9525 h 28575"/>
                  <a:gd name="connsiteX36" fmla="*/ 10001 w 19050"/>
                  <a:gd name="connsiteY36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239" y="22765"/>
                      <a:pt x="7144" y="19907"/>
                      <a:pt x="7144" y="15049"/>
                    </a:cubicBezTo>
                    <a:cubicBezTo>
                      <a:pt x="7144" y="10192"/>
                      <a:pt x="9430" y="7144"/>
                      <a:pt x="13049" y="7144"/>
                    </a:cubicBezTo>
                    <a:cubicBezTo>
                      <a:pt x="16573" y="7144"/>
                      <a:pt x="18669" y="9811"/>
                      <a:pt x="18669" y="14097"/>
                    </a:cubicBezTo>
                    <a:lnTo>
                      <a:pt x="18669" y="15716"/>
                    </a:lnTo>
                    <a:lnTo>
                      <a:pt x="10096" y="15716"/>
                    </a:lnTo>
                    <a:cubicBezTo>
                      <a:pt x="10096" y="17335"/>
                      <a:pt x="10382" y="18764"/>
                      <a:pt x="11144" y="19621"/>
                    </a:cubicBezTo>
                    <a:cubicBezTo>
                      <a:pt x="11621" y="20098"/>
                      <a:pt x="12192" y="20383"/>
                      <a:pt x="12859" y="20383"/>
                    </a:cubicBezTo>
                    <a:cubicBezTo>
                      <a:pt x="14573" y="20383"/>
                      <a:pt x="15335" y="19621"/>
                      <a:pt x="15621" y="17716"/>
                    </a:cubicBezTo>
                    <a:lnTo>
                      <a:pt x="15621" y="17526"/>
                    </a:lnTo>
                    <a:lnTo>
                      <a:pt x="18574" y="17526"/>
                    </a:lnTo>
                    <a:lnTo>
                      <a:pt x="18574" y="17812"/>
                    </a:lnTo>
                    <a:cubicBezTo>
                      <a:pt x="18193" y="20955"/>
                      <a:pt x="16097" y="22860"/>
                      <a:pt x="12954" y="22860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430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716" y="22288"/>
                      <a:pt x="17526" y="20669"/>
                      <a:pt x="18002" y="17907"/>
                    </a:cubicBezTo>
                    <a:lnTo>
                      <a:pt x="16097" y="17907"/>
                    </a:lnTo>
                    <a:cubicBezTo>
                      <a:pt x="15812" y="19907"/>
                      <a:pt x="14764" y="20860"/>
                      <a:pt x="12954" y="20860"/>
                    </a:cubicBezTo>
                    <a:cubicBezTo>
                      <a:pt x="12097" y="20860"/>
                      <a:pt x="11430" y="20574"/>
                      <a:pt x="10858" y="20003"/>
                    </a:cubicBezTo>
                    <a:cubicBezTo>
                      <a:pt x="10001" y="19050"/>
                      <a:pt x="9525" y="17431"/>
                      <a:pt x="9715" y="15526"/>
                    </a:cubicBezTo>
                    <a:lnTo>
                      <a:pt x="9715" y="15335"/>
                    </a:lnTo>
                    <a:lnTo>
                      <a:pt x="18288" y="15335"/>
                    </a:lnTo>
                    <a:lnTo>
                      <a:pt x="18288" y="14192"/>
                    </a:lnTo>
                    <a:cubicBezTo>
                      <a:pt x="18288" y="11811"/>
                      <a:pt x="17621" y="7810"/>
                      <a:pt x="13144" y="7620"/>
                    </a:cubicBezTo>
                    <a:close/>
                    <a:moveTo>
                      <a:pt x="16192" y="13811"/>
                    </a:moveTo>
                    <a:lnTo>
                      <a:pt x="9525" y="13811"/>
                    </a:lnTo>
                    <a:lnTo>
                      <a:pt x="9525" y="13621"/>
                    </a:lnTo>
                    <a:cubicBezTo>
                      <a:pt x="9525" y="10954"/>
                      <a:pt x="10858" y="9144"/>
                      <a:pt x="12859" y="9144"/>
                    </a:cubicBezTo>
                    <a:cubicBezTo>
                      <a:pt x="13811" y="9144"/>
                      <a:pt x="14573" y="9430"/>
                      <a:pt x="15049" y="10001"/>
                    </a:cubicBezTo>
                    <a:cubicBezTo>
                      <a:pt x="15812" y="10763"/>
                      <a:pt x="16192" y="12001"/>
                      <a:pt x="16192" y="13621"/>
                    </a:cubicBezTo>
                    <a:lnTo>
                      <a:pt x="16192" y="13811"/>
                    </a:lnTo>
                    <a:close/>
                    <a:moveTo>
                      <a:pt x="10001" y="13335"/>
                    </a:moveTo>
                    <a:lnTo>
                      <a:pt x="15716" y="13335"/>
                    </a:lnTo>
                    <a:cubicBezTo>
                      <a:pt x="15716" y="12001"/>
                      <a:pt x="15335" y="10954"/>
                      <a:pt x="14764" y="10287"/>
                    </a:cubicBezTo>
                    <a:cubicBezTo>
                      <a:pt x="14288" y="9811"/>
                      <a:pt x="13621" y="9525"/>
                      <a:pt x="12859" y="9525"/>
                    </a:cubicBezTo>
                    <a:cubicBezTo>
                      <a:pt x="11239" y="9525"/>
                      <a:pt x="10096" y="11049"/>
                      <a:pt x="10001" y="1333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5" name="자유형: 도형 874">
                <a:extLst>
                  <a:ext uri="{FF2B5EF4-FFF2-40B4-BE49-F238E27FC236}">
                    <a16:creationId xmlns:a16="http://schemas.microsoft.com/office/drawing/2014/main" id="{251B3602-BBEB-40AA-9769-583661CEB55D}"/>
                  </a:ext>
                </a:extLst>
              </p:cNvPr>
              <p:cNvSpPr/>
              <p:nvPr/>
            </p:nvSpPr>
            <p:spPr>
              <a:xfrm>
                <a:off x="4321302" y="3467148"/>
                <a:ext cx="19050" cy="28575"/>
              </a:xfrm>
              <a:custGeom>
                <a:avLst/>
                <a:gdLst>
                  <a:gd name="connsiteX0" fmla="*/ 15145 w 19050"/>
                  <a:gd name="connsiteY0" fmla="*/ 15050 h 28575"/>
                  <a:gd name="connsiteX1" fmla="*/ 12002 w 19050"/>
                  <a:gd name="connsiteY1" fmla="*/ 20479 h 28575"/>
                  <a:gd name="connsiteX2" fmla="*/ 9620 w 19050"/>
                  <a:gd name="connsiteY2" fmla="*/ 17812 h 28575"/>
                  <a:gd name="connsiteX3" fmla="*/ 12859 w 19050"/>
                  <a:gd name="connsiteY3" fmla="*/ 15050 h 28575"/>
                  <a:gd name="connsiteX4" fmla="*/ 15145 w 19050"/>
                  <a:gd name="connsiteY4" fmla="*/ 15050 h 28575"/>
                  <a:gd name="connsiteX5" fmla="*/ 13049 w 19050"/>
                  <a:gd name="connsiteY5" fmla="*/ 13145 h 28575"/>
                  <a:gd name="connsiteX6" fmla="*/ 7144 w 19050"/>
                  <a:gd name="connsiteY6" fmla="*/ 18288 h 28575"/>
                  <a:gd name="connsiteX7" fmla="*/ 11430 w 19050"/>
                  <a:gd name="connsiteY7" fmla="*/ 22384 h 28575"/>
                  <a:gd name="connsiteX8" fmla="*/ 15240 w 19050"/>
                  <a:gd name="connsiteY8" fmla="*/ 19812 h 28575"/>
                  <a:gd name="connsiteX9" fmla="*/ 15240 w 19050"/>
                  <a:gd name="connsiteY9" fmla="*/ 19812 h 28575"/>
                  <a:gd name="connsiteX10" fmla="*/ 15335 w 19050"/>
                  <a:gd name="connsiteY10" fmla="*/ 21717 h 28575"/>
                  <a:gd name="connsiteX11" fmla="*/ 16002 w 19050"/>
                  <a:gd name="connsiteY11" fmla="*/ 21908 h 28575"/>
                  <a:gd name="connsiteX12" fmla="*/ 17526 w 19050"/>
                  <a:gd name="connsiteY12" fmla="*/ 21908 h 28575"/>
                  <a:gd name="connsiteX13" fmla="*/ 17526 w 19050"/>
                  <a:gd name="connsiteY13" fmla="*/ 18860 h 28575"/>
                  <a:gd name="connsiteX14" fmla="*/ 17526 w 19050"/>
                  <a:gd name="connsiteY14" fmla="*/ 12002 h 28575"/>
                  <a:gd name="connsiteX15" fmla="*/ 12573 w 19050"/>
                  <a:gd name="connsiteY15" fmla="*/ 7144 h 28575"/>
                  <a:gd name="connsiteX16" fmla="*/ 8001 w 19050"/>
                  <a:gd name="connsiteY16" fmla="*/ 11430 h 28575"/>
                  <a:gd name="connsiteX17" fmla="*/ 10382 w 19050"/>
                  <a:gd name="connsiteY17" fmla="*/ 11430 h 28575"/>
                  <a:gd name="connsiteX18" fmla="*/ 12668 w 19050"/>
                  <a:gd name="connsiteY18" fmla="*/ 9144 h 28575"/>
                  <a:gd name="connsiteX19" fmla="*/ 15240 w 19050"/>
                  <a:gd name="connsiteY19" fmla="*/ 13049 h 28575"/>
                  <a:gd name="connsiteX20" fmla="*/ 13145 w 19050"/>
                  <a:gd name="connsiteY20" fmla="*/ 1304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15145" y="15050"/>
                    </a:moveTo>
                    <a:cubicBezTo>
                      <a:pt x="15145" y="17717"/>
                      <a:pt x="14669" y="20479"/>
                      <a:pt x="12002" y="20479"/>
                    </a:cubicBezTo>
                    <a:cubicBezTo>
                      <a:pt x="10668" y="20479"/>
                      <a:pt x="9620" y="19621"/>
                      <a:pt x="9620" y="17812"/>
                    </a:cubicBezTo>
                    <a:cubicBezTo>
                      <a:pt x="9620" y="15716"/>
                      <a:pt x="11525" y="15145"/>
                      <a:pt x="12859" y="15050"/>
                    </a:cubicBezTo>
                    <a:lnTo>
                      <a:pt x="15145" y="15050"/>
                    </a:lnTo>
                    <a:close/>
                    <a:moveTo>
                      <a:pt x="13049" y="13145"/>
                    </a:moveTo>
                    <a:cubicBezTo>
                      <a:pt x="10192" y="13145"/>
                      <a:pt x="7144" y="14288"/>
                      <a:pt x="7144" y="18288"/>
                    </a:cubicBezTo>
                    <a:cubicBezTo>
                      <a:pt x="7144" y="21050"/>
                      <a:pt x="9239" y="22384"/>
                      <a:pt x="11430" y="22384"/>
                    </a:cubicBezTo>
                    <a:cubicBezTo>
                      <a:pt x="13145" y="22384"/>
                      <a:pt x="14478" y="21622"/>
                      <a:pt x="15240" y="19812"/>
                    </a:cubicBezTo>
                    <a:lnTo>
                      <a:pt x="15240" y="19812"/>
                    </a:lnTo>
                    <a:cubicBezTo>
                      <a:pt x="15240" y="20479"/>
                      <a:pt x="15240" y="21050"/>
                      <a:pt x="15335" y="21717"/>
                    </a:cubicBezTo>
                    <a:cubicBezTo>
                      <a:pt x="15335" y="22098"/>
                      <a:pt x="15812" y="21908"/>
                      <a:pt x="16002" y="21908"/>
                    </a:cubicBezTo>
                    <a:lnTo>
                      <a:pt x="17526" y="21908"/>
                    </a:lnTo>
                    <a:cubicBezTo>
                      <a:pt x="17526" y="20669"/>
                      <a:pt x="17526" y="19526"/>
                      <a:pt x="17526" y="18860"/>
                    </a:cubicBezTo>
                    <a:lnTo>
                      <a:pt x="17526" y="12002"/>
                    </a:lnTo>
                    <a:cubicBezTo>
                      <a:pt x="17526" y="8001"/>
                      <a:pt x="15050" y="7144"/>
                      <a:pt x="12573" y="7144"/>
                    </a:cubicBezTo>
                    <a:cubicBezTo>
                      <a:pt x="10096" y="7144"/>
                      <a:pt x="8096" y="8287"/>
                      <a:pt x="8001" y="11430"/>
                    </a:cubicBezTo>
                    <a:lnTo>
                      <a:pt x="10382" y="11430"/>
                    </a:lnTo>
                    <a:cubicBezTo>
                      <a:pt x="10382" y="9906"/>
                      <a:pt x="11525" y="9144"/>
                      <a:pt x="12668" y="9144"/>
                    </a:cubicBezTo>
                    <a:cubicBezTo>
                      <a:pt x="15145" y="9144"/>
                      <a:pt x="15240" y="10573"/>
                      <a:pt x="15240" y="13049"/>
                    </a:cubicBezTo>
                    <a:lnTo>
                      <a:pt x="13145" y="13049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6" name="자유형: 도형 875">
                <a:extLst>
                  <a:ext uri="{FF2B5EF4-FFF2-40B4-BE49-F238E27FC236}">
                    <a16:creationId xmlns:a16="http://schemas.microsoft.com/office/drawing/2014/main" id="{997C943B-A5A8-47BD-A26F-7C10AD29399D}"/>
                  </a:ext>
                </a:extLst>
              </p:cNvPr>
              <p:cNvSpPr/>
              <p:nvPr/>
            </p:nvSpPr>
            <p:spPr>
              <a:xfrm>
                <a:off x="4321112" y="3466957"/>
                <a:ext cx="19050" cy="28575"/>
              </a:xfrm>
              <a:custGeom>
                <a:avLst/>
                <a:gdLst>
                  <a:gd name="connsiteX0" fmla="*/ 11621 w 19050"/>
                  <a:gd name="connsiteY0" fmla="*/ 22860 h 28575"/>
                  <a:gd name="connsiteX1" fmla="*/ 7144 w 19050"/>
                  <a:gd name="connsiteY1" fmla="*/ 18574 h 28575"/>
                  <a:gd name="connsiteX2" fmla="*/ 13335 w 19050"/>
                  <a:gd name="connsiteY2" fmla="*/ 13145 h 28575"/>
                  <a:gd name="connsiteX3" fmla="*/ 15145 w 19050"/>
                  <a:gd name="connsiteY3" fmla="*/ 13145 h 28575"/>
                  <a:gd name="connsiteX4" fmla="*/ 12859 w 19050"/>
                  <a:gd name="connsiteY4" fmla="*/ 9715 h 28575"/>
                  <a:gd name="connsiteX5" fmla="*/ 10858 w 19050"/>
                  <a:gd name="connsiteY5" fmla="*/ 11716 h 28575"/>
                  <a:gd name="connsiteX6" fmla="*/ 10858 w 19050"/>
                  <a:gd name="connsiteY6" fmla="*/ 11906 h 28575"/>
                  <a:gd name="connsiteX7" fmla="*/ 7906 w 19050"/>
                  <a:gd name="connsiteY7" fmla="*/ 11906 h 28575"/>
                  <a:gd name="connsiteX8" fmla="*/ 7906 w 19050"/>
                  <a:gd name="connsiteY8" fmla="*/ 11621 h 28575"/>
                  <a:gd name="connsiteX9" fmla="*/ 12763 w 19050"/>
                  <a:gd name="connsiteY9" fmla="*/ 7144 h 28575"/>
                  <a:gd name="connsiteX10" fmla="*/ 18002 w 19050"/>
                  <a:gd name="connsiteY10" fmla="*/ 12287 h 28575"/>
                  <a:gd name="connsiteX11" fmla="*/ 18002 w 19050"/>
                  <a:gd name="connsiteY11" fmla="*/ 19145 h 28575"/>
                  <a:gd name="connsiteX12" fmla="*/ 18002 w 19050"/>
                  <a:gd name="connsiteY12" fmla="*/ 22193 h 28575"/>
                  <a:gd name="connsiteX13" fmla="*/ 18002 w 19050"/>
                  <a:gd name="connsiteY13" fmla="*/ 22479 h 28575"/>
                  <a:gd name="connsiteX14" fmla="*/ 16192 w 19050"/>
                  <a:gd name="connsiteY14" fmla="*/ 22479 h 28575"/>
                  <a:gd name="connsiteX15" fmla="*/ 15812 w 19050"/>
                  <a:gd name="connsiteY15" fmla="*/ 22479 h 28575"/>
                  <a:gd name="connsiteX16" fmla="*/ 15240 w 19050"/>
                  <a:gd name="connsiteY16" fmla="*/ 22003 h 28575"/>
                  <a:gd name="connsiteX17" fmla="*/ 15240 w 19050"/>
                  <a:gd name="connsiteY17" fmla="*/ 21812 h 28575"/>
                  <a:gd name="connsiteX18" fmla="*/ 15240 w 19050"/>
                  <a:gd name="connsiteY18" fmla="*/ 20860 h 28575"/>
                  <a:gd name="connsiteX19" fmla="*/ 11621 w 19050"/>
                  <a:gd name="connsiteY19" fmla="*/ 22860 h 28575"/>
                  <a:gd name="connsiteX20" fmla="*/ 13335 w 19050"/>
                  <a:gd name="connsiteY20" fmla="*/ 13621 h 28575"/>
                  <a:gd name="connsiteX21" fmla="*/ 7620 w 19050"/>
                  <a:gd name="connsiteY21" fmla="*/ 18574 h 28575"/>
                  <a:gd name="connsiteX22" fmla="*/ 11621 w 19050"/>
                  <a:gd name="connsiteY22" fmla="*/ 22384 h 28575"/>
                  <a:gd name="connsiteX23" fmla="*/ 15145 w 19050"/>
                  <a:gd name="connsiteY23" fmla="*/ 20003 h 28575"/>
                  <a:gd name="connsiteX24" fmla="*/ 15145 w 19050"/>
                  <a:gd name="connsiteY24" fmla="*/ 19812 h 28575"/>
                  <a:gd name="connsiteX25" fmla="*/ 15621 w 19050"/>
                  <a:gd name="connsiteY25" fmla="*/ 19812 h 28575"/>
                  <a:gd name="connsiteX26" fmla="*/ 15621 w 19050"/>
                  <a:gd name="connsiteY26" fmla="*/ 20003 h 28575"/>
                  <a:gd name="connsiteX27" fmla="*/ 15812 w 19050"/>
                  <a:gd name="connsiteY27" fmla="*/ 21717 h 28575"/>
                  <a:gd name="connsiteX28" fmla="*/ 15812 w 19050"/>
                  <a:gd name="connsiteY28" fmla="*/ 21907 h 28575"/>
                  <a:gd name="connsiteX29" fmla="*/ 15812 w 19050"/>
                  <a:gd name="connsiteY29" fmla="*/ 21907 h 28575"/>
                  <a:gd name="connsiteX30" fmla="*/ 16002 w 19050"/>
                  <a:gd name="connsiteY30" fmla="*/ 21907 h 28575"/>
                  <a:gd name="connsiteX31" fmla="*/ 16192 w 19050"/>
                  <a:gd name="connsiteY31" fmla="*/ 21907 h 28575"/>
                  <a:gd name="connsiteX32" fmla="*/ 17526 w 19050"/>
                  <a:gd name="connsiteY32" fmla="*/ 21907 h 28575"/>
                  <a:gd name="connsiteX33" fmla="*/ 17526 w 19050"/>
                  <a:gd name="connsiteY33" fmla="*/ 19145 h 28575"/>
                  <a:gd name="connsiteX34" fmla="*/ 17526 w 19050"/>
                  <a:gd name="connsiteY34" fmla="*/ 12287 h 28575"/>
                  <a:gd name="connsiteX35" fmla="*/ 12763 w 19050"/>
                  <a:gd name="connsiteY35" fmla="*/ 7620 h 28575"/>
                  <a:gd name="connsiteX36" fmla="*/ 8382 w 19050"/>
                  <a:gd name="connsiteY36" fmla="*/ 11430 h 28575"/>
                  <a:gd name="connsiteX37" fmla="*/ 10382 w 19050"/>
                  <a:gd name="connsiteY37" fmla="*/ 11430 h 28575"/>
                  <a:gd name="connsiteX38" fmla="*/ 12859 w 19050"/>
                  <a:gd name="connsiteY38" fmla="*/ 9144 h 28575"/>
                  <a:gd name="connsiteX39" fmla="*/ 15621 w 19050"/>
                  <a:gd name="connsiteY39" fmla="*/ 13335 h 28575"/>
                  <a:gd name="connsiteX40" fmla="*/ 15621 w 19050"/>
                  <a:gd name="connsiteY40" fmla="*/ 13526 h 28575"/>
                  <a:gd name="connsiteX41" fmla="*/ 13335 w 19050"/>
                  <a:gd name="connsiteY41" fmla="*/ 13526 h 28575"/>
                  <a:gd name="connsiteX42" fmla="*/ 12192 w 19050"/>
                  <a:gd name="connsiteY42" fmla="*/ 20955 h 28575"/>
                  <a:gd name="connsiteX43" fmla="*/ 9525 w 19050"/>
                  <a:gd name="connsiteY43" fmla="*/ 18097 h 28575"/>
                  <a:gd name="connsiteX44" fmla="*/ 13049 w 19050"/>
                  <a:gd name="connsiteY44" fmla="*/ 15049 h 28575"/>
                  <a:gd name="connsiteX45" fmla="*/ 15621 w 19050"/>
                  <a:gd name="connsiteY45" fmla="*/ 15049 h 28575"/>
                  <a:gd name="connsiteX46" fmla="*/ 15621 w 19050"/>
                  <a:gd name="connsiteY46" fmla="*/ 15240 h 28575"/>
                  <a:gd name="connsiteX47" fmla="*/ 14383 w 19050"/>
                  <a:gd name="connsiteY47" fmla="*/ 20003 h 28575"/>
                  <a:gd name="connsiteX48" fmla="*/ 12192 w 19050"/>
                  <a:gd name="connsiteY48" fmla="*/ 20860 h 28575"/>
                  <a:gd name="connsiteX49" fmla="*/ 13049 w 19050"/>
                  <a:gd name="connsiteY49" fmla="*/ 15526 h 28575"/>
                  <a:gd name="connsiteX50" fmla="*/ 10001 w 19050"/>
                  <a:gd name="connsiteY50" fmla="*/ 18097 h 28575"/>
                  <a:gd name="connsiteX51" fmla="*/ 12192 w 19050"/>
                  <a:gd name="connsiteY51" fmla="*/ 20479 h 28575"/>
                  <a:gd name="connsiteX52" fmla="*/ 14002 w 19050"/>
                  <a:gd name="connsiteY52" fmla="*/ 19812 h 28575"/>
                  <a:gd name="connsiteX53" fmla="*/ 15145 w 19050"/>
                  <a:gd name="connsiteY53" fmla="*/ 15621 h 28575"/>
                  <a:gd name="connsiteX54" fmla="*/ 13049 w 19050"/>
                  <a:gd name="connsiteY54" fmla="*/ 15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</a:cxnLst>
                <a:rect l="l" t="t" r="r" b="b"/>
                <a:pathLst>
                  <a:path w="19050" h="28575">
                    <a:moveTo>
                      <a:pt x="11621" y="22860"/>
                    </a:moveTo>
                    <a:cubicBezTo>
                      <a:pt x="9430" y="22860"/>
                      <a:pt x="7144" y="21527"/>
                      <a:pt x="7144" y="18574"/>
                    </a:cubicBezTo>
                    <a:cubicBezTo>
                      <a:pt x="7144" y="13716"/>
                      <a:pt x="11430" y="13145"/>
                      <a:pt x="13335" y="13145"/>
                    </a:cubicBezTo>
                    <a:lnTo>
                      <a:pt x="15145" y="13145"/>
                    </a:lnTo>
                    <a:cubicBezTo>
                      <a:pt x="15145" y="10668"/>
                      <a:pt x="14859" y="9715"/>
                      <a:pt x="12859" y="9715"/>
                    </a:cubicBezTo>
                    <a:cubicBezTo>
                      <a:pt x="11906" y="9715"/>
                      <a:pt x="10858" y="10382"/>
                      <a:pt x="10858" y="11716"/>
                    </a:cubicBezTo>
                    <a:lnTo>
                      <a:pt x="10858" y="11906"/>
                    </a:lnTo>
                    <a:lnTo>
                      <a:pt x="7906" y="11906"/>
                    </a:lnTo>
                    <a:lnTo>
                      <a:pt x="7906" y="11621"/>
                    </a:lnTo>
                    <a:cubicBezTo>
                      <a:pt x="8001" y="8763"/>
                      <a:pt x="9811" y="7144"/>
                      <a:pt x="12763" y="7144"/>
                    </a:cubicBezTo>
                    <a:cubicBezTo>
                      <a:pt x="16192" y="7144"/>
                      <a:pt x="18002" y="8858"/>
                      <a:pt x="18002" y="12287"/>
                    </a:cubicBezTo>
                    <a:lnTo>
                      <a:pt x="18002" y="19145"/>
                    </a:lnTo>
                    <a:cubicBezTo>
                      <a:pt x="18002" y="19717"/>
                      <a:pt x="18002" y="20955"/>
                      <a:pt x="18002" y="22193"/>
                    </a:cubicBezTo>
                    <a:lnTo>
                      <a:pt x="18002" y="22479"/>
                    </a:lnTo>
                    <a:cubicBezTo>
                      <a:pt x="18002" y="22479"/>
                      <a:pt x="16192" y="22479"/>
                      <a:pt x="16192" y="22479"/>
                    </a:cubicBezTo>
                    <a:cubicBezTo>
                      <a:pt x="16097" y="22479"/>
                      <a:pt x="15907" y="22479"/>
                      <a:pt x="15812" y="22479"/>
                    </a:cubicBezTo>
                    <a:cubicBezTo>
                      <a:pt x="15335" y="22479"/>
                      <a:pt x="15335" y="22098"/>
                      <a:pt x="15240" y="22003"/>
                    </a:cubicBezTo>
                    <a:lnTo>
                      <a:pt x="15240" y="21812"/>
                    </a:lnTo>
                    <a:cubicBezTo>
                      <a:pt x="15240" y="21812"/>
                      <a:pt x="15240" y="21146"/>
                      <a:pt x="15240" y="20860"/>
                    </a:cubicBezTo>
                    <a:cubicBezTo>
                      <a:pt x="14478" y="22193"/>
                      <a:pt x="13240" y="22860"/>
                      <a:pt x="11621" y="22860"/>
                    </a:cubicBezTo>
                    <a:close/>
                    <a:moveTo>
                      <a:pt x="13335" y="13621"/>
                    </a:moveTo>
                    <a:cubicBezTo>
                      <a:pt x="11239" y="13621"/>
                      <a:pt x="7620" y="14288"/>
                      <a:pt x="7620" y="18574"/>
                    </a:cubicBezTo>
                    <a:cubicBezTo>
                      <a:pt x="7620" y="21241"/>
                      <a:pt x="9620" y="22384"/>
                      <a:pt x="11621" y="22384"/>
                    </a:cubicBezTo>
                    <a:cubicBezTo>
                      <a:pt x="13335" y="22384"/>
                      <a:pt x="14478" y="21527"/>
                      <a:pt x="15145" y="20003"/>
                    </a:cubicBezTo>
                    <a:lnTo>
                      <a:pt x="15145" y="19812"/>
                    </a:lnTo>
                    <a:lnTo>
                      <a:pt x="15621" y="19812"/>
                    </a:lnTo>
                    <a:lnTo>
                      <a:pt x="15621" y="20003"/>
                    </a:lnTo>
                    <a:cubicBezTo>
                      <a:pt x="15621" y="20574"/>
                      <a:pt x="15716" y="21146"/>
                      <a:pt x="15812" y="21717"/>
                    </a:cubicBezTo>
                    <a:lnTo>
                      <a:pt x="15812" y="21907"/>
                    </a:lnTo>
                    <a:lnTo>
                      <a:pt x="15812" y="21907"/>
                    </a:lnTo>
                    <a:cubicBezTo>
                      <a:pt x="15812" y="21907"/>
                      <a:pt x="15907" y="21907"/>
                      <a:pt x="16002" y="21907"/>
                    </a:cubicBezTo>
                    <a:cubicBezTo>
                      <a:pt x="16002" y="21907"/>
                      <a:pt x="16097" y="21907"/>
                      <a:pt x="16192" y="21907"/>
                    </a:cubicBezTo>
                    <a:lnTo>
                      <a:pt x="17526" y="21907"/>
                    </a:lnTo>
                    <a:cubicBezTo>
                      <a:pt x="17526" y="20764"/>
                      <a:pt x="17526" y="19717"/>
                      <a:pt x="17526" y="19145"/>
                    </a:cubicBezTo>
                    <a:lnTo>
                      <a:pt x="17526" y="12287"/>
                    </a:lnTo>
                    <a:cubicBezTo>
                      <a:pt x="17526" y="9144"/>
                      <a:pt x="16002" y="7620"/>
                      <a:pt x="12763" y="7620"/>
                    </a:cubicBezTo>
                    <a:cubicBezTo>
                      <a:pt x="11239" y="7620"/>
                      <a:pt x="8668" y="8096"/>
                      <a:pt x="8382" y="11430"/>
                    </a:cubicBezTo>
                    <a:lnTo>
                      <a:pt x="10382" y="11430"/>
                    </a:lnTo>
                    <a:cubicBezTo>
                      <a:pt x="10478" y="9906"/>
                      <a:pt x="11716" y="9144"/>
                      <a:pt x="12859" y="9144"/>
                    </a:cubicBezTo>
                    <a:cubicBezTo>
                      <a:pt x="15621" y="9144"/>
                      <a:pt x="15621" y="11049"/>
                      <a:pt x="15621" y="13335"/>
                    </a:cubicBezTo>
                    <a:lnTo>
                      <a:pt x="15621" y="13526"/>
                    </a:lnTo>
                    <a:lnTo>
                      <a:pt x="13335" y="13526"/>
                    </a:lnTo>
                    <a:close/>
                    <a:moveTo>
                      <a:pt x="12192" y="20955"/>
                    </a:moveTo>
                    <a:cubicBezTo>
                      <a:pt x="10573" y="20955"/>
                      <a:pt x="9525" y="19812"/>
                      <a:pt x="9525" y="18097"/>
                    </a:cubicBezTo>
                    <a:cubicBezTo>
                      <a:pt x="9525" y="16383"/>
                      <a:pt x="10858" y="15240"/>
                      <a:pt x="13049" y="15049"/>
                    </a:cubicBezTo>
                    <a:lnTo>
                      <a:pt x="15621" y="15049"/>
                    </a:lnTo>
                    <a:lnTo>
                      <a:pt x="15621" y="15240"/>
                    </a:lnTo>
                    <a:cubicBezTo>
                      <a:pt x="15621" y="17621"/>
                      <a:pt x="15240" y="19145"/>
                      <a:pt x="14383" y="20003"/>
                    </a:cubicBezTo>
                    <a:cubicBezTo>
                      <a:pt x="13811" y="20574"/>
                      <a:pt x="13145" y="20860"/>
                      <a:pt x="12192" y="20860"/>
                    </a:cubicBezTo>
                    <a:close/>
                    <a:moveTo>
                      <a:pt x="13049" y="15526"/>
                    </a:moveTo>
                    <a:cubicBezTo>
                      <a:pt x="12097" y="15526"/>
                      <a:pt x="10001" y="15907"/>
                      <a:pt x="10001" y="18097"/>
                    </a:cubicBezTo>
                    <a:cubicBezTo>
                      <a:pt x="10001" y="19621"/>
                      <a:pt x="10763" y="20479"/>
                      <a:pt x="12192" y="20479"/>
                    </a:cubicBezTo>
                    <a:cubicBezTo>
                      <a:pt x="12954" y="20479"/>
                      <a:pt x="13525" y="20288"/>
                      <a:pt x="14002" y="19812"/>
                    </a:cubicBezTo>
                    <a:cubicBezTo>
                      <a:pt x="14764" y="19050"/>
                      <a:pt x="15145" y="17621"/>
                      <a:pt x="15145" y="15621"/>
                    </a:cubicBezTo>
                    <a:lnTo>
                      <a:pt x="13049" y="15621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7" name="자유형: 도형 876">
                <a:extLst>
                  <a:ext uri="{FF2B5EF4-FFF2-40B4-BE49-F238E27FC236}">
                    <a16:creationId xmlns:a16="http://schemas.microsoft.com/office/drawing/2014/main" id="{14CF5DB8-2772-4096-A25E-1A120951DBEB}"/>
                  </a:ext>
                </a:extLst>
              </p:cNvPr>
              <p:cNvSpPr/>
              <p:nvPr/>
            </p:nvSpPr>
            <p:spPr>
              <a:xfrm>
                <a:off x="4335780" y="3467529"/>
                <a:ext cx="19050" cy="28575"/>
              </a:xfrm>
              <a:custGeom>
                <a:avLst/>
                <a:gdLst>
                  <a:gd name="connsiteX0" fmla="*/ 9430 w 19050"/>
                  <a:gd name="connsiteY0" fmla="*/ 21622 h 28575"/>
                  <a:gd name="connsiteX1" fmla="*/ 7144 w 19050"/>
                  <a:gd name="connsiteY1" fmla="*/ 21622 h 28575"/>
                  <a:gd name="connsiteX2" fmla="*/ 7144 w 19050"/>
                  <a:gd name="connsiteY2" fmla="*/ 7334 h 28575"/>
                  <a:gd name="connsiteX3" fmla="*/ 9430 w 19050"/>
                  <a:gd name="connsiteY3" fmla="*/ 7334 h 28575"/>
                  <a:gd name="connsiteX4" fmla="*/ 9430 w 19050"/>
                  <a:gd name="connsiteY4" fmla="*/ 10096 h 28575"/>
                  <a:gd name="connsiteX5" fmla="*/ 9430 w 19050"/>
                  <a:gd name="connsiteY5" fmla="*/ 10096 h 28575"/>
                  <a:gd name="connsiteX6" fmla="*/ 12954 w 19050"/>
                  <a:gd name="connsiteY6" fmla="*/ 7144 h 28575"/>
                  <a:gd name="connsiteX7" fmla="*/ 13716 w 19050"/>
                  <a:gd name="connsiteY7" fmla="*/ 7144 h 28575"/>
                  <a:gd name="connsiteX8" fmla="*/ 13716 w 19050"/>
                  <a:gd name="connsiteY8" fmla="*/ 9715 h 28575"/>
                  <a:gd name="connsiteX9" fmla="*/ 12763 w 19050"/>
                  <a:gd name="connsiteY9" fmla="*/ 9620 h 28575"/>
                  <a:gd name="connsiteX10" fmla="*/ 9334 w 19050"/>
                  <a:gd name="connsiteY10" fmla="*/ 14573 h 28575"/>
                  <a:gd name="connsiteX11" fmla="*/ 9334 w 19050"/>
                  <a:gd name="connsiteY11" fmla="*/ 21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28575">
                    <a:moveTo>
                      <a:pt x="9430" y="21622"/>
                    </a:moveTo>
                    <a:lnTo>
                      <a:pt x="7144" y="21622"/>
                    </a:lnTo>
                    <a:lnTo>
                      <a:pt x="7144" y="7334"/>
                    </a:lnTo>
                    <a:lnTo>
                      <a:pt x="9430" y="7334"/>
                    </a:lnTo>
                    <a:lnTo>
                      <a:pt x="9430" y="10096"/>
                    </a:lnTo>
                    <a:lnTo>
                      <a:pt x="9430" y="10096"/>
                    </a:lnTo>
                    <a:cubicBezTo>
                      <a:pt x="9811" y="8096"/>
                      <a:pt x="11335" y="7144"/>
                      <a:pt x="12954" y="7144"/>
                    </a:cubicBezTo>
                    <a:cubicBezTo>
                      <a:pt x="13240" y="7144"/>
                      <a:pt x="13525" y="7144"/>
                      <a:pt x="13716" y="7144"/>
                    </a:cubicBezTo>
                    <a:lnTo>
                      <a:pt x="13716" y="9715"/>
                    </a:lnTo>
                    <a:cubicBezTo>
                      <a:pt x="13716" y="9715"/>
                      <a:pt x="13049" y="9620"/>
                      <a:pt x="12763" y="9620"/>
                    </a:cubicBezTo>
                    <a:cubicBezTo>
                      <a:pt x="9811" y="9715"/>
                      <a:pt x="9334" y="11525"/>
                      <a:pt x="9334" y="14573"/>
                    </a:cubicBezTo>
                    <a:lnTo>
                      <a:pt x="9334" y="2171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8" name="자유형: 도형 877">
                <a:extLst>
                  <a:ext uri="{FF2B5EF4-FFF2-40B4-BE49-F238E27FC236}">
                    <a16:creationId xmlns:a16="http://schemas.microsoft.com/office/drawing/2014/main" id="{02E83656-0994-4A75-A5B8-ED6A3ABCCE15}"/>
                  </a:ext>
                </a:extLst>
              </p:cNvPr>
              <p:cNvSpPr/>
              <p:nvPr/>
            </p:nvSpPr>
            <p:spPr>
              <a:xfrm>
                <a:off x="4335494" y="3467243"/>
                <a:ext cx="19050" cy="28575"/>
              </a:xfrm>
              <a:custGeom>
                <a:avLst/>
                <a:gdLst>
                  <a:gd name="connsiteX0" fmla="*/ 9906 w 19050"/>
                  <a:gd name="connsiteY0" fmla="*/ 22098 h 28575"/>
                  <a:gd name="connsiteX1" fmla="*/ 7144 w 19050"/>
                  <a:gd name="connsiteY1" fmla="*/ 22098 h 28575"/>
                  <a:gd name="connsiteX2" fmla="*/ 7144 w 19050"/>
                  <a:gd name="connsiteY2" fmla="*/ 7334 h 28575"/>
                  <a:gd name="connsiteX3" fmla="*/ 9906 w 19050"/>
                  <a:gd name="connsiteY3" fmla="*/ 7334 h 28575"/>
                  <a:gd name="connsiteX4" fmla="*/ 9906 w 19050"/>
                  <a:gd name="connsiteY4" fmla="*/ 9049 h 28575"/>
                  <a:gd name="connsiteX5" fmla="*/ 13240 w 19050"/>
                  <a:gd name="connsiteY5" fmla="*/ 7144 h 28575"/>
                  <a:gd name="connsiteX6" fmla="*/ 14002 w 19050"/>
                  <a:gd name="connsiteY6" fmla="*/ 7144 h 28575"/>
                  <a:gd name="connsiteX7" fmla="*/ 14192 w 19050"/>
                  <a:gd name="connsiteY7" fmla="*/ 7144 h 28575"/>
                  <a:gd name="connsiteX8" fmla="*/ 14192 w 19050"/>
                  <a:gd name="connsiteY8" fmla="*/ 10287 h 28575"/>
                  <a:gd name="connsiteX9" fmla="*/ 13811 w 19050"/>
                  <a:gd name="connsiteY9" fmla="*/ 10096 h 28575"/>
                  <a:gd name="connsiteX10" fmla="*/ 12954 w 19050"/>
                  <a:gd name="connsiteY10" fmla="*/ 10001 h 28575"/>
                  <a:gd name="connsiteX11" fmla="*/ 9715 w 19050"/>
                  <a:gd name="connsiteY11" fmla="*/ 14764 h 28575"/>
                  <a:gd name="connsiteX12" fmla="*/ 9715 w 19050"/>
                  <a:gd name="connsiteY12" fmla="*/ 22098 h 28575"/>
                  <a:gd name="connsiteX13" fmla="*/ 7620 w 19050"/>
                  <a:gd name="connsiteY13" fmla="*/ 21622 h 28575"/>
                  <a:gd name="connsiteX14" fmla="*/ 9430 w 19050"/>
                  <a:gd name="connsiteY14" fmla="*/ 21622 h 28575"/>
                  <a:gd name="connsiteX15" fmla="*/ 9430 w 19050"/>
                  <a:gd name="connsiteY15" fmla="*/ 14764 h 28575"/>
                  <a:gd name="connsiteX16" fmla="*/ 13049 w 19050"/>
                  <a:gd name="connsiteY16" fmla="*/ 9525 h 28575"/>
                  <a:gd name="connsiteX17" fmla="*/ 13049 w 19050"/>
                  <a:gd name="connsiteY17" fmla="*/ 9525 h 28575"/>
                  <a:gd name="connsiteX18" fmla="*/ 13811 w 19050"/>
                  <a:gd name="connsiteY18" fmla="*/ 9525 h 28575"/>
                  <a:gd name="connsiteX19" fmla="*/ 13811 w 19050"/>
                  <a:gd name="connsiteY19" fmla="*/ 7525 h 28575"/>
                  <a:gd name="connsiteX20" fmla="*/ 13240 w 19050"/>
                  <a:gd name="connsiteY20" fmla="*/ 7525 h 28575"/>
                  <a:gd name="connsiteX21" fmla="*/ 9906 w 19050"/>
                  <a:gd name="connsiteY21" fmla="*/ 10287 h 28575"/>
                  <a:gd name="connsiteX22" fmla="*/ 9906 w 19050"/>
                  <a:gd name="connsiteY22" fmla="*/ 10478 h 28575"/>
                  <a:gd name="connsiteX23" fmla="*/ 9430 w 19050"/>
                  <a:gd name="connsiteY23" fmla="*/ 10478 h 28575"/>
                  <a:gd name="connsiteX24" fmla="*/ 9430 w 19050"/>
                  <a:gd name="connsiteY24" fmla="*/ 10287 h 28575"/>
                  <a:gd name="connsiteX25" fmla="*/ 9430 w 19050"/>
                  <a:gd name="connsiteY25" fmla="*/ 7715 h 28575"/>
                  <a:gd name="connsiteX26" fmla="*/ 7620 w 19050"/>
                  <a:gd name="connsiteY26" fmla="*/ 7715 h 28575"/>
                  <a:gd name="connsiteX27" fmla="*/ 7620 w 19050"/>
                  <a:gd name="connsiteY27" fmla="*/ 2152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9050" h="28575">
                    <a:moveTo>
                      <a:pt x="9906" y="22098"/>
                    </a:moveTo>
                    <a:lnTo>
                      <a:pt x="7144" y="22098"/>
                    </a:lnTo>
                    <a:lnTo>
                      <a:pt x="7144" y="7334"/>
                    </a:lnTo>
                    <a:lnTo>
                      <a:pt x="9906" y="7334"/>
                    </a:lnTo>
                    <a:lnTo>
                      <a:pt x="9906" y="9049"/>
                    </a:lnTo>
                    <a:cubicBezTo>
                      <a:pt x="10573" y="7811"/>
                      <a:pt x="11811" y="7144"/>
                      <a:pt x="13240" y="7144"/>
                    </a:cubicBezTo>
                    <a:cubicBezTo>
                      <a:pt x="13525" y="7144"/>
                      <a:pt x="13811" y="7144"/>
                      <a:pt x="14002" y="7144"/>
                    </a:cubicBezTo>
                    <a:lnTo>
                      <a:pt x="14192" y="7144"/>
                    </a:lnTo>
                    <a:lnTo>
                      <a:pt x="14192" y="10287"/>
                    </a:lnTo>
                    <a:lnTo>
                      <a:pt x="13811" y="10096"/>
                    </a:lnTo>
                    <a:cubicBezTo>
                      <a:pt x="13811" y="10096"/>
                      <a:pt x="13240" y="10001"/>
                      <a:pt x="12954" y="10001"/>
                    </a:cubicBezTo>
                    <a:cubicBezTo>
                      <a:pt x="10287" y="10096"/>
                      <a:pt x="9715" y="11716"/>
                      <a:pt x="9715" y="14764"/>
                    </a:cubicBezTo>
                    <a:lnTo>
                      <a:pt x="9715" y="22098"/>
                    </a:lnTo>
                    <a:close/>
                    <a:moveTo>
                      <a:pt x="7620" y="21622"/>
                    </a:moveTo>
                    <a:lnTo>
                      <a:pt x="9430" y="21622"/>
                    </a:lnTo>
                    <a:lnTo>
                      <a:pt x="9430" y="14764"/>
                    </a:lnTo>
                    <a:cubicBezTo>
                      <a:pt x="9430" y="11525"/>
                      <a:pt x="10001" y="9715"/>
                      <a:pt x="13049" y="9525"/>
                    </a:cubicBezTo>
                    <a:lnTo>
                      <a:pt x="13049" y="9525"/>
                    </a:lnTo>
                    <a:cubicBezTo>
                      <a:pt x="13049" y="9525"/>
                      <a:pt x="13525" y="9525"/>
                      <a:pt x="13811" y="9525"/>
                    </a:cubicBezTo>
                    <a:lnTo>
                      <a:pt x="13811" y="7525"/>
                    </a:lnTo>
                    <a:cubicBezTo>
                      <a:pt x="13811" y="7525"/>
                      <a:pt x="13430" y="7525"/>
                      <a:pt x="13240" y="7525"/>
                    </a:cubicBezTo>
                    <a:cubicBezTo>
                      <a:pt x="11525" y="7525"/>
                      <a:pt x="10192" y="8572"/>
                      <a:pt x="9906" y="10287"/>
                    </a:cubicBezTo>
                    <a:lnTo>
                      <a:pt x="9906" y="10478"/>
                    </a:lnTo>
                    <a:lnTo>
                      <a:pt x="9430" y="10478"/>
                    </a:lnTo>
                    <a:lnTo>
                      <a:pt x="9430" y="10287"/>
                    </a:lnTo>
                    <a:cubicBezTo>
                      <a:pt x="9430" y="10287"/>
                      <a:pt x="9430" y="7715"/>
                      <a:pt x="9430" y="7715"/>
                    </a:cubicBezTo>
                    <a:lnTo>
                      <a:pt x="7620" y="7715"/>
                    </a:lnTo>
                    <a:lnTo>
                      <a:pt x="7620" y="21527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9" name="자유형: 도형 878">
                <a:extLst>
                  <a:ext uri="{FF2B5EF4-FFF2-40B4-BE49-F238E27FC236}">
                    <a16:creationId xmlns:a16="http://schemas.microsoft.com/office/drawing/2014/main" id="{0305B39A-0F11-40B6-A79D-A6B2322B5289}"/>
                  </a:ext>
                </a:extLst>
              </p:cNvPr>
              <p:cNvSpPr/>
              <p:nvPr/>
            </p:nvSpPr>
            <p:spPr>
              <a:xfrm>
                <a:off x="4181856" y="3497152"/>
                <a:ext cx="19050" cy="28575"/>
              </a:xfrm>
              <a:custGeom>
                <a:avLst/>
                <a:gdLst>
                  <a:gd name="connsiteX0" fmla="*/ 7144 w 19050"/>
                  <a:gd name="connsiteY0" fmla="*/ 27717 h 28575"/>
                  <a:gd name="connsiteX1" fmla="*/ 7144 w 19050"/>
                  <a:gd name="connsiteY1" fmla="*/ 7144 h 28575"/>
                  <a:gd name="connsiteX2" fmla="*/ 18097 w 19050"/>
                  <a:gd name="connsiteY2" fmla="*/ 7144 h 28575"/>
                  <a:gd name="connsiteX3" fmla="*/ 18097 w 19050"/>
                  <a:gd name="connsiteY3" fmla="*/ 9620 h 28575"/>
                  <a:gd name="connsiteX4" fmla="*/ 9525 w 19050"/>
                  <a:gd name="connsiteY4" fmla="*/ 9620 h 28575"/>
                  <a:gd name="connsiteX5" fmla="*/ 9525 w 19050"/>
                  <a:gd name="connsiteY5" fmla="*/ 16002 h 28575"/>
                  <a:gd name="connsiteX6" fmla="*/ 17621 w 19050"/>
                  <a:gd name="connsiteY6" fmla="*/ 16002 h 28575"/>
                  <a:gd name="connsiteX7" fmla="*/ 17621 w 19050"/>
                  <a:gd name="connsiteY7" fmla="*/ 18479 h 28575"/>
                  <a:gd name="connsiteX8" fmla="*/ 9525 w 19050"/>
                  <a:gd name="connsiteY8" fmla="*/ 18479 h 28575"/>
                  <a:gd name="connsiteX9" fmla="*/ 9525 w 19050"/>
                  <a:gd name="connsiteY9" fmla="*/ 25336 h 28575"/>
                  <a:gd name="connsiteX10" fmla="*/ 18288 w 19050"/>
                  <a:gd name="connsiteY10" fmla="*/ 25336 h 28575"/>
                  <a:gd name="connsiteX11" fmla="*/ 18288 w 19050"/>
                  <a:gd name="connsiteY11" fmla="*/ 27813 h 28575"/>
                  <a:gd name="connsiteX12" fmla="*/ 7144 w 19050"/>
                  <a:gd name="connsiteY12" fmla="*/ 2781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7144" y="27717"/>
                    </a:moveTo>
                    <a:lnTo>
                      <a:pt x="7144" y="7144"/>
                    </a:lnTo>
                    <a:lnTo>
                      <a:pt x="18097" y="7144"/>
                    </a:lnTo>
                    <a:lnTo>
                      <a:pt x="18097" y="9620"/>
                    </a:lnTo>
                    <a:lnTo>
                      <a:pt x="9525" y="9620"/>
                    </a:lnTo>
                    <a:lnTo>
                      <a:pt x="9525" y="16002"/>
                    </a:lnTo>
                    <a:lnTo>
                      <a:pt x="17621" y="16002"/>
                    </a:lnTo>
                    <a:lnTo>
                      <a:pt x="17621" y="18479"/>
                    </a:lnTo>
                    <a:lnTo>
                      <a:pt x="9525" y="18479"/>
                    </a:lnTo>
                    <a:lnTo>
                      <a:pt x="9525" y="25336"/>
                    </a:lnTo>
                    <a:lnTo>
                      <a:pt x="18288" y="25336"/>
                    </a:lnTo>
                    <a:lnTo>
                      <a:pt x="18288" y="27813"/>
                    </a:lnTo>
                    <a:lnTo>
                      <a:pt x="7144" y="27813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0" name="자유형: 도형 879">
                <a:extLst>
                  <a:ext uri="{FF2B5EF4-FFF2-40B4-BE49-F238E27FC236}">
                    <a16:creationId xmlns:a16="http://schemas.microsoft.com/office/drawing/2014/main" id="{2168410A-A0D6-4135-82BE-0E33462D3098}"/>
                  </a:ext>
                </a:extLst>
              </p:cNvPr>
              <p:cNvSpPr/>
              <p:nvPr/>
            </p:nvSpPr>
            <p:spPr>
              <a:xfrm>
                <a:off x="4181570" y="3496961"/>
                <a:ext cx="19050" cy="28575"/>
              </a:xfrm>
              <a:custGeom>
                <a:avLst/>
                <a:gdLst>
                  <a:gd name="connsiteX0" fmla="*/ 18764 w 19050"/>
                  <a:gd name="connsiteY0" fmla="*/ 28194 h 28575"/>
                  <a:gd name="connsiteX1" fmla="*/ 7144 w 19050"/>
                  <a:gd name="connsiteY1" fmla="*/ 28194 h 28575"/>
                  <a:gd name="connsiteX2" fmla="*/ 7144 w 19050"/>
                  <a:gd name="connsiteY2" fmla="*/ 7144 h 28575"/>
                  <a:gd name="connsiteX3" fmla="*/ 18574 w 19050"/>
                  <a:gd name="connsiteY3" fmla="*/ 7144 h 28575"/>
                  <a:gd name="connsiteX4" fmla="*/ 18574 w 19050"/>
                  <a:gd name="connsiteY4" fmla="*/ 10096 h 28575"/>
                  <a:gd name="connsiteX5" fmla="*/ 10001 w 19050"/>
                  <a:gd name="connsiteY5" fmla="*/ 10096 h 28575"/>
                  <a:gd name="connsiteX6" fmla="*/ 10001 w 19050"/>
                  <a:gd name="connsiteY6" fmla="*/ 16002 h 28575"/>
                  <a:gd name="connsiteX7" fmla="*/ 18097 w 19050"/>
                  <a:gd name="connsiteY7" fmla="*/ 16002 h 28575"/>
                  <a:gd name="connsiteX8" fmla="*/ 18097 w 19050"/>
                  <a:gd name="connsiteY8" fmla="*/ 18955 h 28575"/>
                  <a:gd name="connsiteX9" fmla="*/ 10001 w 19050"/>
                  <a:gd name="connsiteY9" fmla="*/ 18955 h 28575"/>
                  <a:gd name="connsiteX10" fmla="*/ 10001 w 19050"/>
                  <a:gd name="connsiteY10" fmla="*/ 25337 h 28575"/>
                  <a:gd name="connsiteX11" fmla="*/ 18764 w 19050"/>
                  <a:gd name="connsiteY11" fmla="*/ 25337 h 28575"/>
                  <a:gd name="connsiteX12" fmla="*/ 18764 w 19050"/>
                  <a:gd name="connsiteY12" fmla="*/ 28289 h 28575"/>
                  <a:gd name="connsiteX13" fmla="*/ 7620 w 19050"/>
                  <a:gd name="connsiteY13" fmla="*/ 27718 h 28575"/>
                  <a:gd name="connsiteX14" fmla="*/ 18288 w 19050"/>
                  <a:gd name="connsiteY14" fmla="*/ 27718 h 28575"/>
                  <a:gd name="connsiteX15" fmla="*/ 18288 w 19050"/>
                  <a:gd name="connsiteY15" fmla="*/ 25718 h 28575"/>
                  <a:gd name="connsiteX16" fmla="*/ 9525 w 19050"/>
                  <a:gd name="connsiteY16" fmla="*/ 25718 h 28575"/>
                  <a:gd name="connsiteX17" fmla="*/ 9525 w 19050"/>
                  <a:gd name="connsiteY17" fmla="*/ 18383 h 28575"/>
                  <a:gd name="connsiteX18" fmla="*/ 17621 w 19050"/>
                  <a:gd name="connsiteY18" fmla="*/ 18383 h 28575"/>
                  <a:gd name="connsiteX19" fmla="*/ 17621 w 19050"/>
                  <a:gd name="connsiteY19" fmla="*/ 16383 h 28575"/>
                  <a:gd name="connsiteX20" fmla="*/ 9525 w 19050"/>
                  <a:gd name="connsiteY20" fmla="*/ 16383 h 28575"/>
                  <a:gd name="connsiteX21" fmla="*/ 9525 w 19050"/>
                  <a:gd name="connsiteY21" fmla="*/ 9525 h 28575"/>
                  <a:gd name="connsiteX22" fmla="*/ 18097 w 19050"/>
                  <a:gd name="connsiteY22" fmla="*/ 9525 h 28575"/>
                  <a:gd name="connsiteX23" fmla="*/ 18097 w 19050"/>
                  <a:gd name="connsiteY23" fmla="*/ 7525 h 28575"/>
                  <a:gd name="connsiteX24" fmla="*/ 7620 w 19050"/>
                  <a:gd name="connsiteY24" fmla="*/ 7525 h 28575"/>
                  <a:gd name="connsiteX25" fmla="*/ 7620 w 19050"/>
                  <a:gd name="connsiteY25" fmla="*/ 2762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18764" y="28194"/>
                    </a:moveTo>
                    <a:lnTo>
                      <a:pt x="7144" y="28194"/>
                    </a:lnTo>
                    <a:lnTo>
                      <a:pt x="7144" y="7144"/>
                    </a:lnTo>
                    <a:lnTo>
                      <a:pt x="18574" y="7144"/>
                    </a:lnTo>
                    <a:lnTo>
                      <a:pt x="18574" y="10096"/>
                    </a:lnTo>
                    <a:lnTo>
                      <a:pt x="10001" y="10096"/>
                    </a:lnTo>
                    <a:lnTo>
                      <a:pt x="10001" y="16002"/>
                    </a:lnTo>
                    <a:lnTo>
                      <a:pt x="18097" y="16002"/>
                    </a:lnTo>
                    <a:lnTo>
                      <a:pt x="18097" y="18955"/>
                    </a:lnTo>
                    <a:lnTo>
                      <a:pt x="10001" y="18955"/>
                    </a:lnTo>
                    <a:lnTo>
                      <a:pt x="10001" y="25337"/>
                    </a:lnTo>
                    <a:lnTo>
                      <a:pt x="18764" y="25337"/>
                    </a:lnTo>
                    <a:lnTo>
                      <a:pt x="18764" y="28289"/>
                    </a:lnTo>
                    <a:close/>
                    <a:moveTo>
                      <a:pt x="7620" y="27718"/>
                    </a:moveTo>
                    <a:lnTo>
                      <a:pt x="18288" y="27718"/>
                    </a:lnTo>
                    <a:lnTo>
                      <a:pt x="18288" y="25718"/>
                    </a:lnTo>
                    <a:lnTo>
                      <a:pt x="9525" y="25718"/>
                    </a:lnTo>
                    <a:lnTo>
                      <a:pt x="9525" y="18383"/>
                    </a:lnTo>
                    <a:lnTo>
                      <a:pt x="17621" y="18383"/>
                    </a:lnTo>
                    <a:lnTo>
                      <a:pt x="17621" y="16383"/>
                    </a:lnTo>
                    <a:lnTo>
                      <a:pt x="9525" y="16383"/>
                    </a:lnTo>
                    <a:lnTo>
                      <a:pt x="9525" y="9525"/>
                    </a:lnTo>
                    <a:lnTo>
                      <a:pt x="18097" y="9525"/>
                    </a:lnTo>
                    <a:lnTo>
                      <a:pt x="18097" y="7525"/>
                    </a:lnTo>
                    <a:lnTo>
                      <a:pt x="7620" y="7525"/>
                    </a:lnTo>
                    <a:lnTo>
                      <a:pt x="7620" y="27622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1" name="자유형: 도형 880">
                <a:extLst>
                  <a:ext uri="{FF2B5EF4-FFF2-40B4-BE49-F238E27FC236}">
                    <a16:creationId xmlns:a16="http://schemas.microsoft.com/office/drawing/2014/main" id="{CE79E5C8-0E37-4DB6-A80F-E629D3B3F165}"/>
                  </a:ext>
                </a:extLst>
              </p:cNvPr>
              <p:cNvSpPr/>
              <p:nvPr/>
            </p:nvSpPr>
            <p:spPr>
              <a:xfrm>
                <a:off x="4197001" y="3502962"/>
                <a:ext cx="19050" cy="28575"/>
              </a:xfrm>
              <a:custGeom>
                <a:avLst/>
                <a:gdLst>
                  <a:gd name="connsiteX0" fmla="*/ 9334 w 19050"/>
                  <a:gd name="connsiteY0" fmla="*/ 9715 h 28575"/>
                  <a:gd name="connsiteX1" fmla="*/ 9334 w 19050"/>
                  <a:gd name="connsiteY1" fmla="*/ 9715 h 28575"/>
                  <a:gd name="connsiteX2" fmla="*/ 13049 w 19050"/>
                  <a:gd name="connsiteY2" fmla="*/ 7144 h 28575"/>
                  <a:gd name="connsiteX3" fmla="*/ 17621 w 19050"/>
                  <a:gd name="connsiteY3" fmla="*/ 12002 h 28575"/>
                  <a:gd name="connsiteX4" fmla="*/ 17621 w 19050"/>
                  <a:gd name="connsiteY4" fmla="*/ 21907 h 28575"/>
                  <a:gd name="connsiteX5" fmla="*/ 15335 w 19050"/>
                  <a:gd name="connsiteY5" fmla="*/ 21907 h 28575"/>
                  <a:gd name="connsiteX6" fmla="*/ 15335 w 19050"/>
                  <a:gd name="connsiteY6" fmla="*/ 12859 h 28575"/>
                  <a:gd name="connsiteX7" fmla="*/ 12573 w 19050"/>
                  <a:gd name="connsiteY7" fmla="*/ 9239 h 28575"/>
                  <a:gd name="connsiteX8" fmla="*/ 10382 w 19050"/>
                  <a:gd name="connsiteY8" fmla="*/ 10287 h 28575"/>
                  <a:gd name="connsiteX9" fmla="*/ 9430 w 19050"/>
                  <a:gd name="connsiteY9" fmla="*/ 14097 h 28575"/>
                  <a:gd name="connsiteX10" fmla="*/ 9430 w 19050"/>
                  <a:gd name="connsiteY10" fmla="*/ 21907 h 28575"/>
                  <a:gd name="connsiteX11" fmla="*/ 7144 w 19050"/>
                  <a:gd name="connsiteY11" fmla="*/ 21907 h 28575"/>
                  <a:gd name="connsiteX12" fmla="*/ 7144 w 19050"/>
                  <a:gd name="connsiteY12" fmla="*/ 7620 h 28575"/>
                  <a:gd name="connsiteX13" fmla="*/ 9430 w 19050"/>
                  <a:gd name="connsiteY13" fmla="*/ 7620 h 28575"/>
                  <a:gd name="connsiteX14" fmla="*/ 9430 w 19050"/>
                  <a:gd name="connsiteY14" fmla="*/ 971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28575">
                    <a:moveTo>
                      <a:pt x="9334" y="9715"/>
                    </a:moveTo>
                    <a:lnTo>
                      <a:pt x="9334" y="9715"/>
                    </a:lnTo>
                    <a:cubicBezTo>
                      <a:pt x="10096" y="7906"/>
                      <a:pt x="11811" y="7144"/>
                      <a:pt x="13049" y="7144"/>
                    </a:cubicBezTo>
                    <a:cubicBezTo>
                      <a:pt x="13906" y="7144"/>
                      <a:pt x="17621" y="7429"/>
                      <a:pt x="17621" y="12002"/>
                    </a:cubicBezTo>
                    <a:lnTo>
                      <a:pt x="17621" y="21907"/>
                    </a:lnTo>
                    <a:lnTo>
                      <a:pt x="15335" y="21907"/>
                    </a:lnTo>
                    <a:lnTo>
                      <a:pt x="15335" y="12859"/>
                    </a:lnTo>
                    <a:cubicBezTo>
                      <a:pt x="15335" y="10478"/>
                      <a:pt x="14478" y="9239"/>
                      <a:pt x="12573" y="9239"/>
                    </a:cubicBezTo>
                    <a:cubicBezTo>
                      <a:pt x="12573" y="9239"/>
                      <a:pt x="11335" y="9239"/>
                      <a:pt x="10382" y="10287"/>
                    </a:cubicBezTo>
                    <a:cubicBezTo>
                      <a:pt x="10001" y="10668"/>
                      <a:pt x="9430" y="11335"/>
                      <a:pt x="9430" y="14097"/>
                    </a:cubicBezTo>
                    <a:lnTo>
                      <a:pt x="9430" y="21907"/>
                    </a:lnTo>
                    <a:lnTo>
                      <a:pt x="7144" y="21907"/>
                    </a:lnTo>
                    <a:lnTo>
                      <a:pt x="7144" y="7620"/>
                    </a:lnTo>
                    <a:lnTo>
                      <a:pt x="9430" y="7620"/>
                    </a:lnTo>
                    <a:lnTo>
                      <a:pt x="9430" y="9715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2" name="자유형: 도형 881">
                <a:extLst>
                  <a:ext uri="{FF2B5EF4-FFF2-40B4-BE49-F238E27FC236}">
                    <a16:creationId xmlns:a16="http://schemas.microsoft.com/office/drawing/2014/main" id="{4EB50D00-75A1-4A64-8A60-AFA2C105A262}"/>
                  </a:ext>
                </a:extLst>
              </p:cNvPr>
              <p:cNvSpPr/>
              <p:nvPr/>
            </p:nvSpPr>
            <p:spPr>
              <a:xfrm>
                <a:off x="4196810" y="3502772"/>
                <a:ext cx="19050" cy="28575"/>
              </a:xfrm>
              <a:custGeom>
                <a:avLst/>
                <a:gdLst>
                  <a:gd name="connsiteX0" fmla="*/ 18193 w 19050"/>
                  <a:gd name="connsiteY0" fmla="*/ 22384 h 28575"/>
                  <a:gd name="connsiteX1" fmla="*/ 15431 w 19050"/>
                  <a:gd name="connsiteY1" fmla="*/ 22384 h 28575"/>
                  <a:gd name="connsiteX2" fmla="*/ 15431 w 19050"/>
                  <a:gd name="connsiteY2" fmla="*/ 13145 h 28575"/>
                  <a:gd name="connsiteX3" fmla="*/ 12859 w 19050"/>
                  <a:gd name="connsiteY3" fmla="*/ 9715 h 28575"/>
                  <a:gd name="connsiteX4" fmla="*/ 12859 w 19050"/>
                  <a:gd name="connsiteY4" fmla="*/ 9715 h 28575"/>
                  <a:gd name="connsiteX5" fmla="*/ 10859 w 19050"/>
                  <a:gd name="connsiteY5" fmla="*/ 10668 h 28575"/>
                  <a:gd name="connsiteX6" fmla="*/ 9906 w 19050"/>
                  <a:gd name="connsiteY6" fmla="*/ 14383 h 28575"/>
                  <a:gd name="connsiteX7" fmla="*/ 9906 w 19050"/>
                  <a:gd name="connsiteY7" fmla="*/ 22384 h 28575"/>
                  <a:gd name="connsiteX8" fmla="*/ 7144 w 19050"/>
                  <a:gd name="connsiteY8" fmla="*/ 22384 h 28575"/>
                  <a:gd name="connsiteX9" fmla="*/ 7144 w 19050"/>
                  <a:gd name="connsiteY9" fmla="*/ 7620 h 28575"/>
                  <a:gd name="connsiteX10" fmla="*/ 9906 w 19050"/>
                  <a:gd name="connsiteY10" fmla="*/ 7620 h 28575"/>
                  <a:gd name="connsiteX11" fmla="*/ 9906 w 19050"/>
                  <a:gd name="connsiteY11" fmla="*/ 9144 h 28575"/>
                  <a:gd name="connsiteX12" fmla="*/ 13430 w 19050"/>
                  <a:gd name="connsiteY12" fmla="*/ 7144 h 28575"/>
                  <a:gd name="connsiteX13" fmla="*/ 18288 w 19050"/>
                  <a:gd name="connsiteY13" fmla="*/ 12192 h 28575"/>
                  <a:gd name="connsiteX14" fmla="*/ 18288 w 19050"/>
                  <a:gd name="connsiteY14" fmla="*/ 22288 h 28575"/>
                  <a:gd name="connsiteX15" fmla="*/ 15907 w 19050"/>
                  <a:gd name="connsiteY15" fmla="*/ 21907 h 28575"/>
                  <a:gd name="connsiteX16" fmla="*/ 17717 w 19050"/>
                  <a:gd name="connsiteY16" fmla="*/ 21907 h 28575"/>
                  <a:gd name="connsiteX17" fmla="*/ 17717 w 19050"/>
                  <a:gd name="connsiteY17" fmla="*/ 12287 h 28575"/>
                  <a:gd name="connsiteX18" fmla="*/ 13335 w 19050"/>
                  <a:gd name="connsiteY18" fmla="*/ 7715 h 28575"/>
                  <a:gd name="connsiteX19" fmla="*/ 9906 w 19050"/>
                  <a:gd name="connsiteY19" fmla="*/ 10096 h 28575"/>
                  <a:gd name="connsiteX20" fmla="*/ 9906 w 19050"/>
                  <a:gd name="connsiteY20" fmla="*/ 10287 h 28575"/>
                  <a:gd name="connsiteX21" fmla="*/ 9430 w 19050"/>
                  <a:gd name="connsiteY21" fmla="*/ 10287 h 28575"/>
                  <a:gd name="connsiteX22" fmla="*/ 9430 w 19050"/>
                  <a:gd name="connsiteY22" fmla="*/ 8191 h 28575"/>
                  <a:gd name="connsiteX23" fmla="*/ 7620 w 19050"/>
                  <a:gd name="connsiteY23" fmla="*/ 8191 h 28575"/>
                  <a:gd name="connsiteX24" fmla="*/ 7620 w 19050"/>
                  <a:gd name="connsiteY24" fmla="*/ 22003 h 28575"/>
                  <a:gd name="connsiteX25" fmla="*/ 9430 w 19050"/>
                  <a:gd name="connsiteY25" fmla="*/ 22003 h 28575"/>
                  <a:gd name="connsiteX26" fmla="*/ 9430 w 19050"/>
                  <a:gd name="connsiteY26" fmla="*/ 14478 h 28575"/>
                  <a:gd name="connsiteX27" fmla="*/ 10478 w 19050"/>
                  <a:gd name="connsiteY27" fmla="*/ 10478 h 28575"/>
                  <a:gd name="connsiteX28" fmla="*/ 12859 w 19050"/>
                  <a:gd name="connsiteY28" fmla="*/ 9334 h 28575"/>
                  <a:gd name="connsiteX29" fmla="*/ 12859 w 19050"/>
                  <a:gd name="connsiteY29" fmla="*/ 9334 h 28575"/>
                  <a:gd name="connsiteX30" fmla="*/ 15907 w 19050"/>
                  <a:gd name="connsiteY30" fmla="*/ 13240 h 28575"/>
                  <a:gd name="connsiteX31" fmla="*/ 15907 w 19050"/>
                  <a:gd name="connsiteY31" fmla="*/ 2200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9050" h="28575">
                    <a:moveTo>
                      <a:pt x="18193" y="22384"/>
                    </a:moveTo>
                    <a:lnTo>
                      <a:pt x="15431" y="22384"/>
                    </a:lnTo>
                    <a:lnTo>
                      <a:pt x="15431" y="13145"/>
                    </a:lnTo>
                    <a:cubicBezTo>
                      <a:pt x="15431" y="10858"/>
                      <a:pt x="14669" y="9715"/>
                      <a:pt x="12859" y="9715"/>
                    </a:cubicBezTo>
                    <a:lnTo>
                      <a:pt x="12859" y="9715"/>
                    </a:lnTo>
                    <a:cubicBezTo>
                      <a:pt x="12859" y="9715"/>
                      <a:pt x="11621" y="9715"/>
                      <a:pt x="10859" y="10668"/>
                    </a:cubicBezTo>
                    <a:cubicBezTo>
                      <a:pt x="10478" y="11049"/>
                      <a:pt x="9906" y="11716"/>
                      <a:pt x="9906" y="14383"/>
                    </a:cubicBezTo>
                    <a:lnTo>
                      <a:pt x="9906" y="22384"/>
                    </a:lnTo>
                    <a:lnTo>
                      <a:pt x="7144" y="22384"/>
                    </a:lnTo>
                    <a:lnTo>
                      <a:pt x="7144" y="7620"/>
                    </a:lnTo>
                    <a:lnTo>
                      <a:pt x="9906" y="7620"/>
                    </a:lnTo>
                    <a:lnTo>
                      <a:pt x="9906" y="9144"/>
                    </a:lnTo>
                    <a:cubicBezTo>
                      <a:pt x="10763" y="7810"/>
                      <a:pt x="12192" y="7144"/>
                      <a:pt x="13430" y="7144"/>
                    </a:cubicBezTo>
                    <a:cubicBezTo>
                      <a:pt x="14192" y="7144"/>
                      <a:pt x="18288" y="7429"/>
                      <a:pt x="18288" y="12192"/>
                    </a:cubicBezTo>
                    <a:lnTo>
                      <a:pt x="18288" y="22288"/>
                    </a:lnTo>
                    <a:close/>
                    <a:moveTo>
                      <a:pt x="15907" y="21907"/>
                    </a:moveTo>
                    <a:lnTo>
                      <a:pt x="17717" y="21907"/>
                    </a:lnTo>
                    <a:lnTo>
                      <a:pt x="17717" y="12287"/>
                    </a:lnTo>
                    <a:cubicBezTo>
                      <a:pt x="17717" y="8001"/>
                      <a:pt x="14383" y="7715"/>
                      <a:pt x="13335" y="7715"/>
                    </a:cubicBezTo>
                    <a:cubicBezTo>
                      <a:pt x="12192" y="7715"/>
                      <a:pt x="10573" y="8477"/>
                      <a:pt x="9906" y="10096"/>
                    </a:cubicBezTo>
                    <a:lnTo>
                      <a:pt x="9906" y="10287"/>
                    </a:lnTo>
                    <a:lnTo>
                      <a:pt x="9430" y="10287"/>
                    </a:lnTo>
                    <a:lnTo>
                      <a:pt x="9430" y="8191"/>
                    </a:lnTo>
                    <a:lnTo>
                      <a:pt x="7620" y="8191"/>
                    </a:lnTo>
                    <a:lnTo>
                      <a:pt x="7620" y="22003"/>
                    </a:lnTo>
                    <a:lnTo>
                      <a:pt x="9430" y="22003"/>
                    </a:lnTo>
                    <a:lnTo>
                      <a:pt x="9430" y="14478"/>
                    </a:lnTo>
                    <a:cubicBezTo>
                      <a:pt x="9430" y="11621"/>
                      <a:pt x="10097" y="10954"/>
                      <a:pt x="10478" y="10478"/>
                    </a:cubicBezTo>
                    <a:cubicBezTo>
                      <a:pt x="11430" y="9430"/>
                      <a:pt x="12478" y="9334"/>
                      <a:pt x="12859" y="9334"/>
                    </a:cubicBezTo>
                    <a:lnTo>
                      <a:pt x="12859" y="9334"/>
                    </a:lnTo>
                    <a:cubicBezTo>
                      <a:pt x="14859" y="9334"/>
                      <a:pt x="15907" y="10668"/>
                      <a:pt x="15907" y="13240"/>
                    </a:cubicBezTo>
                    <a:lnTo>
                      <a:pt x="15907" y="2200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3" name="자유형: 도형 882">
                <a:extLst>
                  <a:ext uri="{FF2B5EF4-FFF2-40B4-BE49-F238E27FC236}">
                    <a16:creationId xmlns:a16="http://schemas.microsoft.com/office/drawing/2014/main" id="{8E0F93C9-EE88-48E9-AB56-32565255EDCB}"/>
                  </a:ext>
                </a:extLst>
              </p:cNvPr>
              <p:cNvSpPr/>
              <p:nvPr/>
            </p:nvSpPr>
            <p:spPr>
              <a:xfrm>
                <a:off x="4210907" y="3503057"/>
                <a:ext cx="19050" cy="28575"/>
              </a:xfrm>
              <a:custGeom>
                <a:avLst/>
                <a:gdLst>
                  <a:gd name="connsiteX0" fmla="*/ 9525 w 19050"/>
                  <a:gd name="connsiteY0" fmla="*/ 14383 h 28575"/>
                  <a:gd name="connsiteX1" fmla="*/ 12954 w 19050"/>
                  <a:gd name="connsiteY1" fmla="*/ 9144 h 28575"/>
                  <a:gd name="connsiteX2" fmla="*/ 16383 w 19050"/>
                  <a:gd name="connsiteY2" fmla="*/ 14383 h 28575"/>
                  <a:gd name="connsiteX3" fmla="*/ 12954 w 19050"/>
                  <a:gd name="connsiteY3" fmla="*/ 19621 h 28575"/>
                  <a:gd name="connsiteX4" fmla="*/ 9525 w 19050"/>
                  <a:gd name="connsiteY4" fmla="*/ 14383 h 28575"/>
                  <a:gd name="connsiteX5" fmla="*/ 16383 w 19050"/>
                  <a:gd name="connsiteY5" fmla="*/ 9715 h 28575"/>
                  <a:gd name="connsiteX6" fmla="*/ 16002 w 19050"/>
                  <a:gd name="connsiteY6" fmla="*/ 9049 h 28575"/>
                  <a:gd name="connsiteX7" fmla="*/ 12763 w 19050"/>
                  <a:gd name="connsiteY7" fmla="*/ 7144 h 28575"/>
                  <a:gd name="connsiteX8" fmla="*/ 7144 w 19050"/>
                  <a:gd name="connsiteY8" fmla="*/ 14573 h 28575"/>
                  <a:gd name="connsiteX9" fmla="*/ 12287 w 19050"/>
                  <a:gd name="connsiteY9" fmla="*/ 21717 h 28575"/>
                  <a:gd name="connsiteX10" fmla="*/ 16288 w 19050"/>
                  <a:gd name="connsiteY10" fmla="*/ 19336 h 28575"/>
                  <a:gd name="connsiteX11" fmla="*/ 16288 w 19050"/>
                  <a:gd name="connsiteY11" fmla="*/ 19336 h 28575"/>
                  <a:gd name="connsiteX12" fmla="*/ 12954 w 19050"/>
                  <a:gd name="connsiteY12" fmla="*/ 25717 h 28575"/>
                  <a:gd name="connsiteX13" fmla="*/ 10096 w 19050"/>
                  <a:gd name="connsiteY13" fmla="*/ 23050 h 28575"/>
                  <a:gd name="connsiteX14" fmla="*/ 7715 w 19050"/>
                  <a:gd name="connsiteY14" fmla="*/ 23050 h 28575"/>
                  <a:gd name="connsiteX15" fmla="*/ 12192 w 19050"/>
                  <a:gd name="connsiteY15" fmla="*/ 27622 h 28575"/>
                  <a:gd name="connsiteX16" fmla="*/ 18574 w 19050"/>
                  <a:gd name="connsiteY16" fmla="*/ 20288 h 28575"/>
                  <a:gd name="connsiteX17" fmla="*/ 18574 w 19050"/>
                  <a:gd name="connsiteY17" fmla="*/ 10192 h 28575"/>
                  <a:gd name="connsiteX18" fmla="*/ 18669 w 19050"/>
                  <a:gd name="connsiteY18" fmla="*/ 7620 h 28575"/>
                  <a:gd name="connsiteX19" fmla="*/ 16288 w 19050"/>
                  <a:gd name="connsiteY19" fmla="*/ 7620 h 28575"/>
                  <a:gd name="connsiteX20" fmla="*/ 16288 w 19050"/>
                  <a:gd name="connsiteY20" fmla="*/ 981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9525" y="14383"/>
                    </a:moveTo>
                    <a:cubicBezTo>
                      <a:pt x="9525" y="12097"/>
                      <a:pt x="10287" y="9144"/>
                      <a:pt x="12954" y="9144"/>
                    </a:cubicBezTo>
                    <a:cubicBezTo>
                      <a:pt x="15430" y="9144"/>
                      <a:pt x="16383" y="11621"/>
                      <a:pt x="16383" y="14383"/>
                    </a:cubicBezTo>
                    <a:cubicBezTo>
                      <a:pt x="16383" y="17145"/>
                      <a:pt x="15430" y="19621"/>
                      <a:pt x="12954" y="19621"/>
                    </a:cubicBezTo>
                    <a:cubicBezTo>
                      <a:pt x="10287" y="19621"/>
                      <a:pt x="9525" y="16573"/>
                      <a:pt x="9525" y="14383"/>
                    </a:cubicBezTo>
                    <a:close/>
                    <a:moveTo>
                      <a:pt x="16383" y="9715"/>
                    </a:moveTo>
                    <a:cubicBezTo>
                      <a:pt x="16383" y="9715"/>
                      <a:pt x="16097" y="9049"/>
                      <a:pt x="16002" y="9049"/>
                    </a:cubicBezTo>
                    <a:cubicBezTo>
                      <a:pt x="15240" y="7715"/>
                      <a:pt x="13906" y="7144"/>
                      <a:pt x="12763" y="7144"/>
                    </a:cubicBezTo>
                    <a:cubicBezTo>
                      <a:pt x="9049" y="7144"/>
                      <a:pt x="7144" y="10382"/>
                      <a:pt x="7144" y="14573"/>
                    </a:cubicBezTo>
                    <a:cubicBezTo>
                      <a:pt x="7144" y="18764"/>
                      <a:pt x="8572" y="21717"/>
                      <a:pt x="12287" y="21717"/>
                    </a:cubicBezTo>
                    <a:cubicBezTo>
                      <a:pt x="13811" y="21717"/>
                      <a:pt x="15526" y="21050"/>
                      <a:pt x="16288" y="19336"/>
                    </a:cubicBezTo>
                    <a:lnTo>
                      <a:pt x="16288" y="19336"/>
                    </a:lnTo>
                    <a:cubicBezTo>
                      <a:pt x="16288" y="22574"/>
                      <a:pt x="16288" y="25717"/>
                      <a:pt x="12954" y="25717"/>
                    </a:cubicBezTo>
                    <a:cubicBezTo>
                      <a:pt x="11335" y="25717"/>
                      <a:pt x="10192" y="24955"/>
                      <a:pt x="10096" y="23050"/>
                    </a:cubicBezTo>
                    <a:lnTo>
                      <a:pt x="7715" y="23050"/>
                    </a:lnTo>
                    <a:cubicBezTo>
                      <a:pt x="7715" y="26384"/>
                      <a:pt x="9620" y="27622"/>
                      <a:pt x="12192" y="27622"/>
                    </a:cubicBezTo>
                    <a:cubicBezTo>
                      <a:pt x="16669" y="27622"/>
                      <a:pt x="18574" y="25527"/>
                      <a:pt x="18574" y="20288"/>
                    </a:cubicBezTo>
                    <a:lnTo>
                      <a:pt x="18574" y="10192"/>
                    </a:lnTo>
                    <a:cubicBezTo>
                      <a:pt x="18574" y="9334"/>
                      <a:pt x="18574" y="8477"/>
                      <a:pt x="18669" y="7620"/>
                    </a:cubicBezTo>
                    <a:lnTo>
                      <a:pt x="16288" y="7620"/>
                    </a:lnTo>
                    <a:lnTo>
                      <a:pt x="16288" y="9811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4" name="자유형: 도형 883">
                <a:extLst>
                  <a:ext uri="{FF2B5EF4-FFF2-40B4-BE49-F238E27FC236}">
                    <a16:creationId xmlns:a16="http://schemas.microsoft.com/office/drawing/2014/main" id="{DA1FFE22-1A3A-48C6-94EE-FA5A69ECBD08}"/>
                  </a:ext>
                </a:extLst>
              </p:cNvPr>
              <p:cNvSpPr/>
              <p:nvPr/>
            </p:nvSpPr>
            <p:spPr>
              <a:xfrm>
                <a:off x="4210717" y="3502772"/>
                <a:ext cx="19050" cy="28575"/>
              </a:xfrm>
              <a:custGeom>
                <a:avLst/>
                <a:gdLst>
                  <a:gd name="connsiteX0" fmla="*/ 12478 w 19050"/>
                  <a:gd name="connsiteY0" fmla="*/ 28099 h 28575"/>
                  <a:gd name="connsiteX1" fmla="*/ 7715 w 19050"/>
                  <a:gd name="connsiteY1" fmla="*/ 23241 h 28575"/>
                  <a:gd name="connsiteX2" fmla="*/ 7715 w 19050"/>
                  <a:gd name="connsiteY2" fmla="*/ 23050 h 28575"/>
                  <a:gd name="connsiteX3" fmla="*/ 10573 w 19050"/>
                  <a:gd name="connsiteY3" fmla="*/ 23050 h 28575"/>
                  <a:gd name="connsiteX4" fmla="*/ 10573 w 19050"/>
                  <a:gd name="connsiteY4" fmla="*/ 23241 h 28575"/>
                  <a:gd name="connsiteX5" fmla="*/ 13240 w 19050"/>
                  <a:gd name="connsiteY5" fmla="*/ 25622 h 28575"/>
                  <a:gd name="connsiteX6" fmla="*/ 16383 w 19050"/>
                  <a:gd name="connsiteY6" fmla="*/ 20288 h 28575"/>
                  <a:gd name="connsiteX7" fmla="*/ 12573 w 19050"/>
                  <a:gd name="connsiteY7" fmla="*/ 22098 h 28575"/>
                  <a:gd name="connsiteX8" fmla="*/ 7144 w 19050"/>
                  <a:gd name="connsiteY8" fmla="*/ 14764 h 28575"/>
                  <a:gd name="connsiteX9" fmla="*/ 13049 w 19050"/>
                  <a:gd name="connsiteY9" fmla="*/ 7144 h 28575"/>
                  <a:gd name="connsiteX10" fmla="*/ 16478 w 19050"/>
                  <a:gd name="connsiteY10" fmla="*/ 9049 h 28575"/>
                  <a:gd name="connsiteX11" fmla="*/ 16478 w 19050"/>
                  <a:gd name="connsiteY11" fmla="*/ 7525 h 28575"/>
                  <a:gd name="connsiteX12" fmla="*/ 19336 w 19050"/>
                  <a:gd name="connsiteY12" fmla="*/ 7525 h 28575"/>
                  <a:gd name="connsiteX13" fmla="*/ 19336 w 19050"/>
                  <a:gd name="connsiteY13" fmla="*/ 7810 h 28575"/>
                  <a:gd name="connsiteX14" fmla="*/ 19145 w 19050"/>
                  <a:gd name="connsiteY14" fmla="*/ 10382 h 28575"/>
                  <a:gd name="connsiteX15" fmla="*/ 19145 w 19050"/>
                  <a:gd name="connsiteY15" fmla="*/ 20479 h 28575"/>
                  <a:gd name="connsiteX16" fmla="*/ 12478 w 19050"/>
                  <a:gd name="connsiteY16" fmla="*/ 28099 h 28575"/>
                  <a:gd name="connsiteX17" fmla="*/ 8191 w 19050"/>
                  <a:gd name="connsiteY17" fmla="*/ 23527 h 28575"/>
                  <a:gd name="connsiteX18" fmla="*/ 12478 w 19050"/>
                  <a:gd name="connsiteY18" fmla="*/ 27718 h 28575"/>
                  <a:gd name="connsiteX19" fmla="*/ 18669 w 19050"/>
                  <a:gd name="connsiteY19" fmla="*/ 20574 h 28575"/>
                  <a:gd name="connsiteX20" fmla="*/ 18669 w 19050"/>
                  <a:gd name="connsiteY20" fmla="*/ 10478 h 28575"/>
                  <a:gd name="connsiteX21" fmla="*/ 18764 w 19050"/>
                  <a:gd name="connsiteY21" fmla="*/ 8191 h 28575"/>
                  <a:gd name="connsiteX22" fmla="*/ 16859 w 19050"/>
                  <a:gd name="connsiteY22" fmla="*/ 8191 h 28575"/>
                  <a:gd name="connsiteX23" fmla="*/ 16859 w 19050"/>
                  <a:gd name="connsiteY23" fmla="*/ 10382 h 28575"/>
                  <a:gd name="connsiteX24" fmla="*/ 16573 w 19050"/>
                  <a:gd name="connsiteY24" fmla="*/ 10382 h 28575"/>
                  <a:gd name="connsiteX25" fmla="*/ 16097 w 19050"/>
                  <a:gd name="connsiteY25" fmla="*/ 9811 h 28575"/>
                  <a:gd name="connsiteX26" fmla="*/ 16002 w 19050"/>
                  <a:gd name="connsiteY26" fmla="*/ 9620 h 28575"/>
                  <a:gd name="connsiteX27" fmla="*/ 12954 w 19050"/>
                  <a:gd name="connsiteY27" fmla="*/ 7810 h 28575"/>
                  <a:gd name="connsiteX28" fmla="*/ 7525 w 19050"/>
                  <a:gd name="connsiteY28" fmla="*/ 14954 h 28575"/>
                  <a:gd name="connsiteX29" fmla="*/ 12478 w 19050"/>
                  <a:gd name="connsiteY29" fmla="*/ 21812 h 28575"/>
                  <a:gd name="connsiteX30" fmla="*/ 16288 w 19050"/>
                  <a:gd name="connsiteY30" fmla="*/ 19526 h 28575"/>
                  <a:gd name="connsiteX31" fmla="*/ 16288 w 19050"/>
                  <a:gd name="connsiteY31" fmla="*/ 19336 h 28575"/>
                  <a:gd name="connsiteX32" fmla="*/ 16859 w 19050"/>
                  <a:gd name="connsiteY32" fmla="*/ 19336 h 28575"/>
                  <a:gd name="connsiteX33" fmla="*/ 16859 w 19050"/>
                  <a:gd name="connsiteY33" fmla="*/ 19812 h 28575"/>
                  <a:gd name="connsiteX34" fmla="*/ 13240 w 19050"/>
                  <a:gd name="connsiteY34" fmla="*/ 26194 h 28575"/>
                  <a:gd name="connsiteX35" fmla="*/ 10192 w 19050"/>
                  <a:gd name="connsiteY35" fmla="*/ 23527 h 28575"/>
                  <a:gd name="connsiteX36" fmla="*/ 8191 w 19050"/>
                  <a:gd name="connsiteY36" fmla="*/ 23527 h 28575"/>
                  <a:gd name="connsiteX37" fmla="*/ 13145 w 19050"/>
                  <a:gd name="connsiteY37" fmla="*/ 20193 h 28575"/>
                  <a:gd name="connsiteX38" fmla="*/ 9525 w 19050"/>
                  <a:gd name="connsiteY38" fmla="*/ 14668 h 28575"/>
                  <a:gd name="connsiteX39" fmla="*/ 13145 w 19050"/>
                  <a:gd name="connsiteY39" fmla="*/ 9144 h 28575"/>
                  <a:gd name="connsiteX40" fmla="*/ 16859 w 19050"/>
                  <a:gd name="connsiteY40" fmla="*/ 14668 h 28575"/>
                  <a:gd name="connsiteX41" fmla="*/ 13145 w 19050"/>
                  <a:gd name="connsiteY41" fmla="*/ 20193 h 28575"/>
                  <a:gd name="connsiteX42" fmla="*/ 13145 w 19050"/>
                  <a:gd name="connsiteY42" fmla="*/ 9620 h 28575"/>
                  <a:gd name="connsiteX43" fmla="*/ 10001 w 19050"/>
                  <a:gd name="connsiteY43" fmla="*/ 14668 h 28575"/>
                  <a:gd name="connsiteX44" fmla="*/ 13145 w 19050"/>
                  <a:gd name="connsiteY44" fmla="*/ 19717 h 28575"/>
                  <a:gd name="connsiteX45" fmla="*/ 16383 w 19050"/>
                  <a:gd name="connsiteY45" fmla="*/ 14668 h 28575"/>
                  <a:gd name="connsiteX46" fmla="*/ 13145 w 19050"/>
                  <a:gd name="connsiteY46" fmla="*/ 9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</a:cxnLst>
                <a:rect l="l" t="t" r="r" b="b"/>
                <a:pathLst>
                  <a:path w="19050" h="28575">
                    <a:moveTo>
                      <a:pt x="12478" y="28099"/>
                    </a:moveTo>
                    <a:cubicBezTo>
                      <a:pt x="9430" y="28099"/>
                      <a:pt x="7715" y="26384"/>
                      <a:pt x="7715" y="23241"/>
                    </a:cubicBezTo>
                    <a:lnTo>
                      <a:pt x="7715" y="23050"/>
                    </a:lnTo>
                    <a:lnTo>
                      <a:pt x="10573" y="23050"/>
                    </a:lnTo>
                    <a:lnTo>
                      <a:pt x="10573" y="23241"/>
                    </a:lnTo>
                    <a:cubicBezTo>
                      <a:pt x="10668" y="24860"/>
                      <a:pt x="11525" y="25622"/>
                      <a:pt x="13240" y="25622"/>
                    </a:cubicBezTo>
                    <a:cubicBezTo>
                      <a:pt x="16002" y="25622"/>
                      <a:pt x="16288" y="23146"/>
                      <a:pt x="16383" y="20288"/>
                    </a:cubicBezTo>
                    <a:cubicBezTo>
                      <a:pt x="15430" y="21622"/>
                      <a:pt x="13811" y="22098"/>
                      <a:pt x="12573" y="22098"/>
                    </a:cubicBezTo>
                    <a:cubicBezTo>
                      <a:pt x="9049" y="22098"/>
                      <a:pt x="7144" y="19526"/>
                      <a:pt x="7144" y="14764"/>
                    </a:cubicBezTo>
                    <a:cubicBezTo>
                      <a:pt x="7144" y="10001"/>
                      <a:pt x="9430" y="7144"/>
                      <a:pt x="13049" y="7144"/>
                    </a:cubicBezTo>
                    <a:cubicBezTo>
                      <a:pt x="14478" y="7144"/>
                      <a:pt x="15716" y="7906"/>
                      <a:pt x="16478" y="9049"/>
                    </a:cubicBezTo>
                    <a:lnTo>
                      <a:pt x="16478" y="7525"/>
                    </a:lnTo>
                    <a:lnTo>
                      <a:pt x="19336" y="7525"/>
                    </a:lnTo>
                    <a:lnTo>
                      <a:pt x="19336" y="7810"/>
                    </a:lnTo>
                    <a:cubicBezTo>
                      <a:pt x="19336" y="8668"/>
                      <a:pt x="19145" y="9525"/>
                      <a:pt x="19145" y="10382"/>
                    </a:cubicBezTo>
                    <a:lnTo>
                      <a:pt x="19145" y="20479"/>
                    </a:lnTo>
                    <a:cubicBezTo>
                      <a:pt x="19145" y="25813"/>
                      <a:pt x="17145" y="28099"/>
                      <a:pt x="12478" y="28099"/>
                    </a:cubicBezTo>
                    <a:close/>
                    <a:moveTo>
                      <a:pt x="8191" y="23527"/>
                    </a:moveTo>
                    <a:cubicBezTo>
                      <a:pt x="8287" y="26956"/>
                      <a:pt x="10573" y="27718"/>
                      <a:pt x="12478" y="27718"/>
                    </a:cubicBezTo>
                    <a:cubicBezTo>
                      <a:pt x="16859" y="27718"/>
                      <a:pt x="18669" y="25622"/>
                      <a:pt x="18669" y="20574"/>
                    </a:cubicBezTo>
                    <a:lnTo>
                      <a:pt x="18669" y="10478"/>
                    </a:lnTo>
                    <a:cubicBezTo>
                      <a:pt x="18669" y="9715"/>
                      <a:pt x="18669" y="8858"/>
                      <a:pt x="18764" y="8191"/>
                    </a:cubicBezTo>
                    <a:lnTo>
                      <a:pt x="16859" y="8191"/>
                    </a:lnTo>
                    <a:lnTo>
                      <a:pt x="16859" y="10382"/>
                    </a:lnTo>
                    <a:cubicBezTo>
                      <a:pt x="16859" y="10382"/>
                      <a:pt x="16573" y="10382"/>
                      <a:pt x="16573" y="10382"/>
                    </a:cubicBezTo>
                    <a:cubicBezTo>
                      <a:pt x="16383" y="10382"/>
                      <a:pt x="16288" y="10287"/>
                      <a:pt x="16097" y="9811"/>
                    </a:cubicBezTo>
                    <a:cubicBezTo>
                      <a:pt x="16097" y="9715"/>
                      <a:pt x="16097" y="9620"/>
                      <a:pt x="16002" y="9620"/>
                    </a:cubicBezTo>
                    <a:cubicBezTo>
                      <a:pt x="15335" y="8477"/>
                      <a:pt x="14192" y="7810"/>
                      <a:pt x="12954" y="7810"/>
                    </a:cubicBezTo>
                    <a:cubicBezTo>
                      <a:pt x="9620" y="7810"/>
                      <a:pt x="7525" y="10573"/>
                      <a:pt x="7525" y="14954"/>
                    </a:cubicBezTo>
                    <a:cubicBezTo>
                      <a:pt x="7525" y="17526"/>
                      <a:pt x="8191" y="21812"/>
                      <a:pt x="12478" y="21812"/>
                    </a:cubicBezTo>
                    <a:cubicBezTo>
                      <a:pt x="13811" y="21812"/>
                      <a:pt x="15526" y="21241"/>
                      <a:pt x="16288" y="19526"/>
                    </a:cubicBezTo>
                    <a:lnTo>
                      <a:pt x="16288" y="19336"/>
                    </a:lnTo>
                    <a:lnTo>
                      <a:pt x="16859" y="19336"/>
                    </a:lnTo>
                    <a:lnTo>
                      <a:pt x="16859" y="19812"/>
                    </a:lnTo>
                    <a:cubicBezTo>
                      <a:pt x="16859" y="22955"/>
                      <a:pt x="16669" y="26194"/>
                      <a:pt x="13240" y="26194"/>
                    </a:cubicBezTo>
                    <a:cubicBezTo>
                      <a:pt x="11430" y="26194"/>
                      <a:pt x="10382" y="25241"/>
                      <a:pt x="10192" y="23527"/>
                    </a:cubicBezTo>
                    <a:lnTo>
                      <a:pt x="8191" y="23527"/>
                    </a:lnTo>
                    <a:close/>
                    <a:moveTo>
                      <a:pt x="13145" y="20193"/>
                    </a:moveTo>
                    <a:cubicBezTo>
                      <a:pt x="10478" y="20193"/>
                      <a:pt x="9525" y="17335"/>
                      <a:pt x="9525" y="14668"/>
                    </a:cubicBezTo>
                    <a:cubicBezTo>
                      <a:pt x="9525" y="12001"/>
                      <a:pt x="10478" y="9144"/>
                      <a:pt x="13145" y="9144"/>
                    </a:cubicBezTo>
                    <a:cubicBezTo>
                      <a:pt x="15430" y="9144"/>
                      <a:pt x="16859" y="11239"/>
                      <a:pt x="16859" y="14668"/>
                    </a:cubicBezTo>
                    <a:cubicBezTo>
                      <a:pt x="16859" y="18097"/>
                      <a:pt x="15526" y="20193"/>
                      <a:pt x="13145" y="20193"/>
                    </a:cubicBezTo>
                    <a:close/>
                    <a:moveTo>
                      <a:pt x="13145" y="9620"/>
                    </a:moveTo>
                    <a:cubicBezTo>
                      <a:pt x="10096" y="9620"/>
                      <a:pt x="10001" y="13811"/>
                      <a:pt x="10001" y="14668"/>
                    </a:cubicBezTo>
                    <a:cubicBezTo>
                      <a:pt x="10001" y="15812"/>
                      <a:pt x="10192" y="19717"/>
                      <a:pt x="13145" y="19717"/>
                    </a:cubicBezTo>
                    <a:cubicBezTo>
                      <a:pt x="16097" y="19717"/>
                      <a:pt x="16383" y="16192"/>
                      <a:pt x="16383" y="14668"/>
                    </a:cubicBezTo>
                    <a:cubicBezTo>
                      <a:pt x="16383" y="13145"/>
                      <a:pt x="16097" y="9620"/>
                      <a:pt x="13145" y="9620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5" name="자유형: 도형 884">
                <a:extLst>
                  <a:ext uri="{FF2B5EF4-FFF2-40B4-BE49-F238E27FC236}">
                    <a16:creationId xmlns:a16="http://schemas.microsoft.com/office/drawing/2014/main" id="{8F7B4090-3FD8-44DB-8314-E621EEA557C8}"/>
                  </a:ext>
                </a:extLst>
              </p:cNvPr>
              <p:cNvSpPr/>
              <p:nvPr/>
            </p:nvSpPr>
            <p:spPr>
              <a:xfrm>
                <a:off x="4226433" y="3497152"/>
                <a:ext cx="9525" cy="28575"/>
              </a:xfrm>
              <a:custGeom>
                <a:avLst/>
                <a:gdLst>
                  <a:gd name="connsiteX0" fmla="*/ 7144 w 9525"/>
                  <a:gd name="connsiteY0" fmla="*/ 10096 h 28575"/>
                  <a:gd name="connsiteX1" fmla="*/ 9906 w 9525"/>
                  <a:gd name="connsiteY1" fmla="*/ 10096 h 28575"/>
                  <a:gd name="connsiteX2" fmla="*/ 9906 w 9525"/>
                  <a:gd name="connsiteY2" fmla="*/ 7144 h 28575"/>
                  <a:gd name="connsiteX3" fmla="*/ 7144 w 9525"/>
                  <a:gd name="connsiteY3" fmla="*/ 7144 h 28575"/>
                  <a:gd name="connsiteX4" fmla="*/ 7144 w 9525"/>
                  <a:gd name="connsiteY4" fmla="*/ 10096 h 28575"/>
                  <a:gd name="connsiteX5" fmla="*/ 9715 w 9525"/>
                  <a:gd name="connsiteY5" fmla="*/ 27717 h 28575"/>
                  <a:gd name="connsiteX6" fmla="*/ 9715 w 9525"/>
                  <a:gd name="connsiteY6" fmla="*/ 13430 h 28575"/>
                  <a:gd name="connsiteX7" fmla="*/ 7429 w 9525"/>
                  <a:gd name="connsiteY7" fmla="*/ 13430 h 28575"/>
                  <a:gd name="connsiteX8" fmla="*/ 7429 w 9525"/>
                  <a:gd name="connsiteY8" fmla="*/ 27717 h 28575"/>
                  <a:gd name="connsiteX9" fmla="*/ 9715 w 9525"/>
                  <a:gd name="connsiteY9" fmla="*/ 27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10096"/>
                    </a:moveTo>
                    <a:lnTo>
                      <a:pt x="9906" y="10096"/>
                    </a:lnTo>
                    <a:lnTo>
                      <a:pt x="9906" y="7144"/>
                    </a:lnTo>
                    <a:lnTo>
                      <a:pt x="7144" y="7144"/>
                    </a:lnTo>
                    <a:lnTo>
                      <a:pt x="7144" y="10096"/>
                    </a:lnTo>
                    <a:close/>
                    <a:moveTo>
                      <a:pt x="9715" y="27717"/>
                    </a:moveTo>
                    <a:lnTo>
                      <a:pt x="9715" y="13430"/>
                    </a:lnTo>
                    <a:lnTo>
                      <a:pt x="7429" y="13430"/>
                    </a:lnTo>
                    <a:lnTo>
                      <a:pt x="7429" y="27717"/>
                    </a:lnTo>
                    <a:lnTo>
                      <a:pt x="9715" y="2771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6" name="자유형: 도형 885">
                <a:extLst>
                  <a:ext uri="{FF2B5EF4-FFF2-40B4-BE49-F238E27FC236}">
                    <a16:creationId xmlns:a16="http://schemas.microsoft.com/office/drawing/2014/main" id="{1D4F4607-539C-4BD9-AD90-1A7F5687DC9B}"/>
                  </a:ext>
                </a:extLst>
              </p:cNvPr>
              <p:cNvSpPr/>
              <p:nvPr/>
            </p:nvSpPr>
            <p:spPr>
              <a:xfrm>
                <a:off x="4226147" y="3496961"/>
                <a:ext cx="9525" cy="28575"/>
              </a:xfrm>
              <a:custGeom>
                <a:avLst/>
                <a:gdLst>
                  <a:gd name="connsiteX0" fmla="*/ 10192 w 9525"/>
                  <a:gd name="connsiteY0" fmla="*/ 28194 h 28575"/>
                  <a:gd name="connsiteX1" fmla="*/ 7429 w 9525"/>
                  <a:gd name="connsiteY1" fmla="*/ 28194 h 28575"/>
                  <a:gd name="connsiteX2" fmla="*/ 7429 w 9525"/>
                  <a:gd name="connsiteY2" fmla="*/ 13430 h 28575"/>
                  <a:gd name="connsiteX3" fmla="*/ 10192 w 9525"/>
                  <a:gd name="connsiteY3" fmla="*/ 13430 h 28575"/>
                  <a:gd name="connsiteX4" fmla="*/ 10192 w 9525"/>
                  <a:gd name="connsiteY4" fmla="*/ 28194 h 28575"/>
                  <a:gd name="connsiteX5" fmla="*/ 7906 w 9525"/>
                  <a:gd name="connsiteY5" fmla="*/ 27718 h 28575"/>
                  <a:gd name="connsiteX6" fmla="*/ 9715 w 9525"/>
                  <a:gd name="connsiteY6" fmla="*/ 27718 h 28575"/>
                  <a:gd name="connsiteX7" fmla="*/ 9715 w 9525"/>
                  <a:gd name="connsiteY7" fmla="*/ 13907 h 28575"/>
                  <a:gd name="connsiteX8" fmla="*/ 7906 w 9525"/>
                  <a:gd name="connsiteY8" fmla="*/ 13907 h 28575"/>
                  <a:gd name="connsiteX9" fmla="*/ 7906 w 9525"/>
                  <a:gd name="connsiteY9" fmla="*/ 27718 h 28575"/>
                  <a:gd name="connsiteX10" fmla="*/ 10382 w 9525"/>
                  <a:gd name="connsiteY10" fmla="*/ 10573 h 28575"/>
                  <a:gd name="connsiteX11" fmla="*/ 7144 w 9525"/>
                  <a:gd name="connsiteY11" fmla="*/ 10573 h 28575"/>
                  <a:gd name="connsiteX12" fmla="*/ 7144 w 9525"/>
                  <a:gd name="connsiteY12" fmla="*/ 7144 h 28575"/>
                  <a:gd name="connsiteX13" fmla="*/ 10382 w 9525"/>
                  <a:gd name="connsiteY13" fmla="*/ 7144 h 28575"/>
                  <a:gd name="connsiteX14" fmla="*/ 10382 w 9525"/>
                  <a:gd name="connsiteY14" fmla="*/ 10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9525" h="28575">
                    <a:moveTo>
                      <a:pt x="10192" y="28194"/>
                    </a:moveTo>
                    <a:lnTo>
                      <a:pt x="7429" y="28194"/>
                    </a:lnTo>
                    <a:lnTo>
                      <a:pt x="7429" y="13430"/>
                    </a:lnTo>
                    <a:lnTo>
                      <a:pt x="10192" y="13430"/>
                    </a:lnTo>
                    <a:lnTo>
                      <a:pt x="10192" y="28194"/>
                    </a:lnTo>
                    <a:close/>
                    <a:moveTo>
                      <a:pt x="7906" y="27718"/>
                    </a:moveTo>
                    <a:lnTo>
                      <a:pt x="9715" y="27718"/>
                    </a:lnTo>
                    <a:lnTo>
                      <a:pt x="9715" y="13907"/>
                    </a:lnTo>
                    <a:lnTo>
                      <a:pt x="7906" y="13907"/>
                    </a:lnTo>
                    <a:lnTo>
                      <a:pt x="7906" y="27718"/>
                    </a:lnTo>
                    <a:close/>
                    <a:moveTo>
                      <a:pt x="10382" y="10573"/>
                    </a:moveTo>
                    <a:lnTo>
                      <a:pt x="7144" y="10573"/>
                    </a:lnTo>
                    <a:lnTo>
                      <a:pt x="7144" y="7144"/>
                    </a:lnTo>
                    <a:lnTo>
                      <a:pt x="10382" y="7144"/>
                    </a:lnTo>
                    <a:lnTo>
                      <a:pt x="10382" y="1057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7" name="자유형: 도형 886">
                <a:extLst>
                  <a:ext uri="{FF2B5EF4-FFF2-40B4-BE49-F238E27FC236}">
                    <a16:creationId xmlns:a16="http://schemas.microsoft.com/office/drawing/2014/main" id="{3454D892-C8FC-4E1B-87AF-23C5E250B6FD}"/>
                  </a:ext>
                </a:extLst>
              </p:cNvPr>
              <p:cNvSpPr/>
              <p:nvPr/>
            </p:nvSpPr>
            <p:spPr>
              <a:xfrm>
                <a:off x="4233386" y="3502962"/>
                <a:ext cx="19050" cy="28575"/>
              </a:xfrm>
              <a:custGeom>
                <a:avLst/>
                <a:gdLst>
                  <a:gd name="connsiteX0" fmla="*/ 9334 w 19050"/>
                  <a:gd name="connsiteY0" fmla="*/ 9715 h 28575"/>
                  <a:gd name="connsiteX1" fmla="*/ 9334 w 19050"/>
                  <a:gd name="connsiteY1" fmla="*/ 9715 h 28575"/>
                  <a:gd name="connsiteX2" fmla="*/ 13049 w 19050"/>
                  <a:gd name="connsiteY2" fmla="*/ 7144 h 28575"/>
                  <a:gd name="connsiteX3" fmla="*/ 17621 w 19050"/>
                  <a:gd name="connsiteY3" fmla="*/ 12002 h 28575"/>
                  <a:gd name="connsiteX4" fmla="*/ 17621 w 19050"/>
                  <a:gd name="connsiteY4" fmla="*/ 21907 h 28575"/>
                  <a:gd name="connsiteX5" fmla="*/ 15335 w 19050"/>
                  <a:gd name="connsiteY5" fmla="*/ 21907 h 28575"/>
                  <a:gd name="connsiteX6" fmla="*/ 15335 w 19050"/>
                  <a:gd name="connsiteY6" fmla="*/ 12859 h 28575"/>
                  <a:gd name="connsiteX7" fmla="*/ 12573 w 19050"/>
                  <a:gd name="connsiteY7" fmla="*/ 9239 h 28575"/>
                  <a:gd name="connsiteX8" fmla="*/ 10382 w 19050"/>
                  <a:gd name="connsiteY8" fmla="*/ 10287 h 28575"/>
                  <a:gd name="connsiteX9" fmla="*/ 9430 w 19050"/>
                  <a:gd name="connsiteY9" fmla="*/ 14097 h 28575"/>
                  <a:gd name="connsiteX10" fmla="*/ 9430 w 19050"/>
                  <a:gd name="connsiteY10" fmla="*/ 21907 h 28575"/>
                  <a:gd name="connsiteX11" fmla="*/ 7144 w 19050"/>
                  <a:gd name="connsiteY11" fmla="*/ 21907 h 28575"/>
                  <a:gd name="connsiteX12" fmla="*/ 7144 w 19050"/>
                  <a:gd name="connsiteY12" fmla="*/ 7620 h 28575"/>
                  <a:gd name="connsiteX13" fmla="*/ 9430 w 19050"/>
                  <a:gd name="connsiteY13" fmla="*/ 7620 h 28575"/>
                  <a:gd name="connsiteX14" fmla="*/ 9430 w 19050"/>
                  <a:gd name="connsiteY14" fmla="*/ 971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28575">
                    <a:moveTo>
                      <a:pt x="9334" y="9715"/>
                    </a:moveTo>
                    <a:lnTo>
                      <a:pt x="9334" y="9715"/>
                    </a:lnTo>
                    <a:cubicBezTo>
                      <a:pt x="10096" y="7906"/>
                      <a:pt x="11811" y="7144"/>
                      <a:pt x="13049" y="7144"/>
                    </a:cubicBezTo>
                    <a:cubicBezTo>
                      <a:pt x="13906" y="7144"/>
                      <a:pt x="17621" y="7429"/>
                      <a:pt x="17621" y="12002"/>
                    </a:cubicBezTo>
                    <a:lnTo>
                      <a:pt x="17621" y="21907"/>
                    </a:lnTo>
                    <a:lnTo>
                      <a:pt x="15335" y="21907"/>
                    </a:lnTo>
                    <a:lnTo>
                      <a:pt x="15335" y="12859"/>
                    </a:lnTo>
                    <a:cubicBezTo>
                      <a:pt x="15335" y="10478"/>
                      <a:pt x="14478" y="9239"/>
                      <a:pt x="12573" y="9239"/>
                    </a:cubicBezTo>
                    <a:cubicBezTo>
                      <a:pt x="12573" y="9239"/>
                      <a:pt x="11335" y="9239"/>
                      <a:pt x="10382" y="10287"/>
                    </a:cubicBezTo>
                    <a:cubicBezTo>
                      <a:pt x="10001" y="10668"/>
                      <a:pt x="9430" y="11335"/>
                      <a:pt x="9430" y="14097"/>
                    </a:cubicBezTo>
                    <a:lnTo>
                      <a:pt x="9430" y="21907"/>
                    </a:lnTo>
                    <a:lnTo>
                      <a:pt x="7144" y="21907"/>
                    </a:lnTo>
                    <a:lnTo>
                      <a:pt x="7144" y="7620"/>
                    </a:lnTo>
                    <a:lnTo>
                      <a:pt x="9430" y="7620"/>
                    </a:lnTo>
                    <a:lnTo>
                      <a:pt x="9430" y="9715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8" name="자유형: 도형 887">
                <a:extLst>
                  <a:ext uri="{FF2B5EF4-FFF2-40B4-BE49-F238E27FC236}">
                    <a16:creationId xmlns:a16="http://schemas.microsoft.com/office/drawing/2014/main" id="{51800EEE-D884-495A-A163-85166C574F18}"/>
                  </a:ext>
                </a:extLst>
              </p:cNvPr>
              <p:cNvSpPr/>
              <p:nvPr/>
            </p:nvSpPr>
            <p:spPr>
              <a:xfrm>
                <a:off x="4233101" y="3502867"/>
                <a:ext cx="19050" cy="28575"/>
              </a:xfrm>
              <a:custGeom>
                <a:avLst/>
                <a:gdLst>
                  <a:gd name="connsiteX0" fmla="*/ 18192 w 19050"/>
                  <a:gd name="connsiteY0" fmla="*/ 22289 h 28575"/>
                  <a:gd name="connsiteX1" fmla="*/ 15430 w 19050"/>
                  <a:gd name="connsiteY1" fmla="*/ 22289 h 28575"/>
                  <a:gd name="connsiteX2" fmla="*/ 15430 w 19050"/>
                  <a:gd name="connsiteY2" fmla="*/ 13049 h 28575"/>
                  <a:gd name="connsiteX3" fmla="*/ 12859 w 19050"/>
                  <a:gd name="connsiteY3" fmla="*/ 9620 h 28575"/>
                  <a:gd name="connsiteX4" fmla="*/ 12859 w 19050"/>
                  <a:gd name="connsiteY4" fmla="*/ 9620 h 28575"/>
                  <a:gd name="connsiteX5" fmla="*/ 10858 w 19050"/>
                  <a:gd name="connsiteY5" fmla="*/ 10573 h 28575"/>
                  <a:gd name="connsiteX6" fmla="*/ 9906 w 19050"/>
                  <a:gd name="connsiteY6" fmla="*/ 14288 h 28575"/>
                  <a:gd name="connsiteX7" fmla="*/ 9906 w 19050"/>
                  <a:gd name="connsiteY7" fmla="*/ 22289 h 28575"/>
                  <a:gd name="connsiteX8" fmla="*/ 7144 w 19050"/>
                  <a:gd name="connsiteY8" fmla="*/ 22289 h 28575"/>
                  <a:gd name="connsiteX9" fmla="*/ 7144 w 19050"/>
                  <a:gd name="connsiteY9" fmla="*/ 7525 h 28575"/>
                  <a:gd name="connsiteX10" fmla="*/ 9906 w 19050"/>
                  <a:gd name="connsiteY10" fmla="*/ 7525 h 28575"/>
                  <a:gd name="connsiteX11" fmla="*/ 9906 w 19050"/>
                  <a:gd name="connsiteY11" fmla="*/ 9049 h 28575"/>
                  <a:gd name="connsiteX12" fmla="*/ 13430 w 19050"/>
                  <a:gd name="connsiteY12" fmla="*/ 7144 h 28575"/>
                  <a:gd name="connsiteX13" fmla="*/ 18288 w 19050"/>
                  <a:gd name="connsiteY13" fmla="*/ 12192 h 28575"/>
                  <a:gd name="connsiteX14" fmla="*/ 18288 w 19050"/>
                  <a:gd name="connsiteY14" fmla="*/ 22289 h 28575"/>
                  <a:gd name="connsiteX15" fmla="*/ 15907 w 19050"/>
                  <a:gd name="connsiteY15" fmla="*/ 21812 h 28575"/>
                  <a:gd name="connsiteX16" fmla="*/ 17716 w 19050"/>
                  <a:gd name="connsiteY16" fmla="*/ 21812 h 28575"/>
                  <a:gd name="connsiteX17" fmla="*/ 17716 w 19050"/>
                  <a:gd name="connsiteY17" fmla="*/ 12192 h 28575"/>
                  <a:gd name="connsiteX18" fmla="*/ 13335 w 19050"/>
                  <a:gd name="connsiteY18" fmla="*/ 7620 h 28575"/>
                  <a:gd name="connsiteX19" fmla="*/ 9811 w 19050"/>
                  <a:gd name="connsiteY19" fmla="*/ 10001 h 28575"/>
                  <a:gd name="connsiteX20" fmla="*/ 9811 w 19050"/>
                  <a:gd name="connsiteY20" fmla="*/ 10192 h 28575"/>
                  <a:gd name="connsiteX21" fmla="*/ 9334 w 19050"/>
                  <a:gd name="connsiteY21" fmla="*/ 10192 h 28575"/>
                  <a:gd name="connsiteX22" fmla="*/ 9334 w 19050"/>
                  <a:gd name="connsiteY22" fmla="*/ 10001 h 28575"/>
                  <a:gd name="connsiteX23" fmla="*/ 9334 w 19050"/>
                  <a:gd name="connsiteY23" fmla="*/ 8096 h 28575"/>
                  <a:gd name="connsiteX24" fmla="*/ 7525 w 19050"/>
                  <a:gd name="connsiteY24" fmla="*/ 8096 h 28575"/>
                  <a:gd name="connsiteX25" fmla="*/ 7525 w 19050"/>
                  <a:gd name="connsiteY25" fmla="*/ 21908 h 28575"/>
                  <a:gd name="connsiteX26" fmla="*/ 9334 w 19050"/>
                  <a:gd name="connsiteY26" fmla="*/ 21908 h 28575"/>
                  <a:gd name="connsiteX27" fmla="*/ 9334 w 19050"/>
                  <a:gd name="connsiteY27" fmla="*/ 14383 h 28575"/>
                  <a:gd name="connsiteX28" fmla="*/ 10382 w 19050"/>
                  <a:gd name="connsiteY28" fmla="*/ 10478 h 28575"/>
                  <a:gd name="connsiteX29" fmla="*/ 12763 w 19050"/>
                  <a:gd name="connsiteY29" fmla="*/ 9335 h 28575"/>
                  <a:gd name="connsiteX30" fmla="*/ 12763 w 19050"/>
                  <a:gd name="connsiteY30" fmla="*/ 9335 h 28575"/>
                  <a:gd name="connsiteX31" fmla="*/ 15811 w 19050"/>
                  <a:gd name="connsiteY31" fmla="*/ 13240 h 28575"/>
                  <a:gd name="connsiteX32" fmla="*/ 15811 w 19050"/>
                  <a:gd name="connsiteY32" fmla="*/ 2200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9050" h="28575">
                    <a:moveTo>
                      <a:pt x="18192" y="22289"/>
                    </a:moveTo>
                    <a:lnTo>
                      <a:pt x="15430" y="22289"/>
                    </a:lnTo>
                    <a:lnTo>
                      <a:pt x="15430" y="13049"/>
                    </a:lnTo>
                    <a:cubicBezTo>
                      <a:pt x="15430" y="10763"/>
                      <a:pt x="14668" y="9620"/>
                      <a:pt x="12859" y="9620"/>
                    </a:cubicBezTo>
                    <a:lnTo>
                      <a:pt x="12859" y="9620"/>
                    </a:lnTo>
                    <a:cubicBezTo>
                      <a:pt x="12859" y="9620"/>
                      <a:pt x="11621" y="9620"/>
                      <a:pt x="10858" y="10573"/>
                    </a:cubicBezTo>
                    <a:cubicBezTo>
                      <a:pt x="10477" y="10954"/>
                      <a:pt x="9906" y="11621"/>
                      <a:pt x="9906" y="14288"/>
                    </a:cubicBezTo>
                    <a:lnTo>
                      <a:pt x="9906" y="22289"/>
                    </a:lnTo>
                    <a:lnTo>
                      <a:pt x="7144" y="22289"/>
                    </a:lnTo>
                    <a:lnTo>
                      <a:pt x="7144" y="7525"/>
                    </a:lnTo>
                    <a:lnTo>
                      <a:pt x="9906" y="7525"/>
                    </a:lnTo>
                    <a:lnTo>
                      <a:pt x="9906" y="9049"/>
                    </a:lnTo>
                    <a:cubicBezTo>
                      <a:pt x="10763" y="7715"/>
                      <a:pt x="12287" y="7144"/>
                      <a:pt x="13430" y="7144"/>
                    </a:cubicBezTo>
                    <a:cubicBezTo>
                      <a:pt x="14192" y="7144"/>
                      <a:pt x="18288" y="7429"/>
                      <a:pt x="18288" y="12192"/>
                    </a:cubicBezTo>
                    <a:lnTo>
                      <a:pt x="18288" y="22289"/>
                    </a:lnTo>
                    <a:close/>
                    <a:moveTo>
                      <a:pt x="15907" y="21812"/>
                    </a:moveTo>
                    <a:lnTo>
                      <a:pt x="17716" y="21812"/>
                    </a:lnTo>
                    <a:lnTo>
                      <a:pt x="17716" y="12192"/>
                    </a:lnTo>
                    <a:cubicBezTo>
                      <a:pt x="17716" y="7906"/>
                      <a:pt x="14383" y="7620"/>
                      <a:pt x="13335" y="7620"/>
                    </a:cubicBezTo>
                    <a:cubicBezTo>
                      <a:pt x="12097" y="7620"/>
                      <a:pt x="10573" y="8382"/>
                      <a:pt x="9811" y="10001"/>
                    </a:cubicBezTo>
                    <a:lnTo>
                      <a:pt x="9811" y="10192"/>
                    </a:lnTo>
                    <a:lnTo>
                      <a:pt x="9334" y="10192"/>
                    </a:lnTo>
                    <a:lnTo>
                      <a:pt x="9334" y="10001"/>
                    </a:lnTo>
                    <a:cubicBezTo>
                      <a:pt x="9334" y="10001"/>
                      <a:pt x="9334" y="8096"/>
                      <a:pt x="9334" y="8096"/>
                    </a:cubicBezTo>
                    <a:lnTo>
                      <a:pt x="7525" y="8096"/>
                    </a:lnTo>
                    <a:lnTo>
                      <a:pt x="7525" y="21908"/>
                    </a:lnTo>
                    <a:lnTo>
                      <a:pt x="9334" y="21908"/>
                    </a:lnTo>
                    <a:lnTo>
                      <a:pt x="9334" y="14383"/>
                    </a:lnTo>
                    <a:cubicBezTo>
                      <a:pt x="9334" y="11621"/>
                      <a:pt x="10001" y="10859"/>
                      <a:pt x="10382" y="10478"/>
                    </a:cubicBezTo>
                    <a:cubicBezTo>
                      <a:pt x="11334" y="9430"/>
                      <a:pt x="12478" y="9335"/>
                      <a:pt x="12763" y="9335"/>
                    </a:cubicBezTo>
                    <a:lnTo>
                      <a:pt x="12763" y="9335"/>
                    </a:lnTo>
                    <a:cubicBezTo>
                      <a:pt x="14764" y="9335"/>
                      <a:pt x="15811" y="10668"/>
                      <a:pt x="15811" y="13240"/>
                    </a:cubicBezTo>
                    <a:lnTo>
                      <a:pt x="15811" y="2200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9" name="자유형: 도형 888">
                <a:extLst>
                  <a:ext uri="{FF2B5EF4-FFF2-40B4-BE49-F238E27FC236}">
                    <a16:creationId xmlns:a16="http://schemas.microsoft.com/office/drawing/2014/main" id="{AD3FDC04-A7B0-4AC8-8F56-58A1BBE39800}"/>
                  </a:ext>
                </a:extLst>
              </p:cNvPr>
              <p:cNvSpPr/>
              <p:nvPr/>
            </p:nvSpPr>
            <p:spPr>
              <a:xfrm>
                <a:off x="4247293" y="3503057"/>
                <a:ext cx="19050" cy="28575"/>
              </a:xfrm>
              <a:custGeom>
                <a:avLst/>
                <a:gdLst>
                  <a:gd name="connsiteX0" fmla="*/ 9525 w 19050"/>
                  <a:gd name="connsiteY0" fmla="*/ 13335 h 28575"/>
                  <a:gd name="connsiteX1" fmla="*/ 12573 w 19050"/>
                  <a:gd name="connsiteY1" fmla="*/ 9049 h 28575"/>
                  <a:gd name="connsiteX2" fmla="*/ 15716 w 19050"/>
                  <a:gd name="connsiteY2" fmla="*/ 13335 h 28575"/>
                  <a:gd name="connsiteX3" fmla="*/ 9525 w 19050"/>
                  <a:gd name="connsiteY3" fmla="*/ 13335 h 28575"/>
                  <a:gd name="connsiteX4" fmla="*/ 18097 w 19050"/>
                  <a:gd name="connsiteY4" fmla="*/ 15240 h 28575"/>
                  <a:gd name="connsiteX5" fmla="*/ 18097 w 19050"/>
                  <a:gd name="connsiteY5" fmla="*/ 13906 h 28575"/>
                  <a:gd name="connsiteX6" fmla="*/ 12763 w 19050"/>
                  <a:gd name="connsiteY6" fmla="*/ 7144 h 28575"/>
                  <a:gd name="connsiteX7" fmla="*/ 7144 w 19050"/>
                  <a:gd name="connsiteY7" fmla="*/ 14859 h 28575"/>
                  <a:gd name="connsiteX8" fmla="*/ 12573 w 19050"/>
                  <a:gd name="connsiteY8" fmla="*/ 22288 h 28575"/>
                  <a:gd name="connsiteX9" fmla="*/ 18002 w 19050"/>
                  <a:gd name="connsiteY9" fmla="*/ 17431 h 28575"/>
                  <a:gd name="connsiteX10" fmla="*/ 15621 w 19050"/>
                  <a:gd name="connsiteY10" fmla="*/ 17431 h 28575"/>
                  <a:gd name="connsiteX11" fmla="*/ 12668 w 19050"/>
                  <a:gd name="connsiteY11" fmla="*/ 20383 h 28575"/>
                  <a:gd name="connsiteX12" fmla="*/ 9620 w 19050"/>
                  <a:gd name="connsiteY12" fmla="*/ 15240 h 28575"/>
                  <a:gd name="connsiteX13" fmla="*/ 18193 w 19050"/>
                  <a:gd name="connsiteY13" fmla="*/ 1524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9525" y="13335"/>
                    </a:moveTo>
                    <a:cubicBezTo>
                      <a:pt x="9525" y="10954"/>
                      <a:pt x="10668" y="9049"/>
                      <a:pt x="12573" y="9049"/>
                    </a:cubicBezTo>
                    <a:cubicBezTo>
                      <a:pt x="14859" y="9049"/>
                      <a:pt x="15716" y="10858"/>
                      <a:pt x="15716" y="13335"/>
                    </a:cubicBezTo>
                    <a:lnTo>
                      <a:pt x="9525" y="13335"/>
                    </a:lnTo>
                    <a:close/>
                    <a:moveTo>
                      <a:pt x="18097" y="15240"/>
                    </a:moveTo>
                    <a:lnTo>
                      <a:pt x="18097" y="13906"/>
                    </a:lnTo>
                    <a:cubicBezTo>
                      <a:pt x="18097" y="9906"/>
                      <a:pt x="16383" y="7239"/>
                      <a:pt x="12763" y="7144"/>
                    </a:cubicBezTo>
                    <a:cubicBezTo>
                      <a:pt x="8858" y="7144"/>
                      <a:pt x="7144" y="10668"/>
                      <a:pt x="7144" y="14859"/>
                    </a:cubicBezTo>
                    <a:cubicBezTo>
                      <a:pt x="7144" y="19050"/>
                      <a:pt x="8668" y="22288"/>
                      <a:pt x="12573" y="22288"/>
                    </a:cubicBezTo>
                    <a:cubicBezTo>
                      <a:pt x="15526" y="22288"/>
                      <a:pt x="17621" y="20669"/>
                      <a:pt x="18002" y="17431"/>
                    </a:cubicBezTo>
                    <a:lnTo>
                      <a:pt x="15621" y="17431"/>
                    </a:lnTo>
                    <a:cubicBezTo>
                      <a:pt x="15335" y="19526"/>
                      <a:pt x="14478" y="20383"/>
                      <a:pt x="12668" y="20383"/>
                    </a:cubicBezTo>
                    <a:cubicBezTo>
                      <a:pt x="10287" y="20383"/>
                      <a:pt x="9430" y="17812"/>
                      <a:pt x="9620" y="15240"/>
                    </a:cubicBezTo>
                    <a:lnTo>
                      <a:pt x="18193" y="1524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0" name="자유형: 도형 889">
                <a:extLst>
                  <a:ext uri="{FF2B5EF4-FFF2-40B4-BE49-F238E27FC236}">
                    <a16:creationId xmlns:a16="http://schemas.microsoft.com/office/drawing/2014/main" id="{BE384FBB-6565-4872-A71C-5E2B83099B9E}"/>
                  </a:ext>
                </a:extLst>
              </p:cNvPr>
              <p:cNvSpPr/>
              <p:nvPr/>
            </p:nvSpPr>
            <p:spPr>
              <a:xfrm>
                <a:off x="4247007" y="3502772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8669 w 19050"/>
                  <a:gd name="connsiteY3" fmla="*/ 14192 h 28575"/>
                  <a:gd name="connsiteX4" fmla="*/ 18669 w 19050"/>
                  <a:gd name="connsiteY4" fmla="*/ 15812 h 28575"/>
                  <a:gd name="connsiteX5" fmla="*/ 10096 w 19050"/>
                  <a:gd name="connsiteY5" fmla="*/ 15812 h 28575"/>
                  <a:gd name="connsiteX6" fmla="*/ 11144 w 19050"/>
                  <a:gd name="connsiteY6" fmla="*/ 19717 h 28575"/>
                  <a:gd name="connsiteX7" fmla="*/ 12859 w 19050"/>
                  <a:gd name="connsiteY7" fmla="*/ 20479 h 28575"/>
                  <a:gd name="connsiteX8" fmla="*/ 15621 w 19050"/>
                  <a:gd name="connsiteY8" fmla="*/ 17812 h 28575"/>
                  <a:gd name="connsiteX9" fmla="*/ 15621 w 19050"/>
                  <a:gd name="connsiteY9" fmla="*/ 17621 h 28575"/>
                  <a:gd name="connsiteX10" fmla="*/ 18574 w 19050"/>
                  <a:gd name="connsiteY10" fmla="*/ 17621 h 28575"/>
                  <a:gd name="connsiteX11" fmla="*/ 18574 w 19050"/>
                  <a:gd name="connsiteY11" fmla="*/ 17907 h 28575"/>
                  <a:gd name="connsiteX12" fmla="*/ 12859 w 19050"/>
                  <a:gd name="connsiteY12" fmla="*/ 22955 h 28575"/>
                  <a:gd name="connsiteX13" fmla="*/ 13049 w 19050"/>
                  <a:gd name="connsiteY13" fmla="*/ 7620 h 28575"/>
                  <a:gd name="connsiteX14" fmla="*/ 7620 w 19050"/>
                  <a:gd name="connsiteY14" fmla="*/ 15049 h 28575"/>
                  <a:gd name="connsiteX15" fmla="*/ 12859 w 19050"/>
                  <a:gd name="connsiteY15" fmla="*/ 22288 h 28575"/>
                  <a:gd name="connsiteX16" fmla="*/ 18002 w 19050"/>
                  <a:gd name="connsiteY16" fmla="*/ 17907 h 28575"/>
                  <a:gd name="connsiteX17" fmla="*/ 16097 w 19050"/>
                  <a:gd name="connsiteY17" fmla="*/ 17907 h 28575"/>
                  <a:gd name="connsiteX18" fmla="*/ 12954 w 19050"/>
                  <a:gd name="connsiteY18" fmla="*/ 20860 h 28575"/>
                  <a:gd name="connsiteX19" fmla="*/ 10858 w 19050"/>
                  <a:gd name="connsiteY19" fmla="*/ 20003 h 28575"/>
                  <a:gd name="connsiteX20" fmla="*/ 9620 w 19050"/>
                  <a:gd name="connsiteY20" fmla="*/ 15526 h 28575"/>
                  <a:gd name="connsiteX21" fmla="*/ 9620 w 19050"/>
                  <a:gd name="connsiteY21" fmla="*/ 15335 h 28575"/>
                  <a:gd name="connsiteX22" fmla="*/ 18193 w 19050"/>
                  <a:gd name="connsiteY22" fmla="*/ 15335 h 28575"/>
                  <a:gd name="connsiteX23" fmla="*/ 18193 w 19050"/>
                  <a:gd name="connsiteY23" fmla="*/ 14192 h 28575"/>
                  <a:gd name="connsiteX24" fmla="*/ 13049 w 19050"/>
                  <a:gd name="connsiteY24" fmla="*/ 7620 h 28575"/>
                  <a:gd name="connsiteX25" fmla="*/ 16192 w 19050"/>
                  <a:gd name="connsiteY25" fmla="*/ 13811 h 28575"/>
                  <a:gd name="connsiteX26" fmla="*/ 9525 w 19050"/>
                  <a:gd name="connsiteY26" fmla="*/ 13811 h 28575"/>
                  <a:gd name="connsiteX27" fmla="*/ 9525 w 19050"/>
                  <a:gd name="connsiteY27" fmla="*/ 13621 h 28575"/>
                  <a:gd name="connsiteX28" fmla="*/ 12859 w 19050"/>
                  <a:gd name="connsiteY28" fmla="*/ 9144 h 28575"/>
                  <a:gd name="connsiteX29" fmla="*/ 15145 w 19050"/>
                  <a:gd name="connsiteY29" fmla="*/ 10001 h 28575"/>
                  <a:gd name="connsiteX30" fmla="*/ 16288 w 19050"/>
                  <a:gd name="connsiteY30" fmla="*/ 13621 h 28575"/>
                  <a:gd name="connsiteX31" fmla="*/ 16288 w 19050"/>
                  <a:gd name="connsiteY31" fmla="*/ 13811 h 28575"/>
                  <a:gd name="connsiteX32" fmla="*/ 10001 w 19050"/>
                  <a:gd name="connsiteY32" fmla="*/ 13335 h 28575"/>
                  <a:gd name="connsiteX33" fmla="*/ 15716 w 19050"/>
                  <a:gd name="connsiteY33" fmla="*/ 13335 h 28575"/>
                  <a:gd name="connsiteX34" fmla="*/ 14764 w 19050"/>
                  <a:gd name="connsiteY34" fmla="*/ 10287 h 28575"/>
                  <a:gd name="connsiteX35" fmla="*/ 12859 w 19050"/>
                  <a:gd name="connsiteY35" fmla="*/ 9525 h 28575"/>
                  <a:gd name="connsiteX36" fmla="*/ 10001 w 19050"/>
                  <a:gd name="connsiteY36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239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6573" y="7144"/>
                      <a:pt x="18669" y="9811"/>
                      <a:pt x="18669" y="14192"/>
                    </a:cubicBezTo>
                    <a:lnTo>
                      <a:pt x="18669" y="15812"/>
                    </a:lnTo>
                    <a:lnTo>
                      <a:pt x="10096" y="15812"/>
                    </a:lnTo>
                    <a:cubicBezTo>
                      <a:pt x="10096" y="17431"/>
                      <a:pt x="10382" y="18859"/>
                      <a:pt x="11144" y="19717"/>
                    </a:cubicBezTo>
                    <a:cubicBezTo>
                      <a:pt x="11621" y="20193"/>
                      <a:pt x="12192" y="20479"/>
                      <a:pt x="12859" y="20479"/>
                    </a:cubicBezTo>
                    <a:cubicBezTo>
                      <a:pt x="14573" y="20479"/>
                      <a:pt x="15335" y="19717"/>
                      <a:pt x="15621" y="17812"/>
                    </a:cubicBezTo>
                    <a:lnTo>
                      <a:pt x="15621" y="17621"/>
                    </a:lnTo>
                    <a:lnTo>
                      <a:pt x="18574" y="17621"/>
                    </a:lnTo>
                    <a:lnTo>
                      <a:pt x="18574" y="17907"/>
                    </a:lnTo>
                    <a:cubicBezTo>
                      <a:pt x="18193" y="21146"/>
                      <a:pt x="16097" y="22955"/>
                      <a:pt x="12859" y="22955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525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716" y="22288"/>
                      <a:pt x="17621" y="20669"/>
                      <a:pt x="18002" y="17907"/>
                    </a:cubicBezTo>
                    <a:lnTo>
                      <a:pt x="16097" y="17907"/>
                    </a:lnTo>
                    <a:cubicBezTo>
                      <a:pt x="15812" y="19907"/>
                      <a:pt x="14859" y="20860"/>
                      <a:pt x="12954" y="20860"/>
                    </a:cubicBezTo>
                    <a:cubicBezTo>
                      <a:pt x="12097" y="20860"/>
                      <a:pt x="11430" y="20574"/>
                      <a:pt x="10858" y="20003"/>
                    </a:cubicBezTo>
                    <a:cubicBezTo>
                      <a:pt x="10001" y="19050"/>
                      <a:pt x="9525" y="17431"/>
                      <a:pt x="9620" y="15526"/>
                    </a:cubicBezTo>
                    <a:lnTo>
                      <a:pt x="9620" y="15335"/>
                    </a:lnTo>
                    <a:lnTo>
                      <a:pt x="18193" y="15335"/>
                    </a:lnTo>
                    <a:lnTo>
                      <a:pt x="18193" y="14192"/>
                    </a:lnTo>
                    <a:cubicBezTo>
                      <a:pt x="18193" y="10096"/>
                      <a:pt x="16383" y="7715"/>
                      <a:pt x="13049" y="7620"/>
                    </a:cubicBezTo>
                    <a:close/>
                    <a:moveTo>
                      <a:pt x="16192" y="13811"/>
                    </a:moveTo>
                    <a:lnTo>
                      <a:pt x="9525" y="13811"/>
                    </a:lnTo>
                    <a:lnTo>
                      <a:pt x="9525" y="13621"/>
                    </a:lnTo>
                    <a:cubicBezTo>
                      <a:pt x="9525" y="10954"/>
                      <a:pt x="10858" y="9144"/>
                      <a:pt x="12859" y="9144"/>
                    </a:cubicBezTo>
                    <a:cubicBezTo>
                      <a:pt x="13811" y="9144"/>
                      <a:pt x="14573" y="9430"/>
                      <a:pt x="15145" y="10001"/>
                    </a:cubicBezTo>
                    <a:cubicBezTo>
                      <a:pt x="15907" y="10763"/>
                      <a:pt x="16288" y="12001"/>
                      <a:pt x="16288" y="13621"/>
                    </a:cubicBezTo>
                    <a:lnTo>
                      <a:pt x="16288" y="13811"/>
                    </a:lnTo>
                    <a:close/>
                    <a:moveTo>
                      <a:pt x="10001" y="13335"/>
                    </a:moveTo>
                    <a:lnTo>
                      <a:pt x="15716" y="13335"/>
                    </a:lnTo>
                    <a:cubicBezTo>
                      <a:pt x="15716" y="12001"/>
                      <a:pt x="15335" y="10954"/>
                      <a:pt x="14764" y="10287"/>
                    </a:cubicBezTo>
                    <a:cubicBezTo>
                      <a:pt x="14288" y="9811"/>
                      <a:pt x="13621" y="9525"/>
                      <a:pt x="12859" y="9525"/>
                    </a:cubicBezTo>
                    <a:cubicBezTo>
                      <a:pt x="11239" y="9525"/>
                      <a:pt x="10096" y="11049"/>
                      <a:pt x="10001" y="1333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1" name="자유형: 도형 890">
                <a:extLst>
                  <a:ext uri="{FF2B5EF4-FFF2-40B4-BE49-F238E27FC236}">
                    <a16:creationId xmlns:a16="http://schemas.microsoft.com/office/drawing/2014/main" id="{2F218BBA-DB96-4897-990F-585EABCCD501}"/>
                  </a:ext>
                </a:extLst>
              </p:cNvPr>
              <p:cNvSpPr/>
              <p:nvPr/>
            </p:nvSpPr>
            <p:spPr>
              <a:xfrm>
                <a:off x="4260628" y="3503057"/>
                <a:ext cx="19050" cy="28575"/>
              </a:xfrm>
              <a:custGeom>
                <a:avLst/>
                <a:gdLst>
                  <a:gd name="connsiteX0" fmla="*/ 9620 w 19050"/>
                  <a:gd name="connsiteY0" fmla="*/ 15240 h 28575"/>
                  <a:gd name="connsiteX1" fmla="*/ 12668 w 19050"/>
                  <a:gd name="connsiteY1" fmla="*/ 20383 h 28575"/>
                  <a:gd name="connsiteX2" fmla="*/ 15621 w 19050"/>
                  <a:gd name="connsiteY2" fmla="*/ 17431 h 28575"/>
                  <a:gd name="connsiteX3" fmla="*/ 18002 w 19050"/>
                  <a:gd name="connsiteY3" fmla="*/ 17431 h 28575"/>
                  <a:gd name="connsiteX4" fmla="*/ 12573 w 19050"/>
                  <a:gd name="connsiteY4" fmla="*/ 22288 h 28575"/>
                  <a:gd name="connsiteX5" fmla="*/ 7144 w 19050"/>
                  <a:gd name="connsiteY5" fmla="*/ 14859 h 28575"/>
                  <a:gd name="connsiteX6" fmla="*/ 12763 w 19050"/>
                  <a:gd name="connsiteY6" fmla="*/ 7144 h 28575"/>
                  <a:gd name="connsiteX7" fmla="*/ 18097 w 19050"/>
                  <a:gd name="connsiteY7" fmla="*/ 13906 h 28575"/>
                  <a:gd name="connsiteX8" fmla="*/ 18097 w 19050"/>
                  <a:gd name="connsiteY8" fmla="*/ 15240 h 28575"/>
                  <a:gd name="connsiteX9" fmla="*/ 9525 w 19050"/>
                  <a:gd name="connsiteY9" fmla="*/ 15240 h 28575"/>
                  <a:gd name="connsiteX10" fmla="*/ 15812 w 19050"/>
                  <a:gd name="connsiteY10" fmla="*/ 13335 h 28575"/>
                  <a:gd name="connsiteX11" fmla="*/ 12668 w 19050"/>
                  <a:gd name="connsiteY11" fmla="*/ 9049 h 28575"/>
                  <a:gd name="connsiteX12" fmla="*/ 9620 w 19050"/>
                  <a:gd name="connsiteY12" fmla="*/ 13335 h 28575"/>
                  <a:gd name="connsiteX13" fmla="*/ 15812 w 19050"/>
                  <a:gd name="connsiteY13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9620" y="15240"/>
                    </a:moveTo>
                    <a:cubicBezTo>
                      <a:pt x="9430" y="17716"/>
                      <a:pt x="10287" y="20383"/>
                      <a:pt x="12668" y="20383"/>
                    </a:cubicBezTo>
                    <a:cubicBezTo>
                      <a:pt x="14478" y="20383"/>
                      <a:pt x="15335" y="19526"/>
                      <a:pt x="15621" y="17431"/>
                    </a:cubicBezTo>
                    <a:lnTo>
                      <a:pt x="18002" y="17431"/>
                    </a:lnTo>
                    <a:cubicBezTo>
                      <a:pt x="17621" y="20669"/>
                      <a:pt x="15526" y="22288"/>
                      <a:pt x="12573" y="22288"/>
                    </a:cubicBezTo>
                    <a:cubicBezTo>
                      <a:pt x="8668" y="22288"/>
                      <a:pt x="7144" y="19050"/>
                      <a:pt x="7144" y="14859"/>
                    </a:cubicBezTo>
                    <a:cubicBezTo>
                      <a:pt x="7144" y="10668"/>
                      <a:pt x="8954" y="7144"/>
                      <a:pt x="12763" y="7144"/>
                    </a:cubicBezTo>
                    <a:cubicBezTo>
                      <a:pt x="16383" y="7144"/>
                      <a:pt x="18097" y="9906"/>
                      <a:pt x="18097" y="13906"/>
                    </a:cubicBezTo>
                    <a:lnTo>
                      <a:pt x="18097" y="15240"/>
                    </a:lnTo>
                    <a:lnTo>
                      <a:pt x="9525" y="15240"/>
                    </a:lnTo>
                    <a:close/>
                    <a:moveTo>
                      <a:pt x="15812" y="13335"/>
                    </a:moveTo>
                    <a:cubicBezTo>
                      <a:pt x="15812" y="10954"/>
                      <a:pt x="14954" y="9049"/>
                      <a:pt x="12668" y="9049"/>
                    </a:cubicBezTo>
                    <a:cubicBezTo>
                      <a:pt x="10763" y="9049"/>
                      <a:pt x="9620" y="10954"/>
                      <a:pt x="9620" y="13335"/>
                    </a:cubicBezTo>
                    <a:lnTo>
                      <a:pt x="15812" y="13335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2" name="자유형: 도형 891">
                <a:extLst>
                  <a:ext uri="{FF2B5EF4-FFF2-40B4-BE49-F238E27FC236}">
                    <a16:creationId xmlns:a16="http://schemas.microsoft.com/office/drawing/2014/main" id="{6DE5567C-3680-4058-B987-38E7E061BEE2}"/>
                  </a:ext>
                </a:extLst>
              </p:cNvPr>
              <p:cNvSpPr/>
              <p:nvPr/>
            </p:nvSpPr>
            <p:spPr>
              <a:xfrm>
                <a:off x="4260437" y="3502772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8669 w 19050"/>
                  <a:gd name="connsiteY3" fmla="*/ 14192 h 28575"/>
                  <a:gd name="connsiteX4" fmla="*/ 18669 w 19050"/>
                  <a:gd name="connsiteY4" fmla="*/ 15812 h 28575"/>
                  <a:gd name="connsiteX5" fmla="*/ 10096 w 19050"/>
                  <a:gd name="connsiteY5" fmla="*/ 15812 h 28575"/>
                  <a:gd name="connsiteX6" fmla="*/ 11144 w 19050"/>
                  <a:gd name="connsiteY6" fmla="*/ 19717 h 28575"/>
                  <a:gd name="connsiteX7" fmla="*/ 12859 w 19050"/>
                  <a:gd name="connsiteY7" fmla="*/ 20479 h 28575"/>
                  <a:gd name="connsiteX8" fmla="*/ 15621 w 19050"/>
                  <a:gd name="connsiteY8" fmla="*/ 17812 h 28575"/>
                  <a:gd name="connsiteX9" fmla="*/ 15621 w 19050"/>
                  <a:gd name="connsiteY9" fmla="*/ 17621 h 28575"/>
                  <a:gd name="connsiteX10" fmla="*/ 18574 w 19050"/>
                  <a:gd name="connsiteY10" fmla="*/ 17621 h 28575"/>
                  <a:gd name="connsiteX11" fmla="*/ 18574 w 19050"/>
                  <a:gd name="connsiteY11" fmla="*/ 17907 h 28575"/>
                  <a:gd name="connsiteX12" fmla="*/ 12859 w 19050"/>
                  <a:gd name="connsiteY12" fmla="*/ 22955 h 28575"/>
                  <a:gd name="connsiteX13" fmla="*/ 13049 w 19050"/>
                  <a:gd name="connsiteY13" fmla="*/ 7620 h 28575"/>
                  <a:gd name="connsiteX14" fmla="*/ 7620 w 19050"/>
                  <a:gd name="connsiteY14" fmla="*/ 15049 h 28575"/>
                  <a:gd name="connsiteX15" fmla="*/ 12859 w 19050"/>
                  <a:gd name="connsiteY15" fmla="*/ 22288 h 28575"/>
                  <a:gd name="connsiteX16" fmla="*/ 18002 w 19050"/>
                  <a:gd name="connsiteY16" fmla="*/ 17907 h 28575"/>
                  <a:gd name="connsiteX17" fmla="*/ 16097 w 19050"/>
                  <a:gd name="connsiteY17" fmla="*/ 17907 h 28575"/>
                  <a:gd name="connsiteX18" fmla="*/ 12954 w 19050"/>
                  <a:gd name="connsiteY18" fmla="*/ 20860 h 28575"/>
                  <a:gd name="connsiteX19" fmla="*/ 10858 w 19050"/>
                  <a:gd name="connsiteY19" fmla="*/ 20003 h 28575"/>
                  <a:gd name="connsiteX20" fmla="*/ 9620 w 19050"/>
                  <a:gd name="connsiteY20" fmla="*/ 15526 h 28575"/>
                  <a:gd name="connsiteX21" fmla="*/ 9620 w 19050"/>
                  <a:gd name="connsiteY21" fmla="*/ 15335 h 28575"/>
                  <a:gd name="connsiteX22" fmla="*/ 18193 w 19050"/>
                  <a:gd name="connsiteY22" fmla="*/ 15335 h 28575"/>
                  <a:gd name="connsiteX23" fmla="*/ 18193 w 19050"/>
                  <a:gd name="connsiteY23" fmla="*/ 14192 h 28575"/>
                  <a:gd name="connsiteX24" fmla="*/ 13049 w 19050"/>
                  <a:gd name="connsiteY24" fmla="*/ 7620 h 28575"/>
                  <a:gd name="connsiteX25" fmla="*/ 16192 w 19050"/>
                  <a:gd name="connsiteY25" fmla="*/ 13811 h 28575"/>
                  <a:gd name="connsiteX26" fmla="*/ 9525 w 19050"/>
                  <a:gd name="connsiteY26" fmla="*/ 13811 h 28575"/>
                  <a:gd name="connsiteX27" fmla="*/ 9525 w 19050"/>
                  <a:gd name="connsiteY27" fmla="*/ 13621 h 28575"/>
                  <a:gd name="connsiteX28" fmla="*/ 12859 w 19050"/>
                  <a:gd name="connsiteY28" fmla="*/ 9144 h 28575"/>
                  <a:gd name="connsiteX29" fmla="*/ 15049 w 19050"/>
                  <a:gd name="connsiteY29" fmla="*/ 10001 h 28575"/>
                  <a:gd name="connsiteX30" fmla="*/ 16192 w 19050"/>
                  <a:gd name="connsiteY30" fmla="*/ 13621 h 28575"/>
                  <a:gd name="connsiteX31" fmla="*/ 16192 w 19050"/>
                  <a:gd name="connsiteY31" fmla="*/ 13811 h 28575"/>
                  <a:gd name="connsiteX32" fmla="*/ 10001 w 19050"/>
                  <a:gd name="connsiteY32" fmla="*/ 13335 h 28575"/>
                  <a:gd name="connsiteX33" fmla="*/ 15716 w 19050"/>
                  <a:gd name="connsiteY33" fmla="*/ 13335 h 28575"/>
                  <a:gd name="connsiteX34" fmla="*/ 14764 w 19050"/>
                  <a:gd name="connsiteY34" fmla="*/ 10287 h 28575"/>
                  <a:gd name="connsiteX35" fmla="*/ 12859 w 19050"/>
                  <a:gd name="connsiteY35" fmla="*/ 9525 h 28575"/>
                  <a:gd name="connsiteX36" fmla="*/ 10001 w 19050"/>
                  <a:gd name="connsiteY36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239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6573" y="7144"/>
                      <a:pt x="18669" y="9811"/>
                      <a:pt x="18669" y="14192"/>
                    </a:cubicBezTo>
                    <a:lnTo>
                      <a:pt x="18669" y="15812"/>
                    </a:lnTo>
                    <a:lnTo>
                      <a:pt x="10096" y="15812"/>
                    </a:lnTo>
                    <a:cubicBezTo>
                      <a:pt x="10096" y="17431"/>
                      <a:pt x="10478" y="18955"/>
                      <a:pt x="11144" y="19717"/>
                    </a:cubicBezTo>
                    <a:cubicBezTo>
                      <a:pt x="11621" y="20193"/>
                      <a:pt x="12192" y="20479"/>
                      <a:pt x="12859" y="20479"/>
                    </a:cubicBezTo>
                    <a:cubicBezTo>
                      <a:pt x="14573" y="20479"/>
                      <a:pt x="15335" y="19717"/>
                      <a:pt x="15621" y="17812"/>
                    </a:cubicBezTo>
                    <a:lnTo>
                      <a:pt x="15621" y="17621"/>
                    </a:lnTo>
                    <a:lnTo>
                      <a:pt x="18574" y="17621"/>
                    </a:lnTo>
                    <a:lnTo>
                      <a:pt x="18574" y="17907"/>
                    </a:lnTo>
                    <a:cubicBezTo>
                      <a:pt x="18193" y="21146"/>
                      <a:pt x="16097" y="22955"/>
                      <a:pt x="12859" y="22955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525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716" y="22288"/>
                      <a:pt x="17621" y="20669"/>
                      <a:pt x="18002" y="17907"/>
                    </a:cubicBezTo>
                    <a:lnTo>
                      <a:pt x="16097" y="17907"/>
                    </a:lnTo>
                    <a:cubicBezTo>
                      <a:pt x="15812" y="19907"/>
                      <a:pt x="14859" y="20860"/>
                      <a:pt x="12954" y="20860"/>
                    </a:cubicBezTo>
                    <a:cubicBezTo>
                      <a:pt x="12097" y="20860"/>
                      <a:pt x="11430" y="20574"/>
                      <a:pt x="10858" y="20003"/>
                    </a:cubicBezTo>
                    <a:cubicBezTo>
                      <a:pt x="10001" y="19050"/>
                      <a:pt x="9525" y="17431"/>
                      <a:pt x="9620" y="15526"/>
                    </a:cubicBezTo>
                    <a:lnTo>
                      <a:pt x="9620" y="15335"/>
                    </a:lnTo>
                    <a:lnTo>
                      <a:pt x="18193" y="15335"/>
                    </a:lnTo>
                    <a:lnTo>
                      <a:pt x="18193" y="14192"/>
                    </a:lnTo>
                    <a:cubicBezTo>
                      <a:pt x="18193" y="10096"/>
                      <a:pt x="16383" y="7715"/>
                      <a:pt x="13049" y="7620"/>
                    </a:cubicBezTo>
                    <a:close/>
                    <a:moveTo>
                      <a:pt x="16192" y="13811"/>
                    </a:moveTo>
                    <a:lnTo>
                      <a:pt x="9525" y="13811"/>
                    </a:lnTo>
                    <a:lnTo>
                      <a:pt x="9525" y="13621"/>
                    </a:lnTo>
                    <a:cubicBezTo>
                      <a:pt x="9525" y="10954"/>
                      <a:pt x="10858" y="9144"/>
                      <a:pt x="12859" y="9144"/>
                    </a:cubicBezTo>
                    <a:cubicBezTo>
                      <a:pt x="13811" y="9144"/>
                      <a:pt x="14478" y="9430"/>
                      <a:pt x="15049" y="10001"/>
                    </a:cubicBezTo>
                    <a:cubicBezTo>
                      <a:pt x="15812" y="10763"/>
                      <a:pt x="16192" y="12001"/>
                      <a:pt x="16192" y="13621"/>
                    </a:cubicBezTo>
                    <a:lnTo>
                      <a:pt x="16192" y="13811"/>
                    </a:lnTo>
                    <a:close/>
                    <a:moveTo>
                      <a:pt x="10001" y="13335"/>
                    </a:moveTo>
                    <a:lnTo>
                      <a:pt x="15716" y="13335"/>
                    </a:lnTo>
                    <a:cubicBezTo>
                      <a:pt x="15716" y="12001"/>
                      <a:pt x="15335" y="10954"/>
                      <a:pt x="14764" y="10287"/>
                    </a:cubicBezTo>
                    <a:cubicBezTo>
                      <a:pt x="14288" y="9811"/>
                      <a:pt x="13621" y="9525"/>
                      <a:pt x="12859" y="9525"/>
                    </a:cubicBezTo>
                    <a:cubicBezTo>
                      <a:pt x="11239" y="9525"/>
                      <a:pt x="10096" y="11049"/>
                      <a:pt x="10001" y="1333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3" name="자유형: 도형 892">
                <a:extLst>
                  <a:ext uri="{FF2B5EF4-FFF2-40B4-BE49-F238E27FC236}">
                    <a16:creationId xmlns:a16="http://schemas.microsoft.com/office/drawing/2014/main" id="{7846A1EE-67B4-4CD0-BD8F-0466F166B52B}"/>
                  </a:ext>
                </a:extLst>
              </p:cNvPr>
              <p:cNvSpPr/>
              <p:nvPr/>
            </p:nvSpPr>
            <p:spPr>
              <a:xfrm>
                <a:off x="4275201" y="3503248"/>
                <a:ext cx="19050" cy="28575"/>
              </a:xfrm>
              <a:custGeom>
                <a:avLst/>
                <a:gdLst>
                  <a:gd name="connsiteX0" fmla="*/ 9430 w 19050"/>
                  <a:gd name="connsiteY0" fmla="*/ 21622 h 28575"/>
                  <a:gd name="connsiteX1" fmla="*/ 7144 w 19050"/>
                  <a:gd name="connsiteY1" fmla="*/ 21622 h 28575"/>
                  <a:gd name="connsiteX2" fmla="*/ 7144 w 19050"/>
                  <a:gd name="connsiteY2" fmla="*/ 7334 h 28575"/>
                  <a:gd name="connsiteX3" fmla="*/ 9430 w 19050"/>
                  <a:gd name="connsiteY3" fmla="*/ 7334 h 28575"/>
                  <a:gd name="connsiteX4" fmla="*/ 9430 w 19050"/>
                  <a:gd name="connsiteY4" fmla="*/ 10096 h 28575"/>
                  <a:gd name="connsiteX5" fmla="*/ 9430 w 19050"/>
                  <a:gd name="connsiteY5" fmla="*/ 10096 h 28575"/>
                  <a:gd name="connsiteX6" fmla="*/ 13049 w 19050"/>
                  <a:gd name="connsiteY6" fmla="*/ 7144 h 28575"/>
                  <a:gd name="connsiteX7" fmla="*/ 13811 w 19050"/>
                  <a:gd name="connsiteY7" fmla="*/ 7144 h 28575"/>
                  <a:gd name="connsiteX8" fmla="*/ 13811 w 19050"/>
                  <a:gd name="connsiteY8" fmla="*/ 9715 h 28575"/>
                  <a:gd name="connsiteX9" fmla="*/ 12859 w 19050"/>
                  <a:gd name="connsiteY9" fmla="*/ 9525 h 28575"/>
                  <a:gd name="connsiteX10" fmla="*/ 9430 w 19050"/>
                  <a:gd name="connsiteY10" fmla="*/ 14478 h 28575"/>
                  <a:gd name="connsiteX11" fmla="*/ 9430 w 19050"/>
                  <a:gd name="connsiteY11" fmla="*/ 2162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28575">
                    <a:moveTo>
                      <a:pt x="9430" y="21622"/>
                    </a:moveTo>
                    <a:lnTo>
                      <a:pt x="7144" y="21622"/>
                    </a:lnTo>
                    <a:lnTo>
                      <a:pt x="7144" y="7334"/>
                    </a:lnTo>
                    <a:lnTo>
                      <a:pt x="9430" y="7334"/>
                    </a:lnTo>
                    <a:lnTo>
                      <a:pt x="9430" y="10096"/>
                    </a:lnTo>
                    <a:lnTo>
                      <a:pt x="9430" y="10096"/>
                    </a:lnTo>
                    <a:cubicBezTo>
                      <a:pt x="9811" y="8096"/>
                      <a:pt x="11335" y="7144"/>
                      <a:pt x="13049" y="7144"/>
                    </a:cubicBezTo>
                    <a:cubicBezTo>
                      <a:pt x="13335" y="7144"/>
                      <a:pt x="13526" y="7144"/>
                      <a:pt x="13811" y="7144"/>
                    </a:cubicBezTo>
                    <a:lnTo>
                      <a:pt x="13811" y="9715"/>
                    </a:lnTo>
                    <a:cubicBezTo>
                      <a:pt x="13811" y="9715"/>
                      <a:pt x="13145" y="9525"/>
                      <a:pt x="12859" y="9525"/>
                    </a:cubicBezTo>
                    <a:cubicBezTo>
                      <a:pt x="10001" y="9620"/>
                      <a:pt x="9430" y="11430"/>
                      <a:pt x="9430" y="14478"/>
                    </a:cubicBezTo>
                    <a:lnTo>
                      <a:pt x="9430" y="21622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4" name="자유형: 도형 893">
                <a:extLst>
                  <a:ext uri="{FF2B5EF4-FFF2-40B4-BE49-F238E27FC236}">
                    <a16:creationId xmlns:a16="http://schemas.microsoft.com/office/drawing/2014/main" id="{6446AD83-A4B7-4739-B6D8-550917BE00AA}"/>
                  </a:ext>
                </a:extLst>
              </p:cNvPr>
              <p:cNvSpPr/>
              <p:nvPr/>
            </p:nvSpPr>
            <p:spPr>
              <a:xfrm>
                <a:off x="4275011" y="3503057"/>
                <a:ext cx="19050" cy="28575"/>
              </a:xfrm>
              <a:custGeom>
                <a:avLst/>
                <a:gdLst>
                  <a:gd name="connsiteX0" fmla="*/ 9906 w 19050"/>
                  <a:gd name="connsiteY0" fmla="*/ 22098 h 28575"/>
                  <a:gd name="connsiteX1" fmla="*/ 7144 w 19050"/>
                  <a:gd name="connsiteY1" fmla="*/ 22098 h 28575"/>
                  <a:gd name="connsiteX2" fmla="*/ 7144 w 19050"/>
                  <a:gd name="connsiteY2" fmla="*/ 7334 h 28575"/>
                  <a:gd name="connsiteX3" fmla="*/ 9906 w 19050"/>
                  <a:gd name="connsiteY3" fmla="*/ 7334 h 28575"/>
                  <a:gd name="connsiteX4" fmla="*/ 9906 w 19050"/>
                  <a:gd name="connsiteY4" fmla="*/ 9049 h 28575"/>
                  <a:gd name="connsiteX5" fmla="*/ 13240 w 19050"/>
                  <a:gd name="connsiteY5" fmla="*/ 7144 h 28575"/>
                  <a:gd name="connsiteX6" fmla="*/ 14002 w 19050"/>
                  <a:gd name="connsiteY6" fmla="*/ 7144 h 28575"/>
                  <a:gd name="connsiteX7" fmla="*/ 14192 w 19050"/>
                  <a:gd name="connsiteY7" fmla="*/ 7144 h 28575"/>
                  <a:gd name="connsiteX8" fmla="*/ 14192 w 19050"/>
                  <a:gd name="connsiteY8" fmla="*/ 10287 h 28575"/>
                  <a:gd name="connsiteX9" fmla="*/ 13811 w 19050"/>
                  <a:gd name="connsiteY9" fmla="*/ 10096 h 28575"/>
                  <a:gd name="connsiteX10" fmla="*/ 12954 w 19050"/>
                  <a:gd name="connsiteY10" fmla="*/ 10001 h 28575"/>
                  <a:gd name="connsiteX11" fmla="*/ 9811 w 19050"/>
                  <a:gd name="connsiteY11" fmla="*/ 14764 h 28575"/>
                  <a:gd name="connsiteX12" fmla="*/ 9811 w 19050"/>
                  <a:gd name="connsiteY12" fmla="*/ 22098 h 28575"/>
                  <a:gd name="connsiteX13" fmla="*/ 7620 w 19050"/>
                  <a:gd name="connsiteY13" fmla="*/ 21622 h 28575"/>
                  <a:gd name="connsiteX14" fmla="*/ 9430 w 19050"/>
                  <a:gd name="connsiteY14" fmla="*/ 21622 h 28575"/>
                  <a:gd name="connsiteX15" fmla="*/ 9430 w 19050"/>
                  <a:gd name="connsiteY15" fmla="*/ 14764 h 28575"/>
                  <a:gd name="connsiteX16" fmla="*/ 13049 w 19050"/>
                  <a:gd name="connsiteY16" fmla="*/ 9525 h 28575"/>
                  <a:gd name="connsiteX17" fmla="*/ 13049 w 19050"/>
                  <a:gd name="connsiteY17" fmla="*/ 9525 h 28575"/>
                  <a:gd name="connsiteX18" fmla="*/ 13811 w 19050"/>
                  <a:gd name="connsiteY18" fmla="*/ 9525 h 28575"/>
                  <a:gd name="connsiteX19" fmla="*/ 13811 w 19050"/>
                  <a:gd name="connsiteY19" fmla="*/ 7525 h 28575"/>
                  <a:gd name="connsiteX20" fmla="*/ 13240 w 19050"/>
                  <a:gd name="connsiteY20" fmla="*/ 7525 h 28575"/>
                  <a:gd name="connsiteX21" fmla="*/ 9906 w 19050"/>
                  <a:gd name="connsiteY21" fmla="*/ 10287 h 28575"/>
                  <a:gd name="connsiteX22" fmla="*/ 9906 w 19050"/>
                  <a:gd name="connsiteY22" fmla="*/ 10478 h 28575"/>
                  <a:gd name="connsiteX23" fmla="*/ 9430 w 19050"/>
                  <a:gd name="connsiteY23" fmla="*/ 10478 h 28575"/>
                  <a:gd name="connsiteX24" fmla="*/ 9430 w 19050"/>
                  <a:gd name="connsiteY24" fmla="*/ 10287 h 28575"/>
                  <a:gd name="connsiteX25" fmla="*/ 9430 w 19050"/>
                  <a:gd name="connsiteY25" fmla="*/ 7715 h 28575"/>
                  <a:gd name="connsiteX26" fmla="*/ 7620 w 19050"/>
                  <a:gd name="connsiteY26" fmla="*/ 7715 h 28575"/>
                  <a:gd name="connsiteX27" fmla="*/ 7620 w 19050"/>
                  <a:gd name="connsiteY27" fmla="*/ 21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9050" h="28575">
                    <a:moveTo>
                      <a:pt x="9906" y="22098"/>
                    </a:moveTo>
                    <a:lnTo>
                      <a:pt x="7144" y="22098"/>
                    </a:lnTo>
                    <a:lnTo>
                      <a:pt x="7144" y="7334"/>
                    </a:lnTo>
                    <a:lnTo>
                      <a:pt x="9906" y="7334"/>
                    </a:lnTo>
                    <a:lnTo>
                      <a:pt x="9906" y="9049"/>
                    </a:lnTo>
                    <a:cubicBezTo>
                      <a:pt x="10573" y="7906"/>
                      <a:pt x="11811" y="7144"/>
                      <a:pt x="13240" y="7144"/>
                    </a:cubicBezTo>
                    <a:cubicBezTo>
                      <a:pt x="13525" y="7144"/>
                      <a:pt x="13716" y="7144"/>
                      <a:pt x="14002" y="7144"/>
                    </a:cubicBezTo>
                    <a:lnTo>
                      <a:pt x="14192" y="7144"/>
                    </a:lnTo>
                    <a:lnTo>
                      <a:pt x="14192" y="10287"/>
                    </a:lnTo>
                    <a:lnTo>
                      <a:pt x="13811" y="10096"/>
                    </a:lnTo>
                    <a:cubicBezTo>
                      <a:pt x="13811" y="10096"/>
                      <a:pt x="13240" y="10001"/>
                      <a:pt x="12954" y="10001"/>
                    </a:cubicBezTo>
                    <a:cubicBezTo>
                      <a:pt x="10287" y="10096"/>
                      <a:pt x="9811" y="11716"/>
                      <a:pt x="9811" y="14764"/>
                    </a:cubicBezTo>
                    <a:lnTo>
                      <a:pt x="9811" y="22098"/>
                    </a:lnTo>
                    <a:close/>
                    <a:moveTo>
                      <a:pt x="7620" y="21622"/>
                    </a:moveTo>
                    <a:lnTo>
                      <a:pt x="9430" y="21622"/>
                    </a:lnTo>
                    <a:lnTo>
                      <a:pt x="9430" y="14764"/>
                    </a:lnTo>
                    <a:cubicBezTo>
                      <a:pt x="9430" y="11621"/>
                      <a:pt x="10001" y="9715"/>
                      <a:pt x="13049" y="9525"/>
                    </a:cubicBezTo>
                    <a:lnTo>
                      <a:pt x="13049" y="9525"/>
                    </a:lnTo>
                    <a:cubicBezTo>
                      <a:pt x="13049" y="9525"/>
                      <a:pt x="13525" y="9525"/>
                      <a:pt x="13811" y="9525"/>
                    </a:cubicBezTo>
                    <a:lnTo>
                      <a:pt x="13811" y="7525"/>
                    </a:lnTo>
                    <a:cubicBezTo>
                      <a:pt x="13811" y="7525"/>
                      <a:pt x="13430" y="7525"/>
                      <a:pt x="13240" y="7525"/>
                    </a:cubicBezTo>
                    <a:cubicBezTo>
                      <a:pt x="11525" y="7525"/>
                      <a:pt x="10192" y="8572"/>
                      <a:pt x="9906" y="10287"/>
                    </a:cubicBezTo>
                    <a:lnTo>
                      <a:pt x="9906" y="10478"/>
                    </a:lnTo>
                    <a:lnTo>
                      <a:pt x="9430" y="10478"/>
                    </a:lnTo>
                    <a:lnTo>
                      <a:pt x="9430" y="10287"/>
                    </a:lnTo>
                    <a:cubicBezTo>
                      <a:pt x="9430" y="10287"/>
                      <a:pt x="9430" y="7715"/>
                      <a:pt x="9430" y="7715"/>
                    </a:cubicBezTo>
                    <a:lnTo>
                      <a:pt x="7620" y="7715"/>
                    </a:lnTo>
                    <a:lnTo>
                      <a:pt x="7620" y="21526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5" name="자유형: 도형 894">
                <a:extLst>
                  <a:ext uri="{FF2B5EF4-FFF2-40B4-BE49-F238E27FC236}">
                    <a16:creationId xmlns:a16="http://schemas.microsoft.com/office/drawing/2014/main" id="{175E4C26-B878-4B6E-9404-5FF0EB56885A}"/>
                  </a:ext>
                </a:extLst>
              </p:cNvPr>
              <p:cNvSpPr/>
              <p:nvPr/>
            </p:nvSpPr>
            <p:spPr>
              <a:xfrm>
                <a:off x="4284440" y="3497152"/>
                <a:ext cx="9525" cy="28575"/>
              </a:xfrm>
              <a:custGeom>
                <a:avLst/>
                <a:gdLst>
                  <a:gd name="connsiteX0" fmla="*/ 7334 w 9525"/>
                  <a:gd name="connsiteY0" fmla="*/ 27717 h 28575"/>
                  <a:gd name="connsiteX1" fmla="*/ 7334 w 9525"/>
                  <a:gd name="connsiteY1" fmla="*/ 13430 h 28575"/>
                  <a:gd name="connsiteX2" fmla="*/ 9620 w 9525"/>
                  <a:gd name="connsiteY2" fmla="*/ 13430 h 28575"/>
                  <a:gd name="connsiteX3" fmla="*/ 9620 w 9525"/>
                  <a:gd name="connsiteY3" fmla="*/ 27717 h 28575"/>
                  <a:gd name="connsiteX4" fmla="*/ 7334 w 9525"/>
                  <a:gd name="connsiteY4" fmla="*/ 27717 h 28575"/>
                  <a:gd name="connsiteX5" fmla="*/ 7144 w 9525"/>
                  <a:gd name="connsiteY5" fmla="*/ 7144 h 28575"/>
                  <a:gd name="connsiteX6" fmla="*/ 9906 w 9525"/>
                  <a:gd name="connsiteY6" fmla="*/ 7144 h 28575"/>
                  <a:gd name="connsiteX7" fmla="*/ 9906 w 9525"/>
                  <a:gd name="connsiteY7" fmla="*/ 10096 h 28575"/>
                  <a:gd name="connsiteX8" fmla="*/ 7144 w 9525"/>
                  <a:gd name="connsiteY8" fmla="*/ 10096 h 28575"/>
                  <a:gd name="connsiteX9" fmla="*/ 7144 w 9525"/>
                  <a:gd name="connsiteY9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334" y="27717"/>
                    </a:moveTo>
                    <a:lnTo>
                      <a:pt x="7334" y="13430"/>
                    </a:lnTo>
                    <a:lnTo>
                      <a:pt x="9620" y="13430"/>
                    </a:lnTo>
                    <a:lnTo>
                      <a:pt x="9620" y="27717"/>
                    </a:lnTo>
                    <a:lnTo>
                      <a:pt x="7334" y="27717"/>
                    </a:lnTo>
                    <a:close/>
                    <a:moveTo>
                      <a:pt x="7144" y="7144"/>
                    </a:moveTo>
                    <a:lnTo>
                      <a:pt x="9906" y="7144"/>
                    </a:lnTo>
                    <a:lnTo>
                      <a:pt x="9906" y="10096"/>
                    </a:lnTo>
                    <a:lnTo>
                      <a:pt x="7144" y="1009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6" name="자유형: 도형 895">
                <a:extLst>
                  <a:ext uri="{FF2B5EF4-FFF2-40B4-BE49-F238E27FC236}">
                    <a16:creationId xmlns:a16="http://schemas.microsoft.com/office/drawing/2014/main" id="{CE3FF413-9030-4E7C-9F2C-EA7EAB6C5725}"/>
                  </a:ext>
                </a:extLst>
              </p:cNvPr>
              <p:cNvSpPr/>
              <p:nvPr/>
            </p:nvSpPr>
            <p:spPr>
              <a:xfrm>
                <a:off x="4284154" y="3496961"/>
                <a:ext cx="9525" cy="28575"/>
              </a:xfrm>
              <a:custGeom>
                <a:avLst/>
                <a:gdLst>
                  <a:gd name="connsiteX0" fmla="*/ 10096 w 9525"/>
                  <a:gd name="connsiteY0" fmla="*/ 28194 h 28575"/>
                  <a:gd name="connsiteX1" fmla="*/ 7334 w 9525"/>
                  <a:gd name="connsiteY1" fmla="*/ 28194 h 28575"/>
                  <a:gd name="connsiteX2" fmla="*/ 7334 w 9525"/>
                  <a:gd name="connsiteY2" fmla="*/ 13430 h 28575"/>
                  <a:gd name="connsiteX3" fmla="*/ 10096 w 9525"/>
                  <a:gd name="connsiteY3" fmla="*/ 13430 h 28575"/>
                  <a:gd name="connsiteX4" fmla="*/ 10096 w 9525"/>
                  <a:gd name="connsiteY4" fmla="*/ 28194 h 28575"/>
                  <a:gd name="connsiteX5" fmla="*/ 7811 w 9525"/>
                  <a:gd name="connsiteY5" fmla="*/ 27718 h 28575"/>
                  <a:gd name="connsiteX6" fmla="*/ 9620 w 9525"/>
                  <a:gd name="connsiteY6" fmla="*/ 27718 h 28575"/>
                  <a:gd name="connsiteX7" fmla="*/ 9620 w 9525"/>
                  <a:gd name="connsiteY7" fmla="*/ 13907 h 28575"/>
                  <a:gd name="connsiteX8" fmla="*/ 7811 w 9525"/>
                  <a:gd name="connsiteY8" fmla="*/ 13907 h 28575"/>
                  <a:gd name="connsiteX9" fmla="*/ 7811 w 9525"/>
                  <a:gd name="connsiteY9" fmla="*/ 27718 h 28575"/>
                  <a:gd name="connsiteX10" fmla="*/ 10382 w 9525"/>
                  <a:gd name="connsiteY10" fmla="*/ 10573 h 28575"/>
                  <a:gd name="connsiteX11" fmla="*/ 7144 w 9525"/>
                  <a:gd name="connsiteY11" fmla="*/ 10573 h 28575"/>
                  <a:gd name="connsiteX12" fmla="*/ 7144 w 9525"/>
                  <a:gd name="connsiteY12" fmla="*/ 7144 h 28575"/>
                  <a:gd name="connsiteX13" fmla="*/ 10382 w 9525"/>
                  <a:gd name="connsiteY13" fmla="*/ 7144 h 28575"/>
                  <a:gd name="connsiteX14" fmla="*/ 10382 w 9525"/>
                  <a:gd name="connsiteY14" fmla="*/ 10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9525" h="28575">
                    <a:moveTo>
                      <a:pt x="10096" y="28194"/>
                    </a:moveTo>
                    <a:lnTo>
                      <a:pt x="7334" y="28194"/>
                    </a:lnTo>
                    <a:lnTo>
                      <a:pt x="7334" y="13430"/>
                    </a:lnTo>
                    <a:lnTo>
                      <a:pt x="10096" y="13430"/>
                    </a:lnTo>
                    <a:lnTo>
                      <a:pt x="10096" y="28194"/>
                    </a:lnTo>
                    <a:close/>
                    <a:moveTo>
                      <a:pt x="7811" y="27718"/>
                    </a:moveTo>
                    <a:lnTo>
                      <a:pt x="9620" y="27718"/>
                    </a:lnTo>
                    <a:lnTo>
                      <a:pt x="9620" y="13907"/>
                    </a:lnTo>
                    <a:lnTo>
                      <a:pt x="7811" y="13907"/>
                    </a:lnTo>
                    <a:lnTo>
                      <a:pt x="7811" y="27718"/>
                    </a:lnTo>
                    <a:close/>
                    <a:moveTo>
                      <a:pt x="10382" y="10573"/>
                    </a:moveTo>
                    <a:lnTo>
                      <a:pt x="7144" y="10573"/>
                    </a:lnTo>
                    <a:lnTo>
                      <a:pt x="7144" y="7144"/>
                    </a:lnTo>
                    <a:lnTo>
                      <a:pt x="10382" y="7144"/>
                    </a:lnTo>
                    <a:lnTo>
                      <a:pt x="10382" y="1057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7" name="자유형: 도형 896">
                <a:extLst>
                  <a:ext uri="{FF2B5EF4-FFF2-40B4-BE49-F238E27FC236}">
                    <a16:creationId xmlns:a16="http://schemas.microsoft.com/office/drawing/2014/main" id="{106FC8AA-D368-4D55-9BA1-2E35B1A28B97}"/>
                  </a:ext>
                </a:extLst>
              </p:cNvPr>
              <p:cNvSpPr/>
              <p:nvPr/>
            </p:nvSpPr>
            <p:spPr>
              <a:xfrm>
                <a:off x="4291298" y="3502962"/>
                <a:ext cx="19050" cy="28575"/>
              </a:xfrm>
              <a:custGeom>
                <a:avLst/>
                <a:gdLst>
                  <a:gd name="connsiteX0" fmla="*/ 9430 w 19050"/>
                  <a:gd name="connsiteY0" fmla="*/ 9715 h 28575"/>
                  <a:gd name="connsiteX1" fmla="*/ 9430 w 19050"/>
                  <a:gd name="connsiteY1" fmla="*/ 9715 h 28575"/>
                  <a:gd name="connsiteX2" fmla="*/ 13145 w 19050"/>
                  <a:gd name="connsiteY2" fmla="*/ 7144 h 28575"/>
                  <a:gd name="connsiteX3" fmla="*/ 17717 w 19050"/>
                  <a:gd name="connsiteY3" fmla="*/ 12002 h 28575"/>
                  <a:gd name="connsiteX4" fmla="*/ 17717 w 19050"/>
                  <a:gd name="connsiteY4" fmla="*/ 21907 h 28575"/>
                  <a:gd name="connsiteX5" fmla="*/ 15430 w 19050"/>
                  <a:gd name="connsiteY5" fmla="*/ 21907 h 28575"/>
                  <a:gd name="connsiteX6" fmla="*/ 15430 w 19050"/>
                  <a:gd name="connsiteY6" fmla="*/ 12859 h 28575"/>
                  <a:gd name="connsiteX7" fmla="*/ 12668 w 19050"/>
                  <a:gd name="connsiteY7" fmla="*/ 9239 h 28575"/>
                  <a:gd name="connsiteX8" fmla="*/ 10382 w 19050"/>
                  <a:gd name="connsiteY8" fmla="*/ 10287 h 28575"/>
                  <a:gd name="connsiteX9" fmla="*/ 9430 w 19050"/>
                  <a:gd name="connsiteY9" fmla="*/ 14097 h 28575"/>
                  <a:gd name="connsiteX10" fmla="*/ 9430 w 19050"/>
                  <a:gd name="connsiteY10" fmla="*/ 21907 h 28575"/>
                  <a:gd name="connsiteX11" fmla="*/ 7144 w 19050"/>
                  <a:gd name="connsiteY11" fmla="*/ 21907 h 28575"/>
                  <a:gd name="connsiteX12" fmla="*/ 7144 w 19050"/>
                  <a:gd name="connsiteY12" fmla="*/ 7620 h 28575"/>
                  <a:gd name="connsiteX13" fmla="*/ 9430 w 19050"/>
                  <a:gd name="connsiteY13" fmla="*/ 7620 h 28575"/>
                  <a:gd name="connsiteX14" fmla="*/ 9430 w 19050"/>
                  <a:gd name="connsiteY14" fmla="*/ 971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28575">
                    <a:moveTo>
                      <a:pt x="9430" y="9715"/>
                    </a:moveTo>
                    <a:lnTo>
                      <a:pt x="9430" y="9715"/>
                    </a:lnTo>
                    <a:cubicBezTo>
                      <a:pt x="10192" y="7906"/>
                      <a:pt x="11906" y="7144"/>
                      <a:pt x="13145" y="7144"/>
                    </a:cubicBezTo>
                    <a:cubicBezTo>
                      <a:pt x="14002" y="7144"/>
                      <a:pt x="17717" y="7429"/>
                      <a:pt x="17717" y="12002"/>
                    </a:cubicBezTo>
                    <a:lnTo>
                      <a:pt x="17717" y="21907"/>
                    </a:lnTo>
                    <a:lnTo>
                      <a:pt x="15430" y="21907"/>
                    </a:lnTo>
                    <a:lnTo>
                      <a:pt x="15430" y="12859"/>
                    </a:lnTo>
                    <a:cubicBezTo>
                      <a:pt x="15430" y="10478"/>
                      <a:pt x="14573" y="9239"/>
                      <a:pt x="12668" y="9239"/>
                    </a:cubicBezTo>
                    <a:cubicBezTo>
                      <a:pt x="12668" y="9239"/>
                      <a:pt x="11430" y="9239"/>
                      <a:pt x="10382" y="10287"/>
                    </a:cubicBezTo>
                    <a:cubicBezTo>
                      <a:pt x="10001" y="10668"/>
                      <a:pt x="9430" y="11335"/>
                      <a:pt x="9430" y="14097"/>
                    </a:cubicBezTo>
                    <a:lnTo>
                      <a:pt x="9430" y="21907"/>
                    </a:lnTo>
                    <a:lnTo>
                      <a:pt x="7144" y="21907"/>
                    </a:lnTo>
                    <a:lnTo>
                      <a:pt x="7144" y="7620"/>
                    </a:lnTo>
                    <a:lnTo>
                      <a:pt x="9430" y="7620"/>
                    </a:lnTo>
                    <a:lnTo>
                      <a:pt x="9430" y="9715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8" name="자유형: 도형 897">
                <a:extLst>
                  <a:ext uri="{FF2B5EF4-FFF2-40B4-BE49-F238E27FC236}">
                    <a16:creationId xmlns:a16="http://schemas.microsoft.com/office/drawing/2014/main" id="{1C67F42A-14E0-4FFF-91BB-9482179F780F}"/>
                  </a:ext>
                </a:extLst>
              </p:cNvPr>
              <p:cNvSpPr/>
              <p:nvPr/>
            </p:nvSpPr>
            <p:spPr>
              <a:xfrm>
                <a:off x="4291108" y="3502867"/>
                <a:ext cx="19050" cy="28575"/>
              </a:xfrm>
              <a:custGeom>
                <a:avLst/>
                <a:gdLst>
                  <a:gd name="connsiteX0" fmla="*/ 18193 w 19050"/>
                  <a:gd name="connsiteY0" fmla="*/ 22289 h 28575"/>
                  <a:gd name="connsiteX1" fmla="*/ 15430 w 19050"/>
                  <a:gd name="connsiteY1" fmla="*/ 22289 h 28575"/>
                  <a:gd name="connsiteX2" fmla="*/ 15430 w 19050"/>
                  <a:gd name="connsiteY2" fmla="*/ 13049 h 28575"/>
                  <a:gd name="connsiteX3" fmla="*/ 12859 w 19050"/>
                  <a:gd name="connsiteY3" fmla="*/ 9620 h 28575"/>
                  <a:gd name="connsiteX4" fmla="*/ 12859 w 19050"/>
                  <a:gd name="connsiteY4" fmla="*/ 9620 h 28575"/>
                  <a:gd name="connsiteX5" fmla="*/ 10763 w 19050"/>
                  <a:gd name="connsiteY5" fmla="*/ 10573 h 28575"/>
                  <a:gd name="connsiteX6" fmla="*/ 9906 w 19050"/>
                  <a:gd name="connsiteY6" fmla="*/ 14288 h 28575"/>
                  <a:gd name="connsiteX7" fmla="*/ 9906 w 19050"/>
                  <a:gd name="connsiteY7" fmla="*/ 22289 h 28575"/>
                  <a:gd name="connsiteX8" fmla="*/ 7144 w 19050"/>
                  <a:gd name="connsiteY8" fmla="*/ 22289 h 28575"/>
                  <a:gd name="connsiteX9" fmla="*/ 7144 w 19050"/>
                  <a:gd name="connsiteY9" fmla="*/ 7525 h 28575"/>
                  <a:gd name="connsiteX10" fmla="*/ 9906 w 19050"/>
                  <a:gd name="connsiteY10" fmla="*/ 7525 h 28575"/>
                  <a:gd name="connsiteX11" fmla="*/ 9906 w 19050"/>
                  <a:gd name="connsiteY11" fmla="*/ 9049 h 28575"/>
                  <a:gd name="connsiteX12" fmla="*/ 13430 w 19050"/>
                  <a:gd name="connsiteY12" fmla="*/ 7144 h 28575"/>
                  <a:gd name="connsiteX13" fmla="*/ 18288 w 19050"/>
                  <a:gd name="connsiteY13" fmla="*/ 12192 h 28575"/>
                  <a:gd name="connsiteX14" fmla="*/ 18288 w 19050"/>
                  <a:gd name="connsiteY14" fmla="*/ 22289 h 28575"/>
                  <a:gd name="connsiteX15" fmla="*/ 15907 w 19050"/>
                  <a:gd name="connsiteY15" fmla="*/ 21812 h 28575"/>
                  <a:gd name="connsiteX16" fmla="*/ 17716 w 19050"/>
                  <a:gd name="connsiteY16" fmla="*/ 21812 h 28575"/>
                  <a:gd name="connsiteX17" fmla="*/ 17716 w 19050"/>
                  <a:gd name="connsiteY17" fmla="*/ 12192 h 28575"/>
                  <a:gd name="connsiteX18" fmla="*/ 13335 w 19050"/>
                  <a:gd name="connsiteY18" fmla="*/ 7620 h 28575"/>
                  <a:gd name="connsiteX19" fmla="*/ 9906 w 19050"/>
                  <a:gd name="connsiteY19" fmla="*/ 10001 h 28575"/>
                  <a:gd name="connsiteX20" fmla="*/ 9906 w 19050"/>
                  <a:gd name="connsiteY20" fmla="*/ 10192 h 28575"/>
                  <a:gd name="connsiteX21" fmla="*/ 9430 w 19050"/>
                  <a:gd name="connsiteY21" fmla="*/ 10192 h 28575"/>
                  <a:gd name="connsiteX22" fmla="*/ 9430 w 19050"/>
                  <a:gd name="connsiteY22" fmla="*/ 10001 h 28575"/>
                  <a:gd name="connsiteX23" fmla="*/ 9430 w 19050"/>
                  <a:gd name="connsiteY23" fmla="*/ 8096 h 28575"/>
                  <a:gd name="connsiteX24" fmla="*/ 7620 w 19050"/>
                  <a:gd name="connsiteY24" fmla="*/ 8096 h 28575"/>
                  <a:gd name="connsiteX25" fmla="*/ 7620 w 19050"/>
                  <a:gd name="connsiteY25" fmla="*/ 21908 h 28575"/>
                  <a:gd name="connsiteX26" fmla="*/ 9430 w 19050"/>
                  <a:gd name="connsiteY26" fmla="*/ 21908 h 28575"/>
                  <a:gd name="connsiteX27" fmla="*/ 9430 w 19050"/>
                  <a:gd name="connsiteY27" fmla="*/ 14383 h 28575"/>
                  <a:gd name="connsiteX28" fmla="*/ 10382 w 19050"/>
                  <a:gd name="connsiteY28" fmla="*/ 10478 h 28575"/>
                  <a:gd name="connsiteX29" fmla="*/ 12763 w 19050"/>
                  <a:gd name="connsiteY29" fmla="*/ 9335 h 28575"/>
                  <a:gd name="connsiteX30" fmla="*/ 12763 w 19050"/>
                  <a:gd name="connsiteY30" fmla="*/ 9335 h 28575"/>
                  <a:gd name="connsiteX31" fmla="*/ 15812 w 19050"/>
                  <a:gd name="connsiteY31" fmla="*/ 13240 h 28575"/>
                  <a:gd name="connsiteX32" fmla="*/ 15812 w 19050"/>
                  <a:gd name="connsiteY32" fmla="*/ 2200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9050" h="28575">
                    <a:moveTo>
                      <a:pt x="18193" y="22289"/>
                    </a:moveTo>
                    <a:lnTo>
                      <a:pt x="15430" y="22289"/>
                    </a:lnTo>
                    <a:lnTo>
                      <a:pt x="15430" y="13049"/>
                    </a:lnTo>
                    <a:cubicBezTo>
                      <a:pt x="15430" y="10763"/>
                      <a:pt x="14668" y="9620"/>
                      <a:pt x="12859" y="9620"/>
                    </a:cubicBezTo>
                    <a:lnTo>
                      <a:pt x="12859" y="9620"/>
                    </a:lnTo>
                    <a:cubicBezTo>
                      <a:pt x="12859" y="9620"/>
                      <a:pt x="11621" y="9620"/>
                      <a:pt x="10763" y="10573"/>
                    </a:cubicBezTo>
                    <a:cubicBezTo>
                      <a:pt x="10382" y="10954"/>
                      <a:pt x="9906" y="11621"/>
                      <a:pt x="9906" y="14288"/>
                    </a:cubicBezTo>
                    <a:lnTo>
                      <a:pt x="9906" y="22289"/>
                    </a:lnTo>
                    <a:lnTo>
                      <a:pt x="7144" y="22289"/>
                    </a:lnTo>
                    <a:lnTo>
                      <a:pt x="7144" y="7525"/>
                    </a:lnTo>
                    <a:lnTo>
                      <a:pt x="9906" y="7525"/>
                    </a:lnTo>
                    <a:lnTo>
                      <a:pt x="9906" y="9049"/>
                    </a:lnTo>
                    <a:cubicBezTo>
                      <a:pt x="10763" y="7715"/>
                      <a:pt x="12287" y="7144"/>
                      <a:pt x="13430" y="7144"/>
                    </a:cubicBezTo>
                    <a:cubicBezTo>
                      <a:pt x="14192" y="7144"/>
                      <a:pt x="18288" y="7429"/>
                      <a:pt x="18288" y="12192"/>
                    </a:cubicBezTo>
                    <a:lnTo>
                      <a:pt x="18288" y="22289"/>
                    </a:lnTo>
                    <a:close/>
                    <a:moveTo>
                      <a:pt x="15907" y="21812"/>
                    </a:moveTo>
                    <a:lnTo>
                      <a:pt x="17716" y="21812"/>
                    </a:lnTo>
                    <a:lnTo>
                      <a:pt x="17716" y="12192"/>
                    </a:lnTo>
                    <a:cubicBezTo>
                      <a:pt x="17716" y="7906"/>
                      <a:pt x="14383" y="7620"/>
                      <a:pt x="13335" y="7620"/>
                    </a:cubicBezTo>
                    <a:cubicBezTo>
                      <a:pt x="12192" y="7620"/>
                      <a:pt x="10573" y="8382"/>
                      <a:pt x="9906" y="10001"/>
                    </a:cubicBezTo>
                    <a:lnTo>
                      <a:pt x="9906" y="10192"/>
                    </a:lnTo>
                    <a:lnTo>
                      <a:pt x="9430" y="10192"/>
                    </a:lnTo>
                    <a:lnTo>
                      <a:pt x="9430" y="10001"/>
                    </a:lnTo>
                    <a:cubicBezTo>
                      <a:pt x="9430" y="10001"/>
                      <a:pt x="9430" y="8096"/>
                      <a:pt x="9430" y="8096"/>
                    </a:cubicBezTo>
                    <a:lnTo>
                      <a:pt x="7620" y="8096"/>
                    </a:lnTo>
                    <a:lnTo>
                      <a:pt x="7620" y="21908"/>
                    </a:lnTo>
                    <a:lnTo>
                      <a:pt x="9430" y="21908"/>
                    </a:lnTo>
                    <a:lnTo>
                      <a:pt x="9430" y="14383"/>
                    </a:lnTo>
                    <a:cubicBezTo>
                      <a:pt x="9430" y="11621"/>
                      <a:pt x="10001" y="10859"/>
                      <a:pt x="10382" y="10478"/>
                    </a:cubicBezTo>
                    <a:cubicBezTo>
                      <a:pt x="11335" y="9335"/>
                      <a:pt x="12478" y="9335"/>
                      <a:pt x="12763" y="9335"/>
                    </a:cubicBezTo>
                    <a:lnTo>
                      <a:pt x="12763" y="9335"/>
                    </a:lnTo>
                    <a:cubicBezTo>
                      <a:pt x="14764" y="9335"/>
                      <a:pt x="15812" y="10668"/>
                      <a:pt x="15812" y="13240"/>
                    </a:cubicBezTo>
                    <a:lnTo>
                      <a:pt x="15812" y="2200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99" name="자유형: 도형 898">
                <a:extLst>
                  <a:ext uri="{FF2B5EF4-FFF2-40B4-BE49-F238E27FC236}">
                    <a16:creationId xmlns:a16="http://schemas.microsoft.com/office/drawing/2014/main" id="{1C5B0EE6-221F-4240-AC29-335E5F215B4D}"/>
                  </a:ext>
                </a:extLst>
              </p:cNvPr>
              <p:cNvSpPr/>
              <p:nvPr/>
            </p:nvSpPr>
            <p:spPr>
              <a:xfrm>
                <a:off x="4305205" y="3503057"/>
                <a:ext cx="19050" cy="28575"/>
              </a:xfrm>
              <a:custGeom>
                <a:avLst/>
                <a:gdLst>
                  <a:gd name="connsiteX0" fmla="*/ 9525 w 19050"/>
                  <a:gd name="connsiteY0" fmla="*/ 14383 h 28575"/>
                  <a:gd name="connsiteX1" fmla="*/ 12954 w 19050"/>
                  <a:gd name="connsiteY1" fmla="*/ 9144 h 28575"/>
                  <a:gd name="connsiteX2" fmla="*/ 16383 w 19050"/>
                  <a:gd name="connsiteY2" fmla="*/ 14383 h 28575"/>
                  <a:gd name="connsiteX3" fmla="*/ 12954 w 19050"/>
                  <a:gd name="connsiteY3" fmla="*/ 19621 h 28575"/>
                  <a:gd name="connsiteX4" fmla="*/ 9525 w 19050"/>
                  <a:gd name="connsiteY4" fmla="*/ 14383 h 28575"/>
                  <a:gd name="connsiteX5" fmla="*/ 16383 w 19050"/>
                  <a:gd name="connsiteY5" fmla="*/ 9715 h 28575"/>
                  <a:gd name="connsiteX6" fmla="*/ 16002 w 19050"/>
                  <a:gd name="connsiteY6" fmla="*/ 9049 h 28575"/>
                  <a:gd name="connsiteX7" fmla="*/ 12763 w 19050"/>
                  <a:gd name="connsiteY7" fmla="*/ 7144 h 28575"/>
                  <a:gd name="connsiteX8" fmla="*/ 7144 w 19050"/>
                  <a:gd name="connsiteY8" fmla="*/ 14573 h 28575"/>
                  <a:gd name="connsiteX9" fmla="*/ 12287 w 19050"/>
                  <a:gd name="connsiteY9" fmla="*/ 21717 h 28575"/>
                  <a:gd name="connsiteX10" fmla="*/ 16288 w 19050"/>
                  <a:gd name="connsiteY10" fmla="*/ 19336 h 28575"/>
                  <a:gd name="connsiteX11" fmla="*/ 16288 w 19050"/>
                  <a:gd name="connsiteY11" fmla="*/ 19336 h 28575"/>
                  <a:gd name="connsiteX12" fmla="*/ 12954 w 19050"/>
                  <a:gd name="connsiteY12" fmla="*/ 25717 h 28575"/>
                  <a:gd name="connsiteX13" fmla="*/ 10096 w 19050"/>
                  <a:gd name="connsiteY13" fmla="*/ 23050 h 28575"/>
                  <a:gd name="connsiteX14" fmla="*/ 7715 w 19050"/>
                  <a:gd name="connsiteY14" fmla="*/ 23050 h 28575"/>
                  <a:gd name="connsiteX15" fmla="*/ 12192 w 19050"/>
                  <a:gd name="connsiteY15" fmla="*/ 27622 h 28575"/>
                  <a:gd name="connsiteX16" fmla="*/ 18574 w 19050"/>
                  <a:gd name="connsiteY16" fmla="*/ 20288 h 28575"/>
                  <a:gd name="connsiteX17" fmla="*/ 18574 w 19050"/>
                  <a:gd name="connsiteY17" fmla="*/ 10192 h 28575"/>
                  <a:gd name="connsiteX18" fmla="*/ 18764 w 19050"/>
                  <a:gd name="connsiteY18" fmla="*/ 7620 h 28575"/>
                  <a:gd name="connsiteX19" fmla="*/ 16383 w 19050"/>
                  <a:gd name="connsiteY19" fmla="*/ 7620 h 28575"/>
                  <a:gd name="connsiteX20" fmla="*/ 16383 w 19050"/>
                  <a:gd name="connsiteY20" fmla="*/ 981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9525" y="14383"/>
                    </a:moveTo>
                    <a:cubicBezTo>
                      <a:pt x="9525" y="12097"/>
                      <a:pt x="10287" y="9144"/>
                      <a:pt x="12954" y="9144"/>
                    </a:cubicBezTo>
                    <a:cubicBezTo>
                      <a:pt x="15430" y="9144"/>
                      <a:pt x="16383" y="11621"/>
                      <a:pt x="16383" y="14383"/>
                    </a:cubicBezTo>
                    <a:cubicBezTo>
                      <a:pt x="16383" y="17145"/>
                      <a:pt x="15430" y="19621"/>
                      <a:pt x="12954" y="19621"/>
                    </a:cubicBezTo>
                    <a:cubicBezTo>
                      <a:pt x="10287" y="19621"/>
                      <a:pt x="9525" y="16573"/>
                      <a:pt x="9525" y="14383"/>
                    </a:cubicBezTo>
                    <a:close/>
                    <a:moveTo>
                      <a:pt x="16383" y="9715"/>
                    </a:moveTo>
                    <a:cubicBezTo>
                      <a:pt x="16383" y="9715"/>
                      <a:pt x="16097" y="9049"/>
                      <a:pt x="16002" y="9049"/>
                    </a:cubicBezTo>
                    <a:cubicBezTo>
                      <a:pt x="15240" y="7715"/>
                      <a:pt x="14002" y="7144"/>
                      <a:pt x="12763" y="7144"/>
                    </a:cubicBezTo>
                    <a:cubicBezTo>
                      <a:pt x="9049" y="7144"/>
                      <a:pt x="7144" y="10382"/>
                      <a:pt x="7144" y="14573"/>
                    </a:cubicBezTo>
                    <a:cubicBezTo>
                      <a:pt x="7144" y="18764"/>
                      <a:pt x="8668" y="21717"/>
                      <a:pt x="12287" y="21717"/>
                    </a:cubicBezTo>
                    <a:cubicBezTo>
                      <a:pt x="13811" y="21717"/>
                      <a:pt x="15526" y="21050"/>
                      <a:pt x="16288" y="19336"/>
                    </a:cubicBezTo>
                    <a:lnTo>
                      <a:pt x="16288" y="19336"/>
                    </a:lnTo>
                    <a:cubicBezTo>
                      <a:pt x="16288" y="22574"/>
                      <a:pt x="16288" y="25717"/>
                      <a:pt x="12954" y="25717"/>
                    </a:cubicBezTo>
                    <a:cubicBezTo>
                      <a:pt x="11335" y="25717"/>
                      <a:pt x="10192" y="24955"/>
                      <a:pt x="10096" y="23050"/>
                    </a:cubicBezTo>
                    <a:lnTo>
                      <a:pt x="7715" y="23050"/>
                    </a:lnTo>
                    <a:cubicBezTo>
                      <a:pt x="7715" y="26384"/>
                      <a:pt x="9620" y="27622"/>
                      <a:pt x="12192" y="27622"/>
                    </a:cubicBezTo>
                    <a:cubicBezTo>
                      <a:pt x="16669" y="27622"/>
                      <a:pt x="18574" y="25527"/>
                      <a:pt x="18574" y="20288"/>
                    </a:cubicBezTo>
                    <a:lnTo>
                      <a:pt x="18574" y="10192"/>
                    </a:lnTo>
                    <a:cubicBezTo>
                      <a:pt x="18574" y="9334"/>
                      <a:pt x="18574" y="8477"/>
                      <a:pt x="18764" y="7620"/>
                    </a:cubicBezTo>
                    <a:lnTo>
                      <a:pt x="16383" y="7620"/>
                    </a:lnTo>
                    <a:lnTo>
                      <a:pt x="16383" y="9811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0" name="자유형: 도형 899">
                <a:extLst>
                  <a:ext uri="{FF2B5EF4-FFF2-40B4-BE49-F238E27FC236}">
                    <a16:creationId xmlns:a16="http://schemas.microsoft.com/office/drawing/2014/main" id="{2133D5D8-1D57-4598-B3BF-973764719BDC}"/>
                  </a:ext>
                </a:extLst>
              </p:cNvPr>
              <p:cNvSpPr/>
              <p:nvPr/>
            </p:nvSpPr>
            <p:spPr>
              <a:xfrm>
                <a:off x="4304824" y="3502772"/>
                <a:ext cx="19050" cy="28575"/>
              </a:xfrm>
              <a:custGeom>
                <a:avLst/>
                <a:gdLst>
                  <a:gd name="connsiteX0" fmla="*/ 12668 w 19050"/>
                  <a:gd name="connsiteY0" fmla="*/ 28099 h 28575"/>
                  <a:gd name="connsiteX1" fmla="*/ 7906 w 19050"/>
                  <a:gd name="connsiteY1" fmla="*/ 23241 h 28575"/>
                  <a:gd name="connsiteX2" fmla="*/ 7906 w 19050"/>
                  <a:gd name="connsiteY2" fmla="*/ 23050 h 28575"/>
                  <a:gd name="connsiteX3" fmla="*/ 10763 w 19050"/>
                  <a:gd name="connsiteY3" fmla="*/ 23050 h 28575"/>
                  <a:gd name="connsiteX4" fmla="*/ 10763 w 19050"/>
                  <a:gd name="connsiteY4" fmla="*/ 23241 h 28575"/>
                  <a:gd name="connsiteX5" fmla="*/ 13335 w 19050"/>
                  <a:gd name="connsiteY5" fmla="*/ 25622 h 28575"/>
                  <a:gd name="connsiteX6" fmla="*/ 16383 w 19050"/>
                  <a:gd name="connsiteY6" fmla="*/ 20288 h 28575"/>
                  <a:gd name="connsiteX7" fmla="*/ 12573 w 19050"/>
                  <a:gd name="connsiteY7" fmla="*/ 22098 h 28575"/>
                  <a:gd name="connsiteX8" fmla="*/ 7144 w 19050"/>
                  <a:gd name="connsiteY8" fmla="*/ 14764 h 28575"/>
                  <a:gd name="connsiteX9" fmla="*/ 13049 w 19050"/>
                  <a:gd name="connsiteY9" fmla="*/ 7144 h 28575"/>
                  <a:gd name="connsiteX10" fmla="*/ 16478 w 19050"/>
                  <a:gd name="connsiteY10" fmla="*/ 9144 h 28575"/>
                  <a:gd name="connsiteX11" fmla="*/ 16478 w 19050"/>
                  <a:gd name="connsiteY11" fmla="*/ 7620 h 28575"/>
                  <a:gd name="connsiteX12" fmla="*/ 19431 w 19050"/>
                  <a:gd name="connsiteY12" fmla="*/ 7620 h 28575"/>
                  <a:gd name="connsiteX13" fmla="*/ 19431 w 19050"/>
                  <a:gd name="connsiteY13" fmla="*/ 7906 h 28575"/>
                  <a:gd name="connsiteX14" fmla="*/ 19240 w 19050"/>
                  <a:gd name="connsiteY14" fmla="*/ 10478 h 28575"/>
                  <a:gd name="connsiteX15" fmla="*/ 19240 w 19050"/>
                  <a:gd name="connsiteY15" fmla="*/ 20574 h 28575"/>
                  <a:gd name="connsiteX16" fmla="*/ 12573 w 19050"/>
                  <a:gd name="connsiteY16" fmla="*/ 28194 h 28575"/>
                  <a:gd name="connsiteX17" fmla="*/ 8382 w 19050"/>
                  <a:gd name="connsiteY17" fmla="*/ 23527 h 28575"/>
                  <a:gd name="connsiteX18" fmla="*/ 12668 w 19050"/>
                  <a:gd name="connsiteY18" fmla="*/ 27718 h 28575"/>
                  <a:gd name="connsiteX19" fmla="*/ 18859 w 19050"/>
                  <a:gd name="connsiteY19" fmla="*/ 20574 h 28575"/>
                  <a:gd name="connsiteX20" fmla="*/ 18859 w 19050"/>
                  <a:gd name="connsiteY20" fmla="*/ 10478 h 28575"/>
                  <a:gd name="connsiteX21" fmla="*/ 18955 w 19050"/>
                  <a:gd name="connsiteY21" fmla="*/ 8191 h 28575"/>
                  <a:gd name="connsiteX22" fmla="*/ 17050 w 19050"/>
                  <a:gd name="connsiteY22" fmla="*/ 8191 h 28575"/>
                  <a:gd name="connsiteX23" fmla="*/ 17050 w 19050"/>
                  <a:gd name="connsiteY23" fmla="*/ 10382 h 28575"/>
                  <a:gd name="connsiteX24" fmla="*/ 16764 w 19050"/>
                  <a:gd name="connsiteY24" fmla="*/ 10382 h 28575"/>
                  <a:gd name="connsiteX25" fmla="*/ 16383 w 19050"/>
                  <a:gd name="connsiteY25" fmla="*/ 9906 h 28575"/>
                  <a:gd name="connsiteX26" fmla="*/ 16288 w 19050"/>
                  <a:gd name="connsiteY26" fmla="*/ 9620 h 28575"/>
                  <a:gd name="connsiteX27" fmla="*/ 13240 w 19050"/>
                  <a:gd name="connsiteY27" fmla="*/ 7810 h 28575"/>
                  <a:gd name="connsiteX28" fmla="*/ 7810 w 19050"/>
                  <a:gd name="connsiteY28" fmla="*/ 14954 h 28575"/>
                  <a:gd name="connsiteX29" fmla="*/ 12763 w 19050"/>
                  <a:gd name="connsiteY29" fmla="*/ 21812 h 28575"/>
                  <a:gd name="connsiteX30" fmla="*/ 16573 w 19050"/>
                  <a:gd name="connsiteY30" fmla="*/ 19526 h 28575"/>
                  <a:gd name="connsiteX31" fmla="*/ 16573 w 19050"/>
                  <a:gd name="connsiteY31" fmla="*/ 19336 h 28575"/>
                  <a:gd name="connsiteX32" fmla="*/ 17145 w 19050"/>
                  <a:gd name="connsiteY32" fmla="*/ 19336 h 28575"/>
                  <a:gd name="connsiteX33" fmla="*/ 17145 w 19050"/>
                  <a:gd name="connsiteY33" fmla="*/ 19812 h 28575"/>
                  <a:gd name="connsiteX34" fmla="*/ 13525 w 19050"/>
                  <a:gd name="connsiteY34" fmla="*/ 26289 h 28575"/>
                  <a:gd name="connsiteX35" fmla="*/ 10477 w 19050"/>
                  <a:gd name="connsiteY35" fmla="*/ 23622 h 28575"/>
                  <a:gd name="connsiteX36" fmla="*/ 8477 w 19050"/>
                  <a:gd name="connsiteY36" fmla="*/ 23622 h 28575"/>
                  <a:gd name="connsiteX37" fmla="*/ 13335 w 19050"/>
                  <a:gd name="connsiteY37" fmla="*/ 20193 h 28575"/>
                  <a:gd name="connsiteX38" fmla="*/ 9715 w 19050"/>
                  <a:gd name="connsiteY38" fmla="*/ 14668 h 28575"/>
                  <a:gd name="connsiteX39" fmla="*/ 13335 w 19050"/>
                  <a:gd name="connsiteY39" fmla="*/ 9144 h 28575"/>
                  <a:gd name="connsiteX40" fmla="*/ 16954 w 19050"/>
                  <a:gd name="connsiteY40" fmla="*/ 14668 h 28575"/>
                  <a:gd name="connsiteX41" fmla="*/ 13335 w 19050"/>
                  <a:gd name="connsiteY41" fmla="*/ 20193 h 28575"/>
                  <a:gd name="connsiteX42" fmla="*/ 13335 w 19050"/>
                  <a:gd name="connsiteY42" fmla="*/ 9620 h 28575"/>
                  <a:gd name="connsiteX43" fmla="*/ 10192 w 19050"/>
                  <a:gd name="connsiteY43" fmla="*/ 14668 h 28575"/>
                  <a:gd name="connsiteX44" fmla="*/ 13335 w 19050"/>
                  <a:gd name="connsiteY44" fmla="*/ 19717 h 28575"/>
                  <a:gd name="connsiteX45" fmla="*/ 16478 w 19050"/>
                  <a:gd name="connsiteY45" fmla="*/ 14668 h 28575"/>
                  <a:gd name="connsiteX46" fmla="*/ 13335 w 19050"/>
                  <a:gd name="connsiteY46" fmla="*/ 9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</a:cxnLst>
                <a:rect l="l" t="t" r="r" b="b"/>
                <a:pathLst>
                  <a:path w="19050" h="28575">
                    <a:moveTo>
                      <a:pt x="12668" y="28099"/>
                    </a:moveTo>
                    <a:cubicBezTo>
                      <a:pt x="9620" y="28099"/>
                      <a:pt x="7906" y="26384"/>
                      <a:pt x="7906" y="23241"/>
                    </a:cubicBezTo>
                    <a:lnTo>
                      <a:pt x="7906" y="23050"/>
                    </a:lnTo>
                    <a:lnTo>
                      <a:pt x="10763" y="23050"/>
                    </a:lnTo>
                    <a:lnTo>
                      <a:pt x="10763" y="23241"/>
                    </a:lnTo>
                    <a:cubicBezTo>
                      <a:pt x="10763" y="24860"/>
                      <a:pt x="11716" y="25622"/>
                      <a:pt x="13335" y="25622"/>
                    </a:cubicBezTo>
                    <a:cubicBezTo>
                      <a:pt x="16097" y="25622"/>
                      <a:pt x="16383" y="23241"/>
                      <a:pt x="16383" y="20288"/>
                    </a:cubicBezTo>
                    <a:cubicBezTo>
                      <a:pt x="15430" y="21622"/>
                      <a:pt x="13811" y="22098"/>
                      <a:pt x="12573" y="22098"/>
                    </a:cubicBezTo>
                    <a:cubicBezTo>
                      <a:pt x="9049" y="22098"/>
                      <a:pt x="7144" y="19526"/>
                      <a:pt x="7144" y="14764"/>
                    </a:cubicBezTo>
                    <a:cubicBezTo>
                      <a:pt x="7144" y="10001"/>
                      <a:pt x="9430" y="7144"/>
                      <a:pt x="13049" y="7144"/>
                    </a:cubicBezTo>
                    <a:cubicBezTo>
                      <a:pt x="14478" y="7144"/>
                      <a:pt x="15716" y="7906"/>
                      <a:pt x="16478" y="9144"/>
                    </a:cubicBezTo>
                    <a:lnTo>
                      <a:pt x="16478" y="7620"/>
                    </a:lnTo>
                    <a:lnTo>
                      <a:pt x="19431" y="7620"/>
                    </a:lnTo>
                    <a:lnTo>
                      <a:pt x="19431" y="7906"/>
                    </a:lnTo>
                    <a:cubicBezTo>
                      <a:pt x="19431" y="8572"/>
                      <a:pt x="19240" y="9525"/>
                      <a:pt x="19240" y="10478"/>
                    </a:cubicBezTo>
                    <a:lnTo>
                      <a:pt x="19240" y="20574"/>
                    </a:lnTo>
                    <a:cubicBezTo>
                      <a:pt x="19240" y="25908"/>
                      <a:pt x="17240" y="28194"/>
                      <a:pt x="12573" y="28194"/>
                    </a:cubicBezTo>
                    <a:close/>
                    <a:moveTo>
                      <a:pt x="8382" y="23527"/>
                    </a:moveTo>
                    <a:cubicBezTo>
                      <a:pt x="8477" y="26956"/>
                      <a:pt x="10763" y="27718"/>
                      <a:pt x="12668" y="27718"/>
                    </a:cubicBezTo>
                    <a:cubicBezTo>
                      <a:pt x="17050" y="27718"/>
                      <a:pt x="18859" y="25622"/>
                      <a:pt x="18859" y="20574"/>
                    </a:cubicBezTo>
                    <a:lnTo>
                      <a:pt x="18859" y="10478"/>
                    </a:lnTo>
                    <a:cubicBezTo>
                      <a:pt x="18859" y="9620"/>
                      <a:pt x="18859" y="8858"/>
                      <a:pt x="18955" y="8191"/>
                    </a:cubicBezTo>
                    <a:lnTo>
                      <a:pt x="17050" y="8191"/>
                    </a:lnTo>
                    <a:lnTo>
                      <a:pt x="17050" y="10382"/>
                    </a:lnTo>
                    <a:cubicBezTo>
                      <a:pt x="17050" y="10382"/>
                      <a:pt x="16764" y="10382"/>
                      <a:pt x="16764" y="10382"/>
                    </a:cubicBezTo>
                    <a:cubicBezTo>
                      <a:pt x="16573" y="10382"/>
                      <a:pt x="16573" y="10287"/>
                      <a:pt x="16383" y="9906"/>
                    </a:cubicBezTo>
                    <a:cubicBezTo>
                      <a:pt x="16383" y="9811"/>
                      <a:pt x="16288" y="9715"/>
                      <a:pt x="16288" y="9620"/>
                    </a:cubicBezTo>
                    <a:cubicBezTo>
                      <a:pt x="15621" y="8477"/>
                      <a:pt x="14478" y="7810"/>
                      <a:pt x="13240" y="7810"/>
                    </a:cubicBezTo>
                    <a:cubicBezTo>
                      <a:pt x="9906" y="7810"/>
                      <a:pt x="7810" y="10573"/>
                      <a:pt x="7810" y="14954"/>
                    </a:cubicBezTo>
                    <a:cubicBezTo>
                      <a:pt x="7810" y="17526"/>
                      <a:pt x="8477" y="21812"/>
                      <a:pt x="12763" y="21812"/>
                    </a:cubicBezTo>
                    <a:cubicBezTo>
                      <a:pt x="14097" y="21812"/>
                      <a:pt x="15811" y="21241"/>
                      <a:pt x="16573" y="19526"/>
                    </a:cubicBezTo>
                    <a:lnTo>
                      <a:pt x="16573" y="19336"/>
                    </a:lnTo>
                    <a:lnTo>
                      <a:pt x="17145" y="19336"/>
                    </a:lnTo>
                    <a:lnTo>
                      <a:pt x="17145" y="19812"/>
                    </a:lnTo>
                    <a:cubicBezTo>
                      <a:pt x="17145" y="22955"/>
                      <a:pt x="16954" y="26289"/>
                      <a:pt x="13525" y="26289"/>
                    </a:cubicBezTo>
                    <a:cubicBezTo>
                      <a:pt x="11716" y="26289"/>
                      <a:pt x="10668" y="25337"/>
                      <a:pt x="10477" y="23622"/>
                    </a:cubicBezTo>
                    <a:lnTo>
                      <a:pt x="8477" y="23622"/>
                    </a:lnTo>
                    <a:close/>
                    <a:moveTo>
                      <a:pt x="13335" y="20193"/>
                    </a:moveTo>
                    <a:cubicBezTo>
                      <a:pt x="10668" y="20193"/>
                      <a:pt x="9715" y="17335"/>
                      <a:pt x="9715" y="14668"/>
                    </a:cubicBezTo>
                    <a:cubicBezTo>
                      <a:pt x="9715" y="12001"/>
                      <a:pt x="10668" y="9144"/>
                      <a:pt x="13335" y="9144"/>
                    </a:cubicBezTo>
                    <a:cubicBezTo>
                      <a:pt x="15621" y="9144"/>
                      <a:pt x="16954" y="11239"/>
                      <a:pt x="16954" y="14668"/>
                    </a:cubicBezTo>
                    <a:cubicBezTo>
                      <a:pt x="16954" y="18097"/>
                      <a:pt x="15621" y="20193"/>
                      <a:pt x="13335" y="20193"/>
                    </a:cubicBezTo>
                    <a:close/>
                    <a:moveTo>
                      <a:pt x="13335" y="9620"/>
                    </a:moveTo>
                    <a:cubicBezTo>
                      <a:pt x="10287" y="9620"/>
                      <a:pt x="10192" y="13811"/>
                      <a:pt x="10192" y="14668"/>
                    </a:cubicBezTo>
                    <a:cubicBezTo>
                      <a:pt x="10192" y="15526"/>
                      <a:pt x="10382" y="19717"/>
                      <a:pt x="13335" y="19717"/>
                    </a:cubicBezTo>
                    <a:cubicBezTo>
                      <a:pt x="16192" y="19717"/>
                      <a:pt x="16478" y="16192"/>
                      <a:pt x="16478" y="14668"/>
                    </a:cubicBezTo>
                    <a:cubicBezTo>
                      <a:pt x="16478" y="13145"/>
                      <a:pt x="16192" y="9620"/>
                      <a:pt x="13335" y="9620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1" name="자유형: 도형 900">
                <a:extLst>
                  <a:ext uri="{FF2B5EF4-FFF2-40B4-BE49-F238E27FC236}">
                    <a16:creationId xmlns:a16="http://schemas.microsoft.com/office/drawing/2014/main" id="{E788034C-09EE-4CAF-8739-60F3158856A5}"/>
                  </a:ext>
                </a:extLst>
              </p:cNvPr>
              <p:cNvSpPr/>
              <p:nvPr/>
            </p:nvSpPr>
            <p:spPr>
              <a:xfrm>
                <a:off x="4326827" y="3496771"/>
                <a:ext cx="28575" cy="28575"/>
              </a:xfrm>
              <a:custGeom>
                <a:avLst/>
                <a:gdLst>
                  <a:gd name="connsiteX0" fmla="*/ 17526 w 28575"/>
                  <a:gd name="connsiteY0" fmla="*/ 23908 h 28575"/>
                  <a:gd name="connsiteX1" fmla="*/ 13430 w 28575"/>
                  <a:gd name="connsiteY1" fmla="*/ 26098 h 28575"/>
                  <a:gd name="connsiteX2" fmla="*/ 9715 w 28575"/>
                  <a:gd name="connsiteY2" fmla="*/ 22670 h 28575"/>
                  <a:gd name="connsiteX3" fmla="*/ 12382 w 28575"/>
                  <a:gd name="connsiteY3" fmla="*/ 17907 h 28575"/>
                  <a:gd name="connsiteX4" fmla="*/ 17526 w 28575"/>
                  <a:gd name="connsiteY4" fmla="*/ 23813 h 28575"/>
                  <a:gd name="connsiteX5" fmla="*/ 13240 w 28575"/>
                  <a:gd name="connsiteY5" fmla="*/ 14764 h 28575"/>
                  <a:gd name="connsiteX6" fmla="*/ 11335 w 28575"/>
                  <a:gd name="connsiteY6" fmla="*/ 11716 h 28575"/>
                  <a:gd name="connsiteX7" fmla="*/ 13430 w 28575"/>
                  <a:gd name="connsiteY7" fmla="*/ 9620 h 28575"/>
                  <a:gd name="connsiteX8" fmla="*/ 15621 w 28575"/>
                  <a:gd name="connsiteY8" fmla="*/ 11621 h 28575"/>
                  <a:gd name="connsiteX9" fmla="*/ 13240 w 28575"/>
                  <a:gd name="connsiteY9" fmla="*/ 14859 h 28575"/>
                  <a:gd name="connsiteX10" fmla="*/ 21241 w 28575"/>
                  <a:gd name="connsiteY10" fmla="*/ 28099 h 28575"/>
                  <a:gd name="connsiteX11" fmla="*/ 24765 w 28575"/>
                  <a:gd name="connsiteY11" fmla="*/ 28099 h 28575"/>
                  <a:gd name="connsiteX12" fmla="*/ 20669 w 28575"/>
                  <a:gd name="connsiteY12" fmla="*/ 23336 h 28575"/>
                  <a:gd name="connsiteX13" fmla="*/ 22860 w 28575"/>
                  <a:gd name="connsiteY13" fmla="*/ 14764 h 28575"/>
                  <a:gd name="connsiteX14" fmla="*/ 20288 w 28575"/>
                  <a:gd name="connsiteY14" fmla="*/ 14764 h 28575"/>
                  <a:gd name="connsiteX15" fmla="*/ 19145 w 28575"/>
                  <a:gd name="connsiteY15" fmla="*/ 21622 h 28575"/>
                  <a:gd name="connsiteX16" fmla="*/ 14859 w 28575"/>
                  <a:gd name="connsiteY16" fmla="*/ 16669 h 28575"/>
                  <a:gd name="connsiteX17" fmla="*/ 18288 w 28575"/>
                  <a:gd name="connsiteY17" fmla="*/ 11525 h 28575"/>
                  <a:gd name="connsiteX18" fmla="*/ 13525 w 28575"/>
                  <a:gd name="connsiteY18" fmla="*/ 7144 h 28575"/>
                  <a:gd name="connsiteX19" fmla="*/ 8858 w 28575"/>
                  <a:gd name="connsiteY19" fmla="*/ 11525 h 28575"/>
                  <a:gd name="connsiteX20" fmla="*/ 10858 w 28575"/>
                  <a:gd name="connsiteY20" fmla="*/ 16097 h 28575"/>
                  <a:gd name="connsiteX21" fmla="*/ 7144 w 28575"/>
                  <a:gd name="connsiteY21" fmla="*/ 22765 h 28575"/>
                  <a:gd name="connsiteX22" fmla="*/ 12573 w 28575"/>
                  <a:gd name="connsiteY22" fmla="*/ 28575 h 28575"/>
                  <a:gd name="connsiteX23" fmla="*/ 19145 w 28575"/>
                  <a:gd name="connsiteY23" fmla="*/ 25622 h 28575"/>
                  <a:gd name="connsiteX24" fmla="*/ 21241 w 28575"/>
                  <a:gd name="connsiteY24" fmla="*/ 2819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28575" h="28575">
                    <a:moveTo>
                      <a:pt x="17526" y="23908"/>
                    </a:moveTo>
                    <a:cubicBezTo>
                      <a:pt x="16478" y="25146"/>
                      <a:pt x="15049" y="26098"/>
                      <a:pt x="13430" y="26098"/>
                    </a:cubicBezTo>
                    <a:cubicBezTo>
                      <a:pt x="11525" y="26098"/>
                      <a:pt x="9715" y="24955"/>
                      <a:pt x="9715" y="22670"/>
                    </a:cubicBezTo>
                    <a:cubicBezTo>
                      <a:pt x="9715" y="20383"/>
                      <a:pt x="10954" y="19240"/>
                      <a:pt x="12382" y="17907"/>
                    </a:cubicBezTo>
                    <a:lnTo>
                      <a:pt x="17526" y="23813"/>
                    </a:lnTo>
                    <a:close/>
                    <a:moveTo>
                      <a:pt x="13240" y="14764"/>
                    </a:moveTo>
                    <a:cubicBezTo>
                      <a:pt x="12478" y="13811"/>
                      <a:pt x="11335" y="12668"/>
                      <a:pt x="11335" y="11716"/>
                    </a:cubicBezTo>
                    <a:cubicBezTo>
                      <a:pt x="11335" y="10478"/>
                      <a:pt x="12478" y="9620"/>
                      <a:pt x="13430" y="9620"/>
                    </a:cubicBezTo>
                    <a:cubicBezTo>
                      <a:pt x="14478" y="9620"/>
                      <a:pt x="15621" y="10192"/>
                      <a:pt x="15621" y="11621"/>
                    </a:cubicBezTo>
                    <a:cubicBezTo>
                      <a:pt x="15621" y="12763"/>
                      <a:pt x="14192" y="14002"/>
                      <a:pt x="13240" y="14859"/>
                    </a:cubicBezTo>
                    <a:close/>
                    <a:moveTo>
                      <a:pt x="21241" y="28099"/>
                    </a:moveTo>
                    <a:lnTo>
                      <a:pt x="24765" y="28099"/>
                    </a:lnTo>
                    <a:cubicBezTo>
                      <a:pt x="24765" y="28099"/>
                      <a:pt x="20669" y="23336"/>
                      <a:pt x="20669" y="23336"/>
                    </a:cubicBezTo>
                    <a:cubicBezTo>
                      <a:pt x="22384" y="20955"/>
                      <a:pt x="22765" y="17716"/>
                      <a:pt x="22860" y="14764"/>
                    </a:cubicBezTo>
                    <a:lnTo>
                      <a:pt x="20288" y="14764"/>
                    </a:lnTo>
                    <a:cubicBezTo>
                      <a:pt x="20383" y="17145"/>
                      <a:pt x="20098" y="19526"/>
                      <a:pt x="19145" y="21622"/>
                    </a:cubicBezTo>
                    <a:lnTo>
                      <a:pt x="14859" y="16669"/>
                    </a:lnTo>
                    <a:cubicBezTo>
                      <a:pt x="16478" y="15430"/>
                      <a:pt x="18288" y="13525"/>
                      <a:pt x="18288" y="11525"/>
                    </a:cubicBezTo>
                    <a:cubicBezTo>
                      <a:pt x="18288" y="8191"/>
                      <a:pt x="15907" y="7144"/>
                      <a:pt x="13525" y="7144"/>
                    </a:cubicBezTo>
                    <a:cubicBezTo>
                      <a:pt x="11144" y="7144"/>
                      <a:pt x="8858" y="8382"/>
                      <a:pt x="8858" y="11525"/>
                    </a:cubicBezTo>
                    <a:cubicBezTo>
                      <a:pt x="8858" y="13335"/>
                      <a:pt x="9811" y="14954"/>
                      <a:pt x="10858" y="16097"/>
                    </a:cubicBezTo>
                    <a:cubicBezTo>
                      <a:pt x="8858" y="17812"/>
                      <a:pt x="7144" y="19621"/>
                      <a:pt x="7144" y="22765"/>
                    </a:cubicBezTo>
                    <a:cubicBezTo>
                      <a:pt x="7144" y="26289"/>
                      <a:pt x="9715" y="28575"/>
                      <a:pt x="12573" y="28575"/>
                    </a:cubicBezTo>
                    <a:cubicBezTo>
                      <a:pt x="15430" y="28575"/>
                      <a:pt x="17145" y="27813"/>
                      <a:pt x="19145" y="25622"/>
                    </a:cubicBezTo>
                    <a:lnTo>
                      <a:pt x="21241" y="2819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2" name="자유형: 도형 901">
                <a:extLst>
                  <a:ext uri="{FF2B5EF4-FFF2-40B4-BE49-F238E27FC236}">
                    <a16:creationId xmlns:a16="http://schemas.microsoft.com/office/drawing/2014/main" id="{75BD8FFE-8973-43E9-A46E-39CD95E4623C}"/>
                  </a:ext>
                </a:extLst>
              </p:cNvPr>
              <p:cNvSpPr/>
              <p:nvPr/>
            </p:nvSpPr>
            <p:spPr>
              <a:xfrm>
                <a:off x="4326541" y="3496485"/>
                <a:ext cx="28575" cy="28575"/>
              </a:xfrm>
              <a:custGeom>
                <a:avLst/>
                <a:gdLst>
                  <a:gd name="connsiteX0" fmla="*/ 12859 w 28575"/>
                  <a:gd name="connsiteY0" fmla="*/ 29051 h 28575"/>
                  <a:gd name="connsiteX1" fmla="*/ 7144 w 28575"/>
                  <a:gd name="connsiteY1" fmla="*/ 23050 h 28575"/>
                  <a:gd name="connsiteX2" fmla="*/ 10763 w 28575"/>
                  <a:gd name="connsiteY2" fmla="*/ 16383 h 28575"/>
                  <a:gd name="connsiteX3" fmla="*/ 8858 w 28575"/>
                  <a:gd name="connsiteY3" fmla="*/ 11811 h 28575"/>
                  <a:gd name="connsiteX4" fmla="*/ 13716 w 28575"/>
                  <a:gd name="connsiteY4" fmla="*/ 7144 h 28575"/>
                  <a:gd name="connsiteX5" fmla="*/ 18669 w 28575"/>
                  <a:gd name="connsiteY5" fmla="*/ 11811 h 28575"/>
                  <a:gd name="connsiteX6" fmla="*/ 15430 w 28575"/>
                  <a:gd name="connsiteY6" fmla="*/ 16954 h 28575"/>
                  <a:gd name="connsiteX7" fmla="*/ 19336 w 28575"/>
                  <a:gd name="connsiteY7" fmla="*/ 21431 h 28575"/>
                  <a:gd name="connsiteX8" fmla="*/ 20288 w 28575"/>
                  <a:gd name="connsiteY8" fmla="*/ 15049 h 28575"/>
                  <a:gd name="connsiteX9" fmla="*/ 20288 w 28575"/>
                  <a:gd name="connsiteY9" fmla="*/ 14764 h 28575"/>
                  <a:gd name="connsiteX10" fmla="*/ 23336 w 28575"/>
                  <a:gd name="connsiteY10" fmla="*/ 14764 h 28575"/>
                  <a:gd name="connsiteX11" fmla="*/ 23336 w 28575"/>
                  <a:gd name="connsiteY11" fmla="*/ 15049 h 28575"/>
                  <a:gd name="connsiteX12" fmla="*/ 21146 w 28575"/>
                  <a:gd name="connsiteY12" fmla="*/ 23622 h 28575"/>
                  <a:gd name="connsiteX13" fmla="*/ 25337 w 28575"/>
                  <a:gd name="connsiteY13" fmla="*/ 28384 h 28575"/>
                  <a:gd name="connsiteX14" fmla="*/ 25051 w 28575"/>
                  <a:gd name="connsiteY14" fmla="*/ 28670 h 28575"/>
                  <a:gd name="connsiteX15" fmla="*/ 21336 w 28575"/>
                  <a:gd name="connsiteY15" fmla="*/ 28670 h 28575"/>
                  <a:gd name="connsiteX16" fmla="*/ 19336 w 28575"/>
                  <a:gd name="connsiteY16" fmla="*/ 26289 h 28575"/>
                  <a:gd name="connsiteX17" fmla="*/ 12763 w 28575"/>
                  <a:gd name="connsiteY17" fmla="*/ 29146 h 28575"/>
                  <a:gd name="connsiteX18" fmla="*/ 13716 w 28575"/>
                  <a:gd name="connsiteY18" fmla="*/ 7620 h 28575"/>
                  <a:gd name="connsiteX19" fmla="*/ 9334 w 28575"/>
                  <a:gd name="connsiteY19" fmla="*/ 11811 h 28575"/>
                  <a:gd name="connsiteX20" fmla="*/ 11335 w 28575"/>
                  <a:gd name="connsiteY20" fmla="*/ 16288 h 28575"/>
                  <a:gd name="connsiteX21" fmla="*/ 11525 w 28575"/>
                  <a:gd name="connsiteY21" fmla="*/ 16478 h 28575"/>
                  <a:gd name="connsiteX22" fmla="*/ 11335 w 28575"/>
                  <a:gd name="connsiteY22" fmla="*/ 16669 h 28575"/>
                  <a:gd name="connsiteX23" fmla="*/ 7715 w 28575"/>
                  <a:gd name="connsiteY23" fmla="*/ 23146 h 28575"/>
                  <a:gd name="connsiteX24" fmla="*/ 12954 w 28575"/>
                  <a:gd name="connsiteY24" fmla="*/ 28670 h 28575"/>
                  <a:gd name="connsiteX25" fmla="*/ 19336 w 28575"/>
                  <a:gd name="connsiteY25" fmla="*/ 25813 h 28575"/>
                  <a:gd name="connsiteX26" fmla="*/ 19526 w 28575"/>
                  <a:gd name="connsiteY26" fmla="*/ 25622 h 28575"/>
                  <a:gd name="connsiteX27" fmla="*/ 19717 w 28575"/>
                  <a:gd name="connsiteY27" fmla="*/ 25813 h 28575"/>
                  <a:gd name="connsiteX28" fmla="*/ 21812 w 28575"/>
                  <a:gd name="connsiteY28" fmla="*/ 28289 h 28575"/>
                  <a:gd name="connsiteX29" fmla="*/ 24765 w 28575"/>
                  <a:gd name="connsiteY29" fmla="*/ 28289 h 28575"/>
                  <a:gd name="connsiteX30" fmla="*/ 20764 w 28575"/>
                  <a:gd name="connsiteY30" fmla="*/ 23813 h 28575"/>
                  <a:gd name="connsiteX31" fmla="*/ 20764 w 28575"/>
                  <a:gd name="connsiteY31" fmla="*/ 23622 h 28575"/>
                  <a:gd name="connsiteX32" fmla="*/ 23050 w 28575"/>
                  <a:gd name="connsiteY32" fmla="*/ 15430 h 28575"/>
                  <a:gd name="connsiteX33" fmla="*/ 20955 w 28575"/>
                  <a:gd name="connsiteY33" fmla="*/ 15430 h 28575"/>
                  <a:gd name="connsiteX34" fmla="*/ 19812 w 28575"/>
                  <a:gd name="connsiteY34" fmla="*/ 22098 h 28575"/>
                  <a:gd name="connsiteX35" fmla="*/ 19621 w 28575"/>
                  <a:gd name="connsiteY35" fmla="*/ 22384 h 28575"/>
                  <a:gd name="connsiteX36" fmla="*/ 19431 w 28575"/>
                  <a:gd name="connsiteY36" fmla="*/ 22098 h 28575"/>
                  <a:gd name="connsiteX37" fmla="*/ 14954 w 28575"/>
                  <a:gd name="connsiteY37" fmla="*/ 16954 h 28575"/>
                  <a:gd name="connsiteX38" fmla="*/ 15145 w 28575"/>
                  <a:gd name="connsiteY38" fmla="*/ 16764 h 28575"/>
                  <a:gd name="connsiteX39" fmla="*/ 18479 w 28575"/>
                  <a:gd name="connsiteY39" fmla="*/ 11811 h 28575"/>
                  <a:gd name="connsiteX40" fmla="*/ 14002 w 28575"/>
                  <a:gd name="connsiteY40" fmla="*/ 7620 h 28575"/>
                  <a:gd name="connsiteX41" fmla="*/ 13716 w 28575"/>
                  <a:gd name="connsiteY41" fmla="*/ 26575 h 28575"/>
                  <a:gd name="connsiteX42" fmla="*/ 9715 w 28575"/>
                  <a:gd name="connsiteY42" fmla="*/ 22860 h 28575"/>
                  <a:gd name="connsiteX43" fmla="*/ 12478 w 28575"/>
                  <a:gd name="connsiteY43" fmla="*/ 17907 h 28575"/>
                  <a:gd name="connsiteX44" fmla="*/ 12668 w 28575"/>
                  <a:gd name="connsiteY44" fmla="*/ 17716 h 28575"/>
                  <a:gd name="connsiteX45" fmla="*/ 12859 w 28575"/>
                  <a:gd name="connsiteY45" fmla="*/ 17907 h 28575"/>
                  <a:gd name="connsiteX46" fmla="*/ 18097 w 28575"/>
                  <a:gd name="connsiteY46" fmla="*/ 24003 h 28575"/>
                  <a:gd name="connsiteX47" fmla="*/ 18097 w 28575"/>
                  <a:gd name="connsiteY47" fmla="*/ 24194 h 28575"/>
                  <a:gd name="connsiteX48" fmla="*/ 13716 w 28575"/>
                  <a:gd name="connsiteY48" fmla="*/ 26479 h 28575"/>
                  <a:gd name="connsiteX49" fmla="*/ 12668 w 28575"/>
                  <a:gd name="connsiteY49" fmla="*/ 18479 h 28575"/>
                  <a:gd name="connsiteX50" fmla="*/ 10192 w 28575"/>
                  <a:gd name="connsiteY50" fmla="*/ 22860 h 28575"/>
                  <a:gd name="connsiteX51" fmla="*/ 13716 w 28575"/>
                  <a:gd name="connsiteY51" fmla="*/ 26098 h 28575"/>
                  <a:gd name="connsiteX52" fmla="*/ 17526 w 28575"/>
                  <a:gd name="connsiteY52" fmla="*/ 24098 h 28575"/>
                  <a:gd name="connsiteX53" fmla="*/ 12668 w 28575"/>
                  <a:gd name="connsiteY53" fmla="*/ 18479 h 28575"/>
                  <a:gd name="connsiteX54" fmla="*/ 13525 w 28575"/>
                  <a:gd name="connsiteY54" fmla="*/ 15335 h 28575"/>
                  <a:gd name="connsiteX55" fmla="*/ 13240 w 28575"/>
                  <a:gd name="connsiteY55" fmla="*/ 14954 h 28575"/>
                  <a:gd name="connsiteX56" fmla="*/ 11430 w 28575"/>
                  <a:gd name="connsiteY56" fmla="*/ 12002 h 28575"/>
                  <a:gd name="connsiteX57" fmla="*/ 13811 w 28575"/>
                  <a:gd name="connsiteY57" fmla="*/ 9620 h 28575"/>
                  <a:gd name="connsiteX58" fmla="*/ 16192 w 28575"/>
                  <a:gd name="connsiteY58" fmla="*/ 11811 h 28575"/>
                  <a:gd name="connsiteX59" fmla="*/ 13716 w 28575"/>
                  <a:gd name="connsiteY59" fmla="*/ 15240 h 28575"/>
                  <a:gd name="connsiteX60" fmla="*/ 13525 w 28575"/>
                  <a:gd name="connsiteY60" fmla="*/ 15240 h 28575"/>
                  <a:gd name="connsiteX61" fmla="*/ 13811 w 28575"/>
                  <a:gd name="connsiteY61" fmla="*/ 10096 h 28575"/>
                  <a:gd name="connsiteX62" fmla="*/ 11906 w 28575"/>
                  <a:gd name="connsiteY62" fmla="*/ 12002 h 28575"/>
                  <a:gd name="connsiteX63" fmla="*/ 13525 w 28575"/>
                  <a:gd name="connsiteY63" fmla="*/ 14669 h 28575"/>
                  <a:gd name="connsiteX64" fmla="*/ 13525 w 28575"/>
                  <a:gd name="connsiteY64" fmla="*/ 14669 h 28575"/>
                  <a:gd name="connsiteX65" fmla="*/ 15716 w 28575"/>
                  <a:gd name="connsiteY65" fmla="*/ 11811 h 28575"/>
                  <a:gd name="connsiteX66" fmla="*/ 13811 w 28575"/>
                  <a:gd name="connsiteY66" fmla="*/ 1009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</a:cxnLst>
                <a:rect l="l" t="t" r="r" b="b"/>
                <a:pathLst>
                  <a:path w="28575" h="28575">
                    <a:moveTo>
                      <a:pt x="12859" y="29051"/>
                    </a:moveTo>
                    <a:cubicBezTo>
                      <a:pt x="10096" y="29051"/>
                      <a:pt x="7144" y="26956"/>
                      <a:pt x="7144" y="23050"/>
                    </a:cubicBezTo>
                    <a:cubicBezTo>
                      <a:pt x="7144" y="19812"/>
                      <a:pt x="8858" y="18002"/>
                      <a:pt x="10763" y="16383"/>
                    </a:cubicBezTo>
                    <a:cubicBezTo>
                      <a:pt x="9430" y="14859"/>
                      <a:pt x="8858" y="13335"/>
                      <a:pt x="8858" y="11811"/>
                    </a:cubicBezTo>
                    <a:cubicBezTo>
                      <a:pt x="8858" y="8382"/>
                      <a:pt x="11430" y="7144"/>
                      <a:pt x="13716" y="7144"/>
                    </a:cubicBezTo>
                    <a:cubicBezTo>
                      <a:pt x="16859" y="7144"/>
                      <a:pt x="18669" y="8858"/>
                      <a:pt x="18669" y="11811"/>
                    </a:cubicBezTo>
                    <a:cubicBezTo>
                      <a:pt x="18669" y="14097"/>
                      <a:pt x="16478" y="16097"/>
                      <a:pt x="15430" y="16954"/>
                    </a:cubicBezTo>
                    <a:lnTo>
                      <a:pt x="19336" y="21431"/>
                    </a:lnTo>
                    <a:cubicBezTo>
                      <a:pt x="20098" y="19621"/>
                      <a:pt x="20479" y="17431"/>
                      <a:pt x="20288" y="15049"/>
                    </a:cubicBezTo>
                    <a:lnTo>
                      <a:pt x="20288" y="14764"/>
                    </a:lnTo>
                    <a:cubicBezTo>
                      <a:pt x="20288" y="14764"/>
                      <a:pt x="23336" y="14764"/>
                      <a:pt x="23336" y="14764"/>
                    </a:cubicBezTo>
                    <a:lnTo>
                      <a:pt x="23336" y="15049"/>
                    </a:lnTo>
                    <a:cubicBezTo>
                      <a:pt x="23241" y="17716"/>
                      <a:pt x="22860" y="21050"/>
                      <a:pt x="21146" y="23622"/>
                    </a:cubicBezTo>
                    <a:lnTo>
                      <a:pt x="25337" y="28384"/>
                    </a:lnTo>
                    <a:lnTo>
                      <a:pt x="25051" y="28670"/>
                    </a:lnTo>
                    <a:lnTo>
                      <a:pt x="21336" y="28670"/>
                    </a:lnTo>
                    <a:lnTo>
                      <a:pt x="19336" y="26289"/>
                    </a:lnTo>
                    <a:cubicBezTo>
                      <a:pt x="17431" y="28289"/>
                      <a:pt x="15621" y="29146"/>
                      <a:pt x="12763" y="29146"/>
                    </a:cubicBezTo>
                    <a:close/>
                    <a:moveTo>
                      <a:pt x="13716" y="7620"/>
                    </a:moveTo>
                    <a:cubicBezTo>
                      <a:pt x="11621" y="7620"/>
                      <a:pt x="9334" y="8668"/>
                      <a:pt x="9334" y="11811"/>
                    </a:cubicBezTo>
                    <a:cubicBezTo>
                      <a:pt x="9334" y="13240"/>
                      <a:pt x="10001" y="14764"/>
                      <a:pt x="11335" y="16288"/>
                    </a:cubicBezTo>
                    <a:lnTo>
                      <a:pt x="11525" y="16478"/>
                    </a:lnTo>
                    <a:lnTo>
                      <a:pt x="11335" y="16669"/>
                    </a:lnTo>
                    <a:cubicBezTo>
                      <a:pt x="9430" y="18288"/>
                      <a:pt x="7715" y="20003"/>
                      <a:pt x="7715" y="23146"/>
                    </a:cubicBezTo>
                    <a:cubicBezTo>
                      <a:pt x="7715" y="26765"/>
                      <a:pt x="10382" y="28670"/>
                      <a:pt x="12954" y="28670"/>
                    </a:cubicBezTo>
                    <a:cubicBezTo>
                      <a:pt x="15716" y="28670"/>
                      <a:pt x="17431" y="27908"/>
                      <a:pt x="19336" y="25813"/>
                    </a:cubicBezTo>
                    <a:lnTo>
                      <a:pt x="19526" y="25622"/>
                    </a:lnTo>
                    <a:lnTo>
                      <a:pt x="19717" y="25813"/>
                    </a:lnTo>
                    <a:lnTo>
                      <a:pt x="21812" y="28289"/>
                    </a:lnTo>
                    <a:lnTo>
                      <a:pt x="24765" y="28289"/>
                    </a:lnTo>
                    <a:lnTo>
                      <a:pt x="20764" y="23813"/>
                    </a:lnTo>
                    <a:lnTo>
                      <a:pt x="20764" y="23622"/>
                    </a:lnTo>
                    <a:cubicBezTo>
                      <a:pt x="22574" y="21241"/>
                      <a:pt x="22860" y="18002"/>
                      <a:pt x="23050" y="15430"/>
                    </a:cubicBezTo>
                    <a:lnTo>
                      <a:pt x="20955" y="15430"/>
                    </a:lnTo>
                    <a:cubicBezTo>
                      <a:pt x="21050" y="18002"/>
                      <a:pt x="20669" y="20193"/>
                      <a:pt x="19812" y="22098"/>
                    </a:cubicBezTo>
                    <a:lnTo>
                      <a:pt x="19621" y="22384"/>
                    </a:lnTo>
                    <a:lnTo>
                      <a:pt x="19431" y="22098"/>
                    </a:lnTo>
                    <a:lnTo>
                      <a:pt x="14954" y="16954"/>
                    </a:lnTo>
                    <a:lnTo>
                      <a:pt x="15145" y="16764"/>
                    </a:lnTo>
                    <a:cubicBezTo>
                      <a:pt x="17240" y="15240"/>
                      <a:pt x="18479" y="13335"/>
                      <a:pt x="18479" y="11811"/>
                    </a:cubicBezTo>
                    <a:cubicBezTo>
                      <a:pt x="18479" y="8096"/>
                      <a:pt x="15335" y="7620"/>
                      <a:pt x="14002" y="7620"/>
                    </a:cubicBezTo>
                    <a:close/>
                    <a:moveTo>
                      <a:pt x="13716" y="26575"/>
                    </a:moveTo>
                    <a:cubicBezTo>
                      <a:pt x="11811" y="26575"/>
                      <a:pt x="9715" y="25432"/>
                      <a:pt x="9715" y="22860"/>
                    </a:cubicBezTo>
                    <a:cubicBezTo>
                      <a:pt x="9715" y="20288"/>
                      <a:pt x="11049" y="19240"/>
                      <a:pt x="12478" y="17907"/>
                    </a:cubicBezTo>
                    <a:lnTo>
                      <a:pt x="12668" y="17716"/>
                    </a:lnTo>
                    <a:lnTo>
                      <a:pt x="12859" y="17907"/>
                    </a:lnTo>
                    <a:lnTo>
                      <a:pt x="18097" y="24003"/>
                    </a:lnTo>
                    <a:lnTo>
                      <a:pt x="18097" y="24194"/>
                    </a:lnTo>
                    <a:cubicBezTo>
                      <a:pt x="16573" y="25717"/>
                      <a:pt x="15145" y="26479"/>
                      <a:pt x="13716" y="26479"/>
                    </a:cubicBezTo>
                    <a:close/>
                    <a:moveTo>
                      <a:pt x="12668" y="18479"/>
                    </a:moveTo>
                    <a:cubicBezTo>
                      <a:pt x="11335" y="19621"/>
                      <a:pt x="10192" y="20764"/>
                      <a:pt x="10192" y="22860"/>
                    </a:cubicBezTo>
                    <a:cubicBezTo>
                      <a:pt x="10192" y="24955"/>
                      <a:pt x="12001" y="26098"/>
                      <a:pt x="13716" y="26098"/>
                    </a:cubicBezTo>
                    <a:cubicBezTo>
                      <a:pt x="14954" y="26098"/>
                      <a:pt x="16288" y="25432"/>
                      <a:pt x="17526" y="24098"/>
                    </a:cubicBezTo>
                    <a:lnTo>
                      <a:pt x="12668" y="18479"/>
                    </a:lnTo>
                    <a:close/>
                    <a:moveTo>
                      <a:pt x="13525" y="15335"/>
                    </a:moveTo>
                    <a:lnTo>
                      <a:pt x="13240" y="14954"/>
                    </a:lnTo>
                    <a:cubicBezTo>
                      <a:pt x="12478" y="14097"/>
                      <a:pt x="11430" y="12954"/>
                      <a:pt x="11430" y="12002"/>
                    </a:cubicBezTo>
                    <a:cubicBezTo>
                      <a:pt x="11430" y="10668"/>
                      <a:pt x="12668" y="9620"/>
                      <a:pt x="13811" y="9620"/>
                    </a:cubicBezTo>
                    <a:cubicBezTo>
                      <a:pt x="14954" y="9620"/>
                      <a:pt x="16192" y="10287"/>
                      <a:pt x="16192" y="11811"/>
                    </a:cubicBezTo>
                    <a:cubicBezTo>
                      <a:pt x="16192" y="12763"/>
                      <a:pt x="15335" y="13811"/>
                      <a:pt x="13716" y="15240"/>
                    </a:cubicBezTo>
                    <a:lnTo>
                      <a:pt x="13525" y="15240"/>
                    </a:lnTo>
                    <a:close/>
                    <a:moveTo>
                      <a:pt x="13811" y="10096"/>
                    </a:moveTo>
                    <a:cubicBezTo>
                      <a:pt x="12954" y="10096"/>
                      <a:pt x="11906" y="10954"/>
                      <a:pt x="11906" y="12002"/>
                    </a:cubicBezTo>
                    <a:cubicBezTo>
                      <a:pt x="11906" y="12763"/>
                      <a:pt x="12859" y="13811"/>
                      <a:pt x="13525" y="14669"/>
                    </a:cubicBezTo>
                    <a:lnTo>
                      <a:pt x="13525" y="14669"/>
                    </a:lnTo>
                    <a:cubicBezTo>
                      <a:pt x="15335" y="13240"/>
                      <a:pt x="15716" y="12382"/>
                      <a:pt x="15716" y="11811"/>
                    </a:cubicBezTo>
                    <a:cubicBezTo>
                      <a:pt x="15716" y="10573"/>
                      <a:pt x="14764" y="10096"/>
                      <a:pt x="13811" y="10096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3" name="자유형: 도형 902">
                <a:extLst>
                  <a:ext uri="{FF2B5EF4-FFF2-40B4-BE49-F238E27FC236}">
                    <a16:creationId xmlns:a16="http://schemas.microsoft.com/office/drawing/2014/main" id="{1EC6A843-AB40-4D6F-B34A-753ADF8DA9DE}"/>
                  </a:ext>
                </a:extLst>
              </p:cNvPr>
              <p:cNvSpPr/>
              <p:nvPr/>
            </p:nvSpPr>
            <p:spPr>
              <a:xfrm>
                <a:off x="4352351" y="3496866"/>
                <a:ext cx="19050" cy="28575"/>
              </a:xfrm>
              <a:custGeom>
                <a:avLst/>
                <a:gdLst>
                  <a:gd name="connsiteX0" fmla="*/ 9813 w 19050"/>
                  <a:gd name="connsiteY0" fmla="*/ 22003 h 28575"/>
                  <a:gd name="connsiteX1" fmla="*/ 13623 w 19050"/>
                  <a:gd name="connsiteY1" fmla="*/ 26003 h 28575"/>
                  <a:gd name="connsiteX2" fmla="*/ 18005 w 19050"/>
                  <a:gd name="connsiteY2" fmla="*/ 22479 h 28575"/>
                  <a:gd name="connsiteX3" fmla="*/ 15147 w 19050"/>
                  <a:gd name="connsiteY3" fmla="*/ 19336 h 28575"/>
                  <a:gd name="connsiteX4" fmla="*/ 7432 w 19050"/>
                  <a:gd name="connsiteY4" fmla="*/ 13240 h 28575"/>
                  <a:gd name="connsiteX5" fmla="*/ 14195 w 19050"/>
                  <a:gd name="connsiteY5" fmla="*/ 7144 h 28575"/>
                  <a:gd name="connsiteX6" fmla="*/ 20100 w 19050"/>
                  <a:gd name="connsiteY6" fmla="*/ 12668 h 28575"/>
                  <a:gd name="connsiteX7" fmla="*/ 17528 w 19050"/>
                  <a:gd name="connsiteY7" fmla="*/ 12668 h 28575"/>
                  <a:gd name="connsiteX8" fmla="*/ 14004 w 19050"/>
                  <a:gd name="connsiteY8" fmla="*/ 9525 h 28575"/>
                  <a:gd name="connsiteX9" fmla="*/ 9909 w 19050"/>
                  <a:gd name="connsiteY9" fmla="*/ 12668 h 28575"/>
                  <a:gd name="connsiteX10" fmla="*/ 12861 w 19050"/>
                  <a:gd name="connsiteY10" fmla="*/ 15716 h 28575"/>
                  <a:gd name="connsiteX11" fmla="*/ 20481 w 19050"/>
                  <a:gd name="connsiteY11" fmla="*/ 22098 h 28575"/>
                  <a:gd name="connsiteX12" fmla="*/ 13337 w 19050"/>
                  <a:gd name="connsiteY12" fmla="*/ 28384 h 28575"/>
                  <a:gd name="connsiteX13" fmla="*/ 7146 w 19050"/>
                  <a:gd name="connsiteY13" fmla="*/ 21907 h 28575"/>
                  <a:gd name="connsiteX14" fmla="*/ 9718 w 19050"/>
                  <a:gd name="connsiteY14" fmla="*/ 21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28575">
                    <a:moveTo>
                      <a:pt x="9813" y="22003"/>
                    </a:moveTo>
                    <a:cubicBezTo>
                      <a:pt x="9813" y="24955"/>
                      <a:pt x="11337" y="26003"/>
                      <a:pt x="13623" y="26003"/>
                    </a:cubicBezTo>
                    <a:cubicBezTo>
                      <a:pt x="15623" y="26003"/>
                      <a:pt x="18005" y="25336"/>
                      <a:pt x="18005" y="22479"/>
                    </a:cubicBezTo>
                    <a:cubicBezTo>
                      <a:pt x="18005" y="20479"/>
                      <a:pt x="16576" y="19621"/>
                      <a:pt x="15147" y="19336"/>
                    </a:cubicBezTo>
                    <a:cubicBezTo>
                      <a:pt x="12290" y="18574"/>
                      <a:pt x="7432" y="17812"/>
                      <a:pt x="7432" y="13240"/>
                    </a:cubicBezTo>
                    <a:cubicBezTo>
                      <a:pt x="7432" y="8667"/>
                      <a:pt x="10861" y="7144"/>
                      <a:pt x="14195" y="7144"/>
                    </a:cubicBezTo>
                    <a:cubicBezTo>
                      <a:pt x="17147" y="7144"/>
                      <a:pt x="20100" y="8667"/>
                      <a:pt x="20100" y="12668"/>
                    </a:cubicBezTo>
                    <a:lnTo>
                      <a:pt x="17528" y="12668"/>
                    </a:lnTo>
                    <a:cubicBezTo>
                      <a:pt x="17528" y="10382"/>
                      <a:pt x="15814" y="9525"/>
                      <a:pt x="14004" y="9525"/>
                    </a:cubicBezTo>
                    <a:cubicBezTo>
                      <a:pt x="12194" y="9525"/>
                      <a:pt x="9909" y="10287"/>
                      <a:pt x="9909" y="12668"/>
                    </a:cubicBezTo>
                    <a:cubicBezTo>
                      <a:pt x="9909" y="15049"/>
                      <a:pt x="11337" y="15145"/>
                      <a:pt x="12861" y="15716"/>
                    </a:cubicBezTo>
                    <a:cubicBezTo>
                      <a:pt x="16100" y="16954"/>
                      <a:pt x="20481" y="16954"/>
                      <a:pt x="20481" y="22098"/>
                    </a:cubicBezTo>
                    <a:cubicBezTo>
                      <a:pt x="20481" y="26765"/>
                      <a:pt x="16957" y="28384"/>
                      <a:pt x="13337" y="28384"/>
                    </a:cubicBezTo>
                    <a:cubicBezTo>
                      <a:pt x="9718" y="28384"/>
                      <a:pt x="7051" y="26575"/>
                      <a:pt x="7146" y="21907"/>
                    </a:cubicBezTo>
                    <a:lnTo>
                      <a:pt x="9718" y="2190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4" name="자유형: 도형 903">
                <a:extLst>
                  <a:ext uri="{FF2B5EF4-FFF2-40B4-BE49-F238E27FC236}">
                    <a16:creationId xmlns:a16="http://schemas.microsoft.com/office/drawing/2014/main" id="{6C73D988-7880-4140-8AD6-9A56E559000A}"/>
                  </a:ext>
                </a:extLst>
              </p:cNvPr>
              <p:cNvSpPr/>
              <p:nvPr/>
            </p:nvSpPr>
            <p:spPr>
              <a:xfrm>
                <a:off x="4352258" y="3496485"/>
                <a:ext cx="19050" cy="28575"/>
              </a:xfrm>
              <a:custGeom>
                <a:avLst/>
                <a:gdLst>
                  <a:gd name="connsiteX0" fmla="*/ 13621 w 19050"/>
                  <a:gd name="connsiteY0" fmla="*/ 29051 h 28575"/>
                  <a:gd name="connsiteX1" fmla="*/ 8763 w 19050"/>
                  <a:gd name="connsiteY1" fmla="*/ 27337 h 28575"/>
                  <a:gd name="connsiteX2" fmla="*/ 7144 w 19050"/>
                  <a:gd name="connsiteY2" fmla="*/ 22384 h 28575"/>
                  <a:gd name="connsiteX3" fmla="*/ 7144 w 19050"/>
                  <a:gd name="connsiteY3" fmla="*/ 22193 h 28575"/>
                  <a:gd name="connsiteX4" fmla="*/ 10192 w 19050"/>
                  <a:gd name="connsiteY4" fmla="*/ 22193 h 28575"/>
                  <a:gd name="connsiteX5" fmla="*/ 10192 w 19050"/>
                  <a:gd name="connsiteY5" fmla="*/ 22384 h 28575"/>
                  <a:gd name="connsiteX6" fmla="*/ 13811 w 19050"/>
                  <a:gd name="connsiteY6" fmla="*/ 26194 h 28575"/>
                  <a:gd name="connsiteX7" fmla="*/ 18002 w 19050"/>
                  <a:gd name="connsiteY7" fmla="*/ 22860 h 28575"/>
                  <a:gd name="connsiteX8" fmla="*/ 15335 w 19050"/>
                  <a:gd name="connsiteY8" fmla="*/ 19907 h 28575"/>
                  <a:gd name="connsiteX9" fmla="*/ 14669 w 19050"/>
                  <a:gd name="connsiteY9" fmla="*/ 19717 h 28575"/>
                  <a:gd name="connsiteX10" fmla="*/ 7525 w 19050"/>
                  <a:gd name="connsiteY10" fmla="*/ 13525 h 28575"/>
                  <a:gd name="connsiteX11" fmla="*/ 14478 w 19050"/>
                  <a:gd name="connsiteY11" fmla="*/ 7144 h 28575"/>
                  <a:gd name="connsiteX12" fmla="*/ 20669 w 19050"/>
                  <a:gd name="connsiteY12" fmla="*/ 12954 h 28575"/>
                  <a:gd name="connsiteX13" fmla="*/ 20669 w 19050"/>
                  <a:gd name="connsiteY13" fmla="*/ 13145 h 28575"/>
                  <a:gd name="connsiteX14" fmla="*/ 17621 w 19050"/>
                  <a:gd name="connsiteY14" fmla="*/ 13145 h 28575"/>
                  <a:gd name="connsiteX15" fmla="*/ 17621 w 19050"/>
                  <a:gd name="connsiteY15" fmla="*/ 12954 h 28575"/>
                  <a:gd name="connsiteX16" fmla="*/ 14383 w 19050"/>
                  <a:gd name="connsiteY16" fmla="*/ 10096 h 28575"/>
                  <a:gd name="connsiteX17" fmla="*/ 10573 w 19050"/>
                  <a:gd name="connsiteY17" fmla="*/ 13049 h 28575"/>
                  <a:gd name="connsiteX18" fmla="*/ 12763 w 19050"/>
                  <a:gd name="connsiteY18" fmla="*/ 15716 h 28575"/>
                  <a:gd name="connsiteX19" fmla="*/ 13335 w 19050"/>
                  <a:gd name="connsiteY19" fmla="*/ 15907 h 28575"/>
                  <a:gd name="connsiteX20" fmla="*/ 15335 w 19050"/>
                  <a:gd name="connsiteY20" fmla="*/ 16478 h 28575"/>
                  <a:gd name="connsiteX21" fmla="*/ 21146 w 19050"/>
                  <a:gd name="connsiteY21" fmla="*/ 22479 h 28575"/>
                  <a:gd name="connsiteX22" fmla="*/ 13811 w 19050"/>
                  <a:gd name="connsiteY22" fmla="*/ 29051 h 28575"/>
                  <a:gd name="connsiteX23" fmla="*/ 7620 w 19050"/>
                  <a:gd name="connsiteY23" fmla="*/ 22574 h 28575"/>
                  <a:gd name="connsiteX24" fmla="*/ 9144 w 19050"/>
                  <a:gd name="connsiteY24" fmla="*/ 26956 h 28575"/>
                  <a:gd name="connsiteX25" fmla="*/ 13621 w 19050"/>
                  <a:gd name="connsiteY25" fmla="*/ 28480 h 28575"/>
                  <a:gd name="connsiteX26" fmla="*/ 20479 w 19050"/>
                  <a:gd name="connsiteY26" fmla="*/ 22384 h 28575"/>
                  <a:gd name="connsiteX27" fmla="*/ 15050 w 19050"/>
                  <a:gd name="connsiteY27" fmla="*/ 16859 h 28575"/>
                  <a:gd name="connsiteX28" fmla="*/ 13049 w 19050"/>
                  <a:gd name="connsiteY28" fmla="*/ 16192 h 28575"/>
                  <a:gd name="connsiteX29" fmla="*/ 12478 w 19050"/>
                  <a:gd name="connsiteY29" fmla="*/ 16002 h 28575"/>
                  <a:gd name="connsiteX30" fmla="*/ 9906 w 19050"/>
                  <a:gd name="connsiteY30" fmla="*/ 12954 h 28575"/>
                  <a:gd name="connsiteX31" fmla="*/ 14192 w 19050"/>
                  <a:gd name="connsiteY31" fmla="*/ 9525 h 28575"/>
                  <a:gd name="connsiteX32" fmla="*/ 17907 w 19050"/>
                  <a:gd name="connsiteY32" fmla="*/ 12668 h 28575"/>
                  <a:gd name="connsiteX33" fmla="*/ 20003 w 19050"/>
                  <a:gd name="connsiteY33" fmla="*/ 12668 h 28575"/>
                  <a:gd name="connsiteX34" fmla="*/ 14288 w 19050"/>
                  <a:gd name="connsiteY34" fmla="*/ 7620 h 28575"/>
                  <a:gd name="connsiteX35" fmla="*/ 7811 w 19050"/>
                  <a:gd name="connsiteY35" fmla="*/ 13525 h 28575"/>
                  <a:gd name="connsiteX36" fmla="*/ 14669 w 19050"/>
                  <a:gd name="connsiteY36" fmla="*/ 19240 h 28575"/>
                  <a:gd name="connsiteX37" fmla="*/ 15335 w 19050"/>
                  <a:gd name="connsiteY37" fmla="*/ 19431 h 28575"/>
                  <a:gd name="connsiteX38" fmla="*/ 18383 w 19050"/>
                  <a:gd name="connsiteY38" fmla="*/ 22860 h 28575"/>
                  <a:gd name="connsiteX39" fmla="*/ 13716 w 19050"/>
                  <a:gd name="connsiteY39" fmla="*/ 26670 h 28575"/>
                  <a:gd name="connsiteX40" fmla="*/ 9620 w 19050"/>
                  <a:gd name="connsiteY40" fmla="*/ 22670 h 28575"/>
                  <a:gd name="connsiteX41" fmla="*/ 7525 w 19050"/>
                  <a:gd name="connsiteY41" fmla="*/ 22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</a:cxnLst>
                <a:rect l="l" t="t" r="r" b="b"/>
                <a:pathLst>
                  <a:path w="19050" h="28575">
                    <a:moveTo>
                      <a:pt x="13621" y="29051"/>
                    </a:moveTo>
                    <a:cubicBezTo>
                      <a:pt x="11525" y="29051"/>
                      <a:pt x="9906" y="28480"/>
                      <a:pt x="8763" y="27337"/>
                    </a:cubicBezTo>
                    <a:cubicBezTo>
                      <a:pt x="7620" y="26194"/>
                      <a:pt x="7144" y="24479"/>
                      <a:pt x="7144" y="22384"/>
                    </a:cubicBezTo>
                    <a:lnTo>
                      <a:pt x="7144" y="22193"/>
                    </a:lnTo>
                    <a:lnTo>
                      <a:pt x="10192" y="22193"/>
                    </a:lnTo>
                    <a:lnTo>
                      <a:pt x="10192" y="22384"/>
                    </a:lnTo>
                    <a:cubicBezTo>
                      <a:pt x="10192" y="24955"/>
                      <a:pt x="11335" y="26194"/>
                      <a:pt x="13811" y="26194"/>
                    </a:cubicBezTo>
                    <a:cubicBezTo>
                      <a:pt x="15335" y="26194"/>
                      <a:pt x="18002" y="25717"/>
                      <a:pt x="18002" y="22860"/>
                    </a:cubicBezTo>
                    <a:cubicBezTo>
                      <a:pt x="18002" y="21336"/>
                      <a:pt x="17145" y="20383"/>
                      <a:pt x="15335" y="19907"/>
                    </a:cubicBezTo>
                    <a:cubicBezTo>
                      <a:pt x="15145" y="19907"/>
                      <a:pt x="14859" y="19812"/>
                      <a:pt x="14669" y="19717"/>
                    </a:cubicBezTo>
                    <a:cubicBezTo>
                      <a:pt x="11811" y="19050"/>
                      <a:pt x="7525" y="18002"/>
                      <a:pt x="7525" y="13525"/>
                    </a:cubicBezTo>
                    <a:cubicBezTo>
                      <a:pt x="7525" y="8858"/>
                      <a:pt x="11239" y="7144"/>
                      <a:pt x="14478" y="7144"/>
                    </a:cubicBezTo>
                    <a:cubicBezTo>
                      <a:pt x="17431" y="7144"/>
                      <a:pt x="20669" y="8668"/>
                      <a:pt x="20669" y="12954"/>
                    </a:cubicBezTo>
                    <a:lnTo>
                      <a:pt x="20669" y="13145"/>
                    </a:lnTo>
                    <a:lnTo>
                      <a:pt x="17621" y="13145"/>
                    </a:lnTo>
                    <a:lnTo>
                      <a:pt x="17621" y="12954"/>
                    </a:lnTo>
                    <a:cubicBezTo>
                      <a:pt x="17526" y="10478"/>
                      <a:pt x="15526" y="10096"/>
                      <a:pt x="14383" y="10096"/>
                    </a:cubicBezTo>
                    <a:cubicBezTo>
                      <a:pt x="12573" y="10096"/>
                      <a:pt x="10573" y="10858"/>
                      <a:pt x="10573" y="13049"/>
                    </a:cubicBezTo>
                    <a:cubicBezTo>
                      <a:pt x="10573" y="14954"/>
                      <a:pt x="11525" y="15240"/>
                      <a:pt x="12763" y="15716"/>
                    </a:cubicBezTo>
                    <a:cubicBezTo>
                      <a:pt x="12954" y="15716"/>
                      <a:pt x="13145" y="15812"/>
                      <a:pt x="13335" y="15907"/>
                    </a:cubicBezTo>
                    <a:cubicBezTo>
                      <a:pt x="13907" y="16097"/>
                      <a:pt x="14669" y="16383"/>
                      <a:pt x="15335" y="16478"/>
                    </a:cubicBezTo>
                    <a:cubicBezTo>
                      <a:pt x="18193" y="17336"/>
                      <a:pt x="21146" y="18097"/>
                      <a:pt x="21146" y="22479"/>
                    </a:cubicBezTo>
                    <a:cubicBezTo>
                      <a:pt x="21146" y="28575"/>
                      <a:pt x="15526" y="29051"/>
                      <a:pt x="13811" y="29051"/>
                    </a:cubicBezTo>
                    <a:close/>
                    <a:moveTo>
                      <a:pt x="7620" y="22574"/>
                    </a:moveTo>
                    <a:cubicBezTo>
                      <a:pt x="7620" y="24479"/>
                      <a:pt x="8096" y="26003"/>
                      <a:pt x="9144" y="26956"/>
                    </a:cubicBezTo>
                    <a:cubicBezTo>
                      <a:pt x="10192" y="28004"/>
                      <a:pt x="11716" y="28480"/>
                      <a:pt x="13621" y="28480"/>
                    </a:cubicBezTo>
                    <a:cubicBezTo>
                      <a:pt x="15240" y="28480"/>
                      <a:pt x="20479" y="28004"/>
                      <a:pt x="20479" y="22384"/>
                    </a:cubicBezTo>
                    <a:cubicBezTo>
                      <a:pt x="20479" y="18383"/>
                      <a:pt x="17812" y="17621"/>
                      <a:pt x="15050" y="16859"/>
                    </a:cubicBezTo>
                    <a:cubicBezTo>
                      <a:pt x="14383" y="16669"/>
                      <a:pt x="13716" y="16478"/>
                      <a:pt x="13049" y="16192"/>
                    </a:cubicBezTo>
                    <a:cubicBezTo>
                      <a:pt x="12859" y="16192"/>
                      <a:pt x="12668" y="16097"/>
                      <a:pt x="12478" y="16002"/>
                    </a:cubicBezTo>
                    <a:cubicBezTo>
                      <a:pt x="11144" y="15526"/>
                      <a:pt x="9906" y="15145"/>
                      <a:pt x="9906" y="12954"/>
                    </a:cubicBezTo>
                    <a:cubicBezTo>
                      <a:pt x="9906" y="10382"/>
                      <a:pt x="12192" y="9525"/>
                      <a:pt x="14192" y="9525"/>
                    </a:cubicBezTo>
                    <a:cubicBezTo>
                      <a:pt x="16383" y="9525"/>
                      <a:pt x="17717" y="10668"/>
                      <a:pt x="17907" y="12668"/>
                    </a:cubicBezTo>
                    <a:lnTo>
                      <a:pt x="20003" y="12668"/>
                    </a:lnTo>
                    <a:cubicBezTo>
                      <a:pt x="19907" y="8954"/>
                      <a:pt x="17050" y="7620"/>
                      <a:pt x="14288" y="7620"/>
                    </a:cubicBezTo>
                    <a:cubicBezTo>
                      <a:pt x="11144" y="7620"/>
                      <a:pt x="7811" y="9144"/>
                      <a:pt x="7811" y="13525"/>
                    </a:cubicBezTo>
                    <a:cubicBezTo>
                      <a:pt x="7811" y="17621"/>
                      <a:pt x="11716" y="18574"/>
                      <a:pt x="14669" y="19240"/>
                    </a:cubicBezTo>
                    <a:cubicBezTo>
                      <a:pt x="14954" y="19240"/>
                      <a:pt x="15145" y="19336"/>
                      <a:pt x="15335" y="19431"/>
                    </a:cubicBezTo>
                    <a:cubicBezTo>
                      <a:pt x="17336" y="19907"/>
                      <a:pt x="18383" y="21050"/>
                      <a:pt x="18383" y="22860"/>
                    </a:cubicBezTo>
                    <a:cubicBezTo>
                      <a:pt x="18383" y="25241"/>
                      <a:pt x="16669" y="26670"/>
                      <a:pt x="13716" y="26670"/>
                    </a:cubicBezTo>
                    <a:cubicBezTo>
                      <a:pt x="11144" y="26670"/>
                      <a:pt x="9811" y="25337"/>
                      <a:pt x="9620" y="22670"/>
                    </a:cubicBezTo>
                    <a:lnTo>
                      <a:pt x="7525" y="22670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5" name="자유형: 도형 904">
                <a:extLst>
                  <a:ext uri="{FF2B5EF4-FFF2-40B4-BE49-F238E27FC236}">
                    <a16:creationId xmlns:a16="http://schemas.microsoft.com/office/drawing/2014/main" id="{4D116576-803C-467C-B59E-242ACF925250}"/>
                  </a:ext>
                </a:extLst>
              </p:cNvPr>
              <p:cNvSpPr/>
              <p:nvPr/>
            </p:nvSpPr>
            <p:spPr>
              <a:xfrm>
                <a:off x="4368546" y="3503057"/>
                <a:ext cx="19050" cy="28575"/>
              </a:xfrm>
              <a:custGeom>
                <a:avLst/>
                <a:gdLst>
                  <a:gd name="connsiteX0" fmla="*/ 9525 w 19050"/>
                  <a:gd name="connsiteY0" fmla="*/ 13335 h 28575"/>
                  <a:gd name="connsiteX1" fmla="*/ 12573 w 19050"/>
                  <a:gd name="connsiteY1" fmla="*/ 9049 h 28575"/>
                  <a:gd name="connsiteX2" fmla="*/ 15716 w 19050"/>
                  <a:gd name="connsiteY2" fmla="*/ 13335 h 28575"/>
                  <a:gd name="connsiteX3" fmla="*/ 9525 w 19050"/>
                  <a:gd name="connsiteY3" fmla="*/ 13335 h 28575"/>
                  <a:gd name="connsiteX4" fmla="*/ 18097 w 19050"/>
                  <a:gd name="connsiteY4" fmla="*/ 15240 h 28575"/>
                  <a:gd name="connsiteX5" fmla="*/ 18097 w 19050"/>
                  <a:gd name="connsiteY5" fmla="*/ 13906 h 28575"/>
                  <a:gd name="connsiteX6" fmla="*/ 12763 w 19050"/>
                  <a:gd name="connsiteY6" fmla="*/ 7144 h 28575"/>
                  <a:gd name="connsiteX7" fmla="*/ 7144 w 19050"/>
                  <a:gd name="connsiteY7" fmla="*/ 14859 h 28575"/>
                  <a:gd name="connsiteX8" fmla="*/ 12573 w 19050"/>
                  <a:gd name="connsiteY8" fmla="*/ 22288 h 28575"/>
                  <a:gd name="connsiteX9" fmla="*/ 18002 w 19050"/>
                  <a:gd name="connsiteY9" fmla="*/ 17431 h 28575"/>
                  <a:gd name="connsiteX10" fmla="*/ 15621 w 19050"/>
                  <a:gd name="connsiteY10" fmla="*/ 17431 h 28575"/>
                  <a:gd name="connsiteX11" fmla="*/ 12668 w 19050"/>
                  <a:gd name="connsiteY11" fmla="*/ 20383 h 28575"/>
                  <a:gd name="connsiteX12" fmla="*/ 9620 w 19050"/>
                  <a:gd name="connsiteY12" fmla="*/ 15240 h 28575"/>
                  <a:gd name="connsiteX13" fmla="*/ 18192 w 19050"/>
                  <a:gd name="connsiteY13" fmla="*/ 1524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9525" y="13335"/>
                    </a:moveTo>
                    <a:cubicBezTo>
                      <a:pt x="9525" y="10954"/>
                      <a:pt x="10668" y="9049"/>
                      <a:pt x="12573" y="9049"/>
                    </a:cubicBezTo>
                    <a:cubicBezTo>
                      <a:pt x="14859" y="9049"/>
                      <a:pt x="15716" y="10858"/>
                      <a:pt x="15716" y="13335"/>
                    </a:cubicBezTo>
                    <a:lnTo>
                      <a:pt x="9525" y="13335"/>
                    </a:lnTo>
                    <a:close/>
                    <a:moveTo>
                      <a:pt x="18097" y="15240"/>
                    </a:moveTo>
                    <a:lnTo>
                      <a:pt x="18097" y="13906"/>
                    </a:lnTo>
                    <a:cubicBezTo>
                      <a:pt x="18097" y="9906"/>
                      <a:pt x="16383" y="7239"/>
                      <a:pt x="12763" y="7144"/>
                    </a:cubicBezTo>
                    <a:cubicBezTo>
                      <a:pt x="8953" y="7144"/>
                      <a:pt x="7144" y="10668"/>
                      <a:pt x="7144" y="14859"/>
                    </a:cubicBezTo>
                    <a:cubicBezTo>
                      <a:pt x="7144" y="19050"/>
                      <a:pt x="8667" y="22288"/>
                      <a:pt x="12573" y="22288"/>
                    </a:cubicBezTo>
                    <a:cubicBezTo>
                      <a:pt x="15430" y="22288"/>
                      <a:pt x="17621" y="20669"/>
                      <a:pt x="18002" y="17431"/>
                    </a:cubicBezTo>
                    <a:lnTo>
                      <a:pt x="15621" y="17431"/>
                    </a:lnTo>
                    <a:cubicBezTo>
                      <a:pt x="15335" y="19526"/>
                      <a:pt x="14478" y="20383"/>
                      <a:pt x="12668" y="20383"/>
                    </a:cubicBezTo>
                    <a:cubicBezTo>
                      <a:pt x="10287" y="20383"/>
                      <a:pt x="9430" y="17812"/>
                      <a:pt x="9620" y="15240"/>
                    </a:cubicBezTo>
                    <a:lnTo>
                      <a:pt x="18192" y="1524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6" name="자유형: 도형 905">
                <a:extLst>
                  <a:ext uri="{FF2B5EF4-FFF2-40B4-BE49-F238E27FC236}">
                    <a16:creationId xmlns:a16="http://schemas.microsoft.com/office/drawing/2014/main" id="{274A5C49-0AAC-4F85-96D9-9FD54E3CB403}"/>
                  </a:ext>
                </a:extLst>
              </p:cNvPr>
              <p:cNvSpPr/>
              <p:nvPr/>
            </p:nvSpPr>
            <p:spPr>
              <a:xfrm>
                <a:off x="4368260" y="3502772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8669 w 19050"/>
                  <a:gd name="connsiteY3" fmla="*/ 14192 h 28575"/>
                  <a:gd name="connsiteX4" fmla="*/ 18669 w 19050"/>
                  <a:gd name="connsiteY4" fmla="*/ 15812 h 28575"/>
                  <a:gd name="connsiteX5" fmla="*/ 10097 w 19050"/>
                  <a:gd name="connsiteY5" fmla="*/ 15812 h 28575"/>
                  <a:gd name="connsiteX6" fmla="*/ 11144 w 19050"/>
                  <a:gd name="connsiteY6" fmla="*/ 19717 h 28575"/>
                  <a:gd name="connsiteX7" fmla="*/ 12859 w 19050"/>
                  <a:gd name="connsiteY7" fmla="*/ 20479 h 28575"/>
                  <a:gd name="connsiteX8" fmla="*/ 15621 w 19050"/>
                  <a:gd name="connsiteY8" fmla="*/ 17812 h 28575"/>
                  <a:gd name="connsiteX9" fmla="*/ 15621 w 19050"/>
                  <a:gd name="connsiteY9" fmla="*/ 17621 h 28575"/>
                  <a:gd name="connsiteX10" fmla="*/ 18574 w 19050"/>
                  <a:gd name="connsiteY10" fmla="*/ 17621 h 28575"/>
                  <a:gd name="connsiteX11" fmla="*/ 18574 w 19050"/>
                  <a:gd name="connsiteY11" fmla="*/ 17907 h 28575"/>
                  <a:gd name="connsiteX12" fmla="*/ 12954 w 19050"/>
                  <a:gd name="connsiteY12" fmla="*/ 22955 h 28575"/>
                  <a:gd name="connsiteX13" fmla="*/ 13049 w 19050"/>
                  <a:gd name="connsiteY13" fmla="*/ 7620 h 28575"/>
                  <a:gd name="connsiteX14" fmla="*/ 7620 w 19050"/>
                  <a:gd name="connsiteY14" fmla="*/ 15049 h 28575"/>
                  <a:gd name="connsiteX15" fmla="*/ 12859 w 19050"/>
                  <a:gd name="connsiteY15" fmla="*/ 22288 h 28575"/>
                  <a:gd name="connsiteX16" fmla="*/ 18002 w 19050"/>
                  <a:gd name="connsiteY16" fmla="*/ 17907 h 28575"/>
                  <a:gd name="connsiteX17" fmla="*/ 16002 w 19050"/>
                  <a:gd name="connsiteY17" fmla="*/ 17907 h 28575"/>
                  <a:gd name="connsiteX18" fmla="*/ 12859 w 19050"/>
                  <a:gd name="connsiteY18" fmla="*/ 20860 h 28575"/>
                  <a:gd name="connsiteX19" fmla="*/ 10763 w 19050"/>
                  <a:gd name="connsiteY19" fmla="*/ 20003 h 28575"/>
                  <a:gd name="connsiteX20" fmla="*/ 9525 w 19050"/>
                  <a:gd name="connsiteY20" fmla="*/ 15526 h 28575"/>
                  <a:gd name="connsiteX21" fmla="*/ 9525 w 19050"/>
                  <a:gd name="connsiteY21" fmla="*/ 15335 h 28575"/>
                  <a:gd name="connsiteX22" fmla="*/ 18098 w 19050"/>
                  <a:gd name="connsiteY22" fmla="*/ 15335 h 28575"/>
                  <a:gd name="connsiteX23" fmla="*/ 18098 w 19050"/>
                  <a:gd name="connsiteY23" fmla="*/ 14192 h 28575"/>
                  <a:gd name="connsiteX24" fmla="*/ 12954 w 19050"/>
                  <a:gd name="connsiteY24" fmla="*/ 7620 h 28575"/>
                  <a:gd name="connsiteX25" fmla="*/ 16193 w 19050"/>
                  <a:gd name="connsiteY25" fmla="*/ 13811 h 28575"/>
                  <a:gd name="connsiteX26" fmla="*/ 9525 w 19050"/>
                  <a:gd name="connsiteY26" fmla="*/ 13811 h 28575"/>
                  <a:gd name="connsiteX27" fmla="*/ 9525 w 19050"/>
                  <a:gd name="connsiteY27" fmla="*/ 13621 h 28575"/>
                  <a:gd name="connsiteX28" fmla="*/ 12859 w 19050"/>
                  <a:gd name="connsiteY28" fmla="*/ 9144 h 28575"/>
                  <a:gd name="connsiteX29" fmla="*/ 15050 w 19050"/>
                  <a:gd name="connsiteY29" fmla="*/ 10001 h 28575"/>
                  <a:gd name="connsiteX30" fmla="*/ 16193 w 19050"/>
                  <a:gd name="connsiteY30" fmla="*/ 13621 h 28575"/>
                  <a:gd name="connsiteX31" fmla="*/ 16193 w 19050"/>
                  <a:gd name="connsiteY31" fmla="*/ 13811 h 28575"/>
                  <a:gd name="connsiteX32" fmla="*/ 10001 w 19050"/>
                  <a:gd name="connsiteY32" fmla="*/ 13335 h 28575"/>
                  <a:gd name="connsiteX33" fmla="*/ 15716 w 19050"/>
                  <a:gd name="connsiteY33" fmla="*/ 13335 h 28575"/>
                  <a:gd name="connsiteX34" fmla="*/ 14764 w 19050"/>
                  <a:gd name="connsiteY34" fmla="*/ 10287 h 28575"/>
                  <a:gd name="connsiteX35" fmla="*/ 12859 w 19050"/>
                  <a:gd name="connsiteY35" fmla="*/ 9525 h 28575"/>
                  <a:gd name="connsiteX36" fmla="*/ 10001 w 19050"/>
                  <a:gd name="connsiteY36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144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6574" y="7144"/>
                      <a:pt x="18669" y="9811"/>
                      <a:pt x="18669" y="14192"/>
                    </a:cubicBezTo>
                    <a:lnTo>
                      <a:pt x="18669" y="15812"/>
                    </a:lnTo>
                    <a:lnTo>
                      <a:pt x="10097" y="15812"/>
                    </a:lnTo>
                    <a:cubicBezTo>
                      <a:pt x="10097" y="17431"/>
                      <a:pt x="10478" y="18859"/>
                      <a:pt x="11144" y="19717"/>
                    </a:cubicBezTo>
                    <a:cubicBezTo>
                      <a:pt x="11621" y="20193"/>
                      <a:pt x="12192" y="20479"/>
                      <a:pt x="12859" y="20479"/>
                    </a:cubicBezTo>
                    <a:cubicBezTo>
                      <a:pt x="14574" y="20479"/>
                      <a:pt x="15335" y="19717"/>
                      <a:pt x="15621" y="17812"/>
                    </a:cubicBezTo>
                    <a:lnTo>
                      <a:pt x="15621" y="17621"/>
                    </a:lnTo>
                    <a:lnTo>
                      <a:pt x="18574" y="17621"/>
                    </a:lnTo>
                    <a:lnTo>
                      <a:pt x="18574" y="17907"/>
                    </a:lnTo>
                    <a:cubicBezTo>
                      <a:pt x="18193" y="21146"/>
                      <a:pt x="16097" y="22955"/>
                      <a:pt x="12954" y="22955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525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716" y="22288"/>
                      <a:pt x="17526" y="20669"/>
                      <a:pt x="18002" y="17907"/>
                    </a:cubicBezTo>
                    <a:lnTo>
                      <a:pt x="16002" y="17907"/>
                    </a:lnTo>
                    <a:cubicBezTo>
                      <a:pt x="15716" y="19907"/>
                      <a:pt x="14669" y="20860"/>
                      <a:pt x="12859" y="20860"/>
                    </a:cubicBezTo>
                    <a:cubicBezTo>
                      <a:pt x="12002" y="20860"/>
                      <a:pt x="11335" y="20574"/>
                      <a:pt x="10763" y="20003"/>
                    </a:cubicBezTo>
                    <a:cubicBezTo>
                      <a:pt x="9906" y="19050"/>
                      <a:pt x="9430" y="17431"/>
                      <a:pt x="9525" y="15526"/>
                    </a:cubicBezTo>
                    <a:lnTo>
                      <a:pt x="9525" y="15335"/>
                    </a:lnTo>
                    <a:lnTo>
                      <a:pt x="18098" y="15335"/>
                    </a:lnTo>
                    <a:lnTo>
                      <a:pt x="18098" y="14192"/>
                    </a:lnTo>
                    <a:cubicBezTo>
                      <a:pt x="18098" y="10096"/>
                      <a:pt x="16288" y="7715"/>
                      <a:pt x="12954" y="7620"/>
                    </a:cubicBezTo>
                    <a:close/>
                    <a:moveTo>
                      <a:pt x="16193" y="13811"/>
                    </a:moveTo>
                    <a:lnTo>
                      <a:pt x="9525" y="13811"/>
                    </a:lnTo>
                    <a:lnTo>
                      <a:pt x="9525" y="13621"/>
                    </a:lnTo>
                    <a:cubicBezTo>
                      <a:pt x="9525" y="10954"/>
                      <a:pt x="10859" y="9144"/>
                      <a:pt x="12859" y="9144"/>
                    </a:cubicBezTo>
                    <a:cubicBezTo>
                      <a:pt x="13811" y="9144"/>
                      <a:pt x="14574" y="9430"/>
                      <a:pt x="15050" y="10001"/>
                    </a:cubicBezTo>
                    <a:cubicBezTo>
                      <a:pt x="15812" y="10763"/>
                      <a:pt x="16193" y="12001"/>
                      <a:pt x="16193" y="13621"/>
                    </a:cubicBezTo>
                    <a:lnTo>
                      <a:pt x="16193" y="13811"/>
                    </a:lnTo>
                    <a:close/>
                    <a:moveTo>
                      <a:pt x="10001" y="13335"/>
                    </a:moveTo>
                    <a:lnTo>
                      <a:pt x="15716" y="13335"/>
                    </a:lnTo>
                    <a:cubicBezTo>
                      <a:pt x="15716" y="12001"/>
                      <a:pt x="15335" y="10954"/>
                      <a:pt x="14764" y="10287"/>
                    </a:cubicBezTo>
                    <a:cubicBezTo>
                      <a:pt x="14288" y="9811"/>
                      <a:pt x="13621" y="9525"/>
                      <a:pt x="12859" y="9525"/>
                    </a:cubicBezTo>
                    <a:cubicBezTo>
                      <a:pt x="11240" y="9525"/>
                      <a:pt x="10097" y="11049"/>
                      <a:pt x="10001" y="1333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7" name="자유형: 도형 906">
                <a:extLst>
                  <a:ext uri="{FF2B5EF4-FFF2-40B4-BE49-F238E27FC236}">
                    <a16:creationId xmlns:a16="http://schemas.microsoft.com/office/drawing/2014/main" id="{3F2394BE-28D9-436C-913F-F4B7C4C83400}"/>
                  </a:ext>
                </a:extLst>
              </p:cNvPr>
              <p:cNvSpPr/>
              <p:nvPr/>
            </p:nvSpPr>
            <p:spPr>
              <a:xfrm>
                <a:off x="4383024" y="3503248"/>
                <a:ext cx="19050" cy="28575"/>
              </a:xfrm>
              <a:custGeom>
                <a:avLst/>
                <a:gdLst>
                  <a:gd name="connsiteX0" fmla="*/ 9430 w 19050"/>
                  <a:gd name="connsiteY0" fmla="*/ 21622 h 28575"/>
                  <a:gd name="connsiteX1" fmla="*/ 7144 w 19050"/>
                  <a:gd name="connsiteY1" fmla="*/ 21622 h 28575"/>
                  <a:gd name="connsiteX2" fmla="*/ 7144 w 19050"/>
                  <a:gd name="connsiteY2" fmla="*/ 7334 h 28575"/>
                  <a:gd name="connsiteX3" fmla="*/ 9430 w 19050"/>
                  <a:gd name="connsiteY3" fmla="*/ 7334 h 28575"/>
                  <a:gd name="connsiteX4" fmla="*/ 9430 w 19050"/>
                  <a:gd name="connsiteY4" fmla="*/ 10096 h 28575"/>
                  <a:gd name="connsiteX5" fmla="*/ 9430 w 19050"/>
                  <a:gd name="connsiteY5" fmla="*/ 10096 h 28575"/>
                  <a:gd name="connsiteX6" fmla="*/ 12954 w 19050"/>
                  <a:gd name="connsiteY6" fmla="*/ 7144 h 28575"/>
                  <a:gd name="connsiteX7" fmla="*/ 13716 w 19050"/>
                  <a:gd name="connsiteY7" fmla="*/ 7144 h 28575"/>
                  <a:gd name="connsiteX8" fmla="*/ 13716 w 19050"/>
                  <a:gd name="connsiteY8" fmla="*/ 9715 h 28575"/>
                  <a:gd name="connsiteX9" fmla="*/ 12668 w 19050"/>
                  <a:gd name="connsiteY9" fmla="*/ 9525 h 28575"/>
                  <a:gd name="connsiteX10" fmla="*/ 9239 w 19050"/>
                  <a:gd name="connsiteY10" fmla="*/ 14478 h 28575"/>
                  <a:gd name="connsiteX11" fmla="*/ 9239 w 19050"/>
                  <a:gd name="connsiteY11" fmla="*/ 2162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28575">
                    <a:moveTo>
                      <a:pt x="9430" y="21622"/>
                    </a:moveTo>
                    <a:lnTo>
                      <a:pt x="7144" y="21622"/>
                    </a:lnTo>
                    <a:lnTo>
                      <a:pt x="7144" y="7334"/>
                    </a:lnTo>
                    <a:lnTo>
                      <a:pt x="9430" y="7334"/>
                    </a:lnTo>
                    <a:lnTo>
                      <a:pt x="9430" y="10096"/>
                    </a:lnTo>
                    <a:lnTo>
                      <a:pt x="9430" y="10096"/>
                    </a:lnTo>
                    <a:cubicBezTo>
                      <a:pt x="9811" y="8096"/>
                      <a:pt x="11335" y="7144"/>
                      <a:pt x="12954" y="7144"/>
                    </a:cubicBezTo>
                    <a:cubicBezTo>
                      <a:pt x="13240" y="7144"/>
                      <a:pt x="13525" y="7144"/>
                      <a:pt x="13716" y="7144"/>
                    </a:cubicBezTo>
                    <a:lnTo>
                      <a:pt x="13716" y="9715"/>
                    </a:lnTo>
                    <a:cubicBezTo>
                      <a:pt x="13716" y="9715"/>
                      <a:pt x="13049" y="9525"/>
                      <a:pt x="12668" y="9525"/>
                    </a:cubicBezTo>
                    <a:cubicBezTo>
                      <a:pt x="9811" y="9620"/>
                      <a:pt x="9239" y="11430"/>
                      <a:pt x="9239" y="14478"/>
                    </a:cubicBezTo>
                    <a:lnTo>
                      <a:pt x="9239" y="21622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8" name="자유형: 도형 907">
                <a:extLst>
                  <a:ext uri="{FF2B5EF4-FFF2-40B4-BE49-F238E27FC236}">
                    <a16:creationId xmlns:a16="http://schemas.microsoft.com/office/drawing/2014/main" id="{0F52E7A8-E56B-4C44-9216-B50769918048}"/>
                  </a:ext>
                </a:extLst>
              </p:cNvPr>
              <p:cNvSpPr/>
              <p:nvPr/>
            </p:nvSpPr>
            <p:spPr>
              <a:xfrm>
                <a:off x="4382738" y="3503057"/>
                <a:ext cx="19050" cy="28575"/>
              </a:xfrm>
              <a:custGeom>
                <a:avLst/>
                <a:gdLst>
                  <a:gd name="connsiteX0" fmla="*/ 9906 w 19050"/>
                  <a:gd name="connsiteY0" fmla="*/ 22098 h 28575"/>
                  <a:gd name="connsiteX1" fmla="*/ 7144 w 19050"/>
                  <a:gd name="connsiteY1" fmla="*/ 22098 h 28575"/>
                  <a:gd name="connsiteX2" fmla="*/ 7144 w 19050"/>
                  <a:gd name="connsiteY2" fmla="*/ 7334 h 28575"/>
                  <a:gd name="connsiteX3" fmla="*/ 9906 w 19050"/>
                  <a:gd name="connsiteY3" fmla="*/ 7334 h 28575"/>
                  <a:gd name="connsiteX4" fmla="*/ 9906 w 19050"/>
                  <a:gd name="connsiteY4" fmla="*/ 9049 h 28575"/>
                  <a:gd name="connsiteX5" fmla="*/ 13240 w 19050"/>
                  <a:gd name="connsiteY5" fmla="*/ 7144 h 28575"/>
                  <a:gd name="connsiteX6" fmla="*/ 14002 w 19050"/>
                  <a:gd name="connsiteY6" fmla="*/ 7144 h 28575"/>
                  <a:gd name="connsiteX7" fmla="*/ 14192 w 19050"/>
                  <a:gd name="connsiteY7" fmla="*/ 7144 h 28575"/>
                  <a:gd name="connsiteX8" fmla="*/ 14192 w 19050"/>
                  <a:gd name="connsiteY8" fmla="*/ 10287 h 28575"/>
                  <a:gd name="connsiteX9" fmla="*/ 13811 w 19050"/>
                  <a:gd name="connsiteY9" fmla="*/ 10096 h 28575"/>
                  <a:gd name="connsiteX10" fmla="*/ 12859 w 19050"/>
                  <a:gd name="connsiteY10" fmla="*/ 10001 h 28575"/>
                  <a:gd name="connsiteX11" fmla="*/ 9715 w 19050"/>
                  <a:gd name="connsiteY11" fmla="*/ 14764 h 28575"/>
                  <a:gd name="connsiteX12" fmla="*/ 9715 w 19050"/>
                  <a:gd name="connsiteY12" fmla="*/ 22098 h 28575"/>
                  <a:gd name="connsiteX13" fmla="*/ 7620 w 19050"/>
                  <a:gd name="connsiteY13" fmla="*/ 21622 h 28575"/>
                  <a:gd name="connsiteX14" fmla="*/ 9430 w 19050"/>
                  <a:gd name="connsiteY14" fmla="*/ 21622 h 28575"/>
                  <a:gd name="connsiteX15" fmla="*/ 9430 w 19050"/>
                  <a:gd name="connsiteY15" fmla="*/ 14764 h 28575"/>
                  <a:gd name="connsiteX16" fmla="*/ 13049 w 19050"/>
                  <a:gd name="connsiteY16" fmla="*/ 9525 h 28575"/>
                  <a:gd name="connsiteX17" fmla="*/ 13049 w 19050"/>
                  <a:gd name="connsiteY17" fmla="*/ 9525 h 28575"/>
                  <a:gd name="connsiteX18" fmla="*/ 13811 w 19050"/>
                  <a:gd name="connsiteY18" fmla="*/ 9525 h 28575"/>
                  <a:gd name="connsiteX19" fmla="*/ 13811 w 19050"/>
                  <a:gd name="connsiteY19" fmla="*/ 7525 h 28575"/>
                  <a:gd name="connsiteX20" fmla="*/ 13240 w 19050"/>
                  <a:gd name="connsiteY20" fmla="*/ 7525 h 28575"/>
                  <a:gd name="connsiteX21" fmla="*/ 9906 w 19050"/>
                  <a:gd name="connsiteY21" fmla="*/ 10287 h 28575"/>
                  <a:gd name="connsiteX22" fmla="*/ 9906 w 19050"/>
                  <a:gd name="connsiteY22" fmla="*/ 10478 h 28575"/>
                  <a:gd name="connsiteX23" fmla="*/ 9430 w 19050"/>
                  <a:gd name="connsiteY23" fmla="*/ 10478 h 28575"/>
                  <a:gd name="connsiteX24" fmla="*/ 9430 w 19050"/>
                  <a:gd name="connsiteY24" fmla="*/ 10287 h 28575"/>
                  <a:gd name="connsiteX25" fmla="*/ 9430 w 19050"/>
                  <a:gd name="connsiteY25" fmla="*/ 7715 h 28575"/>
                  <a:gd name="connsiteX26" fmla="*/ 7620 w 19050"/>
                  <a:gd name="connsiteY26" fmla="*/ 7715 h 28575"/>
                  <a:gd name="connsiteX27" fmla="*/ 7620 w 19050"/>
                  <a:gd name="connsiteY27" fmla="*/ 21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9050" h="28575">
                    <a:moveTo>
                      <a:pt x="9906" y="22098"/>
                    </a:moveTo>
                    <a:lnTo>
                      <a:pt x="7144" y="22098"/>
                    </a:lnTo>
                    <a:lnTo>
                      <a:pt x="7144" y="7334"/>
                    </a:lnTo>
                    <a:lnTo>
                      <a:pt x="9906" y="7334"/>
                    </a:lnTo>
                    <a:lnTo>
                      <a:pt x="9906" y="9049"/>
                    </a:lnTo>
                    <a:cubicBezTo>
                      <a:pt x="10573" y="7811"/>
                      <a:pt x="11811" y="7144"/>
                      <a:pt x="13240" y="7144"/>
                    </a:cubicBezTo>
                    <a:cubicBezTo>
                      <a:pt x="13525" y="7144"/>
                      <a:pt x="13811" y="7144"/>
                      <a:pt x="14002" y="7144"/>
                    </a:cubicBezTo>
                    <a:lnTo>
                      <a:pt x="14192" y="7144"/>
                    </a:lnTo>
                    <a:lnTo>
                      <a:pt x="14192" y="10287"/>
                    </a:lnTo>
                    <a:lnTo>
                      <a:pt x="13811" y="10096"/>
                    </a:lnTo>
                    <a:cubicBezTo>
                      <a:pt x="13811" y="10096"/>
                      <a:pt x="13240" y="10001"/>
                      <a:pt x="12859" y="10001"/>
                    </a:cubicBezTo>
                    <a:cubicBezTo>
                      <a:pt x="10192" y="10096"/>
                      <a:pt x="9715" y="11716"/>
                      <a:pt x="9715" y="14764"/>
                    </a:cubicBezTo>
                    <a:lnTo>
                      <a:pt x="9715" y="22098"/>
                    </a:lnTo>
                    <a:close/>
                    <a:moveTo>
                      <a:pt x="7620" y="21622"/>
                    </a:moveTo>
                    <a:lnTo>
                      <a:pt x="9430" y="21622"/>
                    </a:lnTo>
                    <a:lnTo>
                      <a:pt x="9430" y="14764"/>
                    </a:lnTo>
                    <a:cubicBezTo>
                      <a:pt x="9430" y="11525"/>
                      <a:pt x="10001" y="9715"/>
                      <a:pt x="13049" y="9525"/>
                    </a:cubicBezTo>
                    <a:lnTo>
                      <a:pt x="13049" y="9525"/>
                    </a:lnTo>
                    <a:cubicBezTo>
                      <a:pt x="13049" y="9525"/>
                      <a:pt x="13525" y="9525"/>
                      <a:pt x="13811" y="9525"/>
                    </a:cubicBezTo>
                    <a:lnTo>
                      <a:pt x="13811" y="7525"/>
                    </a:lnTo>
                    <a:cubicBezTo>
                      <a:pt x="13811" y="7525"/>
                      <a:pt x="13430" y="7525"/>
                      <a:pt x="13240" y="7525"/>
                    </a:cubicBezTo>
                    <a:cubicBezTo>
                      <a:pt x="11525" y="7525"/>
                      <a:pt x="10192" y="8572"/>
                      <a:pt x="9906" y="10287"/>
                    </a:cubicBezTo>
                    <a:lnTo>
                      <a:pt x="9906" y="10478"/>
                    </a:lnTo>
                    <a:lnTo>
                      <a:pt x="9430" y="10478"/>
                    </a:lnTo>
                    <a:lnTo>
                      <a:pt x="9430" y="10287"/>
                    </a:lnTo>
                    <a:cubicBezTo>
                      <a:pt x="9430" y="10287"/>
                      <a:pt x="9430" y="7715"/>
                      <a:pt x="9430" y="7715"/>
                    </a:cubicBezTo>
                    <a:lnTo>
                      <a:pt x="7620" y="7715"/>
                    </a:lnTo>
                    <a:lnTo>
                      <a:pt x="7620" y="21526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9" name="자유형: 도형 908">
                <a:extLst>
                  <a:ext uri="{FF2B5EF4-FFF2-40B4-BE49-F238E27FC236}">
                    <a16:creationId xmlns:a16="http://schemas.microsoft.com/office/drawing/2014/main" id="{FC574EE6-B711-44C9-9131-5CB4C34DB324}"/>
                  </a:ext>
                </a:extLst>
              </p:cNvPr>
              <p:cNvSpPr/>
              <p:nvPr/>
            </p:nvSpPr>
            <p:spPr>
              <a:xfrm>
                <a:off x="4390644" y="3503438"/>
                <a:ext cx="19050" cy="28575"/>
              </a:xfrm>
              <a:custGeom>
                <a:avLst/>
                <a:gdLst>
                  <a:gd name="connsiteX0" fmla="*/ 12192 w 19050"/>
                  <a:gd name="connsiteY0" fmla="*/ 21431 h 28575"/>
                  <a:gd name="connsiteX1" fmla="*/ 7144 w 19050"/>
                  <a:gd name="connsiteY1" fmla="*/ 7144 h 28575"/>
                  <a:gd name="connsiteX2" fmla="*/ 9716 w 19050"/>
                  <a:gd name="connsiteY2" fmla="*/ 7144 h 28575"/>
                  <a:gd name="connsiteX3" fmla="*/ 13621 w 19050"/>
                  <a:gd name="connsiteY3" fmla="*/ 18479 h 28575"/>
                  <a:gd name="connsiteX4" fmla="*/ 17431 w 19050"/>
                  <a:gd name="connsiteY4" fmla="*/ 7144 h 28575"/>
                  <a:gd name="connsiteX5" fmla="*/ 20003 w 19050"/>
                  <a:gd name="connsiteY5" fmla="*/ 7144 h 28575"/>
                  <a:gd name="connsiteX6" fmla="*/ 14669 w 19050"/>
                  <a:gd name="connsiteY6" fmla="*/ 21431 h 28575"/>
                  <a:gd name="connsiteX7" fmla="*/ 12383 w 19050"/>
                  <a:gd name="connsiteY7" fmla="*/ 2143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9050" h="28575">
                    <a:moveTo>
                      <a:pt x="12192" y="21431"/>
                    </a:moveTo>
                    <a:lnTo>
                      <a:pt x="7144" y="7144"/>
                    </a:lnTo>
                    <a:lnTo>
                      <a:pt x="9716" y="7144"/>
                    </a:lnTo>
                    <a:lnTo>
                      <a:pt x="13621" y="18479"/>
                    </a:lnTo>
                    <a:lnTo>
                      <a:pt x="17431" y="7144"/>
                    </a:lnTo>
                    <a:lnTo>
                      <a:pt x="20003" y="7144"/>
                    </a:lnTo>
                    <a:lnTo>
                      <a:pt x="14669" y="21431"/>
                    </a:lnTo>
                    <a:lnTo>
                      <a:pt x="12383" y="21431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0" name="자유형: 도형 909">
                <a:extLst>
                  <a:ext uri="{FF2B5EF4-FFF2-40B4-BE49-F238E27FC236}">
                    <a16:creationId xmlns:a16="http://schemas.microsoft.com/office/drawing/2014/main" id="{2EF07B3D-FF49-4C27-94EB-507E8D101D2C}"/>
                  </a:ext>
                </a:extLst>
              </p:cNvPr>
              <p:cNvSpPr/>
              <p:nvPr/>
            </p:nvSpPr>
            <p:spPr>
              <a:xfrm>
                <a:off x="4390263" y="3503152"/>
                <a:ext cx="19050" cy="28575"/>
              </a:xfrm>
              <a:custGeom>
                <a:avLst/>
                <a:gdLst>
                  <a:gd name="connsiteX0" fmla="*/ 15049 w 19050"/>
                  <a:gd name="connsiteY0" fmla="*/ 22003 h 28575"/>
                  <a:gd name="connsiteX1" fmla="*/ 12382 w 19050"/>
                  <a:gd name="connsiteY1" fmla="*/ 22003 h 28575"/>
                  <a:gd name="connsiteX2" fmla="*/ 12382 w 19050"/>
                  <a:gd name="connsiteY2" fmla="*/ 21812 h 28575"/>
                  <a:gd name="connsiteX3" fmla="*/ 7144 w 19050"/>
                  <a:gd name="connsiteY3" fmla="*/ 7144 h 28575"/>
                  <a:gd name="connsiteX4" fmla="*/ 10192 w 19050"/>
                  <a:gd name="connsiteY4" fmla="*/ 7144 h 28575"/>
                  <a:gd name="connsiteX5" fmla="*/ 13906 w 19050"/>
                  <a:gd name="connsiteY5" fmla="*/ 18002 h 28575"/>
                  <a:gd name="connsiteX6" fmla="*/ 17526 w 19050"/>
                  <a:gd name="connsiteY6" fmla="*/ 7144 h 28575"/>
                  <a:gd name="connsiteX7" fmla="*/ 20574 w 19050"/>
                  <a:gd name="connsiteY7" fmla="*/ 7144 h 28575"/>
                  <a:gd name="connsiteX8" fmla="*/ 20574 w 19050"/>
                  <a:gd name="connsiteY8" fmla="*/ 7429 h 28575"/>
                  <a:gd name="connsiteX9" fmla="*/ 15049 w 19050"/>
                  <a:gd name="connsiteY9" fmla="*/ 21908 h 28575"/>
                  <a:gd name="connsiteX10" fmla="*/ 12763 w 19050"/>
                  <a:gd name="connsiteY10" fmla="*/ 21527 h 28575"/>
                  <a:gd name="connsiteX11" fmla="*/ 14764 w 19050"/>
                  <a:gd name="connsiteY11" fmla="*/ 21527 h 28575"/>
                  <a:gd name="connsiteX12" fmla="*/ 19907 w 19050"/>
                  <a:gd name="connsiteY12" fmla="*/ 7716 h 28575"/>
                  <a:gd name="connsiteX13" fmla="*/ 17907 w 19050"/>
                  <a:gd name="connsiteY13" fmla="*/ 7716 h 28575"/>
                  <a:gd name="connsiteX14" fmla="*/ 14002 w 19050"/>
                  <a:gd name="connsiteY14" fmla="*/ 19622 h 28575"/>
                  <a:gd name="connsiteX15" fmla="*/ 9906 w 19050"/>
                  <a:gd name="connsiteY15" fmla="*/ 7716 h 28575"/>
                  <a:gd name="connsiteX16" fmla="*/ 7906 w 19050"/>
                  <a:gd name="connsiteY16" fmla="*/ 7716 h 28575"/>
                  <a:gd name="connsiteX17" fmla="*/ 12859 w 19050"/>
                  <a:gd name="connsiteY17" fmla="*/ 2152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5049" y="22003"/>
                    </a:moveTo>
                    <a:lnTo>
                      <a:pt x="12382" y="22003"/>
                    </a:lnTo>
                    <a:lnTo>
                      <a:pt x="12382" y="21812"/>
                    </a:lnTo>
                    <a:cubicBezTo>
                      <a:pt x="12382" y="21812"/>
                      <a:pt x="7144" y="7144"/>
                      <a:pt x="7144" y="7144"/>
                    </a:cubicBezTo>
                    <a:lnTo>
                      <a:pt x="10192" y="7144"/>
                    </a:lnTo>
                    <a:lnTo>
                      <a:pt x="13906" y="18002"/>
                    </a:lnTo>
                    <a:lnTo>
                      <a:pt x="17526" y="7144"/>
                    </a:lnTo>
                    <a:lnTo>
                      <a:pt x="20574" y="7144"/>
                    </a:lnTo>
                    <a:lnTo>
                      <a:pt x="20574" y="7429"/>
                    </a:lnTo>
                    <a:cubicBezTo>
                      <a:pt x="20574" y="7429"/>
                      <a:pt x="15049" y="21908"/>
                      <a:pt x="15049" y="21908"/>
                    </a:cubicBezTo>
                    <a:close/>
                    <a:moveTo>
                      <a:pt x="12763" y="21527"/>
                    </a:moveTo>
                    <a:lnTo>
                      <a:pt x="14764" y="21527"/>
                    </a:lnTo>
                    <a:lnTo>
                      <a:pt x="19907" y="7716"/>
                    </a:lnTo>
                    <a:lnTo>
                      <a:pt x="17907" y="7716"/>
                    </a:lnTo>
                    <a:lnTo>
                      <a:pt x="14002" y="19622"/>
                    </a:lnTo>
                    <a:lnTo>
                      <a:pt x="9906" y="7716"/>
                    </a:lnTo>
                    <a:lnTo>
                      <a:pt x="7906" y="7716"/>
                    </a:lnTo>
                    <a:lnTo>
                      <a:pt x="12859" y="21527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1" name="자유형: 도형 910">
                <a:extLst>
                  <a:ext uri="{FF2B5EF4-FFF2-40B4-BE49-F238E27FC236}">
                    <a16:creationId xmlns:a16="http://schemas.microsoft.com/office/drawing/2014/main" id="{1CD2CD5E-D8D0-4B28-B7F7-4554CA2FB8F9}"/>
                  </a:ext>
                </a:extLst>
              </p:cNvPr>
              <p:cNvSpPr/>
              <p:nvPr/>
            </p:nvSpPr>
            <p:spPr>
              <a:xfrm>
                <a:off x="4405694" y="3497152"/>
                <a:ext cx="9525" cy="28575"/>
              </a:xfrm>
              <a:custGeom>
                <a:avLst/>
                <a:gdLst>
                  <a:gd name="connsiteX0" fmla="*/ 7334 w 9525"/>
                  <a:gd name="connsiteY0" fmla="*/ 27717 h 28575"/>
                  <a:gd name="connsiteX1" fmla="*/ 7334 w 9525"/>
                  <a:gd name="connsiteY1" fmla="*/ 13430 h 28575"/>
                  <a:gd name="connsiteX2" fmla="*/ 9620 w 9525"/>
                  <a:gd name="connsiteY2" fmla="*/ 13430 h 28575"/>
                  <a:gd name="connsiteX3" fmla="*/ 9620 w 9525"/>
                  <a:gd name="connsiteY3" fmla="*/ 27717 h 28575"/>
                  <a:gd name="connsiteX4" fmla="*/ 7334 w 9525"/>
                  <a:gd name="connsiteY4" fmla="*/ 27717 h 28575"/>
                  <a:gd name="connsiteX5" fmla="*/ 7144 w 9525"/>
                  <a:gd name="connsiteY5" fmla="*/ 7144 h 28575"/>
                  <a:gd name="connsiteX6" fmla="*/ 9906 w 9525"/>
                  <a:gd name="connsiteY6" fmla="*/ 7144 h 28575"/>
                  <a:gd name="connsiteX7" fmla="*/ 9906 w 9525"/>
                  <a:gd name="connsiteY7" fmla="*/ 10096 h 28575"/>
                  <a:gd name="connsiteX8" fmla="*/ 7144 w 9525"/>
                  <a:gd name="connsiteY8" fmla="*/ 10096 h 28575"/>
                  <a:gd name="connsiteX9" fmla="*/ 7144 w 9525"/>
                  <a:gd name="connsiteY9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334" y="27717"/>
                    </a:moveTo>
                    <a:lnTo>
                      <a:pt x="7334" y="13430"/>
                    </a:lnTo>
                    <a:lnTo>
                      <a:pt x="9620" y="13430"/>
                    </a:lnTo>
                    <a:lnTo>
                      <a:pt x="9620" y="27717"/>
                    </a:lnTo>
                    <a:lnTo>
                      <a:pt x="7334" y="27717"/>
                    </a:lnTo>
                    <a:close/>
                    <a:moveTo>
                      <a:pt x="7144" y="7144"/>
                    </a:moveTo>
                    <a:lnTo>
                      <a:pt x="9906" y="7144"/>
                    </a:lnTo>
                    <a:lnTo>
                      <a:pt x="9906" y="10096"/>
                    </a:lnTo>
                    <a:lnTo>
                      <a:pt x="7144" y="1009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2" name="자유형: 도형 911">
                <a:extLst>
                  <a:ext uri="{FF2B5EF4-FFF2-40B4-BE49-F238E27FC236}">
                    <a16:creationId xmlns:a16="http://schemas.microsoft.com/office/drawing/2014/main" id="{A0D63350-DE92-4D08-AA8C-D541EA6CC177}"/>
                  </a:ext>
                </a:extLst>
              </p:cNvPr>
              <p:cNvSpPr/>
              <p:nvPr/>
            </p:nvSpPr>
            <p:spPr>
              <a:xfrm>
                <a:off x="4405408" y="3496961"/>
                <a:ext cx="9525" cy="28575"/>
              </a:xfrm>
              <a:custGeom>
                <a:avLst/>
                <a:gdLst>
                  <a:gd name="connsiteX0" fmla="*/ 10192 w 9525"/>
                  <a:gd name="connsiteY0" fmla="*/ 28194 h 28575"/>
                  <a:gd name="connsiteX1" fmla="*/ 7429 w 9525"/>
                  <a:gd name="connsiteY1" fmla="*/ 28194 h 28575"/>
                  <a:gd name="connsiteX2" fmla="*/ 7429 w 9525"/>
                  <a:gd name="connsiteY2" fmla="*/ 13430 h 28575"/>
                  <a:gd name="connsiteX3" fmla="*/ 10192 w 9525"/>
                  <a:gd name="connsiteY3" fmla="*/ 13430 h 28575"/>
                  <a:gd name="connsiteX4" fmla="*/ 10192 w 9525"/>
                  <a:gd name="connsiteY4" fmla="*/ 28194 h 28575"/>
                  <a:gd name="connsiteX5" fmla="*/ 7906 w 9525"/>
                  <a:gd name="connsiteY5" fmla="*/ 27718 h 28575"/>
                  <a:gd name="connsiteX6" fmla="*/ 9715 w 9525"/>
                  <a:gd name="connsiteY6" fmla="*/ 27718 h 28575"/>
                  <a:gd name="connsiteX7" fmla="*/ 9715 w 9525"/>
                  <a:gd name="connsiteY7" fmla="*/ 13907 h 28575"/>
                  <a:gd name="connsiteX8" fmla="*/ 7906 w 9525"/>
                  <a:gd name="connsiteY8" fmla="*/ 13907 h 28575"/>
                  <a:gd name="connsiteX9" fmla="*/ 7906 w 9525"/>
                  <a:gd name="connsiteY9" fmla="*/ 27718 h 28575"/>
                  <a:gd name="connsiteX10" fmla="*/ 10382 w 9525"/>
                  <a:gd name="connsiteY10" fmla="*/ 10573 h 28575"/>
                  <a:gd name="connsiteX11" fmla="*/ 7144 w 9525"/>
                  <a:gd name="connsiteY11" fmla="*/ 10573 h 28575"/>
                  <a:gd name="connsiteX12" fmla="*/ 7144 w 9525"/>
                  <a:gd name="connsiteY12" fmla="*/ 7144 h 28575"/>
                  <a:gd name="connsiteX13" fmla="*/ 10382 w 9525"/>
                  <a:gd name="connsiteY13" fmla="*/ 7144 h 28575"/>
                  <a:gd name="connsiteX14" fmla="*/ 10382 w 9525"/>
                  <a:gd name="connsiteY14" fmla="*/ 10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9525" h="28575">
                    <a:moveTo>
                      <a:pt x="10192" y="28194"/>
                    </a:moveTo>
                    <a:lnTo>
                      <a:pt x="7429" y="28194"/>
                    </a:lnTo>
                    <a:lnTo>
                      <a:pt x="7429" y="13430"/>
                    </a:lnTo>
                    <a:lnTo>
                      <a:pt x="10192" y="13430"/>
                    </a:lnTo>
                    <a:lnTo>
                      <a:pt x="10192" y="28194"/>
                    </a:lnTo>
                    <a:close/>
                    <a:moveTo>
                      <a:pt x="7906" y="27718"/>
                    </a:moveTo>
                    <a:lnTo>
                      <a:pt x="9715" y="27718"/>
                    </a:lnTo>
                    <a:lnTo>
                      <a:pt x="9715" y="13907"/>
                    </a:lnTo>
                    <a:lnTo>
                      <a:pt x="7906" y="13907"/>
                    </a:lnTo>
                    <a:lnTo>
                      <a:pt x="7906" y="27718"/>
                    </a:lnTo>
                    <a:close/>
                    <a:moveTo>
                      <a:pt x="10382" y="10573"/>
                    </a:moveTo>
                    <a:lnTo>
                      <a:pt x="7144" y="10573"/>
                    </a:lnTo>
                    <a:lnTo>
                      <a:pt x="7144" y="7144"/>
                    </a:lnTo>
                    <a:lnTo>
                      <a:pt x="10382" y="7144"/>
                    </a:lnTo>
                    <a:lnTo>
                      <a:pt x="10382" y="1057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3" name="자유형: 도형 912">
                <a:extLst>
                  <a:ext uri="{FF2B5EF4-FFF2-40B4-BE49-F238E27FC236}">
                    <a16:creationId xmlns:a16="http://schemas.microsoft.com/office/drawing/2014/main" id="{FCC1AB5A-1645-4EF2-8AD5-22970857F48B}"/>
                  </a:ext>
                </a:extLst>
              </p:cNvPr>
              <p:cNvSpPr/>
              <p:nvPr/>
            </p:nvSpPr>
            <p:spPr>
              <a:xfrm>
                <a:off x="4411313" y="3502962"/>
                <a:ext cx="19050" cy="28575"/>
              </a:xfrm>
              <a:custGeom>
                <a:avLst/>
                <a:gdLst>
                  <a:gd name="connsiteX0" fmla="*/ 15145 w 19050"/>
                  <a:gd name="connsiteY0" fmla="*/ 12192 h 28575"/>
                  <a:gd name="connsiteX1" fmla="*/ 12668 w 19050"/>
                  <a:gd name="connsiteY1" fmla="*/ 9144 h 28575"/>
                  <a:gd name="connsiteX2" fmla="*/ 9620 w 19050"/>
                  <a:gd name="connsiteY2" fmla="*/ 14764 h 28575"/>
                  <a:gd name="connsiteX3" fmla="*/ 12668 w 19050"/>
                  <a:gd name="connsiteY3" fmla="*/ 20384 h 28575"/>
                  <a:gd name="connsiteX4" fmla="*/ 15240 w 19050"/>
                  <a:gd name="connsiteY4" fmla="*/ 17145 h 28575"/>
                  <a:gd name="connsiteX5" fmla="*/ 17526 w 19050"/>
                  <a:gd name="connsiteY5" fmla="*/ 17145 h 28575"/>
                  <a:gd name="connsiteX6" fmla="*/ 12573 w 19050"/>
                  <a:gd name="connsiteY6" fmla="*/ 22288 h 28575"/>
                  <a:gd name="connsiteX7" fmla="*/ 7144 w 19050"/>
                  <a:gd name="connsiteY7" fmla="*/ 14859 h 28575"/>
                  <a:gd name="connsiteX8" fmla="*/ 12763 w 19050"/>
                  <a:gd name="connsiteY8" fmla="*/ 7144 h 28575"/>
                  <a:gd name="connsiteX9" fmla="*/ 17431 w 19050"/>
                  <a:gd name="connsiteY9" fmla="*/ 12192 h 28575"/>
                  <a:gd name="connsiteX10" fmla="*/ 15145 w 19050"/>
                  <a:gd name="connsiteY10" fmla="*/ 1219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15145" y="12192"/>
                    </a:moveTo>
                    <a:cubicBezTo>
                      <a:pt x="15049" y="10382"/>
                      <a:pt x="14288" y="9144"/>
                      <a:pt x="12668" y="9144"/>
                    </a:cubicBezTo>
                    <a:cubicBezTo>
                      <a:pt x="10478" y="9144"/>
                      <a:pt x="9620" y="11430"/>
                      <a:pt x="9620" y="14764"/>
                    </a:cubicBezTo>
                    <a:cubicBezTo>
                      <a:pt x="9620" y="18097"/>
                      <a:pt x="10478" y="20384"/>
                      <a:pt x="12668" y="20384"/>
                    </a:cubicBezTo>
                    <a:cubicBezTo>
                      <a:pt x="14192" y="20384"/>
                      <a:pt x="15145" y="19240"/>
                      <a:pt x="15240" y="17145"/>
                    </a:cubicBezTo>
                    <a:lnTo>
                      <a:pt x="17526" y="17145"/>
                    </a:lnTo>
                    <a:cubicBezTo>
                      <a:pt x="17336" y="20384"/>
                      <a:pt x="15335" y="22288"/>
                      <a:pt x="12573" y="22288"/>
                    </a:cubicBezTo>
                    <a:cubicBezTo>
                      <a:pt x="8668" y="22288"/>
                      <a:pt x="7144" y="19050"/>
                      <a:pt x="7144" y="14859"/>
                    </a:cubicBezTo>
                    <a:cubicBezTo>
                      <a:pt x="7144" y="10668"/>
                      <a:pt x="8954" y="7144"/>
                      <a:pt x="12763" y="7144"/>
                    </a:cubicBezTo>
                    <a:cubicBezTo>
                      <a:pt x="15335" y="7144"/>
                      <a:pt x="17240" y="9049"/>
                      <a:pt x="17431" y="12192"/>
                    </a:cubicBezTo>
                    <a:lnTo>
                      <a:pt x="15145" y="12192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4" name="자유형: 도형 913">
                <a:extLst>
                  <a:ext uri="{FF2B5EF4-FFF2-40B4-BE49-F238E27FC236}">
                    <a16:creationId xmlns:a16="http://schemas.microsoft.com/office/drawing/2014/main" id="{0E90C596-ADF6-4397-A7AD-2E1703232CA4}"/>
                  </a:ext>
                </a:extLst>
              </p:cNvPr>
              <p:cNvSpPr/>
              <p:nvPr/>
            </p:nvSpPr>
            <p:spPr>
              <a:xfrm>
                <a:off x="4411123" y="3502772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7907 w 19050"/>
                  <a:gd name="connsiteY3" fmla="*/ 12382 h 28575"/>
                  <a:gd name="connsiteX4" fmla="*/ 17907 w 19050"/>
                  <a:gd name="connsiteY4" fmla="*/ 12668 h 28575"/>
                  <a:gd name="connsiteX5" fmla="*/ 15145 w 19050"/>
                  <a:gd name="connsiteY5" fmla="*/ 12668 h 28575"/>
                  <a:gd name="connsiteX6" fmla="*/ 15145 w 19050"/>
                  <a:gd name="connsiteY6" fmla="*/ 12478 h 28575"/>
                  <a:gd name="connsiteX7" fmla="*/ 12859 w 19050"/>
                  <a:gd name="connsiteY7" fmla="*/ 9620 h 28575"/>
                  <a:gd name="connsiteX8" fmla="*/ 10001 w 19050"/>
                  <a:gd name="connsiteY8" fmla="*/ 14954 h 28575"/>
                  <a:gd name="connsiteX9" fmla="*/ 12859 w 19050"/>
                  <a:gd name="connsiteY9" fmla="*/ 20288 h 28575"/>
                  <a:gd name="connsiteX10" fmla="*/ 15240 w 19050"/>
                  <a:gd name="connsiteY10" fmla="*/ 17240 h 28575"/>
                  <a:gd name="connsiteX11" fmla="*/ 15240 w 19050"/>
                  <a:gd name="connsiteY11" fmla="*/ 17050 h 28575"/>
                  <a:gd name="connsiteX12" fmla="*/ 18002 w 19050"/>
                  <a:gd name="connsiteY12" fmla="*/ 17050 h 28575"/>
                  <a:gd name="connsiteX13" fmla="*/ 18002 w 19050"/>
                  <a:gd name="connsiteY13" fmla="*/ 17335 h 28575"/>
                  <a:gd name="connsiteX14" fmla="*/ 12859 w 19050"/>
                  <a:gd name="connsiteY14" fmla="*/ 22765 h 28575"/>
                  <a:gd name="connsiteX15" fmla="*/ 13049 w 19050"/>
                  <a:gd name="connsiteY15" fmla="*/ 7620 h 28575"/>
                  <a:gd name="connsiteX16" fmla="*/ 7620 w 19050"/>
                  <a:gd name="connsiteY16" fmla="*/ 15049 h 28575"/>
                  <a:gd name="connsiteX17" fmla="*/ 12859 w 19050"/>
                  <a:gd name="connsiteY17" fmla="*/ 22288 h 28575"/>
                  <a:gd name="connsiteX18" fmla="*/ 17526 w 19050"/>
                  <a:gd name="connsiteY18" fmla="*/ 17526 h 28575"/>
                  <a:gd name="connsiteX19" fmla="*/ 15716 w 19050"/>
                  <a:gd name="connsiteY19" fmla="*/ 17526 h 28575"/>
                  <a:gd name="connsiteX20" fmla="*/ 12954 w 19050"/>
                  <a:gd name="connsiteY20" fmla="*/ 20764 h 28575"/>
                  <a:gd name="connsiteX21" fmla="*/ 9620 w 19050"/>
                  <a:gd name="connsiteY21" fmla="*/ 14954 h 28575"/>
                  <a:gd name="connsiteX22" fmla="*/ 12954 w 19050"/>
                  <a:gd name="connsiteY22" fmla="*/ 9144 h 28575"/>
                  <a:gd name="connsiteX23" fmla="*/ 15716 w 19050"/>
                  <a:gd name="connsiteY23" fmla="*/ 12192 h 28575"/>
                  <a:gd name="connsiteX24" fmla="*/ 17526 w 19050"/>
                  <a:gd name="connsiteY24" fmla="*/ 12192 h 28575"/>
                  <a:gd name="connsiteX25" fmla="*/ 13145 w 19050"/>
                  <a:gd name="connsiteY25" fmla="*/ 7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239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5812" y="7144"/>
                      <a:pt x="17812" y="9239"/>
                      <a:pt x="17907" y="12382"/>
                    </a:cubicBezTo>
                    <a:lnTo>
                      <a:pt x="17907" y="12668"/>
                    </a:lnTo>
                    <a:cubicBezTo>
                      <a:pt x="17907" y="12668"/>
                      <a:pt x="15145" y="12668"/>
                      <a:pt x="15145" y="12668"/>
                    </a:cubicBezTo>
                    <a:lnTo>
                      <a:pt x="15145" y="12478"/>
                    </a:lnTo>
                    <a:cubicBezTo>
                      <a:pt x="14954" y="10573"/>
                      <a:pt x="14192" y="9620"/>
                      <a:pt x="12859" y="9620"/>
                    </a:cubicBezTo>
                    <a:cubicBezTo>
                      <a:pt x="10954" y="9620"/>
                      <a:pt x="10001" y="11430"/>
                      <a:pt x="10001" y="14954"/>
                    </a:cubicBezTo>
                    <a:cubicBezTo>
                      <a:pt x="10001" y="18479"/>
                      <a:pt x="10954" y="20288"/>
                      <a:pt x="12859" y="20288"/>
                    </a:cubicBezTo>
                    <a:cubicBezTo>
                      <a:pt x="14288" y="20288"/>
                      <a:pt x="15050" y="19240"/>
                      <a:pt x="15240" y="17240"/>
                    </a:cubicBezTo>
                    <a:lnTo>
                      <a:pt x="15240" y="17050"/>
                    </a:lnTo>
                    <a:lnTo>
                      <a:pt x="18002" y="17050"/>
                    </a:lnTo>
                    <a:lnTo>
                      <a:pt x="18002" y="17335"/>
                    </a:lnTo>
                    <a:cubicBezTo>
                      <a:pt x="17812" y="20574"/>
                      <a:pt x="15716" y="22765"/>
                      <a:pt x="12859" y="22765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525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431" y="22288"/>
                      <a:pt x="17241" y="20479"/>
                      <a:pt x="17526" y="17526"/>
                    </a:cubicBezTo>
                    <a:lnTo>
                      <a:pt x="15716" y="17526"/>
                    </a:lnTo>
                    <a:cubicBezTo>
                      <a:pt x="15526" y="19621"/>
                      <a:pt x="14478" y="20764"/>
                      <a:pt x="12954" y="20764"/>
                    </a:cubicBezTo>
                    <a:cubicBezTo>
                      <a:pt x="10763" y="20764"/>
                      <a:pt x="9620" y="18764"/>
                      <a:pt x="9620" y="14954"/>
                    </a:cubicBezTo>
                    <a:cubicBezTo>
                      <a:pt x="9620" y="11144"/>
                      <a:pt x="10763" y="9144"/>
                      <a:pt x="12954" y="9144"/>
                    </a:cubicBezTo>
                    <a:cubicBezTo>
                      <a:pt x="14097" y="9144"/>
                      <a:pt x="15431" y="9715"/>
                      <a:pt x="15716" y="12192"/>
                    </a:cubicBezTo>
                    <a:lnTo>
                      <a:pt x="17526" y="12192"/>
                    </a:lnTo>
                    <a:cubicBezTo>
                      <a:pt x="17336" y="9430"/>
                      <a:pt x="15621" y="7620"/>
                      <a:pt x="13145" y="7620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5" name="자유형: 도형 914">
                <a:extLst>
                  <a:ext uri="{FF2B5EF4-FFF2-40B4-BE49-F238E27FC236}">
                    <a16:creationId xmlns:a16="http://schemas.microsoft.com/office/drawing/2014/main" id="{6BE1DC52-5875-4EA9-AFBB-4EA65DD97D9C}"/>
                  </a:ext>
                </a:extLst>
              </p:cNvPr>
              <p:cNvSpPr/>
              <p:nvPr/>
            </p:nvSpPr>
            <p:spPr>
              <a:xfrm>
                <a:off x="4423791" y="3503057"/>
                <a:ext cx="19050" cy="28575"/>
              </a:xfrm>
              <a:custGeom>
                <a:avLst/>
                <a:gdLst>
                  <a:gd name="connsiteX0" fmla="*/ 9525 w 19050"/>
                  <a:gd name="connsiteY0" fmla="*/ 13335 h 28575"/>
                  <a:gd name="connsiteX1" fmla="*/ 12573 w 19050"/>
                  <a:gd name="connsiteY1" fmla="*/ 9049 h 28575"/>
                  <a:gd name="connsiteX2" fmla="*/ 15716 w 19050"/>
                  <a:gd name="connsiteY2" fmla="*/ 13335 h 28575"/>
                  <a:gd name="connsiteX3" fmla="*/ 9525 w 19050"/>
                  <a:gd name="connsiteY3" fmla="*/ 13335 h 28575"/>
                  <a:gd name="connsiteX4" fmla="*/ 18097 w 19050"/>
                  <a:gd name="connsiteY4" fmla="*/ 15240 h 28575"/>
                  <a:gd name="connsiteX5" fmla="*/ 18097 w 19050"/>
                  <a:gd name="connsiteY5" fmla="*/ 13906 h 28575"/>
                  <a:gd name="connsiteX6" fmla="*/ 12763 w 19050"/>
                  <a:gd name="connsiteY6" fmla="*/ 7144 h 28575"/>
                  <a:gd name="connsiteX7" fmla="*/ 7144 w 19050"/>
                  <a:gd name="connsiteY7" fmla="*/ 14859 h 28575"/>
                  <a:gd name="connsiteX8" fmla="*/ 12573 w 19050"/>
                  <a:gd name="connsiteY8" fmla="*/ 22288 h 28575"/>
                  <a:gd name="connsiteX9" fmla="*/ 18002 w 19050"/>
                  <a:gd name="connsiteY9" fmla="*/ 17431 h 28575"/>
                  <a:gd name="connsiteX10" fmla="*/ 15621 w 19050"/>
                  <a:gd name="connsiteY10" fmla="*/ 17431 h 28575"/>
                  <a:gd name="connsiteX11" fmla="*/ 12668 w 19050"/>
                  <a:gd name="connsiteY11" fmla="*/ 20383 h 28575"/>
                  <a:gd name="connsiteX12" fmla="*/ 9620 w 19050"/>
                  <a:gd name="connsiteY12" fmla="*/ 15240 h 28575"/>
                  <a:gd name="connsiteX13" fmla="*/ 18193 w 19050"/>
                  <a:gd name="connsiteY13" fmla="*/ 1524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9525" y="13335"/>
                    </a:moveTo>
                    <a:cubicBezTo>
                      <a:pt x="9525" y="10954"/>
                      <a:pt x="10668" y="9049"/>
                      <a:pt x="12573" y="9049"/>
                    </a:cubicBezTo>
                    <a:cubicBezTo>
                      <a:pt x="14859" y="9049"/>
                      <a:pt x="15716" y="10858"/>
                      <a:pt x="15716" y="13335"/>
                    </a:cubicBezTo>
                    <a:lnTo>
                      <a:pt x="9525" y="13335"/>
                    </a:lnTo>
                    <a:close/>
                    <a:moveTo>
                      <a:pt x="18097" y="15240"/>
                    </a:moveTo>
                    <a:lnTo>
                      <a:pt x="18097" y="13906"/>
                    </a:lnTo>
                    <a:cubicBezTo>
                      <a:pt x="18097" y="9906"/>
                      <a:pt x="16383" y="7239"/>
                      <a:pt x="12763" y="7144"/>
                    </a:cubicBezTo>
                    <a:cubicBezTo>
                      <a:pt x="8858" y="7144"/>
                      <a:pt x="7144" y="10668"/>
                      <a:pt x="7144" y="14859"/>
                    </a:cubicBezTo>
                    <a:cubicBezTo>
                      <a:pt x="7144" y="19050"/>
                      <a:pt x="8668" y="22288"/>
                      <a:pt x="12573" y="22288"/>
                    </a:cubicBezTo>
                    <a:cubicBezTo>
                      <a:pt x="15526" y="22288"/>
                      <a:pt x="17621" y="20669"/>
                      <a:pt x="18002" y="17431"/>
                    </a:cubicBezTo>
                    <a:lnTo>
                      <a:pt x="15621" y="17431"/>
                    </a:lnTo>
                    <a:cubicBezTo>
                      <a:pt x="15335" y="19526"/>
                      <a:pt x="14478" y="20383"/>
                      <a:pt x="12668" y="20383"/>
                    </a:cubicBezTo>
                    <a:cubicBezTo>
                      <a:pt x="10287" y="20383"/>
                      <a:pt x="9430" y="17812"/>
                      <a:pt x="9620" y="15240"/>
                    </a:cubicBezTo>
                    <a:lnTo>
                      <a:pt x="18193" y="15240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6" name="자유형: 도형 915">
                <a:extLst>
                  <a:ext uri="{FF2B5EF4-FFF2-40B4-BE49-F238E27FC236}">
                    <a16:creationId xmlns:a16="http://schemas.microsoft.com/office/drawing/2014/main" id="{F5AE995E-D2F6-4C95-B301-C2422CBA8891}"/>
                  </a:ext>
                </a:extLst>
              </p:cNvPr>
              <p:cNvSpPr/>
              <p:nvPr/>
            </p:nvSpPr>
            <p:spPr>
              <a:xfrm>
                <a:off x="4423505" y="3502772"/>
                <a:ext cx="19050" cy="28575"/>
              </a:xfrm>
              <a:custGeom>
                <a:avLst/>
                <a:gdLst>
                  <a:gd name="connsiteX0" fmla="*/ 12859 w 19050"/>
                  <a:gd name="connsiteY0" fmla="*/ 22765 h 28575"/>
                  <a:gd name="connsiteX1" fmla="*/ 7144 w 19050"/>
                  <a:gd name="connsiteY1" fmla="*/ 15049 h 28575"/>
                  <a:gd name="connsiteX2" fmla="*/ 13049 w 19050"/>
                  <a:gd name="connsiteY2" fmla="*/ 7144 h 28575"/>
                  <a:gd name="connsiteX3" fmla="*/ 18669 w 19050"/>
                  <a:gd name="connsiteY3" fmla="*/ 14192 h 28575"/>
                  <a:gd name="connsiteX4" fmla="*/ 18669 w 19050"/>
                  <a:gd name="connsiteY4" fmla="*/ 15812 h 28575"/>
                  <a:gd name="connsiteX5" fmla="*/ 10096 w 19050"/>
                  <a:gd name="connsiteY5" fmla="*/ 15812 h 28575"/>
                  <a:gd name="connsiteX6" fmla="*/ 11144 w 19050"/>
                  <a:gd name="connsiteY6" fmla="*/ 19717 h 28575"/>
                  <a:gd name="connsiteX7" fmla="*/ 12859 w 19050"/>
                  <a:gd name="connsiteY7" fmla="*/ 20479 h 28575"/>
                  <a:gd name="connsiteX8" fmla="*/ 15621 w 19050"/>
                  <a:gd name="connsiteY8" fmla="*/ 17812 h 28575"/>
                  <a:gd name="connsiteX9" fmla="*/ 15621 w 19050"/>
                  <a:gd name="connsiteY9" fmla="*/ 17621 h 28575"/>
                  <a:gd name="connsiteX10" fmla="*/ 18574 w 19050"/>
                  <a:gd name="connsiteY10" fmla="*/ 17621 h 28575"/>
                  <a:gd name="connsiteX11" fmla="*/ 18574 w 19050"/>
                  <a:gd name="connsiteY11" fmla="*/ 17907 h 28575"/>
                  <a:gd name="connsiteX12" fmla="*/ 12859 w 19050"/>
                  <a:gd name="connsiteY12" fmla="*/ 22955 h 28575"/>
                  <a:gd name="connsiteX13" fmla="*/ 13049 w 19050"/>
                  <a:gd name="connsiteY13" fmla="*/ 7620 h 28575"/>
                  <a:gd name="connsiteX14" fmla="*/ 7620 w 19050"/>
                  <a:gd name="connsiteY14" fmla="*/ 15049 h 28575"/>
                  <a:gd name="connsiteX15" fmla="*/ 12859 w 19050"/>
                  <a:gd name="connsiteY15" fmla="*/ 22288 h 28575"/>
                  <a:gd name="connsiteX16" fmla="*/ 18002 w 19050"/>
                  <a:gd name="connsiteY16" fmla="*/ 17907 h 28575"/>
                  <a:gd name="connsiteX17" fmla="*/ 16097 w 19050"/>
                  <a:gd name="connsiteY17" fmla="*/ 17907 h 28575"/>
                  <a:gd name="connsiteX18" fmla="*/ 12954 w 19050"/>
                  <a:gd name="connsiteY18" fmla="*/ 20860 h 28575"/>
                  <a:gd name="connsiteX19" fmla="*/ 10858 w 19050"/>
                  <a:gd name="connsiteY19" fmla="*/ 20003 h 28575"/>
                  <a:gd name="connsiteX20" fmla="*/ 9620 w 19050"/>
                  <a:gd name="connsiteY20" fmla="*/ 15526 h 28575"/>
                  <a:gd name="connsiteX21" fmla="*/ 9620 w 19050"/>
                  <a:gd name="connsiteY21" fmla="*/ 15335 h 28575"/>
                  <a:gd name="connsiteX22" fmla="*/ 18193 w 19050"/>
                  <a:gd name="connsiteY22" fmla="*/ 15335 h 28575"/>
                  <a:gd name="connsiteX23" fmla="*/ 18193 w 19050"/>
                  <a:gd name="connsiteY23" fmla="*/ 14192 h 28575"/>
                  <a:gd name="connsiteX24" fmla="*/ 13049 w 19050"/>
                  <a:gd name="connsiteY24" fmla="*/ 7620 h 28575"/>
                  <a:gd name="connsiteX25" fmla="*/ 16192 w 19050"/>
                  <a:gd name="connsiteY25" fmla="*/ 13811 h 28575"/>
                  <a:gd name="connsiteX26" fmla="*/ 9525 w 19050"/>
                  <a:gd name="connsiteY26" fmla="*/ 13811 h 28575"/>
                  <a:gd name="connsiteX27" fmla="*/ 9525 w 19050"/>
                  <a:gd name="connsiteY27" fmla="*/ 13621 h 28575"/>
                  <a:gd name="connsiteX28" fmla="*/ 12859 w 19050"/>
                  <a:gd name="connsiteY28" fmla="*/ 9144 h 28575"/>
                  <a:gd name="connsiteX29" fmla="*/ 15049 w 19050"/>
                  <a:gd name="connsiteY29" fmla="*/ 10001 h 28575"/>
                  <a:gd name="connsiteX30" fmla="*/ 16192 w 19050"/>
                  <a:gd name="connsiteY30" fmla="*/ 13621 h 28575"/>
                  <a:gd name="connsiteX31" fmla="*/ 16192 w 19050"/>
                  <a:gd name="connsiteY31" fmla="*/ 13811 h 28575"/>
                  <a:gd name="connsiteX32" fmla="*/ 10001 w 19050"/>
                  <a:gd name="connsiteY32" fmla="*/ 13335 h 28575"/>
                  <a:gd name="connsiteX33" fmla="*/ 15716 w 19050"/>
                  <a:gd name="connsiteY33" fmla="*/ 13335 h 28575"/>
                  <a:gd name="connsiteX34" fmla="*/ 14764 w 19050"/>
                  <a:gd name="connsiteY34" fmla="*/ 10287 h 28575"/>
                  <a:gd name="connsiteX35" fmla="*/ 12859 w 19050"/>
                  <a:gd name="connsiteY35" fmla="*/ 9525 h 28575"/>
                  <a:gd name="connsiteX36" fmla="*/ 10001 w 19050"/>
                  <a:gd name="connsiteY36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19050" h="28575">
                    <a:moveTo>
                      <a:pt x="12859" y="22765"/>
                    </a:moveTo>
                    <a:cubicBezTo>
                      <a:pt x="9144" y="22765"/>
                      <a:pt x="7144" y="20003"/>
                      <a:pt x="7144" y="15049"/>
                    </a:cubicBezTo>
                    <a:cubicBezTo>
                      <a:pt x="7144" y="10096"/>
                      <a:pt x="9430" y="7144"/>
                      <a:pt x="13049" y="7144"/>
                    </a:cubicBezTo>
                    <a:cubicBezTo>
                      <a:pt x="16573" y="7144"/>
                      <a:pt x="18669" y="9811"/>
                      <a:pt x="18669" y="14192"/>
                    </a:cubicBezTo>
                    <a:lnTo>
                      <a:pt x="18669" y="15812"/>
                    </a:lnTo>
                    <a:lnTo>
                      <a:pt x="10096" y="15812"/>
                    </a:lnTo>
                    <a:cubicBezTo>
                      <a:pt x="10096" y="17431"/>
                      <a:pt x="10382" y="18859"/>
                      <a:pt x="11144" y="19717"/>
                    </a:cubicBezTo>
                    <a:cubicBezTo>
                      <a:pt x="11621" y="20193"/>
                      <a:pt x="12192" y="20479"/>
                      <a:pt x="12859" y="20479"/>
                    </a:cubicBezTo>
                    <a:cubicBezTo>
                      <a:pt x="14573" y="20479"/>
                      <a:pt x="15335" y="19717"/>
                      <a:pt x="15621" y="17812"/>
                    </a:cubicBezTo>
                    <a:lnTo>
                      <a:pt x="15621" y="17621"/>
                    </a:lnTo>
                    <a:lnTo>
                      <a:pt x="18574" y="17621"/>
                    </a:lnTo>
                    <a:lnTo>
                      <a:pt x="18574" y="17907"/>
                    </a:lnTo>
                    <a:cubicBezTo>
                      <a:pt x="18193" y="21146"/>
                      <a:pt x="16097" y="22955"/>
                      <a:pt x="12859" y="22955"/>
                    </a:cubicBezTo>
                    <a:close/>
                    <a:moveTo>
                      <a:pt x="13049" y="7620"/>
                    </a:moveTo>
                    <a:cubicBezTo>
                      <a:pt x="9049" y="7620"/>
                      <a:pt x="7620" y="11525"/>
                      <a:pt x="7620" y="15049"/>
                    </a:cubicBezTo>
                    <a:cubicBezTo>
                      <a:pt x="7620" y="17716"/>
                      <a:pt x="8287" y="22288"/>
                      <a:pt x="12859" y="22288"/>
                    </a:cubicBezTo>
                    <a:cubicBezTo>
                      <a:pt x="15716" y="22288"/>
                      <a:pt x="17621" y="20669"/>
                      <a:pt x="18002" y="17907"/>
                    </a:cubicBezTo>
                    <a:lnTo>
                      <a:pt x="16097" y="17907"/>
                    </a:lnTo>
                    <a:cubicBezTo>
                      <a:pt x="15716" y="19907"/>
                      <a:pt x="14764" y="20860"/>
                      <a:pt x="12954" y="20860"/>
                    </a:cubicBezTo>
                    <a:cubicBezTo>
                      <a:pt x="12097" y="20860"/>
                      <a:pt x="11430" y="20574"/>
                      <a:pt x="10858" y="20003"/>
                    </a:cubicBezTo>
                    <a:cubicBezTo>
                      <a:pt x="10001" y="19050"/>
                      <a:pt x="9525" y="17431"/>
                      <a:pt x="9620" y="15526"/>
                    </a:cubicBezTo>
                    <a:lnTo>
                      <a:pt x="9620" y="15335"/>
                    </a:lnTo>
                    <a:lnTo>
                      <a:pt x="18193" y="15335"/>
                    </a:lnTo>
                    <a:lnTo>
                      <a:pt x="18193" y="14192"/>
                    </a:lnTo>
                    <a:cubicBezTo>
                      <a:pt x="18193" y="10096"/>
                      <a:pt x="16383" y="7715"/>
                      <a:pt x="13049" y="7620"/>
                    </a:cubicBezTo>
                    <a:close/>
                    <a:moveTo>
                      <a:pt x="16192" y="13811"/>
                    </a:moveTo>
                    <a:lnTo>
                      <a:pt x="9525" y="13811"/>
                    </a:lnTo>
                    <a:lnTo>
                      <a:pt x="9525" y="13621"/>
                    </a:lnTo>
                    <a:cubicBezTo>
                      <a:pt x="9525" y="10954"/>
                      <a:pt x="10858" y="9144"/>
                      <a:pt x="12859" y="9144"/>
                    </a:cubicBezTo>
                    <a:cubicBezTo>
                      <a:pt x="13811" y="9144"/>
                      <a:pt x="14573" y="9430"/>
                      <a:pt x="15049" y="10001"/>
                    </a:cubicBezTo>
                    <a:cubicBezTo>
                      <a:pt x="15812" y="10763"/>
                      <a:pt x="16192" y="12001"/>
                      <a:pt x="16192" y="13621"/>
                    </a:cubicBezTo>
                    <a:lnTo>
                      <a:pt x="16192" y="13811"/>
                    </a:lnTo>
                    <a:close/>
                    <a:moveTo>
                      <a:pt x="10001" y="13335"/>
                    </a:moveTo>
                    <a:lnTo>
                      <a:pt x="15716" y="13335"/>
                    </a:lnTo>
                    <a:cubicBezTo>
                      <a:pt x="15716" y="12001"/>
                      <a:pt x="15335" y="10954"/>
                      <a:pt x="14764" y="10287"/>
                    </a:cubicBezTo>
                    <a:cubicBezTo>
                      <a:pt x="14288" y="9811"/>
                      <a:pt x="13621" y="9525"/>
                      <a:pt x="12859" y="9525"/>
                    </a:cubicBezTo>
                    <a:cubicBezTo>
                      <a:pt x="11239" y="9525"/>
                      <a:pt x="10096" y="11049"/>
                      <a:pt x="10001" y="1333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7" name="자유형: 도형 916">
                <a:extLst>
                  <a:ext uri="{FF2B5EF4-FFF2-40B4-BE49-F238E27FC236}">
                    <a16:creationId xmlns:a16="http://schemas.microsoft.com/office/drawing/2014/main" id="{DB6221B9-FA7B-4E7A-986A-1EF61CE78972}"/>
                  </a:ext>
                </a:extLst>
              </p:cNvPr>
              <p:cNvSpPr/>
              <p:nvPr/>
            </p:nvSpPr>
            <p:spPr>
              <a:xfrm>
                <a:off x="4443984" y="3496862"/>
                <a:ext cx="19050" cy="28575"/>
              </a:xfrm>
              <a:custGeom>
                <a:avLst/>
                <a:gdLst>
                  <a:gd name="connsiteX0" fmla="*/ 18669 w 19050"/>
                  <a:gd name="connsiteY0" fmla="*/ 12768 h 28575"/>
                  <a:gd name="connsiteX1" fmla="*/ 14954 w 19050"/>
                  <a:gd name="connsiteY1" fmla="*/ 9530 h 28575"/>
                  <a:gd name="connsiteX2" fmla="*/ 9811 w 19050"/>
                  <a:gd name="connsiteY2" fmla="*/ 17816 h 28575"/>
                  <a:gd name="connsiteX3" fmla="*/ 14669 w 19050"/>
                  <a:gd name="connsiteY3" fmla="*/ 26103 h 28575"/>
                  <a:gd name="connsiteX4" fmla="*/ 18479 w 19050"/>
                  <a:gd name="connsiteY4" fmla="*/ 22864 h 28575"/>
                  <a:gd name="connsiteX5" fmla="*/ 21050 w 19050"/>
                  <a:gd name="connsiteY5" fmla="*/ 22864 h 28575"/>
                  <a:gd name="connsiteX6" fmla="*/ 14383 w 19050"/>
                  <a:gd name="connsiteY6" fmla="*/ 28580 h 28575"/>
                  <a:gd name="connsiteX7" fmla="*/ 7144 w 19050"/>
                  <a:gd name="connsiteY7" fmla="*/ 17911 h 28575"/>
                  <a:gd name="connsiteX8" fmla="*/ 14859 w 19050"/>
                  <a:gd name="connsiteY8" fmla="*/ 7148 h 28575"/>
                  <a:gd name="connsiteX9" fmla="*/ 21050 w 19050"/>
                  <a:gd name="connsiteY9" fmla="*/ 12863 h 28575"/>
                  <a:gd name="connsiteX10" fmla="*/ 18479 w 19050"/>
                  <a:gd name="connsiteY10" fmla="*/ 1286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18669" y="12768"/>
                    </a:moveTo>
                    <a:cubicBezTo>
                      <a:pt x="18574" y="10768"/>
                      <a:pt x="16764" y="9530"/>
                      <a:pt x="14954" y="9530"/>
                    </a:cubicBezTo>
                    <a:cubicBezTo>
                      <a:pt x="10668" y="9530"/>
                      <a:pt x="9811" y="14197"/>
                      <a:pt x="9811" y="17816"/>
                    </a:cubicBezTo>
                    <a:cubicBezTo>
                      <a:pt x="9811" y="22102"/>
                      <a:pt x="10954" y="26103"/>
                      <a:pt x="14669" y="26103"/>
                    </a:cubicBezTo>
                    <a:cubicBezTo>
                      <a:pt x="16573" y="26103"/>
                      <a:pt x="18288" y="25055"/>
                      <a:pt x="18479" y="22864"/>
                    </a:cubicBezTo>
                    <a:lnTo>
                      <a:pt x="21050" y="22864"/>
                    </a:lnTo>
                    <a:cubicBezTo>
                      <a:pt x="20764" y="26293"/>
                      <a:pt x="17812" y="28580"/>
                      <a:pt x="14383" y="28580"/>
                    </a:cubicBezTo>
                    <a:cubicBezTo>
                      <a:pt x="9239" y="28580"/>
                      <a:pt x="7144" y="23626"/>
                      <a:pt x="7144" y="17911"/>
                    </a:cubicBezTo>
                    <a:cubicBezTo>
                      <a:pt x="7144" y="12863"/>
                      <a:pt x="9049" y="6958"/>
                      <a:pt x="14859" y="7148"/>
                    </a:cubicBezTo>
                    <a:cubicBezTo>
                      <a:pt x="18193" y="7243"/>
                      <a:pt x="20764" y="9244"/>
                      <a:pt x="21050" y="12863"/>
                    </a:cubicBezTo>
                    <a:lnTo>
                      <a:pt x="18479" y="12863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8" name="자유형: 도형 917">
                <a:extLst>
                  <a:ext uri="{FF2B5EF4-FFF2-40B4-BE49-F238E27FC236}">
                    <a16:creationId xmlns:a16="http://schemas.microsoft.com/office/drawing/2014/main" id="{4DCA92B2-EC18-4B2B-AABA-2F64A7DD1BC8}"/>
                  </a:ext>
                </a:extLst>
              </p:cNvPr>
              <p:cNvSpPr/>
              <p:nvPr/>
            </p:nvSpPr>
            <p:spPr>
              <a:xfrm>
                <a:off x="4443889" y="3496485"/>
                <a:ext cx="28575" cy="28575"/>
              </a:xfrm>
              <a:custGeom>
                <a:avLst/>
                <a:gdLst>
                  <a:gd name="connsiteX0" fmla="*/ 14573 w 28575"/>
                  <a:gd name="connsiteY0" fmla="*/ 29051 h 28575"/>
                  <a:gd name="connsiteX1" fmla="*/ 7144 w 28575"/>
                  <a:gd name="connsiteY1" fmla="*/ 18097 h 28575"/>
                  <a:gd name="connsiteX2" fmla="*/ 14859 w 28575"/>
                  <a:gd name="connsiteY2" fmla="*/ 7144 h 28575"/>
                  <a:gd name="connsiteX3" fmla="*/ 15145 w 28575"/>
                  <a:gd name="connsiteY3" fmla="*/ 7144 h 28575"/>
                  <a:gd name="connsiteX4" fmla="*/ 21527 w 28575"/>
                  <a:gd name="connsiteY4" fmla="*/ 13049 h 28575"/>
                  <a:gd name="connsiteX5" fmla="*/ 21527 w 28575"/>
                  <a:gd name="connsiteY5" fmla="*/ 13335 h 28575"/>
                  <a:gd name="connsiteX6" fmla="*/ 18574 w 28575"/>
                  <a:gd name="connsiteY6" fmla="*/ 13335 h 28575"/>
                  <a:gd name="connsiteX7" fmla="*/ 18574 w 28575"/>
                  <a:gd name="connsiteY7" fmla="*/ 13145 h 28575"/>
                  <a:gd name="connsiteX8" fmla="*/ 15050 w 28575"/>
                  <a:gd name="connsiteY8" fmla="*/ 10096 h 28575"/>
                  <a:gd name="connsiteX9" fmla="*/ 10192 w 28575"/>
                  <a:gd name="connsiteY9" fmla="*/ 18097 h 28575"/>
                  <a:gd name="connsiteX10" fmla="*/ 14859 w 28575"/>
                  <a:gd name="connsiteY10" fmla="*/ 26098 h 28575"/>
                  <a:gd name="connsiteX11" fmla="*/ 18479 w 28575"/>
                  <a:gd name="connsiteY11" fmla="*/ 23050 h 28575"/>
                  <a:gd name="connsiteX12" fmla="*/ 18479 w 28575"/>
                  <a:gd name="connsiteY12" fmla="*/ 22860 h 28575"/>
                  <a:gd name="connsiteX13" fmla="*/ 21527 w 28575"/>
                  <a:gd name="connsiteY13" fmla="*/ 22860 h 28575"/>
                  <a:gd name="connsiteX14" fmla="*/ 21527 w 28575"/>
                  <a:gd name="connsiteY14" fmla="*/ 23146 h 28575"/>
                  <a:gd name="connsiteX15" fmla="*/ 14669 w 28575"/>
                  <a:gd name="connsiteY15" fmla="*/ 29051 h 28575"/>
                  <a:gd name="connsiteX16" fmla="*/ 14859 w 28575"/>
                  <a:gd name="connsiteY16" fmla="*/ 7620 h 28575"/>
                  <a:gd name="connsiteX17" fmla="*/ 7620 w 28575"/>
                  <a:gd name="connsiteY17" fmla="*/ 18097 h 28575"/>
                  <a:gd name="connsiteX18" fmla="*/ 14573 w 28575"/>
                  <a:gd name="connsiteY18" fmla="*/ 28575 h 28575"/>
                  <a:gd name="connsiteX19" fmla="*/ 20955 w 28575"/>
                  <a:gd name="connsiteY19" fmla="*/ 23336 h 28575"/>
                  <a:gd name="connsiteX20" fmla="*/ 18860 w 28575"/>
                  <a:gd name="connsiteY20" fmla="*/ 23336 h 28575"/>
                  <a:gd name="connsiteX21" fmla="*/ 14764 w 28575"/>
                  <a:gd name="connsiteY21" fmla="*/ 26575 h 28575"/>
                  <a:gd name="connsiteX22" fmla="*/ 9620 w 28575"/>
                  <a:gd name="connsiteY22" fmla="*/ 18097 h 28575"/>
                  <a:gd name="connsiteX23" fmla="*/ 14954 w 28575"/>
                  <a:gd name="connsiteY23" fmla="*/ 9620 h 28575"/>
                  <a:gd name="connsiteX24" fmla="*/ 18860 w 28575"/>
                  <a:gd name="connsiteY24" fmla="*/ 12859 h 28575"/>
                  <a:gd name="connsiteX25" fmla="*/ 20955 w 28575"/>
                  <a:gd name="connsiteY25" fmla="*/ 12859 h 28575"/>
                  <a:gd name="connsiteX26" fmla="*/ 15050 w 28575"/>
                  <a:gd name="connsiteY26" fmla="*/ 7620 h 28575"/>
                  <a:gd name="connsiteX27" fmla="*/ 14764 w 28575"/>
                  <a:gd name="connsiteY27" fmla="*/ 7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575" h="28575">
                    <a:moveTo>
                      <a:pt x="14573" y="29051"/>
                    </a:moveTo>
                    <a:cubicBezTo>
                      <a:pt x="9906" y="29051"/>
                      <a:pt x="7144" y="24955"/>
                      <a:pt x="7144" y="18097"/>
                    </a:cubicBezTo>
                    <a:cubicBezTo>
                      <a:pt x="7144" y="12763"/>
                      <a:pt x="9144" y="7144"/>
                      <a:pt x="14859" y="7144"/>
                    </a:cubicBezTo>
                    <a:cubicBezTo>
                      <a:pt x="14954" y="7144"/>
                      <a:pt x="15050" y="7144"/>
                      <a:pt x="15145" y="7144"/>
                    </a:cubicBezTo>
                    <a:cubicBezTo>
                      <a:pt x="18860" y="7239"/>
                      <a:pt x="21241" y="9525"/>
                      <a:pt x="21527" y="13049"/>
                    </a:cubicBezTo>
                    <a:lnTo>
                      <a:pt x="21527" y="13335"/>
                    </a:lnTo>
                    <a:cubicBezTo>
                      <a:pt x="21527" y="13335"/>
                      <a:pt x="18574" y="13335"/>
                      <a:pt x="18574" y="13335"/>
                    </a:cubicBezTo>
                    <a:lnTo>
                      <a:pt x="18574" y="13145"/>
                    </a:lnTo>
                    <a:cubicBezTo>
                      <a:pt x="18383" y="11239"/>
                      <a:pt x="16669" y="10096"/>
                      <a:pt x="15050" y="10096"/>
                    </a:cubicBezTo>
                    <a:cubicBezTo>
                      <a:pt x="11049" y="10096"/>
                      <a:pt x="10192" y="14478"/>
                      <a:pt x="10192" y="18097"/>
                    </a:cubicBezTo>
                    <a:cubicBezTo>
                      <a:pt x="10192" y="21717"/>
                      <a:pt x="10954" y="26098"/>
                      <a:pt x="14859" y="26098"/>
                    </a:cubicBezTo>
                    <a:cubicBezTo>
                      <a:pt x="16383" y="26098"/>
                      <a:pt x="18193" y="25337"/>
                      <a:pt x="18479" y="23050"/>
                    </a:cubicBezTo>
                    <a:lnTo>
                      <a:pt x="18479" y="22860"/>
                    </a:lnTo>
                    <a:lnTo>
                      <a:pt x="21527" y="22860"/>
                    </a:lnTo>
                    <a:lnTo>
                      <a:pt x="21527" y="23146"/>
                    </a:lnTo>
                    <a:cubicBezTo>
                      <a:pt x="21241" y="26575"/>
                      <a:pt x="18383" y="29051"/>
                      <a:pt x="14669" y="29051"/>
                    </a:cubicBezTo>
                    <a:close/>
                    <a:moveTo>
                      <a:pt x="14859" y="7620"/>
                    </a:moveTo>
                    <a:cubicBezTo>
                      <a:pt x="9525" y="7620"/>
                      <a:pt x="7620" y="13049"/>
                      <a:pt x="7620" y="18097"/>
                    </a:cubicBezTo>
                    <a:cubicBezTo>
                      <a:pt x="7620" y="21241"/>
                      <a:pt x="8287" y="28575"/>
                      <a:pt x="14573" y="28575"/>
                    </a:cubicBezTo>
                    <a:cubicBezTo>
                      <a:pt x="17907" y="28575"/>
                      <a:pt x="20574" y="26384"/>
                      <a:pt x="20955" y="23336"/>
                    </a:cubicBezTo>
                    <a:lnTo>
                      <a:pt x="18860" y="23336"/>
                    </a:lnTo>
                    <a:cubicBezTo>
                      <a:pt x="18479" y="25337"/>
                      <a:pt x="16954" y="26575"/>
                      <a:pt x="14764" y="26575"/>
                    </a:cubicBezTo>
                    <a:cubicBezTo>
                      <a:pt x="11430" y="26575"/>
                      <a:pt x="9620" y="23622"/>
                      <a:pt x="9620" y="18097"/>
                    </a:cubicBezTo>
                    <a:cubicBezTo>
                      <a:pt x="9620" y="12573"/>
                      <a:pt x="11430" y="9620"/>
                      <a:pt x="14954" y="9620"/>
                    </a:cubicBezTo>
                    <a:cubicBezTo>
                      <a:pt x="16669" y="9620"/>
                      <a:pt x="18574" y="10858"/>
                      <a:pt x="18860" y="12859"/>
                    </a:cubicBezTo>
                    <a:lnTo>
                      <a:pt x="20955" y="12859"/>
                    </a:lnTo>
                    <a:cubicBezTo>
                      <a:pt x="20669" y="9715"/>
                      <a:pt x="18479" y="7715"/>
                      <a:pt x="15050" y="7620"/>
                    </a:cubicBezTo>
                    <a:cubicBezTo>
                      <a:pt x="15050" y="7620"/>
                      <a:pt x="14859" y="7620"/>
                      <a:pt x="14764" y="7620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9" name="자유형: 도형 918">
                <a:extLst>
                  <a:ext uri="{FF2B5EF4-FFF2-40B4-BE49-F238E27FC236}">
                    <a16:creationId xmlns:a16="http://schemas.microsoft.com/office/drawing/2014/main" id="{AFC267C3-93CA-462E-A0C6-D7FE93B52250}"/>
                  </a:ext>
                </a:extLst>
              </p:cNvPr>
              <p:cNvSpPr/>
              <p:nvPr/>
            </p:nvSpPr>
            <p:spPr>
              <a:xfrm>
                <a:off x="4460177" y="3502962"/>
                <a:ext cx="19050" cy="28575"/>
              </a:xfrm>
              <a:custGeom>
                <a:avLst/>
                <a:gdLst>
                  <a:gd name="connsiteX0" fmla="*/ 9620 w 19050"/>
                  <a:gd name="connsiteY0" fmla="*/ 14764 h 28575"/>
                  <a:gd name="connsiteX1" fmla="*/ 13240 w 19050"/>
                  <a:gd name="connsiteY1" fmla="*/ 9144 h 28575"/>
                  <a:gd name="connsiteX2" fmla="*/ 16859 w 19050"/>
                  <a:gd name="connsiteY2" fmla="*/ 14764 h 28575"/>
                  <a:gd name="connsiteX3" fmla="*/ 13240 w 19050"/>
                  <a:gd name="connsiteY3" fmla="*/ 20384 h 28575"/>
                  <a:gd name="connsiteX4" fmla="*/ 9620 w 19050"/>
                  <a:gd name="connsiteY4" fmla="*/ 14764 h 28575"/>
                  <a:gd name="connsiteX5" fmla="*/ 13240 w 19050"/>
                  <a:gd name="connsiteY5" fmla="*/ 7144 h 28575"/>
                  <a:gd name="connsiteX6" fmla="*/ 7144 w 19050"/>
                  <a:gd name="connsiteY6" fmla="*/ 14764 h 28575"/>
                  <a:gd name="connsiteX7" fmla="*/ 13240 w 19050"/>
                  <a:gd name="connsiteY7" fmla="*/ 22384 h 28575"/>
                  <a:gd name="connsiteX8" fmla="*/ 19240 w 19050"/>
                  <a:gd name="connsiteY8" fmla="*/ 14764 h 28575"/>
                  <a:gd name="connsiteX9" fmla="*/ 13240 w 19050"/>
                  <a:gd name="connsiteY9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28575">
                    <a:moveTo>
                      <a:pt x="9620" y="14764"/>
                    </a:moveTo>
                    <a:cubicBezTo>
                      <a:pt x="9620" y="11716"/>
                      <a:pt x="10573" y="9144"/>
                      <a:pt x="13240" y="9144"/>
                    </a:cubicBezTo>
                    <a:cubicBezTo>
                      <a:pt x="15907" y="9144"/>
                      <a:pt x="16859" y="11716"/>
                      <a:pt x="16859" y="14764"/>
                    </a:cubicBezTo>
                    <a:cubicBezTo>
                      <a:pt x="16859" y="17812"/>
                      <a:pt x="16002" y="20384"/>
                      <a:pt x="13240" y="20384"/>
                    </a:cubicBezTo>
                    <a:cubicBezTo>
                      <a:pt x="10477" y="20384"/>
                      <a:pt x="9620" y="17812"/>
                      <a:pt x="9620" y="14764"/>
                    </a:cubicBezTo>
                    <a:close/>
                    <a:moveTo>
                      <a:pt x="13240" y="7144"/>
                    </a:moveTo>
                    <a:cubicBezTo>
                      <a:pt x="9239" y="7144"/>
                      <a:pt x="7144" y="10287"/>
                      <a:pt x="7144" y="14764"/>
                    </a:cubicBezTo>
                    <a:cubicBezTo>
                      <a:pt x="7144" y="19240"/>
                      <a:pt x="9239" y="22384"/>
                      <a:pt x="13240" y="22384"/>
                    </a:cubicBezTo>
                    <a:cubicBezTo>
                      <a:pt x="17240" y="22384"/>
                      <a:pt x="19240" y="19240"/>
                      <a:pt x="19240" y="14764"/>
                    </a:cubicBezTo>
                    <a:cubicBezTo>
                      <a:pt x="19240" y="10287"/>
                      <a:pt x="17145" y="7144"/>
                      <a:pt x="13240" y="714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0" name="자유형: 도형 919">
                <a:extLst>
                  <a:ext uri="{FF2B5EF4-FFF2-40B4-BE49-F238E27FC236}">
                    <a16:creationId xmlns:a16="http://schemas.microsoft.com/office/drawing/2014/main" id="{BD9ADAAF-A4D1-49BB-B50D-6D92580A1828}"/>
                  </a:ext>
                </a:extLst>
              </p:cNvPr>
              <p:cNvSpPr/>
              <p:nvPr/>
            </p:nvSpPr>
            <p:spPr>
              <a:xfrm>
                <a:off x="4460081" y="3502772"/>
                <a:ext cx="19050" cy="28575"/>
              </a:xfrm>
              <a:custGeom>
                <a:avLst/>
                <a:gdLst>
                  <a:gd name="connsiteX0" fmla="*/ 13430 w 19050"/>
                  <a:gd name="connsiteY0" fmla="*/ 22765 h 28575"/>
                  <a:gd name="connsiteX1" fmla="*/ 7144 w 19050"/>
                  <a:gd name="connsiteY1" fmla="*/ 14954 h 28575"/>
                  <a:gd name="connsiteX2" fmla="*/ 13430 w 19050"/>
                  <a:gd name="connsiteY2" fmla="*/ 7144 h 28575"/>
                  <a:gd name="connsiteX3" fmla="*/ 19717 w 19050"/>
                  <a:gd name="connsiteY3" fmla="*/ 14954 h 28575"/>
                  <a:gd name="connsiteX4" fmla="*/ 13430 w 19050"/>
                  <a:gd name="connsiteY4" fmla="*/ 22765 h 28575"/>
                  <a:gd name="connsiteX5" fmla="*/ 13430 w 19050"/>
                  <a:gd name="connsiteY5" fmla="*/ 7620 h 28575"/>
                  <a:gd name="connsiteX6" fmla="*/ 7620 w 19050"/>
                  <a:gd name="connsiteY6" fmla="*/ 14954 h 28575"/>
                  <a:gd name="connsiteX7" fmla="*/ 13430 w 19050"/>
                  <a:gd name="connsiteY7" fmla="*/ 22288 h 28575"/>
                  <a:gd name="connsiteX8" fmla="*/ 19240 w 19050"/>
                  <a:gd name="connsiteY8" fmla="*/ 14954 h 28575"/>
                  <a:gd name="connsiteX9" fmla="*/ 13430 w 19050"/>
                  <a:gd name="connsiteY9" fmla="*/ 7620 h 28575"/>
                  <a:gd name="connsiteX10" fmla="*/ 13430 w 19050"/>
                  <a:gd name="connsiteY10" fmla="*/ 20860 h 28575"/>
                  <a:gd name="connsiteX11" fmla="*/ 9525 w 19050"/>
                  <a:gd name="connsiteY11" fmla="*/ 15049 h 28575"/>
                  <a:gd name="connsiteX12" fmla="*/ 13430 w 19050"/>
                  <a:gd name="connsiteY12" fmla="*/ 9239 h 28575"/>
                  <a:gd name="connsiteX13" fmla="*/ 17336 w 19050"/>
                  <a:gd name="connsiteY13" fmla="*/ 15049 h 28575"/>
                  <a:gd name="connsiteX14" fmla="*/ 13430 w 19050"/>
                  <a:gd name="connsiteY14" fmla="*/ 20860 h 28575"/>
                  <a:gd name="connsiteX15" fmla="*/ 13430 w 19050"/>
                  <a:gd name="connsiteY15" fmla="*/ 9620 h 28575"/>
                  <a:gd name="connsiteX16" fmla="*/ 10001 w 19050"/>
                  <a:gd name="connsiteY16" fmla="*/ 14954 h 28575"/>
                  <a:gd name="connsiteX17" fmla="*/ 13430 w 19050"/>
                  <a:gd name="connsiteY17" fmla="*/ 20288 h 28575"/>
                  <a:gd name="connsiteX18" fmla="*/ 16859 w 19050"/>
                  <a:gd name="connsiteY18" fmla="*/ 14954 h 28575"/>
                  <a:gd name="connsiteX19" fmla="*/ 13430 w 19050"/>
                  <a:gd name="connsiteY19" fmla="*/ 9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3430" y="22765"/>
                    </a:moveTo>
                    <a:cubicBezTo>
                      <a:pt x="9525" y="22765"/>
                      <a:pt x="7144" y="19812"/>
                      <a:pt x="7144" y="14954"/>
                    </a:cubicBezTo>
                    <a:cubicBezTo>
                      <a:pt x="7144" y="10096"/>
                      <a:pt x="9525" y="7144"/>
                      <a:pt x="13430" y="7144"/>
                    </a:cubicBezTo>
                    <a:cubicBezTo>
                      <a:pt x="17336" y="7144"/>
                      <a:pt x="19717" y="10192"/>
                      <a:pt x="19717" y="14954"/>
                    </a:cubicBezTo>
                    <a:cubicBezTo>
                      <a:pt x="19717" y="19717"/>
                      <a:pt x="17336" y="22765"/>
                      <a:pt x="13430" y="22765"/>
                    </a:cubicBezTo>
                    <a:close/>
                    <a:moveTo>
                      <a:pt x="13430" y="7620"/>
                    </a:moveTo>
                    <a:cubicBezTo>
                      <a:pt x="9811" y="7620"/>
                      <a:pt x="7620" y="10382"/>
                      <a:pt x="7620" y="14954"/>
                    </a:cubicBezTo>
                    <a:cubicBezTo>
                      <a:pt x="7620" y="19526"/>
                      <a:pt x="9811" y="22288"/>
                      <a:pt x="13430" y="22288"/>
                    </a:cubicBezTo>
                    <a:cubicBezTo>
                      <a:pt x="17050" y="22288"/>
                      <a:pt x="19240" y="19526"/>
                      <a:pt x="19240" y="14954"/>
                    </a:cubicBezTo>
                    <a:cubicBezTo>
                      <a:pt x="19240" y="10382"/>
                      <a:pt x="17050" y="7620"/>
                      <a:pt x="13430" y="7620"/>
                    </a:cubicBezTo>
                    <a:close/>
                    <a:moveTo>
                      <a:pt x="13430" y="20860"/>
                    </a:moveTo>
                    <a:cubicBezTo>
                      <a:pt x="10954" y="20860"/>
                      <a:pt x="9525" y="18764"/>
                      <a:pt x="9525" y="15049"/>
                    </a:cubicBezTo>
                    <a:cubicBezTo>
                      <a:pt x="9525" y="11335"/>
                      <a:pt x="10954" y="9239"/>
                      <a:pt x="13430" y="9239"/>
                    </a:cubicBezTo>
                    <a:cubicBezTo>
                      <a:pt x="15907" y="9239"/>
                      <a:pt x="17336" y="11335"/>
                      <a:pt x="17336" y="15049"/>
                    </a:cubicBezTo>
                    <a:cubicBezTo>
                      <a:pt x="17336" y="18764"/>
                      <a:pt x="16002" y="20860"/>
                      <a:pt x="13430" y="20860"/>
                    </a:cubicBezTo>
                    <a:close/>
                    <a:moveTo>
                      <a:pt x="13430" y="9620"/>
                    </a:moveTo>
                    <a:cubicBezTo>
                      <a:pt x="10573" y="9620"/>
                      <a:pt x="10001" y="12573"/>
                      <a:pt x="10001" y="14954"/>
                    </a:cubicBezTo>
                    <a:cubicBezTo>
                      <a:pt x="10001" y="17335"/>
                      <a:pt x="10573" y="20288"/>
                      <a:pt x="13430" y="20288"/>
                    </a:cubicBezTo>
                    <a:cubicBezTo>
                      <a:pt x="16288" y="20288"/>
                      <a:pt x="16859" y="17335"/>
                      <a:pt x="16859" y="14954"/>
                    </a:cubicBezTo>
                    <a:cubicBezTo>
                      <a:pt x="16859" y="12573"/>
                      <a:pt x="16288" y="9620"/>
                      <a:pt x="13430" y="9620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1" name="자유형: 도형 920">
                <a:extLst>
                  <a:ext uri="{FF2B5EF4-FFF2-40B4-BE49-F238E27FC236}">
                    <a16:creationId xmlns:a16="http://schemas.microsoft.com/office/drawing/2014/main" id="{86A9DDD4-F0A2-4660-9B86-B856862B9670}"/>
                  </a:ext>
                </a:extLst>
              </p:cNvPr>
              <p:cNvSpPr/>
              <p:nvPr/>
            </p:nvSpPr>
            <p:spPr>
              <a:xfrm>
                <a:off x="4475988" y="3503248"/>
                <a:ext cx="19050" cy="28575"/>
              </a:xfrm>
              <a:custGeom>
                <a:avLst/>
                <a:gdLst>
                  <a:gd name="connsiteX0" fmla="*/ 9430 w 19050"/>
                  <a:gd name="connsiteY0" fmla="*/ 21622 h 28575"/>
                  <a:gd name="connsiteX1" fmla="*/ 7144 w 19050"/>
                  <a:gd name="connsiteY1" fmla="*/ 21622 h 28575"/>
                  <a:gd name="connsiteX2" fmla="*/ 7144 w 19050"/>
                  <a:gd name="connsiteY2" fmla="*/ 7334 h 28575"/>
                  <a:gd name="connsiteX3" fmla="*/ 9430 w 19050"/>
                  <a:gd name="connsiteY3" fmla="*/ 7334 h 28575"/>
                  <a:gd name="connsiteX4" fmla="*/ 9430 w 19050"/>
                  <a:gd name="connsiteY4" fmla="*/ 10096 h 28575"/>
                  <a:gd name="connsiteX5" fmla="*/ 9430 w 19050"/>
                  <a:gd name="connsiteY5" fmla="*/ 10096 h 28575"/>
                  <a:gd name="connsiteX6" fmla="*/ 12954 w 19050"/>
                  <a:gd name="connsiteY6" fmla="*/ 7144 h 28575"/>
                  <a:gd name="connsiteX7" fmla="*/ 13716 w 19050"/>
                  <a:gd name="connsiteY7" fmla="*/ 7144 h 28575"/>
                  <a:gd name="connsiteX8" fmla="*/ 13716 w 19050"/>
                  <a:gd name="connsiteY8" fmla="*/ 9715 h 28575"/>
                  <a:gd name="connsiteX9" fmla="*/ 12668 w 19050"/>
                  <a:gd name="connsiteY9" fmla="*/ 9525 h 28575"/>
                  <a:gd name="connsiteX10" fmla="*/ 9239 w 19050"/>
                  <a:gd name="connsiteY10" fmla="*/ 14478 h 28575"/>
                  <a:gd name="connsiteX11" fmla="*/ 9239 w 19050"/>
                  <a:gd name="connsiteY11" fmla="*/ 2162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9050" h="28575">
                    <a:moveTo>
                      <a:pt x="9430" y="21622"/>
                    </a:moveTo>
                    <a:lnTo>
                      <a:pt x="7144" y="21622"/>
                    </a:lnTo>
                    <a:lnTo>
                      <a:pt x="7144" y="7334"/>
                    </a:lnTo>
                    <a:lnTo>
                      <a:pt x="9430" y="7334"/>
                    </a:lnTo>
                    <a:lnTo>
                      <a:pt x="9430" y="10096"/>
                    </a:lnTo>
                    <a:lnTo>
                      <a:pt x="9430" y="10096"/>
                    </a:lnTo>
                    <a:cubicBezTo>
                      <a:pt x="9715" y="8096"/>
                      <a:pt x="11334" y="7144"/>
                      <a:pt x="12954" y="7144"/>
                    </a:cubicBezTo>
                    <a:cubicBezTo>
                      <a:pt x="13240" y="7144"/>
                      <a:pt x="13525" y="7144"/>
                      <a:pt x="13716" y="7144"/>
                    </a:cubicBezTo>
                    <a:lnTo>
                      <a:pt x="13716" y="9715"/>
                    </a:lnTo>
                    <a:cubicBezTo>
                      <a:pt x="13716" y="9715"/>
                      <a:pt x="13049" y="9525"/>
                      <a:pt x="12668" y="9525"/>
                    </a:cubicBezTo>
                    <a:cubicBezTo>
                      <a:pt x="9715" y="9620"/>
                      <a:pt x="9239" y="11430"/>
                      <a:pt x="9239" y="14478"/>
                    </a:cubicBezTo>
                    <a:lnTo>
                      <a:pt x="9239" y="21622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2" name="자유형: 도형 921">
                <a:extLst>
                  <a:ext uri="{FF2B5EF4-FFF2-40B4-BE49-F238E27FC236}">
                    <a16:creationId xmlns:a16="http://schemas.microsoft.com/office/drawing/2014/main" id="{8DFB072A-D763-4FCC-A014-D3BF8512B361}"/>
                  </a:ext>
                </a:extLst>
              </p:cNvPr>
              <p:cNvSpPr/>
              <p:nvPr/>
            </p:nvSpPr>
            <p:spPr>
              <a:xfrm>
                <a:off x="4475797" y="3503057"/>
                <a:ext cx="19050" cy="28575"/>
              </a:xfrm>
              <a:custGeom>
                <a:avLst/>
                <a:gdLst>
                  <a:gd name="connsiteX0" fmla="*/ 9906 w 19050"/>
                  <a:gd name="connsiteY0" fmla="*/ 22098 h 28575"/>
                  <a:gd name="connsiteX1" fmla="*/ 7144 w 19050"/>
                  <a:gd name="connsiteY1" fmla="*/ 22098 h 28575"/>
                  <a:gd name="connsiteX2" fmla="*/ 7144 w 19050"/>
                  <a:gd name="connsiteY2" fmla="*/ 7334 h 28575"/>
                  <a:gd name="connsiteX3" fmla="*/ 9906 w 19050"/>
                  <a:gd name="connsiteY3" fmla="*/ 7334 h 28575"/>
                  <a:gd name="connsiteX4" fmla="*/ 9906 w 19050"/>
                  <a:gd name="connsiteY4" fmla="*/ 9049 h 28575"/>
                  <a:gd name="connsiteX5" fmla="*/ 13240 w 19050"/>
                  <a:gd name="connsiteY5" fmla="*/ 7144 h 28575"/>
                  <a:gd name="connsiteX6" fmla="*/ 14002 w 19050"/>
                  <a:gd name="connsiteY6" fmla="*/ 7144 h 28575"/>
                  <a:gd name="connsiteX7" fmla="*/ 14192 w 19050"/>
                  <a:gd name="connsiteY7" fmla="*/ 7144 h 28575"/>
                  <a:gd name="connsiteX8" fmla="*/ 14192 w 19050"/>
                  <a:gd name="connsiteY8" fmla="*/ 10287 h 28575"/>
                  <a:gd name="connsiteX9" fmla="*/ 13906 w 19050"/>
                  <a:gd name="connsiteY9" fmla="*/ 10096 h 28575"/>
                  <a:gd name="connsiteX10" fmla="*/ 12954 w 19050"/>
                  <a:gd name="connsiteY10" fmla="*/ 10001 h 28575"/>
                  <a:gd name="connsiteX11" fmla="*/ 9811 w 19050"/>
                  <a:gd name="connsiteY11" fmla="*/ 14764 h 28575"/>
                  <a:gd name="connsiteX12" fmla="*/ 9811 w 19050"/>
                  <a:gd name="connsiteY12" fmla="*/ 22098 h 28575"/>
                  <a:gd name="connsiteX13" fmla="*/ 7620 w 19050"/>
                  <a:gd name="connsiteY13" fmla="*/ 21622 h 28575"/>
                  <a:gd name="connsiteX14" fmla="*/ 9430 w 19050"/>
                  <a:gd name="connsiteY14" fmla="*/ 21622 h 28575"/>
                  <a:gd name="connsiteX15" fmla="*/ 9430 w 19050"/>
                  <a:gd name="connsiteY15" fmla="*/ 14764 h 28575"/>
                  <a:gd name="connsiteX16" fmla="*/ 13049 w 19050"/>
                  <a:gd name="connsiteY16" fmla="*/ 9525 h 28575"/>
                  <a:gd name="connsiteX17" fmla="*/ 13811 w 19050"/>
                  <a:gd name="connsiteY17" fmla="*/ 9525 h 28575"/>
                  <a:gd name="connsiteX18" fmla="*/ 13811 w 19050"/>
                  <a:gd name="connsiteY18" fmla="*/ 7525 h 28575"/>
                  <a:gd name="connsiteX19" fmla="*/ 13240 w 19050"/>
                  <a:gd name="connsiteY19" fmla="*/ 7525 h 28575"/>
                  <a:gd name="connsiteX20" fmla="*/ 9906 w 19050"/>
                  <a:gd name="connsiteY20" fmla="*/ 10287 h 28575"/>
                  <a:gd name="connsiteX21" fmla="*/ 9906 w 19050"/>
                  <a:gd name="connsiteY21" fmla="*/ 10478 h 28575"/>
                  <a:gd name="connsiteX22" fmla="*/ 9430 w 19050"/>
                  <a:gd name="connsiteY22" fmla="*/ 10478 h 28575"/>
                  <a:gd name="connsiteX23" fmla="*/ 9430 w 19050"/>
                  <a:gd name="connsiteY23" fmla="*/ 10287 h 28575"/>
                  <a:gd name="connsiteX24" fmla="*/ 9430 w 19050"/>
                  <a:gd name="connsiteY24" fmla="*/ 7715 h 28575"/>
                  <a:gd name="connsiteX25" fmla="*/ 7620 w 19050"/>
                  <a:gd name="connsiteY25" fmla="*/ 7715 h 28575"/>
                  <a:gd name="connsiteX26" fmla="*/ 7620 w 19050"/>
                  <a:gd name="connsiteY26" fmla="*/ 21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9050" h="28575">
                    <a:moveTo>
                      <a:pt x="9906" y="22098"/>
                    </a:moveTo>
                    <a:lnTo>
                      <a:pt x="7144" y="22098"/>
                    </a:lnTo>
                    <a:lnTo>
                      <a:pt x="7144" y="7334"/>
                    </a:lnTo>
                    <a:lnTo>
                      <a:pt x="9906" y="7334"/>
                    </a:lnTo>
                    <a:lnTo>
                      <a:pt x="9906" y="9049"/>
                    </a:lnTo>
                    <a:cubicBezTo>
                      <a:pt x="10573" y="7715"/>
                      <a:pt x="12002" y="7144"/>
                      <a:pt x="13240" y="7144"/>
                    </a:cubicBezTo>
                    <a:cubicBezTo>
                      <a:pt x="13526" y="7144"/>
                      <a:pt x="13811" y="7144"/>
                      <a:pt x="14002" y="7144"/>
                    </a:cubicBezTo>
                    <a:lnTo>
                      <a:pt x="14192" y="7144"/>
                    </a:lnTo>
                    <a:lnTo>
                      <a:pt x="14192" y="10287"/>
                    </a:lnTo>
                    <a:lnTo>
                      <a:pt x="13906" y="10096"/>
                    </a:lnTo>
                    <a:cubicBezTo>
                      <a:pt x="13906" y="10096"/>
                      <a:pt x="13240" y="10001"/>
                      <a:pt x="12954" y="10001"/>
                    </a:cubicBezTo>
                    <a:cubicBezTo>
                      <a:pt x="10287" y="10096"/>
                      <a:pt x="9811" y="11716"/>
                      <a:pt x="9811" y="14764"/>
                    </a:cubicBezTo>
                    <a:lnTo>
                      <a:pt x="9811" y="22098"/>
                    </a:lnTo>
                    <a:close/>
                    <a:moveTo>
                      <a:pt x="7620" y="21622"/>
                    </a:moveTo>
                    <a:lnTo>
                      <a:pt x="9430" y="21622"/>
                    </a:lnTo>
                    <a:lnTo>
                      <a:pt x="9430" y="14764"/>
                    </a:lnTo>
                    <a:cubicBezTo>
                      <a:pt x="9430" y="11621"/>
                      <a:pt x="10001" y="9715"/>
                      <a:pt x="13049" y="9525"/>
                    </a:cubicBezTo>
                    <a:cubicBezTo>
                      <a:pt x="13335" y="9525"/>
                      <a:pt x="13526" y="9525"/>
                      <a:pt x="13811" y="9525"/>
                    </a:cubicBezTo>
                    <a:lnTo>
                      <a:pt x="13811" y="7525"/>
                    </a:lnTo>
                    <a:cubicBezTo>
                      <a:pt x="13811" y="7525"/>
                      <a:pt x="13430" y="7525"/>
                      <a:pt x="13240" y="7525"/>
                    </a:cubicBezTo>
                    <a:cubicBezTo>
                      <a:pt x="11906" y="7525"/>
                      <a:pt x="10287" y="8287"/>
                      <a:pt x="9906" y="10287"/>
                    </a:cubicBezTo>
                    <a:lnTo>
                      <a:pt x="9906" y="10478"/>
                    </a:lnTo>
                    <a:lnTo>
                      <a:pt x="9430" y="10478"/>
                    </a:lnTo>
                    <a:lnTo>
                      <a:pt x="9430" y="10287"/>
                    </a:lnTo>
                    <a:cubicBezTo>
                      <a:pt x="9430" y="10287"/>
                      <a:pt x="9430" y="7715"/>
                      <a:pt x="9430" y="7715"/>
                    </a:cubicBezTo>
                    <a:lnTo>
                      <a:pt x="7620" y="7715"/>
                    </a:lnTo>
                    <a:lnTo>
                      <a:pt x="7620" y="21526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3" name="자유형: 도형 922">
                <a:extLst>
                  <a:ext uri="{FF2B5EF4-FFF2-40B4-BE49-F238E27FC236}">
                    <a16:creationId xmlns:a16="http://schemas.microsoft.com/office/drawing/2014/main" id="{D04AFF6A-B36C-49AD-AA9E-FFCA67D6336C}"/>
                  </a:ext>
                </a:extLst>
              </p:cNvPr>
              <p:cNvSpPr/>
              <p:nvPr/>
            </p:nvSpPr>
            <p:spPr>
              <a:xfrm>
                <a:off x="4485132" y="3502962"/>
                <a:ext cx="19050" cy="28575"/>
              </a:xfrm>
              <a:custGeom>
                <a:avLst/>
                <a:gdLst>
                  <a:gd name="connsiteX0" fmla="*/ 16478 w 19050"/>
                  <a:gd name="connsiteY0" fmla="*/ 14764 h 28575"/>
                  <a:gd name="connsiteX1" fmla="*/ 12763 w 19050"/>
                  <a:gd name="connsiteY1" fmla="*/ 20384 h 28575"/>
                  <a:gd name="connsiteX2" fmla="*/ 9525 w 19050"/>
                  <a:gd name="connsiteY2" fmla="*/ 14764 h 28575"/>
                  <a:gd name="connsiteX3" fmla="*/ 12954 w 19050"/>
                  <a:gd name="connsiteY3" fmla="*/ 9144 h 28575"/>
                  <a:gd name="connsiteX4" fmla="*/ 16383 w 19050"/>
                  <a:gd name="connsiteY4" fmla="*/ 14764 h 28575"/>
                  <a:gd name="connsiteX5" fmla="*/ 7334 w 19050"/>
                  <a:gd name="connsiteY5" fmla="*/ 27432 h 28575"/>
                  <a:gd name="connsiteX6" fmla="*/ 9620 w 19050"/>
                  <a:gd name="connsiteY6" fmla="*/ 27432 h 28575"/>
                  <a:gd name="connsiteX7" fmla="*/ 9620 w 19050"/>
                  <a:gd name="connsiteY7" fmla="*/ 20288 h 28575"/>
                  <a:gd name="connsiteX8" fmla="*/ 9620 w 19050"/>
                  <a:gd name="connsiteY8" fmla="*/ 20288 h 28575"/>
                  <a:gd name="connsiteX9" fmla="*/ 13049 w 19050"/>
                  <a:gd name="connsiteY9" fmla="*/ 22384 h 28575"/>
                  <a:gd name="connsiteX10" fmla="*/ 18859 w 19050"/>
                  <a:gd name="connsiteY10" fmla="*/ 14764 h 28575"/>
                  <a:gd name="connsiteX11" fmla="*/ 13716 w 19050"/>
                  <a:gd name="connsiteY11" fmla="*/ 7144 h 28575"/>
                  <a:gd name="connsiteX12" fmla="*/ 9525 w 19050"/>
                  <a:gd name="connsiteY12" fmla="*/ 9811 h 28575"/>
                  <a:gd name="connsiteX13" fmla="*/ 9525 w 19050"/>
                  <a:gd name="connsiteY13" fmla="*/ 9811 h 28575"/>
                  <a:gd name="connsiteX14" fmla="*/ 9525 w 19050"/>
                  <a:gd name="connsiteY14" fmla="*/ 7525 h 28575"/>
                  <a:gd name="connsiteX15" fmla="*/ 7144 w 19050"/>
                  <a:gd name="connsiteY15" fmla="*/ 7525 h 28575"/>
                  <a:gd name="connsiteX16" fmla="*/ 7239 w 19050"/>
                  <a:gd name="connsiteY16" fmla="*/ 10096 h 28575"/>
                  <a:gd name="connsiteX17" fmla="*/ 7239 w 19050"/>
                  <a:gd name="connsiteY17" fmla="*/ 2733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6478" y="14764"/>
                    </a:moveTo>
                    <a:cubicBezTo>
                      <a:pt x="16478" y="17431"/>
                      <a:pt x="15621" y="20384"/>
                      <a:pt x="12763" y="20384"/>
                    </a:cubicBezTo>
                    <a:cubicBezTo>
                      <a:pt x="10192" y="20384"/>
                      <a:pt x="9525" y="17431"/>
                      <a:pt x="9525" y="14764"/>
                    </a:cubicBezTo>
                    <a:cubicBezTo>
                      <a:pt x="9525" y="12097"/>
                      <a:pt x="10382" y="9144"/>
                      <a:pt x="12954" y="9144"/>
                    </a:cubicBezTo>
                    <a:cubicBezTo>
                      <a:pt x="15716" y="9144"/>
                      <a:pt x="16383" y="12097"/>
                      <a:pt x="16383" y="14764"/>
                    </a:cubicBezTo>
                    <a:close/>
                    <a:moveTo>
                      <a:pt x="7334" y="27432"/>
                    </a:moveTo>
                    <a:lnTo>
                      <a:pt x="9620" y="27432"/>
                    </a:lnTo>
                    <a:lnTo>
                      <a:pt x="9620" y="20288"/>
                    </a:lnTo>
                    <a:lnTo>
                      <a:pt x="9620" y="20288"/>
                    </a:lnTo>
                    <a:cubicBezTo>
                      <a:pt x="10382" y="21812"/>
                      <a:pt x="12002" y="22384"/>
                      <a:pt x="13049" y="22384"/>
                    </a:cubicBezTo>
                    <a:cubicBezTo>
                      <a:pt x="17431" y="22384"/>
                      <a:pt x="18859" y="18479"/>
                      <a:pt x="18859" y="14764"/>
                    </a:cubicBezTo>
                    <a:cubicBezTo>
                      <a:pt x="18859" y="10859"/>
                      <a:pt x="17145" y="7144"/>
                      <a:pt x="13716" y="7144"/>
                    </a:cubicBezTo>
                    <a:cubicBezTo>
                      <a:pt x="11811" y="7144"/>
                      <a:pt x="10287" y="7811"/>
                      <a:pt x="9525" y="9811"/>
                    </a:cubicBezTo>
                    <a:lnTo>
                      <a:pt x="9525" y="9811"/>
                    </a:lnTo>
                    <a:lnTo>
                      <a:pt x="9525" y="7525"/>
                    </a:lnTo>
                    <a:lnTo>
                      <a:pt x="7144" y="7525"/>
                    </a:lnTo>
                    <a:cubicBezTo>
                      <a:pt x="7144" y="8382"/>
                      <a:pt x="7144" y="9239"/>
                      <a:pt x="7239" y="10096"/>
                    </a:cubicBezTo>
                    <a:lnTo>
                      <a:pt x="7239" y="27337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4" name="자유형: 도형 923">
                <a:extLst>
                  <a:ext uri="{FF2B5EF4-FFF2-40B4-BE49-F238E27FC236}">
                    <a16:creationId xmlns:a16="http://schemas.microsoft.com/office/drawing/2014/main" id="{424067B9-D12D-49C8-901E-43FF0682ACE3}"/>
                  </a:ext>
                </a:extLst>
              </p:cNvPr>
              <p:cNvSpPr/>
              <p:nvPr/>
            </p:nvSpPr>
            <p:spPr>
              <a:xfrm>
                <a:off x="4485037" y="3502772"/>
                <a:ext cx="19050" cy="28575"/>
              </a:xfrm>
              <a:custGeom>
                <a:avLst/>
                <a:gdLst>
                  <a:gd name="connsiteX0" fmla="*/ 9906 w 19050"/>
                  <a:gd name="connsiteY0" fmla="*/ 27813 h 28575"/>
                  <a:gd name="connsiteX1" fmla="*/ 7144 w 19050"/>
                  <a:gd name="connsiteY1" fmla="*/ 27813 h 28575"/>
                  <a:gd name="connsiteX2" fmla="*/ 7144 w 19050"/>
                  <a:gd name="connsiteY2" fmla="*/ 10382 h 28575"/>
                  <a:gd name="connsiteX3" fmla="*/ 7144 w 19050"/>
                  <a:gd name="connsiteY3" fmla="*/ 8858 h 28575"/>
                  <a:gd name="connsiteX4" fmla="*/ 7144 w 19050"/>
                  <a:gd name="connsiteY4" fmla="*/ 7810 h 28575"/>
                  <a:gd name="connsiteX5" fmla="*/ 7144 w 19050"/>
                  <a:gd name="connsiteY5" fmla="*/ 7525 h 28575"/>
                  <a:gd name="connsiteX6" fmla="*/ 9906 w 19050"/>
                  <a:gd name="connsiteY6" fmla="*/ 7525 h 28575"/>
                  <a:gd name="connsiteX7" fmla="*/ 9906 w 19050"/>
                  <a:gd name="connsiteY7" fmla="*/ 9144 h 28575"/>
                  <a:gd name="connsiteX8" fmla="*/ 14002 w 19050"/>
                  <a:gd name="connsiteY8" fmla="*/ 7144 h 28575"/>
                  <a:gd name="connsiteX9" fmla="*/ 19336 w 19050"/>
                  <a:gd name="connsiteY9" fmla="*/ 14954 h 28575"/>
                  <a:gd name="connsiteX10" fmla="*/ 13240 w 19050"/>
                  <a:gd name="connsiteY10" fmla="*/ 22765 h 28575"/>
                  <a:gd name="connsiteX11" fmla="*/ 10001 w 19050"/>
                  <a:gd name="connsiteY11" fmla="*/ 21146 h 28575"/>
                  <a:gd name="connsiteX12" fmla="*/ 10001 w 19050"/>
                  <a:gd name="connsiteY12" fmla="*/ 27813 h 28575"/>
                  <a:gd name="connsiteX13" fmla="*/ 7620 w 19050"/>
                  <a:gd name="connsiteY13" fmla="*/ 27337 h 28575"/>
                  <a:gd name="connsiteX14" fmla="*/ 9430 w 19050"/>
                  <a:gd name="connsiteY14" fmla="*/ 27337 h 28575"/>
                  <a:gd name="connsiteX15" fmla="*/ 9430 w 19050"/>
                  <a:gd name="connsiteY15" fmla="*/ 20193 h 28575"/>
                  <a:gd name="connsiteX16" fmla="*/ 9906 w 19050"/>
                  <a:gd name="connsiteY16" fmla="*/ 20193 h 28575"/>
                  <a:gd name="connsiteX17" fmla="*/ 13049 w 19050"/>
                  <a:gd name="connsiteY17" fmla="*/ 22288 h 28575"/>
                  <a:gd name="connsiteX18" fmla="*/ 18669 w 19050"/>
                  <a:gd name="connsiteY18" fmla="*/ 14954 h 28575"/>
                  <a:gd name="connsiteX19" fmla="*/ 13811 w 19050"/>
                  <a:gd name="connsiteY19" fmla="*/ 7620 h 28575"/>
                  <a:gd name="connsiteX20" fmla="*/ 9906 w 19050"/>
                  <a:gd name="connsiteY20" fmla="*/ 10192 h 28575"/>
                  <a:gd name="connsiteX21" fmla="*/ 9906 w 19050"/>
                  <a:gd name="connsiteY21" fmla="*/ 10382 h 28575"/>
                  <a:gd name="connsiteX22" fmla="*/ 9430 w 19050"/>
                  <a:gd name="connsiteY22" fmla="*/ 10382 h 28575"/>
                  <a:gd name="connsiteX23" fmla="*/ 9430 w 19050"/>
                  <a:gd name="connsiteY23" fmla="*/ 10192 h 28575"/>
                  <a:gd name="connsiteX24" fmla="*/ 9335 w 19050"/>
                  <a:gd name="connsiteY24" fmla="*/ 8096 h 28575"/>
                  <a:gd name="connsiteX25" fmla="*/ 7429 w 19050"/>
                  <a:gd name="connsiteY25" fmla="*/ 8096 h 28575"/>
                  <a:gd name="connsiteX26" fmla="*/ 7429 w 19050"/>
                  <a:gd name="connsiteY26" fmla="*/ 8858 h 28575"/>
                  <a:gd name="connsiteX27" fmla="*/ 7429 w 19050"/>
                  <a:gd name="connsiteY27" fmla="*/ 10382 h 28575"/>
                  <a:gd name="connsiteX28" fmla="*/ 7429 w 19050"/>
                  <a:gd name="connsiteY28" fmla="*/ 27432 h 28575"/>
                  <a:gd name="connsiteX29" fmla="*/ 12859 w 19050"/>
                  <a:gd name="connsiteY29" fmla="*/ 20764 h 28575"/>
                  <a:gd name="connsiteX30" fmla="*/ 9430 w 19050"/>
                  <a:gd name="connsiteY30" fmla="*/ 14954 h 28575"/>
                  <a:gd name="connsiteX31" fmla="*/ 13145 w 19050"/>
                  <a:gd name="connsiteY31" fmla="*/ 9144 h 28575"/>
                  <a:gd name="connsiteX32" fmla="*/ 16859 w 19050"/>
                  <a:gd name="connsiteY32" fmla="*/ 14954 h 28575"/>
                  <a:gd name="connsiteX33" fmla="*/ 12954 w 19050"/>
                  <a:gd name="connsiteY33" fmla="*/ 20764 h 28575"/>
                  <a:gd name="connsiteX34" fmla="*/ 13049 w 19050"/>
                  <a:gd name="connsiteY34" fmla="*/ 9525 h 28575"/>
                  <a:gd name="connsiteX35" fmla="*/ 9811 w 19050"/>
                  <a:gd name="connsiteY35" fmla="*/ 14859 h 28575"/>
                  <a:gd name="connsiteX36" fmla="*/ 12763 w 19050"/>
                  <a:gd name="connsiteY36" fmla="*/ 20193 h 28575"/>
                  <a:gd name="connsiteX37" fmla="*/ 16193 w 19050"/>
                  <a:gd name="connsiteY37" fmla="*/ 14859 h 28575"/>
                  <a:gd name="connsiteX38" fmla="*/ 12954 w 19050"/>
                  <a:gd name="connsiteY38" fmla="*/ 952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19050" h="28575">
                    <a:moveTo>
                      <a:pt x="9906" y="27813"/>
                    </a:moveTo>
                    <a:lnTo>
                      <a:pt x="7144" y="27813"/>
                    </a:lnTo>
                    <a:lnTo>
                      <a:pt x="7144" y="10382"/>
                    </a:lnTo>
                    <a:cubicBezTo>
                      <a:pt x="7144" y="9906"/>
                      <a:pt x="7144" y="9334"/>
                      <a:pt x="7144" y="8858"/>
                    </a:cubicBezTo>
                    <a:cubicBezTo>
                      <a:pt x="7144" y="8477"/>
                      <a:pt x="7144" y="8191"/>
                      <a:pt x="7144" y="7810"/>
                    </a:cubicBezTo>
                    <a:lnTo>
                      <a:pt x="7144" y="7525"/>
                    </a:lnTo>
                    <a:cubicBezTo>
                      <a:pt x="7144" y="7525"/>
                      <a:pt x="9906" y="7525"/>
                      <a:pt x="9906" y="7525"/>
                    </a:cubicBezTo>
                    <a:lnTo>
                      <a:pt x="9906" y="9144"/>
                    </a:lnTo>
                    <a:cubicBezTo>
                      <a:pt x="10763" y="7810"/>
                      <a:pt x="12002" y="7144"/>
                      <a:pt x="14002" y="7144"/>
                    </a:cubicBezTo>
                    <a:cubicBezTo>
                      <a:pt x="17717" y="7144"/>
                      <a:pt x="19336" y="11239"/>
                      <a:pt x="19336" y="14954"/>
                    </a:cubicBezTo>
                    <a:cubicBezTo>
                      <a:pt x="19336" y="16764"/>
                      <a:pt x="18860" y="22765"/>
                      <a:pt x="13240" y="22765"/>
                    </a:cubicBezTo>
                    <a:cubicBezTo>
                      <a:pt x="12192" y="22765"/>
                      <a:pt x="10859" y="22288"/>
                      <a:pt x="10001" y="21146"/>
                    </a:cubicBezTo>
                    <a:lnTo>
                      <a:pt x="10001" y="27813"/>
                    </a:lnTo>
                    <a:close/>
                    <a:moveTo>
                      <a:pt x="7620" y="27337"/>
                    </a:moveTo>
                    <a:lnTo>
                      <a:pt x="9430" y="27337"/>
                    </a:lnTo>
                    <a:lnTo>
                      <a:pt x="9430" y="20193"/>
                    </a:lnTo>
                    <a:lnTo>
                      <a:pt x="9906" y="20193"/>
                    </a:lnTo>
                    <a:cubicBezTo>
                      <a:pt x="10573" y="21622"/>
                      <a:pt x="12097" y="22288"/>
                      <a:pt x="13049" y="22288"/>
                    </a:cubicBezTo>
                    <a:cubicBezTo>
                      <a:pt x="18288" y="22288"/>
                      <a:pt x="18669" y="16669"/>
                      <a:pt x="18669" y="14954"/>
                    </a:cubicBezTo>
                    <a:cubicBezTo>
                      <a:pt x="18669" y="11430"/>
                      <a:pt x="17145" y="7620"/>
                      <a:pt x="13811" y="7620"/>
                    </a:cubicBezTo>
                    <a:cubicBezTo>
                      <a:pt x="11716" y="7620"/>
                      <a:pt x="10478" y="8477"/>
                      <a:pt x="9906" y="10192"/>
                    </a:cubicBezTo>
                    <a:lnTo>
                      <a:pt x="9906" y="10382"/>
                    </a:lnTo>
                    <a:lnTo>
                      <a:pt x="9430" y="10382"/>
                    </a:lnTo>
                    <a:lnTo>
                      <a:pt x="9430" y="10192"/>
                    </a:lnTo>
                    <a:cubicBezTo>
                      <a:pt x="9430" y="10192"/>
                      <a:pt x="9335" y="8096"/>
                      <a:pt x="9335" y="8096"/>
                    </a:cubicBezTo>
                    <a:lnTo>
                      <a:pt x="7429" y="8096"/>
                    </a:lnTo>
                    <a:cubicBezTo>
                      <a:pt x="7429" y="8096"/>
                      <a:pt x="7429" y="8572"/>
                      <a:pt x="7429" y="8858"/>
                    </a:cubicBezTo>
                    <a:cubicBezTo>
                      <a:pt x="7429" y="9334"/>
                      <a:pt x="7429" y="9906"/>
                      <a:pt x="7429" y="10382"/>
                    </a:cubicBezTo>
                    <a:lnTo>
                      <a:pt x="7429" y="27432"/>
                    </a:lnTo>
                    <a:close/>
                    <a:moveTo>
                      <a:pt x="12859" y="20764"/>
                    </a:moveTo>
                    <a:cubicBezTo>
                      <a:pt x="10668" y="20764"/>
                      <a:pt x="9430" y="18669"/>
                      <a:pt x="9430" y="14954"/>
                    </a:cubicBezTo>
                    <a:cubicBezTo>
                      <a:pt x="9430" y="12097"/>
                      <a:pt x="10382" y="9144"/>
                      <a:pt x="13145" y="9144"/>
                    </a:cubicBezTo>
                    <a:cubicBezTo>
                      <a:pt x="15526" y="9144"/>
                      <a:pt x="16859" y="11239"/>
                      <a:pt x="16859" y="14954"/>
                    </a:cubicBezTo>
                    <a:cubicBezTo>
                      <a:pt x="16859" y="18669"/>
                      <a:pt x="15430" y="20764"/>
                      <a:pt x="12954" y="20764"/>
                    </a:cubicBezTo>
                    <a:close/>
                    <a:moveTo>
                      <a:pt x="13049" y="9525"/>
                    </a:moveTo>
                    <a:cubicBezTo>
                      <a:pt x="10668" y="9525"/>
                      <a:pt x="9811" y="12287"/>
                      <a:pt x="9811" y="14859"/>
                    </a:cubicBezTo>
                    <a:cubicBezTo>
                      <a:pt x="9811" y="16859"/>
                      <a:pt x="10192" y="20193"/>
                      <a:pt x="12763" y="20193"/>
                    </a:cubicBezTo>
                    <a:cubicBezTo>
                      <a:pt x="15907" y="20193"/>
                      <a:pt x="16193" y="16383"/>
                      <a:pt x="16193" y="14859"/>
                    </a:cubicBezTo>
                    <a:cubicBezTo>
                      <a:pt x="16193" y="12382"/>
                      <a:pt x="15621" y="9525"/>
                      <a:pt x="12954" y="9525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5" name="자유형: 도형 924">
                <a:extLst>
                  <a:ext uri="{FF2B5EF4-FFF2-40B4-BE49-F238E27FC236}">
                    <a16:creationId xmlns:a16="http://schemas.microsoft.com/office/drawing/2014/main" id="{0EEE8419-4E8F-4560-B594-805002C47590}"/>
                  </a:ext>
                </a:extLst>
              </p:cNvPr>
              <p:cNvSpPr/>
              <p:nvPr/>
            </p:nvSpPr>
            <p:spPr>
              <a:xfrm>
                <a:off x="4499991" y="3514297"/>
                <a:ext cx="9525" cy="9525"/>
              </a:xfrm>
              <a:custGeom>
                <a:avLst/>
                <a:gdLst>
                  <a:gd name="connsiteX0" fmla="*/ 7144 w 9525"/>
                  <a:gd name="connsiteY0" fmla="*/ 10573 h 9525"/>
                  <a:gd name="connsiteX1" fmla="*/ 7144 w 9525"/>
                  <a:gd name="connsiteY1" fmla="*/ 7144 h 9525"/>
                  <a:gd name="connsiteX2" fmla="*/ 9906 w 9525"/>
                  <a:gd name="connsiteY2" fmla="*/ 7144 h 9525"/>
                  <a:gd name="connsiteX3" fmla="*/ 9906 w 9525"/>
                  <a:gd name="connsiteY3" fmla="*/ 10573 h 9525"/>
                  <a:gd name="connsiteX4" fmla="*/ 7144 w 9525"/>
                  <a:gd name="connsiteY4" fmla="*/ 10573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6" name="자유형: 도형 925">
                <a:extLst>
                  <a:ext uri="{FF2B5EF4-FFF2-40B4-BE49-F238E27FC236}">
                    <a16:creationId xmlns:a16="http://schemas.microsoft.com/office/drawing/2014/main" id="{BA56E209-10B8-4C4E-80D9-82546F82D104}"/>
                  </a:ext>
                </a:extLst>
              </p:cNvPr>
              <p:cNvSpPr/>
              <p:nvPr/>
            </p:nvSpPr>
            <p:spPr>
              <a:xfrm>
                <a:off x="4499705" y="3514106"/>
                <a:ext cx="9525" cy="9525"/>
              </a:xfrm>
              <a:custGeom>
                <a:avLst/>
                <a:gdLst>
                  <a:gd name="connsiteX0" fmla="*/ 7144 w 9525"/>
                  <a:gd name="connsiteY0" fmla="*/ 7144 h 9525"/>
                  <a:gd name="connsiteX1" fmla="*/ 10382 w 9525"/>
                  <a:gd name="connsiteY1" fmla="*/ 7144 h 9525"/>
                  <a:gd name="connsiteX2" fmla="*/ 10382 w 9525"/>
                  <a:gd name="connsiteY2" fmla="*/ 11049 h 9525"/>
                  <a:gd name="connsiteX3" fmla="*/ 7144 w 9525"/>
                  <a:gd name="connsiteY3" fmla="*/ 11049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9525">
                    <a:moveTo>
                      <a:pt x="7144" y="7144"/>
                    </a:moveTo>
                    <a:lnTo>
                      <a:pt x="10382" y="7144"/>
                    </a:lnTo>
                    <a:lnTo>
                      <a:pt x="10382" y="11049"/>
                    </a:lnTo>
                    <a:lnTo>
                      <a:pt x="7144" y="11049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sp>
          <p:nvSpPr>
            <p:cNvPr id="16" name="자유형: 도형 15">
              <a:extLst>
                <a:ext uri="{FF2B5EF4-FFF2-40B4-BE49-F238E27FC236}">
                  <a16:creationId xmlns:a16="http://schemas.microsoft.com/office/drawing/2014/main" id="{D51861C9-B43A-49B4-8FDE-46E0A82F1B02}"/>
                </a:ext>
              </a:extLst>
            </p:cNvPr>
            <p:cNvSpPr/>
            <p:nvPr/>
          </p:nvSpPr>
          <p:spPr>
            <a:xfrm>
              <a:off x="1393825" y="3305401"/>
              <a:ext cx="666750" cy="123825"/>
            </a:xfrm>
            <a:custGeom>
              <a:avLst/>
              <a:gdLst>
                <a:gd name="connsiteX0" fmla="*/ 110300 w 666750"/>
                <a:gd name="connsiteY0" fmla="*/ 7144 h 123825"/>
                <a:gd name="connsiteX1" fmla="*/ 14478 w 666750"/>
                <a:gd name="connsiteY1" fmla="*/ 7144 h 123825"/>
                <a:gd name="connsiteX2" fmla="*/ 7144 w 666750"/>
                <a:gd name="connsiteY2" fmla="*/ 14478 h 123825"/>
                <a:gd name="connsiteX3" fmla="*/ 7144 w 666750"/>
                <a:gd name="connsiteY3" fmla="*/ 110300 h 123825"/>
                <a:gd name="connsiteX4" fmla="*/ 14478 w 666750"/>
                <a:gd name="connsiteY4" fmla="*/ 117634 h 123825"/>
                <a:gd name="connsiteX5" fmla="*/ 110300 w 666750"/>
                <a:gd name="connsiteY5" fmla="*/ 117634 h 123825"/>
                <a:gd name="connsiteX6" fmla="*/ 117634 w 666750"/>
                <a:gd name="connsiteY6" fmla="*/ 110300 h 123825"/>
                <a:gd name="connsiteX7" fmla="*/ 117634 w 666750"/>
                <a:gd name="connsiteY7" fmla="*/ 14478 h 123825"/>
                <a:gd name="connsiteX8" fmla="*/ 110300 w 666750"/>
                <a:gd name="connsiteY8" fmla="*/ 7144 h 123825"/>
                <a:gd name="connsiteX9" fmla="*/ 113919 w 666750"/>
                <a:gd name="connsiteY9" fmla="*/ 110300 h 123825"/>
                <a:gd name="connsiteX10" fmla="*/ 110300 w 666750"/>
                <a:gd name="connsiteY10" fmla="*/ 114014 h 123825"/>
                <a:gd name="connsiteX11" fmla="*/ 14573 w 666750"/>
                <a:gd name="connsiteY11" fmla="*/ 114014 h 123825"/>
                <a:gd name="connsiteX12" fmla="*/ 10858 w 666750"/>
                <a:gd name="connsiteY12" fmla="*/ 110300 h 123825"/>
                <a:gd name="connsiteX13" fmla="*/ 10858 w 666750"/>
                <a:gd name="connsiteY13" fmla="*/ 14573 h 123825"/>
                <a:gd name="connsiteX14" fmla="*/ 14573 w 666750"/>
                <a:gd name="connsiteY14" fmla="*/ 10859 h 123825"/>
                <a:gd name="connsiteX15" fmla="*/ 110300 w 666750"/>
                <a:gd name="connsiteY15" fmla="*/ 10859 h 123825"/>
                <a:gd name="connsiteX16" fmla="*/ 113919 w 666750"/>
                <a:gd name="connsiteY16" fmla="*/ 14478 h 123825"/>
                <a:gd name="connsiteX17" fmla="*/ 113919 w 666750"/>
                <a:gd name="connsiteY17" fmla="*/ 110300 h 123825"/>
                <a:gd name="connsiteX18" fmla="*/ 104108 w 666750"/>
                <a:gd name="connsiteY18" fmla="*/ 47720 h 123825"/>
                <a:gd name="connsiteX19" fmla="*/ 106585 w 666750"/>
                <a:gd name="connsiteY19" fmla="*/ 47720 h 123825"/>
                <a:gd name="connsiteX20" fmla="*/ 106585 w 666750"/>
                <a:gd name="connsiteY20" fmla="*/ 18288 h 123825"/>
                <a:gd name="connsiteX21" fmla="*/ 62294 w 666750"/>
                <a:gd name="connsiteY21" fmla="*/ 18288 h 123825"/>
                <a:gd name="connsiteX22" fmla="*/ 18193 w 666750"/>
                <a:gd name="connsiteY22" fmla="*/ 62389 h 123825"/>
                <a:gd name="connsiteX23" fmla="*/ 18193 w 666750"/>
                <a:gd name="connsiteY23" fmla="*/ 62389 h 123825"/>
                <a:gd name="connsiteX24" fmla="*/ 62389 w 666750"/>
                <a:gd name="connsiteY24" fmla="*/ 62389 h 123825"/>
                <a:gd name="connsiteX25" fmla="*/ 62389 w 666750"/>
                <a:gd name="connsiteY25" fmla="*/ 77153 h 123825"/>
                <a:gd name="connsiteX26" fmla="*/ 20765 w 666750"/>
                <a:gd name="connsiteY26" fmla="*/ 77153 h 123825"/>
                <a:gd name="connsiteX27" fmla="*/ 18193 w 666750"/>
                <a:gd name="connsiteY27" fmla="*/ 77153 h 123825"/>
                <a:gd name="connsiteX28" fmla="*/ 18193 w 666750"/>
                <a:gd name="connsiteY28" fmla="*/ 106585 h 123825"/>
                <a:gd name="connsiteX29" fmla="*/ 62389 w 666750"/>
                <a:gd name="connsiteY29" fmla="*/ 106585 h 123825"/>
                <a:gd name="connsiteX30" fmla="*/ 62389 w 666750"/>
                <a:gd name="connsiteY30" fmla="*/ 106585 h 123825"/>
                <a:gd name="connsiteX31" fmla="*/ 65246 w 666750"/>
                <a:gd name="connsiteY31" fmla="*/ 106585 h 123825"/>
                <a:gd name="connsiteX32" fmla="*/ 106490 w 666750"/>
                <a:gd name="connsiteY32" fmla="*/ 62579 h 123825"/>
                <a:gd name="connsiteX33" fmla="*/ 106490 w 666750"/>
                <a:gd name="connsiteY33" fmla="*/ 62579 h 123825"/>
                <a:gd name="connsiteX34" fmla="*/ 62294 w 666750"/>
                <a:gd name="connsiteY34" fmla="*/ 62484 h 123825"/>
                <a:gd name="connsiteX35" fmla="*/ 62294 w 666750"/>
                <a:gd name="connsiteY35" fmla="*/ 47720 h 123825"/>
                <a:gd name="connsiteX36" fmla="*/ 104013 w 666750"/>
                <a:gd name="connsiteY36" fmla="*/ 47720 h 123825"/>
                <a:gd name="connsiteX37" fmla="*/ 302038 w 666750"/>
                <a:gd name="connsiteY37" fmla="*/ 53245 h 123825"/>
                <a:gd name="connsiteX38" fmla="*/ 336995 w 666750"/>
                <a:gd name="connsiteY38" fmla="*/ 53245 h 123825"/>
                <a:gd name="connsiteX39" fmla="*/ 336995 w 666750"/>
                <a:gd name="connsiteY39" fmla="*/ 39719 h 123825"/>
                <a:gd name="connsiteX40" fmla="*/ 267081 w 666750"/>
                <a:gd name="connsiteY40" fmla="*/ 39719 h 123825"/>
                <a:gd name="connsiteX41" fmla="*/ 267081 w 666750"/>
                <a:gd name="connsiteY41" fmla="*/ 36004 h 123825"/>
                <a:gd name="connsiteX42" fmla="*/ 271272 w 666750"/>
                <a:gd name="connsiteY42" fmla="*/ 31718 h 123825"/>
                <a:gd name="connsiteX43" fmla="*/ 336899 w 666750"/>
                <a:gd name="connsiteY43" fmla="*/ 31718 h 123825"/>
                <a:gd name="connsiteX44" fmla="*/ 336899 w 666750"/>
                <a:gd name="connsiteY44" fmla="*/ 18193 h 123825"/>
                <a:gd name="connsiteX45" fmla="*/ 263462 w 666750"/>
                <a:gd name="connsiteY45" fmla="*/ 18193 h 123825"/>
                <a:gd name="connsiteX46" fmla="*/ 250508 w 666750"/>
                <a:gd name="connsiteY46" fmla="*/ 31147 h 123825"/>
                <a:gd name="connsiteX47" fmla="*/ 250508 w 666750"/>
                <a:gd name="connsiteY47" fmla="*/ 53245 h 123825"/>
                <a:gd name="connsiteX48" fmla="*/ 285464 w 666750"/>
                <a:gd name="connsiteY48" fmla="*/ 53245 h 123825"/>
                <a:gd name="connsiteX49" fmla="*/ 285464 w 666750"/>
                <a:gd name="connsiteY49" fmla="*/ 59817 h 123825"/>
                <a:gd name="connsiteX50" fmla="*/ 245840 w 666750"/>
                <a:gd name="connsiteY50" fmla="*/ 59817 h 123825"/>
                <a:gd name="connsiteX51" fmla="*/ 245840 w 666750"/>
                <a:gd name="connsiteY51" fmla="*/ 73343 h 123825"/>
                <a:gd name="connsiteX52" fmla="*/ 260985 w 666750"/>
                <a:gd name="connsiteY52" fmla="*/ 73343 h 123825"/>
                <a:gd name="connsiteX53" fmla="*/ 250317 w 666750"/>
                <a:gd name="connsiteY53" fmla="*/ 87821 h 123825"/>
                <a:gd name="connsiteX54" fmla="*/ 293846 w 666750"/>
                <a:gd name="connsiteY54" fmla="*/ 111443 h 123825"/>
                <a:gd name="connsiteX55" fmla="*/ 337375 w 666750"/>
                <a:gd name="connsiteY55" fmla="*/ 87821 h 123825"/>
                <a:gd name="connsiteX56" fmla="*/ 326708 w 666750"/>
                <a:gd name="connsiteY56" fmla="*/ 73343 h 123825"/>
                <a:gd name="connsiteX57" fmla="*/ 341852 w 666750"/>
                <a:gd name="connsiteY57" fmla="*/ 73343 h 123825"/>
                <a:gd name="connsiteX58" fmla="*/ 341852 w 666750"/>
                <a:gd name="connsiteY58" fmla="*/ 59817 h 123825"/>
                <a:gd name="connsiteX59" fmla="*/ 302228 w 666750"/>
                <a:gd name="connsiteY59" fmla="*/ 59817 h 123825"/>
                <a:gd name="connsiteX60" fmla="*/ 302228 w 666750"/>
                <a:gd name="connsiteY60" fmla="*/ 53245 h 123825"/>
                <a:gd name="connsiteX61" fmla="*/ 320326 w 666750"/>
                <a:gd name="connsiteY61" fmla="*/ 87821 h 123825"/>
                <a:gd name="connsiteX62" fmla="*/ 293846 w 666750"/>
                <a:gd name="connsiteY62" fmla="*/ 98584 h 123825"/>
                <a:gd name="connsiteX63" fmla="*/ 267367 w 666750"/>
                <a:gd name="connsiteY63" fmla="*/ 87821 h 123825"/>
                <a:gd name="connsiteX64" fmla="*/ 293846 w 666750"/>
                <a:gd name="connsiteY64" fmla="*/ 77058 h 123825"/>
                <a:gd name="connsiteX65" fmla="*/ 320326 w 666750"/>
                <a:gd name="connsiteY65" fmla="*/ 87821 h 123825"/>
                <a:gd name="connsiteX66" fmla="*/ 384143 w 666750"/>
                <a:gd name="connsiteY66" fmla="*/ 17050 h 123825"/>
                <a:gd name="connsiteX67" fmla="*/ 352234 w 666750"/>
                <a:gd name="connsiteY67" fmla="*/ 54864 h 123825"/>
                <a:gd name="connsiteX68" fmla="*/ 384143 w 666750"/>
                <a:gd name="connsiteY68" fmla="*/ 92774 h 123825"/>
                <a:gd name="connsiteX69" fmla="*/ 416052 w 666750"/>
                <a:gd name="connsiteY69" fmla="*/ 54864 h 123825"/>
                <a:gd name="connsiteX70" fmla="*/ 384143 w 666750"/>
                <a:gd name="connsiteY70" fmla="*/ 17050 h 123825"/>
                <a:gd name="connsiteX71" fmla="*/ 384143 w 666750"/>
                <a:gd name="connsiteY71" fmla="*/ 79248 h 123825"/>
                <a:gd name="connsiteX72" fmla="*/ 368808 w 666750"/>
                <a:gd name="connsiteY72" fmla="*/ 54959 h 123825"/>
                <a:gd name="connsiteX73" fmla="*/ 384143 w 666750"/>
                <a:gd name="connsiteY73" fmla="*/ 30671 h 123825"/>
                <a:gd name="connsiteX74" fmla="*/ 399479 w 666750"/>
                <a:gd name="connsiteY74" fmla="*/ 54959 h 123825"/>
                <a:gd name="connsiteX75" fmla="*/ 384143 w 666750"/>
                <a:gd name="connsiteY75" fmla="*/ 79248 h 123825"/>
                <a:gd name="connsiteX76" fmla="*/ 216313 w 666750"/>
                <a:gd name="connsiteY76" fmla="*/ 93154 h 123825"/>
                <a:gd name="connsiteX77" fmla="*/ 177165 w 666750"/>
                <a:gd name="connsiteY77" fmla="*/ 93154 h 123825"/>
                <a:gd name="connsiteX78" fmla="*/ 166878 w 666750"/>
                <a:gd name="connsiteY78" fmla="*/ 83534 h 123825"/>
                <a:gd name="connsiteX79" fmla="*/ 166878 w 666750"/>
                <a:gd name="connsiteY79" fmla="*/ 71628 h 123825"/>
                <a:gd name="connsiteX80" fmla="*/ 150400 w 666750"/>
                <a:gd name="connsiteY80" fmla="*/ 71628 h 123825"/>
                <a:gd name="connsiteX81" fmla="*/ 150400 w 666750"/>
                <a:gd name="connsiteY81" fmla="*/ 81534 h 123825"/>
                <a:gd name="connsiteX82" fmla="*/ 176117 w 666750"/>
                <a:gd name="connsiteY82" fmla="*/ 106680 h 123825"/>
                <a:gd name="connsiteX83" fmla="*/ 232886 w 666750"/>
                <a:gd name="connsiteY83" fmla="*/ 106680 h 123825"/>
                <a:gd name="connsiteX84" fmla="*/ 232886 w 666750"/>
                <a:gd name="connsiteY84" fmla="*/ 18288 h 123825"/>
                <a:gd name="connsiteX85" fmla="*/ 216408 w 666750"/>
                <a:gd name="connsiteY85" fmla="*/ 18288 h 123825"/>
                <a:gd name="connsiteX86" fmla="*/ 216408 w 666750"/>
                <a:gd name="connsiteY86" fmla="*/ 93154 h 123825"/>
                <a:gd name="connsiteX87" fmla="*/ 174784 w 666750"/>
                <a:gd name="connsiteY87" fmla="*/ 46387 h 123825"/>
                <a:gd name="connsiteX88" fmla="*/ 210026 w 666750"/>
                <a:gd name="connsiteY88" fmla="*/ 65532 h 123825"/>
                <a:gd name="connsiteX89" fmla="*/ 210026 w 666750"/>
                <a:gd name="connsiteY89" fmla="*/ 51816 h 123825"/>
                <a:gd name="connsiteX90" fmla="*/ 183356 w 666750"/>
                <a:gd name="connsiteY90" fmla="*/ 23241 h 123825"/>
                <a:gd name="connsiteX91" fmla="*/ 183356 w 666750"/>
                <a:gd name="connsiteY91" fmla="*/ 18288 h 123825"/>
                <a:gd name="connsiteX92" fmla="*/ 166307 w 666750"/>
                <a:gd name="connsiteY92" fmla="*/ 18288 h 123825"/>
                <a:gd name="connsiteX93" fmla="*/ 166307 w 666750"/>
                <a:gd name="connsiteY93" fmla="*/ 23241 h 123825"/>
                <a:gd name="connsiteX94" fmla="*/ 139732 w 666750"/>
                <a:gd name="connsiteY94" fmla="*/ 51816 h 123825"/>
                <a:gd name="connsiteX95" fmla="*/ 139732 w 666750"/>
                <a:gd name="connsiteY95" fmla="*/ 65532 h 123825"/>
                <a:gd name="connsiteX96" fmla="*/ 174879 w 666750"/>
                <a:gd name="connsiteY96" fmla="*/ 46387 h 123825"/>
                <a:gd name="connsiteX97" fmla="*/ 600170 w 666750"/>
                <a:gd name="connsiteY97" fmla="*/ 42196 h 123825"/>
                <a:gd name="connsiteX98" fmla="*/ 634937 w 666750"/>
                <a:gd name="connsiteY98" fmla="*/ 57531 h 123825"/>
                <a:gd name="connsiteX99" fmla="*/ 634937 w 666750"/>
                <a:gd name="connsiteY99" fmla="*/ 44387 h 123825"/>
                <a:gd name="connsiteX100" fmla="*/ 608647 w 666750"/>
                <a:gd name="connsiteY100" fmla="*/ 20098 h 123825"/>
                <a:gd name="connsiteX101" fmla="*/ 608647 w 666750"/>
                <a:gd name="connsiteY101" fmla="*/ 18288 h 123825"/>
                <a:gd name="connsiteX102" fmla="*/ 591503 w 666750"/>
                <a:gd name="connsiteY102" fmla="*/ 18288 h 123825"/>
                <a:gd name="connsiteX103" fmla="*/ 591503 w 666750"/>
                <a:gd name="connsiteY103" fmla="*/ 20098 h 123825"/>
                <a:gd name="connsiteX104" fmla="*/ 565309 w 666750"/>
                <a:gd name="connsiteY104" fmla="*/ 44387 h 123825"/>
                <a:gd name="connsiteX105" fmla="*/ 565309 w 666750"/>
                <a:gd name="connsiteY105" fmla="*/ 57531 h 123825"/>
                <a:gd name="connsiteX106" fmla="*/ 600075 w 666750"/>
                <a:gd name="connsiteY106" fmla="*/ 42196 h 123825"/>
                <a:gd name="connsiteX107" fmla="*/ 440627 w 666750"/>
                <a:gd name="connsiteY107" fmla="*/ 18288 h 123825"/>
                <a:gd name="connsiteX108" fmla="*/ 424148 w 666750"/>
                <a:gd name="connsiteY108" fmla="*/ 18288 h 123825"/>
                <a:gd name="connsiteX109" fmla="*/ 424148 w 666750"/>
                <a:gd name="connsiteY109" fmla="*/ 106680 h 123825"/>
                <a:gd name="connsiteX110" fmla="*/ 440627 w 666750"/>
                <a:gd name="connsiteY110" fmla="*/ 106680 h 123825"/>
                <a:gd name="connsiteX111" fmla="*/ 440627 w 666750"/>
                <a:gd name="connsiteY111" fmla="*/ 59341 h 123825"/>
                <a:gd name="connsiteX112" fmla="*/ 455295 w 666750"/>
                <a:gd name="connsiteY112" fmla="*/ 59341 h 123825"/>
                <a:gd name="connsiteX113" fmla="*/ 455295 w 666750"/>
                <a:gd name="connsiteY113" fmla="*/ 45816 h 123825"/>
                <a:gd name="connsiteX114" fmla="*/ 440627 w 666750"/>
                <a:gd name="connsiteY114" fmla="*/ 45816 h 123825"/>
                <a:gd name="connsiteX115" fmla="*/ 440627 w 666750"/>
                <a:gd name="connsiteY115" fmla="*/ 18193 h 123825"/>
                <a:gd name="connsiteX116" fmla="*/ 537210 w 666750"/>
                <a:gd name="connsiteY116" fmla="*/ 34481 h 123825"/>
                <a:gd name="connsiteX117" fmla="*/ 523685 w 666750"/>
                <a:gd name="connsiteY117" fmla="*/ 34481 h 123825"/>
                <a:gd name="connsiteX118" fmla="*/ 523970 w 666750"/>
                <a:gd name="connsiteY118" fmla="*/ 29528 h 123825"/>
                <a:gd name="connsiteX119" fmla="*/ 523970 w 666750"/>
                <a:gd name="connsiteY119" fmla="*/ 18193 h 123825"/>
                <a:gd name="connsiteX120" fmla="*/ 463963 w 666750"/>
                <a:gd name="connsiteY120" fmla="*/ 18193 h 123825"/>
                <a:gd name="connsiteX121" fmla="*/ 463963 w 666750"/>
                <a:gd name="connsiteY121" fmla="*/ 31718 h 123825"/>
                <a:gd name="connsiteX122" fmla="*/ 506254 w 666750"/>
                <a:gd name="connsiteY122" fmla="*/ 31718 h 123825"/>
                <a:gd name="connsiteX123" fmla="*/ 506254 w 666750"/>
                <a:gd name="connsiteY123" fmla="*/ 33909 h 123825"/>
                <a:gd name="connsiteX124" fmla="*/ 477298 w 666750"/>
                <a:gd name="connsiteY124" fmla="*/ 54102 h 123825"/>
                <a:gd name="connsiteX125" fmla="*/ 463772 w 666750"/>
                <a:gd name="connsiteY125" fmla="*/ 54102 h 123825"/>
                <a:gd name="connsiteX126" fmla="*/ 463772 w 666750"/>
                <a:gd name="connsiteY126" fmla="*/ 67628 h 123825"/>
                <a:gd name="connsiteX127" fmla="*/ 477774 w 666750"/>
                <a:gd name="connsiteY127" fmla="*/ 67628 h 123825"/>
                <a:gd name="connsiteX128" fmla="*/ 519875 w 666750"/>
                <a:gd name="connsiteY128" fmla="*/ 47911 h 123825"/>
                <a:gd name="connsiteX129" fmla="*/ 537305 w 666750"/>
                <a:gd name="connsiteY129" fmla="*/ 47911 h 123825"/>
                <a:gd name="connsiteX130" fmla="*/ 537305 w 666750"/>
                <a:gd name="connsiteY130" fmla="*/ 93059 h 123825"/>
                <a:gd name="connsiteX131" fmla="*/ 498062 w 666750"/>
                <a:gd name="connsiteY131" fmla="*/ 93059 h 123825"/>
                <a:gd name="connsiteX132" fmla="*/ 487775 w 666750"/>
                <a:gd name="connsiteY132" fmla="*/ 83439 h 123825"/>
                <a:gd name="connsiteX133" fmla="*/ 487775 w 666750"/>
                <a:gd name="connsiteY133" fmla="*/ 73152 h 123825"/>
                <a:gd name="connsiteX134" fmla="*/ 471297 w 666750"/>
                <a:gd name="connsiteY134" fmla="*/ 73152 h 123825"/>
                <a:gd name="connsiteX135" fmla="*/ 471297 w 666750"/>
                <a:gd name="connsiteY135" fmla="*/ 81534 h 123825"/>
                <a:gd name="connsiteX136" fmla="*/ 497015 w 666750"/>
                <a:gd name="connsiteY136" fmla="*/ 106680 h 123825"/>
                <a:gd name="connsiteX137" fmla="*/ 553879 w 666750"/>
                <a:gd name="connsiteY137" fmla="*/ 106680 h 123825"/>
                <a:gd name="connsiteX138" fmla="*/ 553879 w 666750"/>
                <a:gd name="connsiteY138" fmla="*/ 18288 h 123825"/>
                <a:gd name="connsiteX139" fmla="*/ 537401 w 666750"/>
                <a:gd name="connsiteY139" fmla="*/ 18288 h 123825"/>
                <a:gd name="connsiteX140" fmla="*/ 537401 w 666750"/>
                <a:gd name="connsiteY140" fmla="*/ 34481 h 123825"/>
                <a:gd name="connsiteX141" fmla="*/ 643604 w 666750"/>
                <a:gd name="connsiteY141" fmla="*/ 25622 h 123825"/>
                <a:gd name="connsiteX142" fmla="*/ 627126 w 666750"/>
                <a:gd name="connsiteY142" fmla="*/ 25622 h 123825"/>
                <a:gd name="connsiteX143" fmla="*/ 627126 w 666750"/>
                <a:gd name="connsiteY143" fmla="*/ 39148 h 123825"/>
                <a:gd name="connsiteX144" fmla="*/ 643604 w 666750"/>
                <a:gd name="connsiteY144" fmla="*/ 39148 h 123825"/>
                <a:gd name="connsiteX145" fmla="*/ 643604 w 666750"/>
                <a:gd name="connsiteY145" fmla="*/ 62008 h 123825"/>
                <a:gd name="connsiteX146" fmla="*/ 576072 w 666750"/>
                <a:gd name="connsiteY146" fmla="*/ 62008 h 123825"/>
                <a:gd name="connsiteX147" fmla="*/ 576072 w 666750"/>
                <a:gd name="connsiteY147" fmla="*/ 73724 h 123825"/>
                <a:gd name="connsiteX148" fmla="*/ 643604 w 666750"/>
                <a:gd name="connsiteY148" fmla="*/ 73724 h 123825"/>
                <a:gd name="connsiteX149" fmla="*/ 643604 w 666750"/>
                <a:gd name="connsiteY149" fmla="*/ 77438 h 123825"/>
                <a:gd name="connsiteX150" fmla="*/ 576072 w 666750"/>
                <a:gd name="connsiteY150" fmla="*/ 77438 h 123825"/>
                <a:gd name="connsiteX151" fmla="*/ 576072 w 666750"/>
                <a:gd name="connsiteY151" fmla="*/ 93821 h 123825"/>
                <a:gd name="connsiteX152" fmla="*/ 589026 w 666750"/>
                <a:gd name="connsiteY152" fmla="*/ 106775 h 123825"/>
                <a:gd name="connsiteX153" fmla="*/ 660178 w 666750"/>
                <a:gd name="connsiteY153" fmla="*/ 106775 h 123825"/>
                <a:gd name="connsiteX154" fmla="*/ 660178 w 666750"/>
                <a:gd name="connsiteY154" fmla="*/ 94488 h 123825"/>
                <a:gd name="connsiteX155" fmla="*/ 596265 w 666750"/>
                <a:gd name="connsiteY155" fmla="*/ 94488 h 123825"/>
                <a:gd name="connsiteX156" fmla="*/ 592646 w 666750"/>
                <a:gd name="connsiteY156" fmla="*/ 90869 h 123825"/>
                <a:gd name="connsiteX157" fmla="*/ 592646 w 666750"/>
                <a:gd name="connsiteY157" fmla="*/ 89916 h 123825"/>
                <a:gd name="connsiteX158" fmla="*/ 660178 w 666750"/>
                <a:gd name="connsiteY158" fmla="*/ 89916 h 123825"/>
                <a:gd name="connsiteX159" fmla="*/ 660178 w 666750"/>
                <a:gd name="connsiteY159" fmla="*/ 18383 h 123825"/>
                <a:gd name="connsiteX160" fmla="*/ 643700 w 666750"/>
                <a:gd name="connsiteY160" fmla="*/ 18383 h 123825"/>
                <a:gd name="connsiteX161" fmla="*/ 643700 w 666750"/>
                <a:gd name="connsiteY161" fmla="*/ 25718 h 123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</a:cxnLst>
              <a:rect l="l" t="t" r="r" b="b"/>
              <a:pathLst>
                <a:path w="666750" h="123825">
                  <a:moveTo>
                    <a:pt x="110300" y="7144"/>
                  </a:moveTo>
                  <a:lnTo>
                    <a:pt x="14478" y="7144"/>
                  </a:lnTo>
                  <a:cubicBezTo>
                    <a:pt x="10478" y="7144"/>
                    <a:pt x="7144" y="10478"/>
                    <a:pt x="7144" y="14478"/>
                  </a:cubicBezTo>
                  <a:lnTo>
                    <a:pt x="7144" y="110300"/>
                  </a:lnTo>
                  <a:cubicBezTo>
                    <a:pt x="7144" y="114300"/>
                    <a:pt x="10382" y="117634"/>
                    <a:pt x="14478" y="117634"/>
                  </a:cubicBezTo>
                  <a:lnTo>
                    <a:pt x="110300" y="117634"/>
                  </a:lnTo>
                  <a:cubicBezTo>
                    <a:pt x="114300" y="117634"/>
                    <a:pt x="117634" y="114300"/>
                    <a:pt x="117634" y="110300"/>
                  </a:cubicBezTo>
                  <a:lnTo>
                    <a:pt x="117634" y="14478"/>
                  </a:lnTo>
                  <a:cubicBezTo>
                    <a:pt x="117634" y="10478"/>
                    <a:pt x="114395" y="7144"/>
                    <a:pt x="110300" y="7144"/>
                  </a:cubicBezTo>
                  <a:close/>
                  <a:moveTo>
                    <a:pt x="113919" y="110300"/>
                  </a:moveTo>
                  <a:cubicBezTo>
                    <a:pt x="113919" y="112300"/>
                    <a:pt x="112204" y="114014"/>
                    <a:pt x="110300" y="114014"/>
                  </a:cubicBezTo>
                  <a:lnTo>
                    <a:pt x="14573" y="114014"/>
                  </a:lnTo>
                  <a:cubicBezTo>
                    <a:pt x="12573" y="114014"/>
                    <a:pt x="10858" y="112300"/>
                    <a:pt x="10858" y="110300"/>
                  </a:cubicBezTo>
                  <a:lnTo>
                    <a:pt x="10858" y="14573"/>
                  </a:lnTo>
                  <a:cubicBezTo>
                    <a:pt x="10858" y="12573"/>
                    <a:pt x="12668" y="10859"/>
                    <a:pt x="14573" y="10859"/>
                  </a:cubicBezTo>
                  <a:lnTo>
                    <a:pt x="110300" y="10859"/>
                  </a:lnTo>
                  <a:cubicBezTo>
                    <a:pt x="112300" y="10859"/>
                    <a:pt x="113919" y="12573"/>
                    <a:pt x="113919" y="14478"/>
                  </a:cubicBezTo>
                  <a:lnTo>
                    <a:pt x="113919" y="110300"/>
                  </a:lnTo>
                  <a:close/>
                  <a:moveTo>
                    <a:pt x="104108" y="47720"/>
                  </a:moveTo>
                  <a:lnTo>
                    <a:pt x="106585" y="47720"/>
                  </a:lnTo>
                  <a:lnTo>
                    <a:pt x="106585" y="18288"/>
                  </a:lnTo>
                  <a:lnTo>
                    <a:pt x="62294" y="18288"/>
                  </a:lnTo>
                  <a:cubicBezTo>
                    <a:pt x="37909" y="18288"/>
                    <a:pt x="18193" y="38100"/>
                    <a:pt x="18193" y="62389"/>
                  </a:cubicBezTo>
                  <a:lnTo>
                    <a:pt x="18193" y="62389"/>
                  </a:lnTo>
                  <a:cubicBezTo>
                    <a:pt x="18193" y="62389"/>
                    <a:pt x="62389" y="62389"/>
                    <a:pt x="62389" y="62389"/>
                  </a:cubicBezTo>
                  <a:lnTo>
                    <a:pt x="62389" y="77153"/>
                  </a:lnTo>
                  <a:cubicBezTo>
                    <a:pt x="62389" y="77153"/>
                    <a:pt x="20765" y="77153"/>
                    <a:pt x="20765" y="77153"/>
                  </a:cubicBezTo>
                  <a:lnTo>
                    <a:pt x="18193" y="77153"/>
                  </a:lnTo>
                  <a:lnTo>
                    <a:pt x="18193" y="106585"/>
                  </a:lnTo>
                  <a:lnTo>
                    <a:pt x="62389" y="106585"/>
                  </a:lnTo>
                  <a:cubicBezTo>
                    <a:pt x="62389" y="106585"/>
                    <a:pt x="62008" y="106585"/>
                    <a:pt x="62389" y="106585"/>
                  </a:cubicBezTo>
                  <a:cubicBezTo>
                    <a:pt x="63341" y="106585"/>
                    <a:pt x="64294" y="106585"/>
                    <a:pt x="65246" y="106585"/>
                  </a:cubicBezTo>
                  <a:cubicBezTo>
                    <a:pt x="88297" y="105061"/>
                    <a:pt x="106490" y="86011"/>
                    <a:pt x="106490" y="62579"/>
                  </a:cubicBezTo>
                  <a:lnTo>
                    <a:pt x="106490" y="62579"/>
                  </a:lnTo>
                  <a:cubicBezTo>
                    <a:pt x="106490" y="62579"/>
                    <a:pt x="62294" y="62484"/>
                    <a:pt x="62294" y="62484"/>
                  </a:cubicBezTo>
                  <a:lnTo>
                    <a:pt x="62294" y="47720"/>
                  </a:lnTo>
                  <a:lnTo>
                    <a:pt x="104013" y="47720"/>
                  </a:lnTo>
                  <a:close/>
                  <a:moveTo>
                    <a:pt x="302038" y="53245"/>
                  </a:moveTo>
                  <a:lnTo>
                    <a:pt x="336995" y="53245"/>
                  </a:lnTo>
                  <a:lnTo>
                    <a:pt x="336995" y="39719"/>
                  </a:lnTo>
                  <a:lnTo>
                    <a:pt x="267081" y="39719"/>
                  </a:lnTo>
                  <a:lnTo>
                    <a:pt x="267081" y="36004"/>
                  </a:lnTo>
                  <a:cubicBezTo>
                    <a:pt x="267081" y="33052"/>
                    <a:pt x="269081" y="31718"/>
                    <a:pt x="271272" y="31718"/>
                  </a:cubicBezTo>
                  <a:lnTo>
                    <a:pt x="336899" y="31718"/>
                  </a:lnTo>
                  <a:lnTo>
                    <a:pt x="336899" y="18193"/>
                  </a:lnTo>
                  <a:lnTo>
                    <a:pt x="263462" y="18193"/>
                  </a:lnTo>
                  <a:cubicBezTo>
                    <a:pt x="256318" y="18193"/>
                    <a:pt x="250508" y="24003"/>
                    <a:pt x="250508" y="31147"/>
                  </a:cubicBezTo>
                  <a:lnTo>
                    <a:pt x="250508" y="53245"/>
                  </a:lnTo>
                  <a:lnTo>
                    <a:pt x="285464" y="53245"/>
                  </a:lnTo>
                  <a:lnTo>
                    <a:pt x="285464" y="59817"/>
                  </a:lnTo>
                  <a:lnTo>
                    <a:pt x="245840" y="59817"/>
                  </a:lnTo>
                  <a:lnTo>
                    <a:pt x="245840" y="73343"/>
                  </a:lnTo>
                  <a:lnTo>
                    <a:pt x="260985" y="73343"/>
                  </a:lnTo>
                  <a:cubicBezTo>
                    <a:pt x="254317" y="76962"/>
                    <a:pt x="250317" y="81820"/>
                    <a:pt x="250317" y="87821"/>
                  </a:cubicBezTo>
                  <a:cubicBezTo>
                    <a:pt x="250317" y="100870"/>
                    <a:pt x="269748" y="111443"/>
                    <a:pt x="293846" y="111443"/>
                  </a:cubicBezTo>
                  <a:cubicBezTo>
                    <a:pt x="317945" y="111443"/>
                    <a:pt x="337375" y="100870"/>
                    <a:pt x="337375" y="87821"/>
                  </a:cubicBezTo>
                  <a:cubicBezTo>
                    <a:pt x="337375" y="81915"/>
                    <a:pt x="333375" y="76962"/>
                    <a:pt x="326708" y="73343"/>
                  </a:cubicBezTo>
                  <a:lnTo>
                    <a:pt x="341852" y="73343"/>
                  </a:lnTo>
                  <a:lnTo>
                    <a:pt x="341852" y="59817"/>
                  </a:lnTo>
                  <a:lnTo>
                    <a:pt x="302228" y="59817"/>
                  </a:lnTo>
                  <a:lnTo>
                    <a:pt x="302228" y="53245"/>
                  </a:lnTo>
                  <a:close/>
                  <a:moveTo>
                    <a:pt x="320326" y="87821"/>
                  </a:moveTo>
                  <a:cubicBezTo>
                    <a:pt x="320326" y="93726"/>
                    <a:pt x="308420" y="98584"/>
                    <a:pt x="293846" y="98584"/>
                  </a:cubicBezTo>
                  <a:cubicBezTo>
                    <a:pt x="279273" y="98584"/>
                    <a:pt x="267367" y="93726"/>
                    <a:pt x="267367" y="87821"/>
                  </a:cubicBezTo>
                  <a:cubicBezTo>
                    <a:pt x="267367" y="81915"/>
                    <a:pt x="279273" y="77058"/>
                    <a:pt x="293846" y="77058"/>
                  </a:cubicBezTo>
                  <a:cubicBezTo>
                    <a:pt x="308420" y="77058"/>
                    <a:pt x="320326" y="81820"/>
                    <a:pt x="320326" y="87821"/>
                  </a:cubicBezTo>
                  <a:close/>
                  <a:moveTo>
                    <a:pt x="384143" y="17050"/>
                  </a:moveTo>
                  <a:cubicBezTo>
                    <a:pt x="366522" y="17050"/>
                    <a:pt x="352234" y="34004"/>
                    <a:pt x="352234" y="54864"/>
                  </a:cubicBezTo>
                  <a:cubicBezTo>
                    <a:pt x="352234" y="75724"/>
                    <a:pt x="366522" y="92774"/>
                    <a:pt x="384143" y="92774"/>
                  </a:cubicBezTo>
                  <a:cubicBezTo>
                    <a:pt x="401765" y="92774"/>
                    <a:pt x="416052" y="75819"/>
                    <a:pt x="416052" y="54864"/>
                  </a:cubicBezTo>
                  <a:cubicBezTo>
                    <a:pt x="416052" y="33909"/>
                    <a:pt x="401765" y="17050"/>
                    <a:pt x="384143" y="17050"/>
                  </a:cubicBezTo>
                  <a:close/>
                  <a:moveTo>
                    <a:pt x="384143" y="79248"/>
                  </a:moveTo>
                  <a:cubicBezTo>
                    <a:pt x="375666" y="79248"/>
                    <a:pt x="368808" y="68390"/>
                    <a:pt x="368808" y="54959"/>
                  </a:cubicBezTo>
                  <a:cubicBezTo>
                    <a:pt x="368808" y="41529"/>
                    <a:pt x="375666" y="30671"/>
                    <a:pt x="384143" y="30671"/>
                  </a:cubicBezTo>
                  <a:cubicBezTo>
                    <a:pt x="392621" y="30671"/>
                    <a:pt x="399479" y="41529"/>
                    <a:pt x="399479" y="54959"/>
                  </a:cubicBezTo>
                  <a:cubicBezTo>
                    <a:pt x="399479" y="68390"/>
                    <a:pt x="392621" y="79248"/>
                    <a:pt x="384143" y="79248"/>
                  </a:cubicBezTo>
                  <a:close/>
                  <a:moveTo>
                    <a:pt x="216313" y="93154"/>
                  </a:moveTo>
                  <a:lnTo>
                    <a:pt x="177165" y="93154"/>
                  </a:lnTo>
                  <a:cubicBezTo>
                    <a:pt x="171164" y="93154"/>
                    <a:pt x="166878" y="90869"/>
                    <a:pt x="166878" y="83534"/>
                  </a:cubicBezTo>
                  <a:lnTo>
                    <a:pt x="166878" y="71628"/>
                  </a:lnTo>
                  <a:lnTo>
                    <a:pt x="150400" y="71628"/>
                  </a:lnTo>
                  <a:lnTo>
                    <a:pt x="150400" y="81534"/>
                  </a:lnTo>
                  <a:cubicBezTo>
                    <a:pt x="150400" y="95726"/>
                    <a:pt x="154972" y="106680"/>
                    <a:pt x="176117" y="106680"/>
                  </a:cubicBezTo>
                  <a:lnTo>
                    <a:pt x="232886" y="106680"/>
                  </a:lnTo>
                  <a:lnTo>
                    <a:pt x="232886" y="18288"/>
                  </a:lnTo>
                  <a:lnTo>
                    <a:pt x="216408" y="18288"/>
                  </a:lnTo>
                  <a:lnTo>
                    <a:pt x="216408" y="93154"/>
                  </a:lnTo>
                  <a:close/>
                  <a:moveTo>
                    <a:pt x="174784" y="46387"/>
                  </a:moveTo>
                  <a:cubicBezTo>
                    <a:pt x="181070" y="54769"/>
                    <a:pt x="193834" y="63627"/>
                    <a:pt x="210026" y="65532"/>
                  </a:cubicBezTo>
                  <a:lnTo>
                    <a:pt x="210026" y="51816"/>
                  </a:lnTo>
                  <a:cubicBezTo>
                    <a:pt x="196120" y="48768"/>
                    <a:pt x="183356" y="35338"/>
                    <a:pt x="183356" y="23241"/>
                  </a:cubicBezTo>
                  <a:lnTo>
                    <a:pt x="183356" y="18288"/>
                  </a:lnTo>
                  <a:lnTo>
                    <a:pt x="166307" y="18288"/>
                  </a:lnTo>
                  <a:lnTo>
                    <a:pt x="166307" y="23241"/>
                  </a:lnTo>
                  <a:cubicBezTo>
                    <a:pt x="166307" y="35338"/>
                    <a:pt x="153638" y="48768"/>
                    <a:pt x="139732" y="51816"/>
                  </a:cubicBezTo>
                  <a:lnTo>
                    <a:pt x="139732" y="65532"/>
                  </a:lnTo>
                  <a:cubicBezTo>
                    <a:pt x="155924" y="63627"/>
                    <a:pt x="168592" y="54769"/>
                    <a:pt x="174879" y="46387"/>
                  </a:cubicBezTo>
                  <a:close/>
                  <a:moveTo>
                    <a:pt x="600170" y="42196"/>
                  </a:moveTo>
                  <a:cubicBezTo>
                    <a:pt x="606171" y="49911"/>
                    <a:pt x="620459" y="57436"/>
                    <a:pt x="634937" y="57531"/>
                  </a:cubicBezTo>
                  <a:lnTo>
                    <a:pt x="634937" y="44387"/>
                  </a:lnTo>
                  <a:cubicBezTo>
                    <a:pt x="622840" y="42767"/>
                    <a:pt x="608647" y="34481"/>
                    <a:pt x="608647" y="20098"/>
                  </a:cubicBezTo>
                  <a:lnTo>
                    <a:pt x="608647" y="18288"/>
                  </a:lnTo>
                  <a:lnTo>
                    <a:pt x="591503" y="18288"/>
                  </a:lnTo>
                  <a:lnTo>
                    <a:pt x="591503" y="20098"/>
                  </a:lnTo>
                  <a:cubicBezTo>
                    <a:pt x="591503" y="34481"/>
                    <a:pt x="577310" y="42767"/>
                    <a:pt x="565309" y="44387"/>
                  </a:cubicBezTo>
                  <a:lnTo>
                    <a:pt x="565309" y="57531"/>
                  </a:lnTo>
                  <a:cubicBezTo>
                    <a:pt x="579787" y="57436"/>
                    <a:pt x="594074" y="49911"/>
                    <a:pt x="600075" y="42196"/>
                  </a:cubicBezTo>
                  <a:close/>
                  <a:moveTo>
                    <a:pt x="440627" y="18288"/>
                  </a:moveTo>
                  <a:lnTo>
                    <a:pt x="424148" y="18288"/>
                  </a:lnTo>
                  <a:lnTo>
                    <a:pt x="424148" y="106680"/>
                  </a:lnTo>
                  <a:lnTo>
                    <a:pt x="440627" y="106680"/>
                  </a:lnTo>
                  <a:lnTo>
                    <a:pt x="440627" y="59341"/>
                  </a:lnTo>
                  <a:lnTo>
                    <a:pt x="455295" y="59341"/>
                  </a:lnTo>
                  <a:lnTo>
                    <a:pt x="455295" y="45816"/>
                  </a:lnTo>
                  <a:lnTo>
                    <a:pt x="440627" y="45816"/>
                  </a:lnTo>
                  <a:lnTo>
                    <a:pt x="440627" y="18193"/>
                  </a:lnTo>
                  <a:close/>
                  <a:moveTo>
                    <a:pt x="537210" y="34481"/>
                  </a:moveTo>
                  <a:lnTo>
                    <a:pt x="523685" y="34481"/>
                  </a:lnTo>
                  <a:cubicBezTo>
                    <a:pt x="523875" y="32861"/>
                    <a:pt x="523970" y="31242"/>
                    <a:pt x="523970" y="29528"/>
                  </a:cubicBezTo>
                  <a:lnTo>
                    <a:pt x="523970" y="18193"/>
                  </a:lnTo>
                  <a:lnTo>
                    <a:pt x="463963" y="18193"/>
                  </a:lnTo>
                  <a:lnTo>
                    <a:pt x="463963" y="31718"/>
                  </a:lnTo>
                  <a:lnTo>
                    <a:pt x="506254" y="31718"/>
                  </a:lnTo>
                  <a:lnTo>
                    <a:pt x="506254" y="33909"/>
                  </a:lnTo>
                  <a:cubicBezTo>
                    <a:pt x="506254" y="43529"/>
                    <a:pt x="495967" y="54102"/>
                    <a:pt x="477298" y="54102"/>
                  </a:cubicBezTo>
                  <a:lnTo>
                    <a:pt x="463772" y="54102"/>
                  </a:lnTo>
                  <a:lnTo>
                    <a:pt x="463772" y="67628"/>
                  </a:lnTo>
                  <a:lnTo>
                    <a:pt x="477774" y="67628"/>
                  </a:lnTo>
                  <a:cubicBezTo>
                    <a:pt x="495871" y="67628"/>
                    <a:pt x="512350" y="62008"/>
                    <a:pt x="519875" y="47911"/>
                  </a:cubicBezTo>
                  <a:lnTo>
                    <a:pt x="537305" y="47911"/>
                  </a:lnTo>
                  <a:lnTo>
                    <a:pt x="537305" y="93059"/>
                  </a:lnTo>
                  <a:lnTo>
                    <a:pt x="498062" y="93059"/>
                  </a:lnTo>
                  <a:cubicBezTo>
                    <a:pt x="492062" y="93059"/>
                    <a:pt x="487775" y="90773"/>
                    <a:pt x="487775" y="83439"/>
                  </a:cubicBezTo>
                  <a:lnTo>
                    <a:pt x="487775" y="73152"/>
                  </a:lnTo>
                  <a:lnTo>
                    <a:pt x="471297" y="73152"/>
                  </a:lnTo>
                  <a:lnTo>
                    <a:pt x="471297" y="81534"/>
                  </a:lnTo>
                  <a:cubicBezTo>
                    <a:pt x="471297" y="95726"/>
                    <a:pt x="475869" y="106680"/>
                    <a:pt x="497015" y="106680"/>
                  </a:cubicBezTo>
                  <a:lnTo>
                    <a:pt x="553879" y="106680"/>
                  </a:lnTo>
                  <a:lnTo>
                    <a:pt x="553879" y="18288"/>
                  </a:lnTo>
                  <a:lnTo>
                    <a:pt x="537401" y="18288"/>
                  </a:lnTo>
                  <a:lnTo>
                    <a:pt x="537401" y="34481"/>
                  </a:lnTo>
                  <a:close/>
                  <a:moveTo>
                    <a:pt x="643604" y="25622"/>
                  </a:moveTo>
                  <a:lnTo>
                    <a:pt x="627126" y="25622"/>
                  </a:lnTo>
                  <a:lnTo>
                    <a:pt x="627126" y="39148"/>
                  </a:lnTo>
                  <a:lnTo>
                    <a:pt x="643604" y="39148"/>
                  </a:lnTo>
                  <a:lnTo>
                    <a:pt x="643604" y="62008"/>
                  </a:lnTo>
                  <a:lnTo>
                    <a:pt x="576072" y="62008"/>
                  </a:lnTo>
                  <a:lnTo>
                    <a:pt x="576072" y="73724"/>
                  </a:lnTo>
                  <a:lnTo>
                    <a:pt x="643604" y="73724"/>
                  </a:lnTo>
                  <a:lnTo>
                    <a:pt x="643604" y="77438"/>
                  </a:lnTo>
                  <a:lnTo>
                    <a:pt x="576072" y="77438"/>
                  </a:lnTo>
                  <a:lnTo>
                    <a:pt x="576072" y="93821"/>
                  </a:lnTo>
                  <a:cubicBezTo>
                    <a:pt x="576072" y="101537"/>
                    <a:pt x="581215" y="106775"/>
                    <a:pt x="589026" y="106775"/>
                  </a:cubicBezTo>
                  <a:lnTo>
                    <a:pt x="660178" y="106775"/>
                  </a:lnTo>
                  <a:lnTo>
                    <a:pt x="660178" y="94488"/>
                  </a:lnTo>
                  <a:lnTo>
                    <a:pt x="596265" y="94488"/>
                  </a:lnTo>
                  <a:cubicBezTo>
                    <a:pt x="594074" y="94488"/>
                    <a:pt x="592646" y="93441"/>
                    <a:pt x="592646" y="90869"/>
                  </a:cubicBezTo>
                  <a:lnTo>
                    <a:pt x="592646" y="89916"/>
                  </a:lnTo>
                  <a:lnTo>
                    <a:pt x="660178" y="89916"/>
                  </a:lnTo>
                  <a:lnTo>
                    <a:pt x="660178" y="18383"/>
                  </a:lnTo>
                  <a:lnTo>
                    <a:pt x="643700" y="18383"/>
                  </a:lnTo>
                  <a:lnTo>
                    <a:pt x="643700" y="25718"/>
                  </a:lnTo>
                  <a:close/>
                </a:path>
              </a:pathLst>
            </a:custGeom>
            <a:solidFill>
              <a:srgbClr val="00409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ko-KR" altLang="en-US"/>
            </a:p>
          </p:txBody>
        </p:sp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37F891F2-55C1-451C-B124-49DEBBE51AE2}"/>
                </a:ext>
              </a:extLst>
            </p:cNvPr>
            <p:cNvGrpSpPr/>
            <p:nvPr/>
          </p:nvGrpSpPr>
          <p:grpSpPr>
            <a:xfrm>
              <a:off x="2390775" y="3238012"/>
              <a:ext cx="619125" cy="258604"/>
              <a:chOff x="3897821" y="3948446"/>
              <a:chExt cx="619125" cy="258604"/>
            </a:xfrm>
          </p:grpSpPr>
          <p:sp>
            <p:nvSpPr>
              <p:cNvPr id="825" name="자유형: 도형 824">
                <a:extLst>
                  <a:ext uri="{FF2B5EF4-FFF2-40B4-BE49-F238E27FC236}">
                    <a16:creationId xmlns:a16="http://schemas.microsoft.com/office/drawing/2014/main" id="{BBFB4B33-E792-4DB2-882B-09C16F96BC19}"/>
                  </a:ext>
                </a:extLst>
              </p:cNvPr>
              <p:cNvSpPr/>
              <p:nvPr/>
            </p:nvSpPr>
            <p:spPr>
              <a:xfrm>
                <a:off x="3897821" y="3948446"/>
                <a:ext cx="619125" cy="142875"/>
              </a:xfrm>
              <a:custGeom>
                <a:avLst/>
                <a:gdLst>
                  <a:gd name="connsiteX0" fmla="*/ 576929 w 619125"/>
                  <a:gd name="connsiteY0" fmla="*/ 140494 h 142875"/>
                  <a:gd name="connsiteX1" fmla="*/ 619792 w 619125"/>
                  <a:gd name="connsiteY1" fmla="*/ 97727 h 142875"/>
                  <a:gd name="connsiteX2" fmla="*/ 619792 w 619125"/>
                  <a:gd name="connsiteY2" fmla="*/ 7144 h 142875"/>
                  <a:gd name="connsiteX3" fmla="*/ 50292 w 619125"/>
                  <a:gd name="connsiteY3" fmla="*/ 7144 h 142875"/>
                  <a:gd name="connsiteX4" fmla="*/ 7144 w 619125"/>
                  <a:gd name="connsiteY4" fmla="*/ 49721 h 142875"/>
                  <a:gd name="connsiteX5" fmla="*/ 7144 w 619125"/>
                  <a:gd name="connsiteY5" fmla="*/ 140494 h 142875"/>
                  <a:gd name="connsiteX6" fmla="*/ 576929 w 619125"/>
                  <a:gd name="connsiteY6" fmla="*/ 14049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9125" h="142875">
                    <a:moveTo>
                      <a:pt x="576929" y="140494"/>
                    </a:moveTo>
                    <a:cubicBezTo>
                      <a:pt x="599885" y="139065"/>
                      <a:pt x="618363" y="120682"/>
                      <a:pt x="619792" y="97727"/>
                    </a:cubicBezTo>
                    <a:lnTo>
                      <a:pt x="619792" y="7144"/>
                    </a:lnTo>
                    <a:lnTo>
                      <a:pt x="50292" y="7144"/>
                    </a:lnTo>
                    <a:cubicBezTo>
                      <a:pt x="27241" y="8382"/>
                      <a:pt x="8763" y="26766"/>
                      <a:pt x="7144" y="49721"/>
                    </a:cubicBezTo>
                    <a:lnTo>
                      <a:pt x="7144" y="140494"/>
                    </a:lnTo>
                    <a:lnTo>
                      <a:pt x="576929" y="140494"/>
                    </a:lnTo>
                    <a:close/>
                  </a:path>
                </a:pathLst>
              </a:custGeom>
              <a:solidFill>
                <a:srgbClr val="AC24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6" name="자유형: 도형 825">
                <a:extLst>
                  <a:ext uri="{FF2B5EF4-FFF2-40B4-BE49-F238E27FC236}">
                    <a16:creationId xmlns:a16="http://schemas.microsoft.com/office/drawing/2014/main" id="{D24E0EA0-F9BB-4A77-ABC0-8BADE6582C03}"/>
                  </a:ext>
                </a:extLst>
              </p:cNvPr>
              <p:cNvSpPr/>
              <p:nvPr/>
            </p:nvSpPr>
            <p:spPr>
              <a:xfrm>
                <a:off x="4394263" y="3989023"/>
                <a:ext cx="66675" cy="57150"/>
              </a:xfrm>
              <a:custGeom>
                <a:avLst/>
                <a:gdLst>
                  <a:gd name="connsiteX0" fmla="*/ 53530 w 66675"/>
                  <a:gd name="connsiteY0" fmla="*/ 28670 h 57150"/>
                  <a:gd name="connsiteX1" fmla="*/ 31147 w 66675"/>
                  <a:gd name="connsiteY1" fmla="*/ 28670 h 57150"/>
                  <a:gd name="connsiteX2" fmla="*/ 28861 w 66675"/>
                  <a:gd name="connsiteY2" fmla="*/ 31242 h 57150"/>
                  <a:gd name="connsiteX3" fmla="*/ 38957 w 66675"/>
                  <a:gd name="connsiteY3" fmla="*/ 37243 h 57150"/>
                  <a:gd name="connsiteX4" fmla="*/ 44291 w 66675"/>
                  <a:gd name="connsiteY4" fmla="*/ 37243 h 57150"/>
                  <a:gd name="connsiteX5" fmla="*/ 45911 w 66675"/>
                  <a:gd name="connsiteY5" fmla="*/ 39053 h 57150"/>
                  <a:gd name="connsiteX6" fmla="*/ 45911 w 66675"/>
                  <a:gd name="connsiteY6" fmla="*/ 47435 h 57150"/>
                  <a:gd name="connsiteX7" fmla="*/ 43815 w 66675"/>
                  <a:gd name="connsiteY7" fmla="*/ 49339 h 57150"/>
                  <a:gd name="connsiteX8" fmla="*/ 24384 w 66675"/>
                  <a:gd name="connsiteY8" fmla="*/ 49339 h 57150"/>
                  <a:gd name="connsiteX9" fmla="*/ 20669 w 66675"/>
                  <a:gd name="connsiteY9" fmla="*/ 46958 h 57150"/>
                  <a:gd name="connsiteX10" fmla="*/ 20669 w 66675"/>
                  <a:gd name="connsiteY10" fmla="*/ 18097 h 57150"/>
                  <a:gd name="connsiteX11" fmla="*/ 24575 w 66675"/>
                  <a:gd name="connsiteY11" fmla="*/ 15716 h 57150"/>
                  <a:gd name="connsiteX12" fmla="*/ 48578 w 66675"/>
                  <a:gd name="connsiteY12" fmla="*/ 15716 h 57150"/>
                  <a:gd name="connsiteX13" fmla="*/ 58674 w 66675"/>
                  <a:gd name="connsiteY13" fmla="*/ 9811 h 57150"/>
                  <a:gd name="connsiteX14" fmla="*/ 56388 w 66675"/>
                  <a:gd name="connsiteY14" fmla="*/ 7144 h 57150"/>
                  <a:gd name="connsiteX15" fmla="*/ 18097 w 66675"/>
                  <a:gd name="connsiteY15" fmla="*/ 7144 h 57150"/>
                  <a:gd name="connsiteX16" fmla="*/ 17907 w 66675"/>
                  <a:gd name="connsiteY16" fmla="*/ 7144 h 57150"/>
                  <a:gd name="connsiteX17" fmla="*/ 7144 w 66675"/>
                  <a:gd name="connsiteY17" fmla="*/ 14097 h 57150"/>
                  <a:gd name="connsiteX18" fmla="*/ 7144 w 66675"/>
                  <a:gd name="connsiteY18" fmla="*/ 50959 h 57150"/>
                  <a:gd name="connsiteX19" fmla="*/ 17907 w 66675"/>
                  <a:gd name="connsiteY19" fmla="*/ 57912 h 57150"/>
                  <a:gd name="connsiteX20" fmla="*/ 53530 w 66675"/>
                  <a:gd name="connsiteY20" fmla="*/ 57912 h 57150"/>
                  <a:gd name="connsiteX21" fmla="*/ 59531 w 66675"/>
                  <a:gd name="connsiteY21" fmla="*/ 51721 h 57150"/>
                  <a:gd name="connsiteX22" fmla="*/ 59531 w 66675"/>
                  <a:gd name="connsiteY22" fmla="*/ 34862 h 57150"/>
                  <a:gd name="connsiteX23" fmla="*/ 53530 w 66675"/>
                  <a:gd name="connsiteY23" fmla="*/ 2867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66675" h="57150">
                    <a:moveTo>
                      <a:pt x="53530" y="28670"/>
                    </a:moveTo>
                    <a:cubicBezTo>
                      <a:pt x="53530" y="28670"/>
                      <a:pt x="31337" y="28670"/>
                      <a:pt x="31147" y="28670"/>
                    </a:cubicBezTo>
                    <a:cubicBezTo>
                      <a:pt x="29146" y="28670"/>
                      <a:pt x="28861" y="29813"/>
                      <a:pt x="28861" y="31242"/>
                    </a:cubicBezTo>
                    <a:cubicBezTo>
                      <a:pt x="28861" y="33909"/>
                      <a:pt x="36004" y="37243"/>
                      <a:pt x="38957" y="37243"/>
                    </a:cubicBezTo>
                    <a:lnTo>
                      <a:pt x="44291" y="37243"/>
                    </a:lnTo>
                    <a:cubicBezTo>
                      <a:pt x="45720" y="37433"/>
                      <a:pt x="45911" y="38481"/>
                      <a:pt x="45911" y="39053"/>
                    </a:cubicBezTo>
                    <a:lnTo>
                      <a:pt x="45911" y="47435"/>
                    </a:lnTo>
                    <a:cubicBezTo>
                      <a:pt x="45911" y="48101"/>
                      <a:pt x="45625" y="49339"/>
                      <a:pt x="43815" y="49339"/>
                    </a:cubicBezTo>
                    <a:lnTo>
                      <a:pt x="24384" y="49339"/>
                    </a:lnTo>
                    <a:cubicBezTo>
                      <a:pt x="22860" y="49339"/>
                      <a:pt x="20860" y="48196"/>
                      <a:pt x="20669" y="46958"/>
                    </a:cubicBezTo>
                    <a:cubicBezTo>
                      <a:pt x="20669" y="43815"/>
                      <a:pt x="20669" y="24765"/>
                      <a:pt x="20669" y="18097"/>
                    </a:cubicBezTo>
                    <a:cubicBezTo>
                      <a:pt x="20764" y="16859"/>
                      <a:pt x="23051" y="15716"/>
                      <a:pt x="24575" y="15716"/>
                    </a:cubicBezTo>
                    <a:cubicBezTo>
                      <a:pt x="31147" y="15716"/>
                      <a:pt x="48578" y="15716"/>
                      <a:pt x="48578" y="15716"/>
                    </a:cubicBezTo>
                    <a:cubicBezTo>
                      <a:pt x="51530" y="15716"/>
                      <a:pt x="58674" y="12383"/>
                      <a:pt x="58674" y="9811"/>
                    </a:cubicBezTo>
                    <a:cubicBezTo>
                      <a:pt x="58674" y="8382"/>
                      <a:pt x="58388" y="7144"/>
                      <a:pt x="56388" y="7144"/>
                    </a:cubicBezTo>
                    <a:lnTo>
                      <a:pt x="18097" y="7144"/>
                    </a:lnTo>
                    <a:cubicBezTo>
                      <a:pt x="18097" y="7144"/>
                      <a:pt x="17907" y="7144"/>
                      <a:pt x="17907" y="7144"/>
                    </a:cubicBezTo>
                    <a:cubicBezTo>
                      <a:pt x="14002" y="7239"/>
                      <a:pt x="7144" y="10763"/>
                      <a:pt x="7144" y="14097"/>
                    </a:cubicBezTo>
                    <a:lnTo>
                      <a:pt x="7144" y="50959"/>
                    </a:lnTo>
                    <a:cubicBezTo>
                      <a:pt x="7144" y="54293"/>
                      <a:pt x="14002" y="57817"/>
                      <a:pt x="17907" y="57912"/>
                    </a:cubicBezTo>
                    <a:cubicBezTo>
                      <a:pt x="17907" y="57912"/>
                      <a:pt x="52102" y="57912"/>
                      <a:pt x="53530" y="57912"/>
                    </a:cubicBezTo>
                    <a:cubicBezTo>
                      <a:pt x="57245" y="57912"/>
                      <a:pt x="59531" y="55054"/>
                      <a:pt x="59531" y="51721"/>
                    </a:cubicBezTo>
                    <a:lnTo>
                      <a:pt x="59531" y="34862"/>
                    </a:lnTo>
                    <a:cubicBezTo>
                      <a:pt x="59531" y="31433"/>
                      <a:pt x="57150" y="28670"/>
                      <a:pt x="53530" y="2867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7" name="자유형: 도형 826">
                <a:extLst>
                  <a:ext uri="{FF2B5EF4-FFF2-40B4-BE49-F238E27FC236}">
                    <a16:creationId xmlns:a16="http://schemas.microsoft.com/office/drawing/2014/main" id="{CE8E46B6-0FAA-46FF-BC37-AF13A91BCECA}"/>
                  </a:ext>
                </a:extLst>
              </p:cNvPr>
              <p:cNvSpPr/>
              <p:nvPr/>
            </p:nvSpPr>
            <p:spPr>
              <a:xfrm>
                <a:off x="4016550" y="3988927"/>
                <a:ext cx="66675" cy="57150"/>
              </a:xfrm>
              <a:custGeom>
                <a:avLst/>
                <a:gdLst>
                  <a:gd name="connsiteX0" fmla="*/ 46815 w 66675"/>
                  <a:gd name="connsiteY0" fmla="*/ 9049 h 57150"/>
                  <a:gd name="connsiteX1" fmla="*/ 43767 w 66675"/>
                  <a:gd name="connsiteY1" fmla="*/ 7144 h 57150"/>
                  <a:gd name="connsiteX2" fmla="*/ 31575 w 66675"/>
                  <a:gd name="connsiteY2" fmla="*/ 7144 h 57150"/>
                  <a:gd name="connsiteX3" fmla="*/ 28527 w 66675"/>
                  <a:gd name="connsiteY3" fmla="*/ 9049 h 57150"/>
                  <a:gd name="connsiteX4" fmla="*/ 7572 w 66675"/>
                  <a:gd name="connsiteY4" fmla="*/ 56198 h 57150"/>
                  <a:gd name="connsiteX5" fmla="*/ 9191 w 66675"/>
                  <a:gd name="connsiteY5" fmla="*/ 58484 h 57150"/>
                  <a:gd name="connsiteX6" fmla="*/ 22621 w 66675"/>
                  <a:gd name="connsiteY6" fmla="*/ 51530 h 57150"/>
                  <a:gd name="connsiteX7" fmla="*/ 24431 w 66675"/>
                  <a:gd name="connsiteY7" fmla="*/ 47339 h 57150"/>
                  <a:gd name="connsiteX8" fmla="*/ 50910 w 66675"/>
                  <a:gd name="connsiteY8" fmla="*/ 47339 h 57150"/>
                  <a:gd name="connsiteX9" fmla="*/ 52720 w 66675"/>
                  <a:gd name="connsiteY9" fmla="*/ 51530 h 57150"/>
                  <a:gd name="connsiteX10" fmla="*/ 66150 w 66675"/>
                  <a:gd name="connsiteY10" fmla="*/ 58484 h 57150"/>
                  <a:gd name="connsiteX11" fmla="*/ 67770 w 66675"/>
                  <a:gd name="connsiteY11" fmla="*/ 56198 h 57150"/>
                  <a:gd name="connsiteX12" fmla="*/ 46815 w 66675"/>
                  <a:gd name="connsiteY12" fmla="*/ 9049 h 57150"/>
                  <a:gd name="connsiteX13" fmla="*/ 28146 w 66675"/>
                  <a:gd name="connsiteY13" fmla="*/ 38862 h 57150"/>
                  <a:gd name="connsiteX14" fmla="*/ 37671 w 66675"/>
                  <a:gd name="connsiteY14" fmla="*/ 17431 h 57150"/>
                  <a:gd name="connsiteX15" fmla="*/ 47196 w 66675"/>
                  <a:gd name="connsiteY15" fmla="*/ 38862 h 57150"/>
                  <a:gd name="connsiteX16" fmla="*/ 28146 w 66675"/>
                  <a:gd name="connsiteY16" fmla="*/ 38862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6675" h="57150">
                    <a:moveTo>
                      <a:pt x="46815" y="9049"/>
                    </a:moveTo>
                    <a:cubicBezTo>
                      <a:pt x="46529" y="8382"/>
                      <a:pt x="45576" y="7144"/>
                      <a:pt x="43767" y="7144"/>
                    </a:cubicBezTo>
                    <a:lnTo>
                      <a:pt x="31575" y="7144"/>
                    </a:lnTo>
                    <a:cubicBezTo>
                      <a:pt x="29765" y="7144"/>
                      <a:pt x="28812" y="8287"/>
                      <a:pt x="28527" y="9049"/>
                    </a:cubicBezTo>
                    <a:cubicBezTo>
                      <a:pt x="22526" y="22384"/>
                      <a:pt x="7572" y="56198"/>
                      <a:pt x="7572" y="56198"/>
                    </a:cubicBezTo>
                    <a:cubicBezTo>
                      <a:pt x="6810" y="57626"/>
                      <a:pt x="6905" y="58579"/>
                      <a:pt x="9191" y="58484"/>
                    </a:cubicBezTo>
                    <a:cubicBezTo>
                      <a:pt x="12048" y="58484"/>
                      <a:pt x="20907" y="55626"/>
                      <a:pt x="22621" y="51530"/>
                    </a:cubicBezTo>
                    <a:cubicBezTo>
                      <a:pt x="22907" y="50768"/>
                      <a:pt x="23574" y="49340"/>
                      <a:pt x="24431" y="47339"/>
                    </a:cubicBezTo>
                    <a:lnTo>
                      <a:pt x="50910" y="47339"/>
                    </a:lnTo>
                    <a:cubicBezTo>
                      <a:pt x="51768" y="49340"/>
                      <a:pt x="52434" y="50864"/>
                      <a:pt x="52720" y="51530"/>
                    </a:cubicBezTo>
                    <a:cubicBezTo>
                      <a:pt x="54530" y="55626"/>
                      <a:pt x="63293" y="58388"/>
                      <a:pt x="66150" y="58484"/>
                    </a:cubicBezTo>
                    <a:cubicBezTo>
                      <a:pt x="68436" y="58484"/>
                      <a:pt x="68532" y="57626"/>
                      <a:pt x="67770" y="56198"/>
                    </a:cubicBezTo>
                    <a:cubicBezTo>
                      <a:pt x="67770" y="56198"/>
                      <a:pt x="52815" y="22384"/>
                      <a:pt x="46815" y="9049"/>
                    </a:cubicBezTo>
                    <a:close/>
                    <a:moveTo>
                      <a:pt x="28146" y="38862"/>
                    </a:moveTo>
                    <a:cubicBezTo>
                      <a:pt x="31098" y="32290"/>
                      <a:pt x="34623" y="24289"/>
                      <a:pt x="37671" y="17431"/>
                    </a:cubicBezTo>
                    <a:cubicBezTo>
                      <a:pt x="40719" y="24289"/>
                      <a:pt x="44338" y="32290"/>
                      <a:pt x="47196" y="38862"/>
                    </a:cubicBezTo>
                    <a:lnTo>
                      <a:pt x="28146" y="38862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8" name="자유형: 도형 827">
                <a:extLst>
                  <a:ext uri="{FF2B5EF4-FFF2-40B4-BE49-F238E27FC236}">
                    <a16:creationId xmlns:a16="http://schemas.microsoft.com/office/drawing/2014/main" id="{B0792732-81B4-454E-A24A-720B6A68CA43}"/>
                  </a:ext>
                </a:extLst>
              </p:cNvPr>
              <p:cNvSpPr/>
              <p:nvPr/>
            </p:nvSpPr>
            <p:spPr>
              <a:xfrm>
                <a:off x="4136975" y="3988115"/>
                <a:ext cx="66675" cy="66675"/>
              </a:xfrm>
              <a:custGeom>
                <a:avLst/>
                <a:gdLst>
                  <a:gd name="connsiteX0" fmla="*/ 8781 w 66675"/>
                  <a:gd name="connsiteY0" fmla="*/ 7290 h 66675"/>
                  <a:gd name="connsiteX1" fmla="*/ 26688 w 66675"/>
                  <a:gd name="connsiteY1" fmla="*/ 12814 h 66675"/>
                  <a:gd name="connsiteX2" fmla="*/ 37642 w 66675"/>
                  <a:gd name="connsiteY2" fmla="*/ 24911 h 66675"/>
                  <a:gd name="connsiteX3" fmla="*/ 48691 w 66675"/>
                  <a:gd name="connsiteY3" fmla="*/ 12814 h 66675"/>
                  <a:gd name="connsiteX4" fmla="*/ 66598 w 66675"/>
                  <a:gd name="connsiteY4" fmla="*/ 7290 h 66675"/>
                  <a:gd name="connsiteX5" fmla="*/ 67360 w 66675"/>
                  <a:gd name="connsiteY5" fmla="*/ 9957 h 66675"/>
                  <a:gd name="connsiteX6" fmla="*/ 44596 w 66675"/>
                  <a:gd name="connsiteY6" fmla="*/ 34913 h 66675"/>
                  <a:gd name="connsiteX7" fmla="*/ 44596 w 66675"/>
                  <a:gd name="connsiteY7" fmla="*/ 53867 h 66675"/>
                  <a:gd name="connsiteX8" fmla="*/ 33546 w 66675"/>
                  <a:gd name="connsiteY8" fmla="*/ 60821 h 66675"/>
                  <a:gd name="connsiteX9" fmla="*/ 30879 w 66675"/>
                  <a:gd name="connsiteY9" fmla="*/ 58535 h 66675"/>
                  <a:gd name="connsiteX10" fmla="*/ 30879 w 66675"/>
                  <a:gd name="connsiteY10" fmla="*/ 35008 h 66675"/>
                  <a:gd name="connsiteX11" fmla="*/ 30879 w 66675"/>
                  <a:gd name="connsiteY11" fmla="*/ 35008 h 66675"/>
                  <a:gd name="connsiteX12" fmla="*/ 8020 w 66675"/>
                  <a:gd name="connsiteY12" fmla="*/ 9957 h 66675"/>
                  <a:gd name="connsiteX13" fmla="*/ 8781 w 66675"/>
                  <a:gd name="connsiteY13" fmla="*/ 7290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6675" h="66675">
                    <a:moveTo>
                      <a:pt x="8781" y="7290"/>
                    </a:moveTo>
                    <a:cubicBezTo>
                      <a:pt x="11448" y="6433"/>
                      <a:pt x="23736" y="9481"/>
                      <a:pt x="26688" y="12814"/>
                    </a:cubicBezTo>
                    <a:cubicBezTo>
                      <a:pt x="28784" y="15196"/>
                      <a:pt x="32594" y="19387"/>
                      <a:pt x="37642" y="24911"/>
                    </a:cubicBezTo>
                    <a:cubicBezTo>
                      <a:pt x="42786" y="19291"/>
                      <a:pt x="46500" y="15196"/>
                      <a:pt x="48691" y="12814"/>
                    </a:cubicBezTo>
                    <a:cubicBezTo>
                      <a:pt x="51644" y="9481"/>
                      <a:pt x="63931" y="6433"/>
                      <a:pt x="66598" y="7290"/>
                    </a:cubicBezTo>
                    <a:cubicBezTo>
                      <a:pt x="68789" y="7957"/>
                      <a:pt x="68503" y="8909"/>
                      <a:pt x="67360" y="9957"/>
                    </a:cubicBezTo>
                    <a:cubicBezTo>
                      <a:pt x="67360" y="9957"/>
                      <a:pt x="54406" y="24245"/>
                      <a:pt x="44596" y="34913"/>
                    </a:cubicBezTo>
                    <a:lnTo>
                      <a:pt x="44596" y="53867"/>
                    </a:lnTo>
                    <a:cubicBezTo>
                      <a:pt x="44596" y="57296"/>
                      <a:pt x="36595" y="60821"/>
                      <a:pt x="33546" y="60821"/>
                    </a:cubicBezTo>
                    <a:cubicBezTo>
                      <a:pt x="31260" y="60821"/>
                      <a:pt x="30879" y="59773"/>
                      <a:pt x="30879" y="58535"/>
                    </a:cubicBezTo>
                    <a:lnTo>
                      <a:pt x="30879" y="35008"/>
                    </a:lnTo>
                    <a:cubicBezTo>
                      <a:pt x="30879" y="35008"/>
                      <a:pt x="30879" y="35008"/>
                      <a:pt x="30879" y="35008"/>
                    </a:cubicBezTo>
                    <a:cubicBezTo>
                      <a:pt x="20973" y="24340"/>
                      <a:pt x="8020" y="9957"/>
                      <a:pt x="8020" y="9957"/>
                    </a:cubicBezTo>
                    <a:cubicBezTo>
                      <a:pt x="6876" y="8909"/>
                      <a:pt x="6591" y="7957"/>
                      <a:pt x="8781" y="729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9" name="자유형: 도형 828">
                <a:extLst>
                  <a:ext uri="{FF2B5EF4-FFF2-40B4-BE49-F238E27FC236}">
                    <a16:creationId xmlns:a16="http://schemas.microsoft.com/office/drawing/2014/main" id="{F5184683-4723-4620-A020-C6243F1D95B6}"/>
                  </a:ext>
                </a:extLst>
              </p:cNvPr>
              <p:cNvSpPr/>
              <p:nvPr/>
            </p:nvSpPr>
            <p:spPr>
              <a:xfrm>
                <a:off x="4083177" y="3988737"/>
                <a:ext cx="57150" cy="57150"/>
              </a:xfrm>
              <a:custGeom>
                <a:avLst/>
                <a:gdLst>
                  <a:gd name="connsiteX0" fmla="*/ 48578 w 57150"/>
                  <a:gd name="connsiteY0" fmla="*/ 49721 h 57150"/>
                  <a:gd name="connsiteX1" fmla="*/ 24670 w 57150"/>
                  <a:gd name="connsiteY1" fmla="*/ 49721 h 57150"/>
                  <a:gd name="connsiteX2" fmla="*/ 20764 w 57150"/>
                  <a:gd name="connsiteY2" fmla="*/ 47339 h 57150"/>
                  <a:gd name="connsiteX3" fmla="*/ 20764 w 57150"/>
                  <a:gd name="connsiteY3" fmla="*/ 36576 h 57150"/>
                  <a:gd name="connsiteX4" fmla="*/ 41434 w 57150"/>
                  <a:gd name="connsiteY4" fmla="*/ 36576 h 57150"/>
                  <a:gd name="connsiteX5" fmla="*/ 51530 w 57150"/>
                  <a:gd name="connsiteY5" fmla="*/ 30575 h 57150"/>
                  <a:gd name="connsiteX6" fmla="*/ 49244 w 57150"/>
                  <a:gd name="connsiteY6" fmla="*/ 27908 h 57150"/>
                  <a:gd name="connsiteX7" fmla="*/ 20764 w 57150"/>
                  <a:gd name="connsiteY7" fmla="*/ 27908 h 57150"/>
                  <a:gd name="connsiteX8" fmla="*/ 20764 w 57150"/>
                  <a:gd name="connsiteY8" fmla="*/ 24003 h 57150"/>
                  <a:gd name="connsiteX9" fmla="*/ 20764 w 57150"/>
                  <a:gd name="connsiteY9" fmla="*/ 24003 h 57150"/>
                  <a:gd name="connsiteX10" fmla="*/ 20764 w 57150"/>
                  <a:gd name="connsiteY10" fmla="*/ 18193 h 57150"/>
                  <a:gd name="connsiteX11" fmla="*/ 24670 w 57150"/>
                  <a:gd name="connsiteY11" fmla="*/ 15812 h 57150"/>
                  <a:gd name="connsiteX12" fmla="*/ 44768 w 57150"/>
                  <a:gd name="connsiteY12" fmla="*/ 15812 h 57150"/>
                  <a:gd name="connsiteX13" fmla="*/ 54864 w 57150"/>
                  <a:gd name="connsiteY13" fmla="*/ 9811 h 57150"/>
                  <a:gd name="connsiteX14" fmla="*/ 52578 w 57150"/>
                  <a:gd name="connsiteY14" fmla="*/ 7144 h 57150"/>
                  <a:gd name="connsiteX15" fmla="*/ 17907 w 57150"/>
                  <a:gd name="connsiteY15" fmla="*/ 7144 h 57150"/>
                  <a:gd name="connsiteX16" fmla="*/ 7144 w 57150"/>
                  <a:gd name="connsiteY16" fmla="*/ 14097 h 57150"/>
                  <a:gd name="connsiteX17" fmla="*/ 7144 w 57150"/>
                  <a:gd name="connsiteY17" fmla="*/ 51054 h 57150"/>
                  <a:gd name="connsiteX18" fmla="*/ 17907 w 57150"/>
                  <a:gd name="connsiteY18" fmla="*/ 58007 h 57150"/>
                  <a:gd name="connsiteX19" fmla="*/ 17907 w 57150"/>
                  <a:gd name="connsiteY19" fmla="*/ 58007 h 57150"/>
                  <a:gd name="connsiteX20" fmla="*/ 56388 w 57150"/>
                  <a:gd name="connsiteY20" fmla="*/ 58007 h 57150"/>
                  <a:gd name="connsiteX21" fmla="*/ 58674 w 57150"/>
                  <a:gd name="connsiteY21" fmla="*/ 55436 h 57150"/>
                  <a:gd name="connsiteX22" fmla="*/ 48578 w 57150"/>
                  <a:gd name="connsiteY22" fmla="*/ 49435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57150" h="57150">
                    <a:moveTo>
                      <a:pt x="48578" y="49721"/>
                    </a:moveTo>
                    <a:cubicBezTo>
                      <a:pt x="48578" y="49721"/>
                      <a:pt x="28194" y="49721"/>
                      <a:pt x="24670" y="49721"/>
                    </a:cubicBezTo>
                    <a:cubicBezTo>
                      <a:pt x="23146" y="49721"/>
                      <a:pt x="20860" y="48673"/>
                      <a:pt x="20764" y="47339"/>
                    </a:cubicBezTo>
                    <a:lnTo>
                      <a:pt x="20764" y="36576"/>
                    </a:lnTo>
                    <a:lnTo>
                      <a:pt x="41434" y="36576"/>
                    </a:lnTo>
                    <a:cubicBezTo>
                      <a:pt x="44387" y="36576"/>
                      <a:pt x="51530" y="33242"/>
                      <a:pt x="51530" y="30575"/>
                    </a:cubicBezTo>
                    <a:cubicBezTo>
                      <a:pt x="51530" y="29146"/>
                      <a:pt x="51245" y="27908"/>
                      <a:pt x="49244" y="27908"/>
                    </a:cubicBezTo>
                    <a:lnTo>
                      <a:pt x="20764" y="27908"/>
                    </a:lnTo>
                    <a:lnTo>
                      <a:pt x="20764" y="24003"/>
                    </a:lnTo>
                    <a:lnTo>
                      <a:pt x="20764" y="24003"/>
                    </a:lnTo>
                    <a:lnTo>
                      <a:pt x="20764" y="18193"/>
                    </a:lnTo>
                    <a:cubicBezTo>
                      <a:pt x="20860" y="16954"/>
                      <a:pt x="23146" y="15812"/>
                      <a:pt x="24670" y="15812"/>
                    </a:cubicBezTo>
                    <a:lnTo>
                      <a:pt x="44768" y="15812"/>
                    </a:lnTo>
                    <a:cubicBezTo>
                      <a:pt x="47720" y="15812"/>
                      <a:pt x="54864" y="12478"/>
                      <a:pt x="54864" y="9811"/>
                    </a:cubicBezTo>
                    <a:cubicBezTo>
                      <a:pt x="54864" y="8382"/>
                      <a:pt x="54578" y="7144"/>
                      <a:pt x="52578" y="7144"/>
                    </a:cubicBezTo>
                    <a:cubicBezTo>
                      <a:pt x="51245" y="7144"/>
                      <a:pt x="18002" y="7144"/>
                      <a:pt x="17907" y="7144"/>
                    </a:cubicBezTo>
                    <a:cubicBezTo>
                      <a:pt x="14002" y="7144"/>
                      <a:pt x="7144" y="10763"/>
                      <a:pt x="7144" y="14097"/>
                    </a:cubicBezTo>
                    <a:lnTo>
                      <a:pt x="7144" y="51054"/>
                    </a:lnTo>
                    <a:cubicBezTo>
                      <a:pt x="7144" y="54388"/>
                      <a:pt x="14002" y="57912"/>
                      <a:pt x="17907" y="58007"/>
                    </a:cubicBezTo>
                    <a:lnTo>
                      <a:pt x="17907" y="58007"/>
                    </a:lnTo>
                    <a:cubicBezTo>
                      <a:pt x="20955" y="58007"/>
                      <a:pt x="54388" y="58007"/>
                      <a:pt x="56388" y="58007"/>
                    </a:cubicBezTo>
                    <a:cubicBezTo>
                      <a:pt x="58388" y="58007"/>
                      <a:pt x="58674" y="56864"/>
                      <a:pt x="58674" y="55436"/>
                    </a:cubicBezTo>
                    <a:cubicBezTo>
                      <a:pt x="58674" y="52769"/>
                      <a:pt x="51530" y="49435"/>
                      <a:pt x="48578" y="4943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0" name="자유형: 도형 829">
                <a:extLst>
                  <a:ext uri="{FF2B5EF4-FFF2-40B4-BE49-F238E27FC236}">
                    <a16:creationId xmlns:a16="http://schemas.microsoft.com/office/drawing/2014/main" id="{221DFF25-6FDF-4FD2-B8FA-963B84F1F295}"/>
                  </a:ext>
                </a:extLst>
              </p:cNvPr>
              <p:cNvSpPr/>
              <p:nvPr/>
            </p:nvSpPr>
            <p:spPr>
              <a:xfrm>
                <a:off x="3961638" y="3989023"/>
                <a:ext cx="76200" cy="66675"/>
              </a:xfrm>
              <a:custGeom>
                <a:avLst/>
                <a:gdLst>
                  <a:gd name="connsiteX0" fmla="*/ 7144 w 76200"/>
                  <a:gd name="connsiteY0" fmla="*/ 9715 h 66675"/>
                  <a:gd name="connsiteX1" fmla="*/ 9430 w 76200"/>
                  <a:gd name="connsiteY1" fmla="*/ 7144 h 66675"/>
                  <a:gd name="connsiteX2" fmla="*/ 67627 w 76200"/>
                  <a:gd name="connsiteY2" fmla="*/ 7144 h 66675"/>
                  <a:gd name="connsiteX3" fmla="*/ 69913 w 76200"/>
                  <a:gd name="connsiteY3" fmla="*/ 9715 h 66675"/>
                  <a:gd name="connsiteX4" fmla="*/ 59817 w 76200"/>
                  <a:gd name="connsiteY4" fmla="*/ 15716 h 66675"/>
                  <a:gd name="connsiteX5" fmla="*/ 45339 w 76200"/>
                  <a:gd name="connsiteY5" fmla="*/ 15716 h 66675"/>
                  <a:gd name="connsiteX6" fmla="*/ 45339 w 76200"/>
                  <a:gd name="connsiteY6" fmla="*/ 53054 h 66675"/>
                  <a:gd name="connsiteX7" fmla="*/ 34290 w 76200"/>
                  <a:gd name="connsiteY7" fmla="*/ 60008 h 66675"/>
                  <a:gd name="connsiteX8" fmla="*/ 31718 w 76200"/>
                  <a:gd name="connsiteY8" fmla="*/ 57721 h 66675"/>
                  <a:gd name="connsiteX9" fmla="*/ 31718 w 76200"/>
                  <a:gd name="connsiteY9" fmla="*/ 15716 h 66675"/>
                  <a:gd name="connsiteX10" fmla="*/ 17240 w 76200"/>
                  <a:gd name="connsiteY10" fmla="*/ 15716 h 66675"/>
                  <a:gd name="connsiteX11" fmla="*/ 7144 w 76200"/>
                  <a:gd name="connsiteY11" fmla="*/ 971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6200" h="66675">
                    <a:moveTo>
                      <a:pt x="7144" y="9715"/>
                    </a:moveTo>
                    <a:cubicBezTo>
                      <a:pt x="7144" y="8287"/>
                      <a:pt x="7429" y="7144"/>
                      <a:pt x="9430" y="7144"/>
                    </a:cubicBezTo>
                    <a:lnTo>
                      <a:pt x="67627" y="7144"/>
                    </a:lnTo>
                    <a:cubicBezTo>
                      <a:pt x="69628" y="7144"/>
                      <a:pt x="69913" y="8287"/>
                      <a:pt x="69913" y="9715"/>
                    </a:cubicBezTo>
                    <a:cubicBezTo>
                      <a:pt x="69913" y="12383"/>
                      <a:pt x="62770" y="15716"/>
                      <a:pt x="59817" y="15716"/>
                    </a:cubicBezTo>
                    <a:lnTo>
                      <a:pt x="45339" y="15716"/>
                    </a:lnTo>
                    <a:lnTo>
                      <a:pt x="45339" y="53054"/>
                    </a:lnTo>
                    <a:cubicBezTo>
                      <a:pt x="45339" y="56483"/>
                      <a:pt x="37338" y="60008"/>
                      <a:pt x="34290" y="60008"/>
                    </a:cubicBezTo>
                    <a:cubicBezTo>
                      <a:pt x="32004" y="60008"/>
                      <a:pt x="31718" y="58960"/>
                      <a:pt x="31718" y="57721"/>
                    </a:cubicBezTo>
                    <a:lnTo>
                      <a:pt x="31718" y="15716"/>
                    </a:lnTo>
                    <a:lnTo>
                      <a:pt x="17240" y="15716"/>
                    </a:lnTo>
                    <a:cubicBezTo>
                      <a:pt x="14288" y="15716"/>
                      <a:pt x="7144" y="12383"/>
                      <a:pt x="7144" y="971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1" name="자유형: 도형 830">
                <a:extLst>
                  <a:ext uri="{FF2B5EF4-FFF2-40B4-BE49-F238E27FC236}">
                    <a16:creationId xmlns:a16="http://schemas.microsoft.com/office/drawing/2014/main" id="{1636FD28-F1FD-4690-BBA8-7D37C85C9DB4}"/>
                  </a:ext>
                </a:extLst>
              </p:cNvPr>
              <p:cNvSpPr/>
              <p:nvPr/>
            </p:nvSpPr>
            <p:spPr>
              <a:xfrm>
                <a:off x="4267676" y="3989023"/>
                <a:ext cx="66675" cy="57150"/>
              </a:xfrm>
              <a:custGeom>
                <a:avLst/>
                <a:gdLst>
                  <a:gd name="connsiteX0" fmla="*/ 57150 w 66675"/>
                  <a:gd name="connsiteY0" fmla="*/ 7144 h 57150"/>
                  <a:gd name="connsiteX1" fmla="*/ 46101 w 66675"/>
                  <a:gd name="connsiteY1" fmla="*/ 14097 h 57150"/>
                  <a:gd name="connsiteX2" fmla="*/ 46101 w 66675"/>
                  <a:gd name="connsiteY2" fmla="*/ 47149 h 57150"/>
                  <a:gd name="connsiteX3" fmla="*/ 42196 w 66675"/>
                  <a:gd name="connsiteY3" fmla="*/ 49530 h 57150"/>
                  <a:gd name="connsiteX4" fmla="*/ 28861 w 66675"/>
                  <a:gd name="connsiteY4" fmla="*/ 49530 h 57150"/>
                  <a:gd name="connsiteX5" fmla="*/ 20860 w 66675"/>
                  <a:gd name="connsiteY5" fmla="*/ 41529 h 57150"/>
                  <a:gd name="connsiteX6" fmla="*/ 20860 w 66675"/>
                  <a:gd name="connsiteY6" fmla="*/ 9620 h 57150"/>
                  <a:gd name="connsiteX7" fmla="*/ 18193 w 66675"/>
                  <a:gd name="connsiteY7" fmla="*/ 7334 h 57150"/>
                  <a:gd name="connsiteX8" fmla="*/ 7144 w 66675"/>
                  <a:gd name="connsiteY8" fmla="*/ 14288 h 57150"/>
                  <a:gd name="connsiteX9" fmla="*/ 7144 w 66675"/>
                  <a:gd name="connsiteY9" fmla="*/ 41529 h 57150"/>
                  <a:gd name="connsiteX10" fmla="*/ 7144 w 66675"/>
                  <a:gd name="connsiteY10" fmla="*/ 41624 h 57150"/>
                  <a:gd name="connsiteX11" fmla="*/ 7144 w 66675"/>
                  <a:gd name="connsiteY11" fmla="*/ 41624 h 57150"/>
                  <a:gd name="connsiteX12" fmla="*/ 23813 w 66675"/>
                  <a:gd name="connsiteY12" fmla="*/ 58103 h 57150"/>
                  <a:gd name="connsiteX13" fmla="*/ 48673 w 66675"/>
                  <a:gd name="connsiteY13" fmla="*/ 58103 h 57150"/>
                  <a:gd name="connsiteX14" fmla="*/ 48863 w 66675"/>
                  <a:gd name="connsiteY14" fmla="*/ 58103 h 57150"/>
                  <a:gd name="connsiteX15" fmla="*/ 59627 w 66675"/>
                  <a:gd name="connsiteY15" fmla="*/ 51149 h 57150"/>
                  <a:gd name="connsiteX16" fmla="*/ 59627 w 66675"/>
                  <a:gd name="connsiteY16" fmla="*/ 9525 h 57150"/>
                  <a:gd name="connsiteX17" fmla="*/ 57055 w 66675"/>
                  <a:gd name="connsiteY17" fmla="*/ 7239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66675" h="57150">
                    <a:moveTo>
                      <a:pt x="57150" y="7144"/>
                    </a:moveTo>
                    <a:cubicBezTo>
                      <a:pt x="54102" y="7144"/>
                      <a:pt x="46101" y="10668"/>
                      <a:pt x="46101" y="14097"/>
                    </a:cubicBezTo>
                    <a:lnTo>
                      <a:pt x="46101" y="47149"/>
                    </a:lnTo>
                    <a:cubicBezTo>
                      <a:pt x="46006" y="48387"/>
                      <a:pt x="43720" y="49530"/>
                      <a:pt x="42196" y="49530"/>
                    </a:cubicBezTo>
                    <a:cubicBezTo>
                      <a:pt x="35624" y="49530"/>
                      <a:pt x="28861" y="49530"/>
                      <a:pt x="28861" y="49530"/>
                    </a:cubicBezTo>
                    <a:cubicBezTo>
                      <a:pt x="24384" y="49530"/>
                      <a:pt x="20860" y="45911"/>
                      <a:pt x="20860" y="41529"/>
                    </a:cubicBezTo>
                    <a:lnTo>
                      <a:pt x="20860" y="9620"/>
                    </a:lnTo>
                    <a:cubicBezTo>
                      <a:pt x="20860" y="8382"/>
                      <a:pt x="20479" y="7334"/>
                      <a:pt x="18193" y="7334"/>
                    </a:cubicBezTo>
                    <a:cubicBezTo>
                      <a:pt x="15240" y="7334"/>
                      <a:pt x="7144" y="10859"/>
                      <a:pt x="7144" y="14288"/>
                    </a:cubicBezTo>
                    <a:cubicBezTo>
                      <a:pt x="7144" y="14288"/>
                      <a:pt x="7144" y="41338"/>
                      <a:pt x="7144" y="41529"/>
                    </a:cubicBezTo>
                    <a:cubicBezTo>
                      <a:pt x="7144" y="41529"/>
                      <a:pt x="7144" y="41624"/>
                      <a:pt x="7144" y="41624"/>
                    </a:cubicBezTo>
                    <a:lnTo>
                      <a:pt x="7144" y="41624"/>
                    </a:lnTo>
                    <a:cubicBezTo>
                      <a:pt x="7429" y="50673"/>
                      <a:pt x="14764" y="57912"/>
                      <a:pt x="23813" y="58103"/>
                    </a:cubicBezTo>
                    <a:cubicBezTo>
                      <a:pt x="23813" y="58103"/>
                      <a:pt x="48578" y="58103"/>
                      <a:pt x="48673" y="58103"/>
                    </a:cubicBezTo>
                    <a:cubicBezTo>
                      <a:pt x="48673" y="58103"/>
                      <a:pt x="48768" y="58103"/>
                      <a:pt x="48863" y="58103"/>
                    </a:cubicBezTo>
                    <a:cubicBezTo>
                      <a:pt x="52769" y="58007"/>
                      <a:pt x="59627" y="54483"/>
                      <a:pt x="59627" y="51149"/>
                    </a:cubicBezTo>
                    <a:lnTo>
                      <a:pt x="59627" y="9525"/>
                    </a:lnTo>
                    <a:cubicBezTo>
                      <a:pt x="59627" y="8287"/>
                      <a:pt x="59246" y="7239"/>
                      <a:pt x="57055" y="7239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2" name="자유형: 도형 831">
                <a:extLst>
                  <a:ext uri="{FF2B5EF4-FFF2-40B4-BE49-F238E27FC236}">
                    <a16:creationId xmlns:a16="http://schemas.microsoft.com/office/drawing/2014/main" id="{4E5DCAFF-FF8C-4F80-8C00-E2B1606BF391}"/>
                  </a:ext>
                </a:extLst>
              </p:cNvPr>
              <p:cNvSpPr/>
              <p:nvPr/>
            </p:nvSpPr>
            <p:spPr>
              <a:xfrm>
                <a:off x="4331018" y="3989118"/>
                <a:ext cx="66675" cy="57150"/>
              </a:xfrm>
              <a:custGeom>
                <a:avLst/>
                <a:gdLst>
                  <a:gd name="connsiteX0" fmla="*/ 59626 w 66675"/>
                  <a:gd name="connsiteY0" fmla="*/ 22765 h 57150"/>
                  <a:gd name="connsiteX1" fmla="*/ 42958 w 66675"/>
                  <a:gd name="connsiteY1" fmla="*/ 7144 h 57150"/>
                  <a:gd name="connsiteX2" fmla="*/ 17907 w 66675"/>
                  <a:gd name="connsiteY2" fmla="*/ 7144 h 57150"/>
                  <a:gd name="connsiteX3" fmla="*/ 7144 w 66675"/>
                  <a:gd name="connsiteY3" fmla="*/ 14097 h 57150"/>
                  <a:gd name="connsiteX4" fmla="*/ 7144 w 66675"/>
                  <a:gd name="connsiteY4" fmla="*/ 55721 h 57150"/>
                  <a:gd name="connsiteX5" fmla="*/ 9811 w 66675"/>
                  <a:gd name="connsiteY5" fmla="*/ 58007 h 57150"/>
                  <a:gd name="connsiteX6" fmla="*/ 20860 w 66675"/>
                  <a:gd name="connsiteY6" fmla="*/ 51054 h 57150"/>
                  <a:gd name="connsiteX7" fmla="*/ 20860 w 66675"/>
                  <a:gd name="connsiteY7" fmla="*/ 18097 h 57150"/>
                  <a:gd name="connsiteX8" fmla="*/ 24765 w 66675"/>
                  <a:gd name="connsiteY8" fmla="*/ 15716 h 57150"/>
                  <a:gd name="connsiteX9" fmla="*/ 38100 w 66675"/>
                  <a:gd name="connsiteY9" fmla="*/ 15716 h 57150"/>
                  <a:gd name="connsiteX10" fmla="*/ 46101 w 66675"/>
                  <a:gd name="connsiteY10" fmla="*/ 23717 h 57150"/>
                  <a:gd name="connsiteX11" fmla="*/ 46101 w 66675"/>
                  <a:gd name="connsiteY11" fmla="*/ 55721 h 57150"/>
                  <a:gd name="connsiteX12" fmla="*/ 48768 w 66675"/>
                  <a:gd name="connsiteY12" fmla="*/ 58007 h 57150"/>
                  <a:gd name="connsiteX13" fmla="*/ 59817 w 66675"/>
                  <a:gd name="connsiteY13" fmla="*/ 51054 h 57150"/>
                  <a:gd name="connsiteX14" fmla="*/ 59817 w 66675"/>
                  <a:gd name="connsiteY14" fmla="*/ 22765 h 57150"/>
                  <a:gd name="connsiteX15" fmla="*/ 59817 w 66675"/>
                  <a:gd name="connsiteY15" fmla="*/ 22765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6675" h="57150">
                    <a:moveTo>
                      <a:pt x="59626" y="22765"/>
                    </a:moveTo>
                    <a:cubicBezTo>
                      <a:pt x="58864" y="14192"/>
                      <a:pt x="51721" y="7334"/>
                      <a:pt x="42958" y="7144"/>
                    </a:cubicBezTo>
                    <a:cubicBezTo>
                      <a:pt x="42863" y="7144"/>
                      <a:pt x="18002" y="7144"/>
                      <a:pt x="17907" y="7144"/>
                    </a:cubicBezTo>
                    <a:cubicBezTo>
                      <a:pt x="14002" y="7239"/>
                      <a:pt x="7144" y="10763"/>
                      <a:pt x="7144" y="14097"/>
                    </a:cubicBezTo>
                    <a:lnTo>
                      <a:pt x="7144" y="55721"/>
                    </a:lnTo>
                    <a:cubicBezTo>
                      <a:pt x="7144" y="56959"/>
                      <a:pt x="7525" y="58007"/>
                      <a:pt x="9811" y="58007"/>
                    </a:cubicBezTo>
                    <a:cubicBezTo>
                      <a:pt x="12763" y="58007"/>
                      <a:pt x="20860" y="54483"/>
                      <a:pt x="20860" y="51054"/>
                    </a:cubicBezTo>
                    <a:lnTo>
                      <a:pt x="20860" y="18097"/>
                    </a:lnTo>
                    <a:cubicBezTo>
                      <a:pt x="20955" y="16859"/>
                      <a:pt x="23241" y="15716"/>
                      <a:pt x="24765" y="15716"/>
                    </a:cubicBezTo>
                    <a:cubicBezTo>
                      <a:pt x="31337" y="15716"/>
                      <a:pt x="38100" y="15716"/>
                      <a:pt x="38100" y="15716"/>
                    </a:cubicBezTo>
                    <a:cubicBezTo>
                      <a:pt x="42577" y="15716"/>
                      <a:pt x="46101" y="19336"/>
                      <a:pt x="46101" y="23717"/>
                    </a:cubicBezTo>
                    <a:lnTo>
                      <a:pt x="46101" y="55721"/>
                    </a:lnTo>
                    <a:cubicBezTo>
                      <a:pt x="46101" y="56959"/>
                      <a:pt x="46482" y="58007"/>
                      <a:pt x="48768" y="58007"/>
                    </a:cubicBezTo>
                    <a:cubicBezTo>
                      <a:pt x="51816" y="58007"/>
                      <a:pt x="59817" y="54483"/>
                      <a:pt x="59817" y="51054"/>
                    </a:cubicBezTo>
                    <a:cubicBezTo>
                      <a:pt x="59817" y="51054"/>
                      <a:pt x="59817" y="22765"/>
                      <a:pt x="59817" y="22765"/>
                    </a:cubicBezTo>
                    <a:lnTo>
                      <a:pt x="59817" y="22765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3" name="자유형: 도형 832">
                <a:extLst>
                  <a:ext uri="{FF2B5EF4-FFF2-40B4-BE49-F238E27FC236}">
                    <a16:creationId xmlns:a16="http://schemas.microsoft.com/office/drawing/2014/main" id="{09652610-4CBC-44C4-88B1-B9AEE3543270}"/>
                  </a:ext>
                </a:extLst>
              </p:cNvPr>
              <p:cNvSpPr/>
              <p:nvPr/>
            </p:nvSpPr>
            <p:spPr>
              <a:xfrm>
                <a:off x="4204526" y="3989023"/>
                <a:ext cx="66675" cy="57150"/>
              </a:xfrm>
              <a:custGeom>
                <a:avLst/>
                <a:gdLst>
                  <a:gd name="connsiteX0" fmla="*/ 42958 w 66675"/>
                  <a:gd name="connsiteY0" fmla="*/ 7144 h 57150"/>
                  <a:gd name="connsiteX1" fmla="*/ 17907 w 66675"/>
                  <a:gd name="connsiteY1" fmla="*/ 7144 h 57150"/>
                  <a:gd name="connsiteX2" fmla="*/ 7144 w 66675"/>
                  <a:gd name="connsiteY2" fmla="*/ 14097 h 57150"/>
                  <a:gd name="connsiteX3" fmla="*/ 7144 w 66675"/>
                  <a:gd name="connsiteY3" fmla="*/ 42386 h 57150"/>
                  <a:gd name="connsiteX4" fmla="*/ 23813 w 66675"/>
                  <a:gd name="connsiteY4" fmla="*/ 58007 h 57150"/>
                  <a:gd name="connsiteX5" fmla="*/ 48863 w 66675"/>
                  <a:gd name="connsiteY5" fmla="*/ 58007 h 57150"/>
                  <a:gd name="connsiteX6" fmla="*/ 59626 w 66675"/>
                  <a:gd name="connsiteY6" fmla="*/ 51054 h 57150"/>
                  <a:gd name="connsiteX7" fmla="*/ 59626 w 66675"/>
                  <a:gd name="connsiteY7" fmla="*/ 36671 h 57150"/>
                  <a:gd name="connsiteX8" fmla="*/ 59626 w 66675"/>
                  <a:gd name="connsiteY8" fmla="*/ 22765 h 57150"/>
                  <a:gd name="connsiteX9" fmla="*/ 42958 w 66675"/>
                  <a:gd name="connsiteY9" fmla="*/ 7144 h 57150"/>
                  <a:gd name="connsiteX10" fmla="*/ 42100 w 66675"/>
                  <a:gd name="connsiteY10" fmla="*/ 49435 h 57150"/>
                  <a:gd name="connsiteX11" fmla="*/ 28670 w 66675"/>
                  <a:gd name="connsiteY11" fmla="*/ 49435 h 57150"/>
                  <a:gd name="connsiteX12" fmla="*/ 20669 w 66675"/>
                  <a:gd name="connsiteY12" fmla="*/ 41434 h 57150"/>
                  <a:gd name="connsiteX13" fmla="*/ 20669 w 66675"/>
                  <a:gd name="connsiteY13" fmla="*/ 22384 h 57150"/>
                  <a:gd name="connsiteX14" fmla="*/ 20669 w 66675"/>
                  <a:gd name="connsiteY14" fmla="*/ 22384 h 57150"/>
                  <a:gd name="connsiteX15" fmla="*/ 20669 w 66675"/>
                  <a:gd name="connsiteY15" fmla="*/ 18193 h 57150"/>
                  <a:gd name="connsiteX16" fmla="*/ 24574 w 66675"/>
                  <a:gd name="connsiteY16" fmla="*/ 15812 h 57150"/>
                  <a:gd name="connsiteX17" fmla="*/ 37909 w 66675"/>
                  <a:gd name="connsiteY17" fmla="*/ 15812 h 57150"/>
                  <a:gd name="connsiteX18" fmla="*/ 45910 w 66675"/>
                  <a:gd name="connsiteY18" fmla="*/ 23813 h 57150"/>
                  <a:gd name="connsiteX19" fmla="*/ 45910 w 66675"/>
                  <a:gd name="connsiteY19" fmla="*/ 42863 h 57150"/>
                  <a:gd name="connsiteX20" fmla="*/ 45910 w 66675"/>
                  <a:gd name="connsiteY20" fmla="*/ 42863 h 57150"/>
                  <a:gd name="connsiteX21" fmla="*/ 45910 w 66675"/>
                  <a:gd name="connsiteY21" fmla="*/ 47054 h 57150"/>
                  <a:gd name="connsiteX22" fmla="*/ 42005 w 66675"/>
                  <a:gd name="connsiteY22" fmla="*/ 49435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66675" h="57150">
                    <a:moveTo>
                      <a:pt x="42958" y="7144"/>
                    </a:moveTo>
                    <a:cubicBezTo>
                      <a:pt x="42958" y="7144"/>
                      <a:pt x="18002" y="7144"/>
                      <a:pt x="17907" y="7144"/>
                    </a:cubicBezTo>
                    <a:cubicBezTo>
                      <a:pt x="14002" y="7239"/>
                      <a:pt x="7144" y="10763"/>
                      <a:pt x="7144" y="14097"/>
                    </a:cubicBezTo>
                    <a:cubicBezTo>
                      <a:pt x="7144" y="14097"/>
                      <a:pt x="7144" y="42101"/>
                      <a:pt x="7144" y="42386"/>
                    </a:cubicBezTo>
                    <a:cubicBezTo>
                      <a:pt x="7906" y="50959"/>
                      <a:pt x="15049" y="57817"/>
                      <a:pt x="23813" y="58007"/>
                    </a:cubicBezTo>
                    <a:cubicBezTo>
                      <a:pt x="23908" y="58007"/>
                      <a:pt x="48768" y="58007"/>
                      <a:pt x="48863" y="58007"/>
                    </a:cubicBezTo>
                    <a:cubicBezTo>
                      <a:pt x="52768" y="57912"/>
                      <a:pt x="59626" y="54388"/>
                      <a:pt x="59626" y="51054"/>
                    </a:cubicBezTo>
                    <a:lnTo>
                      <a:pt x="59626" y="36671"/>
                    </a:lnTo>
                    <a:cubicBezTo>
                      <a:pt x="59626" y="36671"/>
                      <a:pt x="59626" y="23051"/>
                      <a:pt x="59626" y="22765"/>
                    </a:cubicBezTo>
                    <a:cubicBezTo>
                      <a:pt x="58864" y="14192"/>
                      <a:pt x="51721" y="7429"/>
                      <a:pt x="42958" y="7144"/>
                    </a:cubicBezTo>
                    <a:close/>
                    <a:moveTo>
                      <a:pt x="42100" y="49435"/>
                    </a:moveTo>
                    <a:cubicBezTo>
                      <a:pt x="35528" y="49435"/>
                      <a:pt x="28670" y="49435"/>
                      <a:pt x="28670" y="49435"/>
                    </a:cubicBezTo>
                    <a:cubicBezTo>
                      <a:pt x="24193" y="49435"/>
                      <a:pt x="20669" y="45815"/>
                      <a:pt x="20669" y="41434"/>
                    </a:cubicBezTo>
                    <a:lnTo>
                      <a:pt x="20669" y="22384"/>
                    </a:lnTo>
                    <a:lnTo>
                      <a:pt x="20669" y="22384"/>
                    </a:lnTo>
                    <a:lnTo>
                      <a:pt x="20669" y="18193"/>
                    </a:lnTo>
                    <a:cubicBezTo>
                      <a:pt x="20764" y="16954"/>
                      <a:pt x="23050" y="15812"/>
                      <a:pt x="24574" y="15812"/>
                    </a:cubicBezTo>
                    <a:cubicBezTo>
                      <a:pt x="31147" y="15812"/>
                      <a:pt x="37909" y="15812"/>
                      <a:pt x="37909" y="15812"/>
                    </a:cubicBezTo>
                    <a:cubicBezTo>
                      <a:pt x="42386" y="15812"/>
                      <a:pt x="45910" y="19431"/>
                      <a:pt x="45910" y="23813"/>
                    </a:cubicBezTo>
                    <a:lnTo>
                      <a:pt x="45910" y="42863"/>
                    </a:lnTo>
                    <a:lnTo>
                      <a:pt x="45910" y="42863"/>
                    </a:lnTo>
                    <a:lnTo>
                      <a:pt x="45910" y="47054"/>
                    </a:lnTo>
                    <a:cubicBezTo>
                      <a:pt x="45815" y="48292"/>
                      <a:pt x="43529" y="49435"/>
                      <a:pt x="42005" y="4943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4" name="자유형: 도형 833">
                <a:extLst>
                  <a:ext uri="{FF2B5EF4-FFF2-40B4-BE49-F238E27FC236}">
                    <a16:creationId xmlns:a16="http://schemas.microsoft.com/office/drawing/2014/main" id="{24939193-B62E-4CC1-BBD8-A095BB5B0261}"/>
                  </a:ext>
                </a:extLst>
              </p:cNvPr>
              <p:cNvSpPr/>
              <p:nvPr/>
            </p:nvSpPr>
            <p:spPr>
              <a:xfrm>
                <a:off x="4327493" y="4124087"/>
                <a:ext cx="47625" cy="47625"/>
              </a:xfrm>
              <a:custGeom>
                <a:avLst/>
                <a:gdLst>
                  <a:gd name="connsiteX0" fmla="*/ 45339 w 47625"/>
                  <a:gd name="connsiteY0" fmla="*/ 13526 h 47625"/>
                  <a:gd name="connsiteX1" fmla="*/ 38100 w 47625"/>
                  <a:gd name="connsiteY1" fmla="*/ 7144 h 47625"/>
                  <a:gd name="connsiteX2" fmla="*/ 11811 w 47625"/>
                  <a:gd name="connsiteY2" fmla="*/ 7144 h 47625"/>
                  <a:gd name="connsiteX3" fmla="*/ 11811 w 47625"/>
                  <a:gd name="connsiteY3" fmla="*/ 14573 h 47625"/>
                  <a:gd name="connsiteX4" fmla="*/ 32385 w 47625"/>
                  <a:gd name="connsiteY4" fmla="*/ 14573 h 47625"/>
                  <a:gd name="connsiteX5" fmla="*/ 34862 w 47625"/>
                  <a:gd name="connsiteY5" fmla="*/ 16859 h 47625"/>
                  <a:gd name="connsiteX6" fmla="*/ 7144 w 47625"/>
                  <a:gd name="connsiteY6" fmla="*/ 42386 h 47625"/>
                  <a:gd name="connsiteX7" fmla="*/ 11240 w 47625"/>
                  <a:gd name="connsiteY7" fmla="*/ 48482 h 47625"/>
                  <a:gd name="connsiteX8" fmla="*/ 45339 w 47625"/>
                  <a:gd name="connsiteY8" fmla="*/ 1352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625" h="47625">
                    <a:moveTo>
                      <a:pt x="45339" y="13526"/>
                    </a:moveTo>
                    <a:cubicBezTo>
                      <a:pt x="45339" y="9620"/>
                      <a:pt x="42577" y="7144"/>
                      <a:pt x="38100" y="7144"/>
                    </a:cubicBezTo>
                    <a:lnTo>
                      <a:pt x="11811" y="7144"/>
                    </a:lnTo>
                    <a:lnTo>
                      <a:pt x="11811" y="14573"/>
                    </a:lnTo>
                    <a:lnTo>
                      <a:pt x="32385" y="14573"/>
                    </a:lnTo>
                    <a:cubicBezTo>
                      <a:pt x="34576" y="14573"/>
                      <a:pt x="34862" y="15145"/>
                      <a:pt x="34862" y="16859"/>
                    </a:cubicBezTo>
                    <a:cubicBezTo>
                      <a:pt x="34862" y="36100"/>
                      <a:pt x="7429" y="42386"/>
                      <a:pt x="7144" y="42386"/>
                    </a:cubicBezTo>
                    <a:lnTo>
                      <a:pt x="11240" y="48482"/>
                    </a:lnTo>
                    <a:cubicBezTo>
                      <a:pt x="11716" y="48482"/>
                      <a:pt x="45339" y="42958"/>
                      <a:pt x="45339" y="13526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5" name="자유형: 도형 834">
                <a:extLst>
                  <a:ext uri="{FF2B5EF4-FFF2-40B4-BE49-F238E27FC236}">
                    <a16:creationId xmlns:a16="http://schemas.microsoft.com/office/drawing/2014/main" id="{5414F0DC-D15B-4211-8B33-36AC5D1FBC76}"/>
                  </a:ext>
                </a:extLst>
              </p:cNvPr>
              <p:cNvSpPr/>
              <p:nvPr/>
            </p:nvSpPr>
            <p:spPr>
              <a:xfrm>
                <a:off x="4401407" y="4123706"/>
                <a:ext cx="57150" cy="47625"/>
              </a:xfrm>
              <a:custGeom>
                <a:avLst/>
                <a:gdLst>
                  <a:gd name="connsiteX0" fmla="*/ 30289 w 57150"/>
                  <a:gd name="connsiteY0" fmla="*/ 30385 h 47625"/>
                  <a:gd name="connsiteX1" fmla="*/ 48768 w 57150"/>
                  <a:gd name="connsiteY1" fmla="*/ 42386 h 47625"/>
                  <a:gd name="connsiteX2" fmla="*/ 53435 w 57150"/>
                  <a:gd name="connsiteY2" fmla="*/ 36100 h 47625"/>
                  <a:gd name="connsiteX3" fmla="*/ 35433 w 57150"/>
                  <a:gd name="connsiteY3" fmla="*/ 16478 h 47625"/>
                  <a:gd name="connsiteX4" fmla="*/ 35433 w 57150"/>
                  <a:gd name="connsiteY4" fmla="*/ 7144 h 47625"/>
                  <a:gd name="connsiteX5" fmla="*/ 25051 w 57150"/>
                  <a:gd name="connsiteY5" fmla="*/ 7144 h 47625"/>
                  <a:gd name="connsiteX6" fmla="*/ 25051 w 57150"/>
                  <a:gd name="connsiteY6" fmla="*/ 17431 h 47625"/>
                  <a:gd name="connsiteX7" fmla="*/ 7144 w 57150"/>
                  <a:gd name="connsiteY7" fmla="*/ 36004 h 47625"/>
                  <a:gd name="connsiteX8" fmla="*/ 11716 w 57150"/>
                  <a:gd name="connsiteY8" fmla="*/ 42196 h 47625"/>
                  <a:gd name="connsiteX9" fmla="*/ 30289 w 57150"/>
                  <a:gd name="connsiteY9" fmla="*/ 3028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150" h="47625">
                    <a:moveTo>
                      <a:pt x="30289" y="30385"/>
                    </a:moveTo>
                    <a:cubicBezTo>
                      <a:pt x="35243" y="40291"/>
                      <a:pt x="45529" y="42386"/>
                      <a:pt x="48768" y="42386"/>
                    </a:cubicBezTo>
                    <a:cubicBezTo>
                      <a:pt x="48863" y="42386"/>
                      <a:pt x="53435" y="36100"/>
                      <a:pt x="53435" y="36100"/>
                    </a:cubicBezTo>
                    <a:cubicBezTo>
                      <a:pt x="53245" y="36100"/>
                      <a:pt x="36004" y="34576"/>
                      <a:pt x="35433" y="16478"/>
                    </a:cubicBezTo>
                    <a:lnTo>
                      <a:pt x="35433" y="7144"/>
                    </a:lnTo>
                    <a:lnTo>
                      <a:pt x="25051" y="7144"/>
                    </a:lnTo>
                    <a:lnTo>
                      <a:pt x="25051" y="17431"/>
                    </a:lnTo>
                    <a:cubicBezTo>
                      <a:pt x="24003" y="34576"/>
                      <a:pt x="7239" y="36004"/>
                      <a:pt x="7144" y="36004"/>
                    </a:cubicBezTo>
                    <a:lnTo>
                      <a:pt x="11716" y="42196"/>
                    </a:lnTo>
                    <a:cubicBezTo>
                      <a:pt x="15050" y="42291"/>
                      <a:pt x="25337" y="40196"/>
                      <a:pt x="30289" y="30289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6" name="자유형: 도형 835">
                <a:extLst>
                  <a:ext uri="{FF2B5EF4-FFF2-40B4-BE49-F238E27FC236}">
                    <a16:creationId xmlns:a16="http://schemas.microsoft.com/office/drawing/2014/main" id="{933D4D6E-97CE-4C21-8671-D2FBBAC72374}"/>
                  </a:ext>
                </a:extLst>
              </p:cNvPr>
              <p:cNvSpPr/>
              <p:nvPr/>
            </p:nvSpPr>
            <p:spPr>
              <a:xfrm>
                <a:off x="4343781" y="4167045"/>
                <a:ext cx="57150" cy="38100"/>
              </a:xfrm>
              <a:custGeom>
                <a:avLst/>
                <a:gdLst>
                  <a:gd name="connsiteX0" fmla="*/ 54769 w 57150"/>
                  <a:gd name="connsiteY0" fmla="*/ 26003 h 38100"/>
                  <a:gd name="connsiteX1" fmla="*/ 19050 w 57150"/>
                  <a:gd name="connsiteY1" fmla="*/ 26003 h 38100"/>
                  <a:gd name="connsiteX2" fmla="*/ 16859 w 57150"/>
                  <a:gd name="connsiteY2" fmla="*/ 23527 h 38100"/>
                  <a:gd name="connsiteX3" fmla="*/ 16859 w 57150"/>
                  <a:gd name="connsiteY3" fmla="*/ 7144 h 38100"/>
                  <a:gd name="connsiteX4" fmla="*/ 7144 w 57150"/>
                  <a:gd name="connsiteY4" fmla="*/ 7144 h 38100"/>
                  <a:gd name="connsiteX5" fmla="*/ 7144 w 57150"/>
                  <a:gd name="connsiteY5" fmla="*/ 23431 h 38100"/>
                  <a:gd name="connsiteX6" fmla="*/ 16573 w 57150"/>
                  <a:gd name="connsiteY6" fmla="*/ 33433 h 38100"/>
                  <a:gd name="connsiteX7" fmla="*/ 54769 w 57150"/>
                  <a:gd name="connsiteY7" fmla="*/ 33433 h 38100"/>
                  <a:gd name="connsiteX8" fmla="*/ 54769 w 57150"/>
                  <a:gd name="connsiteY8" fmla="*/ 2590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50" h="38100">
                    <a:moveTo>
                      <a:pt x="54769" y="26003"/>
                    </a:moveTo>
                    <a:lnTo>
                      <a:pt x="19050" y="26003"/>
                    </a:lnTo>
                    <a:cubicBezTo>
                      <a:pt x="17716" y="26003"/>
                      <a:pt x="16859" y="24955"/>
                      <a:pt x="16859" y="23527"/>
                    </a:cubicBezTo>
                    <a:lnTo>
                      <a:pt x="16859" y="7144"/>
                    </a:lnTo>
                    <a:lnTo>
                      <a:pt x="7144" y="7144"/>
                    </a:lnTo>
                    <a:lnTo>
                      <a:pt x="7144" y="23431"/>
                    </a:lnTo>
                    <a:cubicBezTo>
                      <a:pt x="7144" y="30099"/>
                      <a:pt x="10287" y="33433"/>
                      <a:pt x="16573" y="33433"/>
                    </a:cubicBezTo>
                    <a:lnTo>
                      <a:pt x="54769" y="33433"/>
                    </a:lnTo>
                    <a:lnTo>
                      <a:pt x="54769" y="25908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7" name="자유형: 도형 836">
                <a:extLst>
                  <a:ext uri="{FF2B5EF4-FFF2-40B4-BE49-F238E27FC236}">
                    <a16:creationId xmlns:a16="http://schemas.microsoft.com/office/drawing/2014/main" id="{672F93F7-7374-472E-B939-1B38EACC4E15}"/>
                  </a:ext>
                </a:extLst>
              </p:cNvPr>
              <p:cNvSpPr/>
              <p:nvPr/>
            </p:nvSpPr>
            <p:spPr>
              <a:xfrm>
                <a:off x="4420076" y="4163235"/>
                <a:ext cx="57150" cy="38100"/>
              </a:xfrm>
              <a:custGeom>
                <a:avLst/>
                <a:gdLst>
                  <a:gd name="connsiteX0" fmla="*/ 54959 w 57150"/>
                  <a:gd name="connsiteY0" fmla="*/ 25908 h 38100"/>
                  <a:gd name="connsiteX1" fmla="*/ 54959 w 57150"/>
                  <a:gd name="connsiteY1" fmla="*/ 7144 h 38100"/>
                  <a:gd name="connsiteX2" fmla="*/ 7334 w 57150"/>
                  <a:gd name="connsiteY2" fmla="*/ 7144 h 38100"/>
                  <a:gd name="connsiteX3" fmla="*/ 7334 w 57150"/>
                  <a:gd name="connsiteY3" fmla="*/ 14573 h 38100"/>
                  <a:gd name="connsiteX4" fmla="*/ 45434 w 57150"/>
                  <a:gd name="connsiteY4" fmla="*/ 14573 h 38100"/>
                  <a:gd name="connsiteX5" fmla="*/ 45434 w 57150"/>
                  <a:gd name="connsiteY5" fmla="*/ 18479 h 38100"/>
                  <a:gd name="connsiteX6" fmla="*/ 7144 w 57150"/>
                  <a:gd name="connsiteY6" fmla="*/ 18479 h 38100"/>
                  <a:gd name="connsiteX7" fmla="*/ 7144 w 57150"/>
                  <a:gd name="connsiteY7" fmla="*/ 28099 h 38100"/>
                  <a:gd name="connsiteX8" fmla="*/ 16764 w 57150"/>
                  <a:gd name="connsiteY8" fmla="*/ 38100 h 38100"/>
                  <a:gd name="connsiteX9" fmla="*/ 55626 w 57150"/>
                  <a:gd name="connsiteY9" fmla="*/ 38100 h 38100"/>
                  <a:gd name="connsiteX10" fmla="*/ 55626 w 57150"/>
                  <a:gd name="connsiteY10" fmla="*/ 30575 h 38100"/>
                  <a:gd name="connsiteX11" fmla="*/ 19241 w 57150"/>
                  <a:gd name="connsiteY11" fmla="*/ 30575 h 38100"/>
                  <a:gd name="connsiteX12" fmla="*/ 16954 w 57150"/>
                  <a:gd name="connsiteY12" fmla="*/ 28099 h 38100"/>
                  <a:gd name="connsiteX13" fmla="*/ 16954 w 57150"/>
                  <a:gd name="connsiteY13" fmla="*/ 25813 h 38100"/>
                  <a:gd name="connsiteX14" fmla="*/ 54959 w 57150"/>
                  <a:gd name="connsiteY14" fmla="*/ 2581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7150" h="38100">
                    <a:moveTo>
                      <a:pt x="54959" y="25908"/>
                    </a:moveTo>
                    <a:lnTo>
                      <a:pt x="54959" y="7144"/>
                    </a:lnTo>
                    <a:cubicBezTo>
                      <a:pt x="54959" y="7144"/>
                      <a:pt x="7334" y="7144"/>
                      <a:pt x="7334" y="7144"/>
                    </a:cubicBezTo>
                    <a:lnTo>
                      <a:pt x="7334" y="14573"/>
                    </a:lnTo>
                    <a:lnTo>
                      <a:pt x="45434" y="14573"/>
                    </a:lnTo>
                    <a:lnTo>
                      <a:pt x="45434" y="18479"/>
                    </a:lnTo>
                    <a:lnTo>
                      <a:pt x="7144" y="18479"/>
                    </a:lnTo>
                    <a:lnTo>
                      <a:pt x="7144" y="28099"/>
                    </a:lnTo>
                    <a:cubicBezTo>
                      <a:pt x="7144" y="34671"/>
                      <a:pt x="10478" y="38100"/>
                      <a:pt x="16764" y="38100"/>
                    </a:cubicBezTo>
                    <a:lnTo>
                      <a:pt x="55626" y="38100"/>
                    </a:lnTo>
                    <a:lnTo>
                      <a:pt x="55626" y="30575"/>
                    </a:lnTo>
                    <a:lnTo>
                      <a:pt x="19241" y="30575"/>
                    </a:lnTo>
                    <a:cubicBezTo>
                      <a:pt x="17907" y="30575"/>
                      <a:pt x="16954" y="29528"/>
                      <a:pt x="16954" y="28099"/>
                    </a:cubicBezTo>
                    <a:lnTo>
                      <a:pt x="16954" y="25813"/>
                    </a:lnTo>
                    <a:lnTo>
                      <a:pt x="54959" y="25813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8" name="자유형: 도형 837">
                <a:extLst>
                  <a:ext uri="{FF2B5EF4-FFF2-40B4-BE49-F238E27FC236}">
                    <a16:creationId xmlns:a16="http://schemas.microsoft.com/office/drawing/2014/main" id="{23FDCAC6-071E-42E8-AA62-E40D5B26924C}"/>
                  </a:ext>
                </a:extLst>
              </p:cNvPr>
              <p:cNvSpPr/>
              <p:nvPr/>
            </p:nvSpPr>
            <p:spPr>
              <a:xfrm>
                <a:off x="4366927" y="4120087"/>
                <a:ext cx="28575" cy="66675"/>
              </a:xfrm>
              <a:custGeom>
                <a:avLst/>
                <a:gdLst>
                  <a:gd name="connsiteX0" fmla="*/ 20860 w 28575"/>
                  <a:gd name="connsiteY0" fmla="*/ 60198 h 66675"/>
                  <a:gd name="connsiteX1" fmla="*/ 30385 w 28575"/>
                  <a:gd name="connsiteY1" fmla="*/ 60198 h 66675"/>
                  <a:gd name="connsiteX2" fmla="*/ 30385 w 28575"/>
                  <a:gd name="connsiteY2" fmla="*/ 8858 h 66675"/>
                  <a:gd name="connsiteX3" fmla="*/ 28480 w 28575"/>
                  <a:gd name="connsiteY3" fmla="*/ 7144 h 66675"/>
                  <a:gd name="connsiteX4" fmla="*/ 20860 w 28575"/>
                  <a:gd name="connsiteY4" fmla="*/ 12001 h 66675"/>
                  <a:gd name="connsiteX5" fmla="*/ 20860 w 28575"/>
                  <a:gd name="connsiteY5" fmla="*/ 28384 h 66675"/>
                  <a:gd name="connsiteX6" fmla="*/ 7144 w 28575"/>
                  <a:gd name="connsiteY6" fmla="*/ 28384 h 66675"/>
                  <a:gd name="connsiteX7" fmla="*/ 7144 w 28575"/>
                  <a:gd name="connsiteY7" fmla="*/ 35814 h 66675"/>
                  <a:gd name="connsiteX8" fmla="*/ 20860 w 28575"/>
                  <a:gd name="connsiteY8" fmla="*/ 35814 h 66675"/>
                  <a:gd name="connsiteX9" fmla="*/ 20860 w 28575"/>
                  <a:gd name="connsiteY9" fmla="*/ 60198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575" h="66675">
                    <a:moveTo>
                      <a:pt x="20860" y="60198"/>
                    </a:moveTo>
                    <a:lnTo>
                      <a:pt x="30385" y="60198"/>
                    </a:lnTo>
                    <a:lnTo>
                      <a:pt x="30385" y="8858"/>
                    </a:lnTo>
                    <a:cubicBezTo>
                      <a:pt x="30385" y="8001"/>
                      <a:pt x="30194" y="7144"/>
                      <a:pt x="28480" y="7144"/>
                    </a:cubicBezTo>
                    <a:cubicBezTo>
                      <a:pt x="26479" y="7144"/>
                      <a:pt x="20860" y="9525"/>
                      <a:pt x="20860" y="12001"/>
                    </a:cubicBezTo>
                    <a:lnTo>
                      <a:pt x="20860" y="28384"/>
                    </a:lnTo>
                    <a:lnTo>
                      <a:pt x="7144" y="28384"/>
                    </a:lnTo>
                    <a:lnTo>
                      <a:pt x="7144" y="35814"/>
                    </a:lnTo>
                    <a:lnTo>
                      <a:pt x="20860" y="35814"/>
                    </a:lnTo>
                    <a:lnTo>
                      <a:pt x="20860" y="60198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9" name="자유형: 도형 838">
                <a:extLst>
                  <a:ext uri="{FF2B5EF4-FFF2-40B4-BE49-F238E27FC236}">
                    <a16:creationId xmlns:a16="http://schemas.microsoft.com/office/drawing/2014/main" id="{302B50B5-49D4-46E8-A68F-33159AA8AFBD}"/>
                  </a:ext>
                </a:extLst>
              </p:cNvPr>
              <p:cNvSpPr/>
              <p:nvPr/>
            </p:nvSpPr>
            <p:spPr>
              <a:xfrm>
                <a:off x="4441888" y="4120087"/>
                <a:ext cx="38100" cy="47625"/>
              </a:xfrm>
              <a:custGeom>
                <a:avLst/>
                <a:gdLst>
                  <a:gd name="connsiteX0" fmla="*/ 23622 w 38100"/>
                  <a:gd name="connsiteY0" fmla="*/ 47149 h 47625"/>
                  <a:gd name="connsiteX1" fmla="*/ 33147 w 38100"/>
                  <a:gd name="connsiteY1" fmla="*/ 47149 h 47625"/>
                  <a:gd name="connsiteX2" fmla="*/ 33147 w 38100"/>
                  <a:gd name="connsiteY2" fmla="*/ 8858 h 47625"/>
                  <a:gd name="connsiteX3" fmla="*/ 31242 w 38100"/>
                  <a:gd name="connsiteY3" fmla="*/ 7144 h 47625"/>
                  <a:gd name="connsiteX4" fmla="*/ 23622 w 38100"/>
                  <a:gd name="connsiteY4" fmla="*/ 12001 h 47625"/>
                  <a:gd name="connsiteX5" fmla="*/ 23622 w 38100"/>
                  <a:gd name="connsiteY5" fmla="*/ 24670 h 47625"/>
                  <a:gd name="connsiteX6" fmla="*/ 7144 w 38100"/>
                  <a:gd name="connsiteY6" fmla="*/ 24670 h 47625"/>
                  <a:gd name="connsiteX7" fmla="*/ 7144 w 38100"/>
                  <a:gd name="connsiteY7" fmla="*/ 32099 h 47625"/>
                  <a:gd name="connsiteX8" fmla="*/ 23622 w 38100"/>
                  <a:gd name="connsiteY8" fmla="*/ 32099 h 47625"/>
                  <a:gd name="connsiteX9" fmla="*/ 23622 w 38100"/>
                  <a:gd name="connsiteY9" fmla="*/ 4714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8100" h="47625">
                    <a:moveTo>
                      <a:pt x="23622" y="47149"/>
                    </a:moveTo>
                    <a:lnTo>
                      <a:pt x="33147" y="47149"/>
                    </a:lnTo>
                    <a:lnTo>
                      <a:pt x="33147" y="8858"/>
                    </a:lnTo>
                    <a:cubicBezTo>
                      <a:pt x="33147" y="8001"/>
                      <a:pt x="32861" y="7144"/>
                      <a:pt x="31242" y="7144"/>
                    </a:cubicBezTo>
                    <a:cubicBezTo>
                      <a:pt x="29242" y="7144"/>
                      <a:pt x="23622" y="9525"/>
                      <a:pt x="23622" y="12001"/>
                    </a:cubicBezTo>
                    <a:lnTo>
                      <a:pt x="23622" y="24670"/>
                    </a:lnTo>
                    <a:lnTo>
                      <a:pt x="7144" y="24670"/>
                    </a:lnTo>
                    <a:lnTo>
                      <a:pt x="7144" y="32099"/>
                    </a:lnTo>
                    <a:lnTo>
                      <a:pt x="23622" y="32099"/>
                    </a:lnTo>
                    <a:lnTo>
                      <a:pt x="23622" y="47149"/>
                    </a:ln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0" name="자유형: 도형 839">
                <a:extLst>
                  <a:ext uri="{FF2B5EF4-FFF2-40B4-BE49-F238E27FC236}">
                    <a16:creationId xmlns:a16="http://schemas.microsoft.com/office/drawing/2014/main" id="{A156D828-1D2D-492F-AF86-76817477013C}"/>
                  </a:ext>
                </a:extLst>
              </p:cNvPr>
              <p:cNvSpPr/>
              <p:nvPr/>
            </p:nvSpPr>
            <p:spPr>
              <a:xfrm>
                <a:off x="4268343" y="4159425"/>
                <a:ext cx="57150" cy="47625"/>
              </a:xfrm>
              <a:custGeom>
                <a:avLst/>
                <a:gdLst>
                  <a:gd name="connsiteX0" fmla="*/ 28766 w 57150"/>
                  <a:gd name="connsiteY0" fmla="*/ 44863 h 47625"/>
                  <a:gd name="connsiteX1" fmla="*/ 50387 w 57150"/>
                  <a:gd name="connsiteY1" fmla="*/ 26003 h 47625"/>
                  <a:gd name="connsiteX2" fmla="*/ 28766 w 57150"/>
                  <a:gd name="connsiteY2" fmla="*/ 7144 h 47625"/>
                  <a:gd name="connsiteX3" fmla="*/ 7144 w 57150"/>
                  <a:gd name="connsiteY3" fmla="*/ 26003 h 47625"/>
                  <a:gd name="connsiteX4" fmla="*/ 28766 w 57150"/>
                  <a:gd name="connsiteY4" fmla="*/ 44863 h 47625"/>
                  <a:gd name="connsiteX5" fmla="*/ 28766 w 57150"/>
                  <a:gd name="connsiteY5" fmla="*/ 14764 h 47625"/>
                  <a:gd name="connsiteX6" fmla="*/ 40386 w 57150"/>
                  <a:gd name="connsiteY6" fmla="*/ 26003 h 47625"/>
                  <a:gd name="connsiteX7" fmla="*/ 28766 w 57150"/>
                  <a:gd name="connsiteY7" fmla="*/ 37243 h 47625"/>
                  <a:gd name="connsiteX8" fmla="*/ 17145 w 57150"/>
                  <a:gd name="connsiteY8" fmla="*/ 26003 h 47625"/>
                  <a:gd name="connsiteX9" fmla="*/ 28766 w 57150"/>
                  <a:gd name="connsiteY9" fmla="*/ 1476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150" h="47625">
                    <a:moveTo>
                      <a:pt x="28766" y="44863"/>
                    </a:moveTo>
                    <a:cubicBezTo>
                      <a:pt x="40672" y="44863"/>
                      <a:pt x="50387" y="36385"/>
                      <a:pt x="50387" y="26003"/>
                    </a:cubicBezTo>
                    <a:cubicBezTo>
                      <a:pt x="50387" y="15621"/>
                      <a:pt x="40672" y="7144"/>
                      <a:pt x="28766" y="7144"/>
                    </a:cubicBezTo>
                    <a:cubicBezTo>
                      <a:pt x="16859" y="7144"/>
                      <a:pt x="7144" y="15621"/>
                      <a:pt x="7144" y="26003"/>
                    </a:cubicBezTo>
                    <a:cubicBezTo>
                      <a:pt x="7144" y="36385"/>
                      <a:pt x="16859" y="44863"/>
                      <a:pt x="28766" y="44863"/>
                    </a:cubicBezTo>
                    <a:close/>
                    <a:moveTo>
                      <a:pt x="28766" y="14764"/>
                    </a:moveTo>
                    <a:cubicBezTo>
                      <a:pt x="35147" y="14764"/>
                      <a:pt x="40386" y="19812"/>
                      <a:pt x="40386" y="26003"/>
                    </a:cubicBezTo>
                    <a:cubicBezTo>
                      <a:pt x="40386" y="32194"/>
                      <a:pt x="35147" y="37243"/>
                      <a:pt x="28766" y="37243"/>
                    </a:cubicBezTo>
                    <a:cubicBezTo>
                      <a:pt x="22384" y="37243"/>
                      <a:pt x="17145" y="32194"/>
                      <a:pt x="17145" y="26003"/>
                    </a:cubicBezTo>
                    <a:cubicBezTo>
                      <a:pt x="17145" y="19812"/>
                      <a:pt x="22288" y="14764"/>
                      <a:pt x="28766" y="14764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1" name="자유형: 도형 840">
                <a:extLst>
                  <a:ext uri="{FF2B5EF4-FFF2-40B4-BE49-F238E27FC236}">
                    <a16:creationId xmlns:a16="http://schemas.microsoft.com/office/drawing/2014/main" id="{FF5B8DBE-26F1-4C2C-AE9D-B791ACCF0471}"/>
                  </a:ext>
                </a:extLst>
              </p:cNvPr>
              <p:cNvSpPr/>
              <p:nvPr/>
            </p:nvSpPr>
            <p:spPr>
              <a:xfrm>
                <a:off x="4250627" y="4120182"/>
                <a:ext cx="66675" cy="47625"/>
              </a:xfrm>
              <a:custGeom>
                <a:avLst/>
                <a:gdLst>
                  <a:gd name="connsiteX0" fmla="*/ 66675 w 66675"/>
                  <a:gd name="connsiteY0" fmla="*/ 7144 h 47625"/>
                  <a:gd name="connsiteX1" fmla="*/ 59055 w 66675"/>
                  <a:gd name="connsiteY1" fmla="*/ 11811 h 47625"/>
                  <a:gd name="connsiteX2" fmla="*/ 59055 w 66675"/>
                  <a:gd name="connsiteY2" fmla="*/ 17241 h 47625"/>
                  <a:gd name="connsiteX3" fmla="*/ 43529 w 66675"/>
                  <a:gd name="connsiteY3" fmla="*/ 17241 h 47625"/>
                  <a:gd name="connsiteX4" fmla="*/ 26670 w 66675"/>
                  <a:gd name="connsiteY4" fmla="*/ 7906 h 47625"/>
                  <a:gd name="connsiteX5" fmla="*/ 7144 w 66675"/>
                  <a:gd name="connsiteY5" fmla="*/ 26766 h 47625"/>
                  <a:gd name="connsiteX6" fmla="*/ 26670 w 66675"/>
                  <a:gd name="connsiteY6" fmla="*/ 45625 h 47625"/>
                  <a:gd name="connsiteX7" fmla="*/ 42577 w 66675"/>
                  <a:gd name="connsiteY7" fmla="*/ 37814 h 47625"/>
                  <a:gd name="connsiteX8" fmla="*/ 59055 w 66675"/>
                  <a:gd name="connsiteY8" fmla="*/ 37814 h 47625"/>
                  <a:gd name="connsiteX9" fmla="*/ 59055 w 66675"/>
                  <a:gd name="connsiteY9" fmla="*/ 46577 h 47625"/>
                  <a:gd name="connsiteX10" fmla="*/ 68580 w 66675"/>
                  <a:gd name="connsiteY10" fmla="*/ 46577 h 47625"/>
                  <a:gd name="connsiteX11" fmla="*/ 68580 w 66675"/>
                  <a:gd name="connsiteY11" fmla="*/ 8858 h 47625"/>
                  <a:gd name="connsiteX12" fmla="*/ 66675 w 66675"/>
                  <a:gd name="connsiteY12" fmla="*/ 7144 h 47625"/>
                  <a:gd name="connsiteX13" fmla="*/ 46101 w 66675"/>
                  <a:gd name="connsiteY13" fmla="*/ 24670 h 47625"/>
                  <a:gd name="connsiteX14" fmla="*/ 58960 w 66675"/>
                  <a:gd name="connsiteY14" fmla="*/ 24670 h 47625"/>
                  <a:gd name="connsiteX15" fmla="*/ 58960 w 66675"/>
                  <a:gd name="connsiteY15" fmla="*/ 30385 h 47625"/>
                  <a:gd name="connsiteX16" fmla="*/ 45815 w 66675"/>
                  <a:gd name="connsiteY16" fmla="*/ 30385 h 47625"/>
                  <a:gd name="connsiteX17" fmla="*/ 46196 w 66675"/>
                  <a:gd name="connsiteY17" fmla="*/ 26670 h 47625"/>
                  <a:gd name="connsiteX18" fmla="*/ 46101 w 66675"/>
                  <a:gd name="connsiteY18" fmla="*/ 24575 h 47625"/>
                  <a:gd name="connsiteX19" fmla="*/ 26670 w 66675"/>
                  <a:gd name="connsiteY19" fmla="*/ 15526 h 47625"/>
                  <a:gd name="connsiteX20" fmla="*/ 36481 w 66675"/>
                  <a:gd name="connsiteY20" fmla="*/ 26766 h 47625"/>
                  <a:gd name="connsiteX21" fmla="*/ 26670 w 66675"/>
                  <a:gd name="connsiteY21" fmla="*/ 38005 h 47625"/>
                  <a:gd name="connsiteX22" fmla="*/ 16859 w 66675"/>
                  <a:gd name="connsiteY22" fmla="*/ 26766 h 47625"/>
                  <a:gd name="connsiteX23" fmla="*/ 26670 w 66675"/>
                  <a:gd name="connsiteY23" fmla="*/ 1552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66675" h="47625">
                    <a:moveTo>
                      <a:pt x="66675" y="7144"/>
                    </a:moveTo>
                    <a:cubicBezTo>
                      <a:pt x="64675" y="7144"/>
                      <a:pt x="59055" y="9335"/>
                      <a:pt x="59055" y="11811"/>
                    </a:cubicBezTo>
                    <a:lnTo>
                      <a:pt x="59055" y="17241"/>
                    </a:lnTo>
                    <a:lnTo>
                      <a:pt x="43529" y="17241"/>
                    </a:lnTo>
                    <a:cubicBezTo>
                      <a:pt x="40196" y="11525"/>
                      <a:pt x="33623" y="7906"/>
                      <a:pt x="26670" y="7906"/>
                    </a:cubicBezTo>
                    <a:cubicBezTo>
                      <a:pt x="15907" y="7906"/>
                      <a:pt x="7144" y="16383"/>
                      <a:pt x="7144" y="26766"/>
                    </a:cubicBezTo>
                    <a:cubicBezTo>
                      <a:pt x="7144" y="37148"/>
                      <a:pt x="15907" y="45625"/>
                      <a:pt x="26670" y="45625"/>
                    </a:cubicBezTo>
                    <a:cubicBezTo>
                      <a:pt x="32956" y="45625"/>
                      <a:pt x="38862" y="42672"/>
                      <a:pt x="42577" y="37814"/>
                    </a:cubicBezTo>
                    <a:lnTo>
                      <a:pt x="59055" y="37814"/>
                    </a:lnTo>
                    <a:lnTo>
                      <a:pt x="59055" y="46577"/>
                    </a:lnTo>
                    <a:lnTo>
                      <a:pt x="68580" y="46577"/>
                    </a:lnTo>
                    <a:lnTo>
                      <a:pt x="68580" y="8858"/>
                    </a:lnTo>
                    <a:cubicBezTo>
                      <a:pt x="68580" y="8001"/>
                      <a:pt x="68389" y="7144"/>
                      <a:pt x="66675" y="7144"/>
                    </a:cubicBezTo>
                    <a:close/>
                    <a:moveTo>
                      <a:pt x="46101" y="24670"/>
                    </a:moveTo>
                    <a:lnTo>
                      <a:pt x="58960" y="24670"/>
                    </a:lnTo>
                    <a:lnTo>
                      <a:pt x="58960" y="30385"/>
                    </a:lnTo>
                    <a:lnTo>
                      <a:pt x="45815" y="30385"/>
                    </a:lnTo>
                    <a:cubicBezTo>
                      <a:pt x="46101" y="29147"/>
                      <a:pt x="46196" y="27908"/>
                      <a:pt x="46196" y="26670"/>
                    </a:cubicBezTo>
                    <a:cubicBezTo>
                      <a:pt x="46196" y="26670"/>
                      <a:pt x="46101" y="24860"/>
                      <a:pt x="46101" y="24575"/>
                    </a:cubicBezTo>
                    <a:close/>
                    <a:moveTo>
                      <a:pt x="26670" y="15526"/>
                    </a:moveTo>
                    <a:cubicBezTo>
                      <a:pt x="32099" y="15526"/>
                      <a:pt x="36481" y="20574"/>
                      <a:pt x="36481" y="26766"/>
                    </a:cubicBezTo>
                    <a:cubicBezTo>
                      <a:pt x="36481" y="32957"/>
                      <a:pt x="32099" y="38005"/>
                      <a:pt x="26670" y="38005"/>
                    </a:cubicBezTo>
                    <a:cubicBezTo>
                      <a:pt x="21241" y="38005"/>
                      <a:pt x="16859" y="32957"/>
                      <a:pt x="16859" y="26766"/>
                    </a:cubicBezTo>
                    <a:cubicBezTo>
                      <a:pt x="16859" y="20574"/>
                      <a:pt x="21241" y="15526"/>
                      <a:pt x="26670" y="15526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2" name="자유형: 도형 841">
                <a:extLst>
                  <a:ext uri="{FF2B5EF4-FFF2-40B4-BE49-F238E27FC236}">
                    <a16:creationId xmlns:a16="http://schemas.microsoft.com/office/drawing/2014/main" id="{87E00D7F-E021-49E0-A07C-1BAAFD60FAF1}"/>
                  </a:ext>
                </a:extLst>
              </p:cNvPr>
              <p:cNvSpPr/>
              <p:nvPr/>
            </p:nvSpPr>
            <p:spPr>
              <a:xfrm>
                <a:off x="4174522" y="4120182"/>
                <a:ext cx="66675" cy="85725"/>
              </a:xfrm>
              <a:custGeom>
                <a:avLst/>
                <a:gdLst>
                  <a:gd name="connsiteX0" fmla="*/ 67056 w 66675"/>
                  <a:gd name="connsiteY0" fmla="*/ 7144 h 85725"/>
                  <a:gd name="connsiteX1" fmla="*/ 59722 w 66675"/>
                  <a:gd name="connsiteY1" fmla="*/ 11811 h 85725"/>
                  <a:gd name="connsiteX2" fmla="*/ 59722 w 66675"/>
                  <a:gd name="connsiteY2" fmla="*/ 30671 h 85725"/>
                  <a:gd name="connsiteX3" fmla="*/ 53340 w 66675"/>
                  <a:gd name="connsiteY3" fmla="*/ 30671 h 85725"/>
                  <a:gd name="connsiteX4" fmla="*/ 53340 w 66675"/>
                  <a:gd name="connsiteY4" fmla="*/ 8763 h 85725"/>
                  <a:gd name="connsiteX5" fmla="*/ 51530 w 66675"/>
                  <a:gd name="connsiteY5" fmla="*/ 7144 h 85725"/>
                  <a:gd name="connsiteX6" fmla="*/ 44196 w 66675"/>
                  <a:gd name="connsiteY6" fmla="*/ 11811 h 85725"/>
                  <a:gd name="connsiteX7" fmla="*/ 44196 w 66675"/>
                  <a:gd name="connsiteY7" fmla="*/ 52864 h 85725"/>
                  <a:gd name="connsiteX8" fmla="*/ 40481 w 66675"/>
                  <a:gd name="connsiteY8" fmla="*/ 53721 h 85725"/>
                  <a:gd name="connsiteX9" fmla="*/ 34862 w 66675"/>
                  <a:gd name="connsiteY9" fmla="*/ 54102 h 85725"/>
                  <a:gd name="connsiteX10" fmla="*/ 19050 w 66675"/>
                  <a:gd name="connsiteY10" fmla="*/ 54102 h 85725"/>
                  <a:gd name="connsiteX11" fmla="*/ 16859 w 66675"/>
                  <a:gd name="connsiteY11" fmla="*/ 51626 h 85725"/>
                  <a:gd name="connsiteX12" fmla="*/ 16859 w 66675"/>
                  <a:gd name="connsiteY12" fmla="*/ 40862 h 85725"/>
                  <a:gd name="connsiteX13" fmla="*/ 35243 w 66675"/>
                  <a:gd name="connsiteY13" fmla="*/ 40862 h 85725"/>
                  <a:gd name="connsiteX14" fmla="*/ 35243 w 66675"/>
                  <a:gd name="connsiteY14" fmla="*/ 33433 h 85725"/>
                  <a:gd name="connsiteX15" fmla="*/ 16859 w 66675"/>
                  <a:gd name="connsiteY15" fmla="*/ 33433 h 85725"/>
                  <a:gd name="connsiteX16" fmla="*/ 16859 w 66675"/>
                  <a:gd name="connsiteY16" fmla="*/ 20288 h 85725"/>
                  <a:gd name="connsiteX17" fmla="*/ 36481 w 66675"/>
                  <a:gd name="connsiteY17" fmla="*/ 20288 h 85725"/>
                  <a:gd name="connsiteX18" fmla="*/ 36481 w 66675"/>
                  <a:gd name="connsiteY18" fmla="*/ 12764 h 85725"/>
                  <a:gd name="connsiteX19" fmla="*/ 7144 w 66675"/>
                  <a:gd name="connsiteY19" fmla="*/ 12764 h 85725"/>
                  <a:gd name="connsiteX20" fmla="*/ 7144 w 66675"/>
                  <a:gd name="connsiteY20" fmla="*/ 51530 h 85725"/>
                  <a:gd name="connsiteX21" fmla="*/ 16574 w 66675"/>
                  <a:gd name="connsiteY21" fmla="*/ 61627 h 85725"/>
                  <a:gd name="connsiteX22" fmla="*/ 31813 w 66675"/>
                  <a:gd name="connsiteY22" fmla="*/ 61627 h 85725"/>
                  <a:gd name="connsiteX23" fmla="*/ 39338 w 66675"/>
                  <a:gd name="connsiteY23" fmla="*/ 61341 h 85725"/>
                  <a:gd name="connsiteX24" fmla="*/ 44196 w 66675"/>
                  <a:gd name="connsiteY24" fmla="*/ 60389 h 85725"/>
                  <a:gd name="connsiteX25" fmla="*/ 44196 w 66675"/>
                  <a:gd name="connsiteY25" fmla="*/ 81153 h 85725"/>
                  <a:gd name="connsiteX26" fmla="*/ 53340 w 66675"/>
                  <a:gd name="connsiteY26" fmla="*/ 81153 h 85725"/>
                  <a:gd name="connsiteX27" fmla="*/ 53340 w 66675"/>
                  <a:gd name="connsiteY27" fmla="*/ 38100 h 85725"/>
                  <a:gd name="connsiteX28" fmla="*/ 59722 w 66675"/>
                  <a:gd name="connsiteY28" fmla="*/ 38100 h 85725"/>
                  <a:gd name="connsiteX29" fmla="*/ 59722 w 66675"/>
                  <a:gd name="connsiteY29" fmla="*/ 81153 h 85725"/>
                  <a:gd name="connsiteX30" fmla="*/ 68866 w 66675"/>
                  <a:gd name="connsiteY30" fmla="*/ 81153 h 85725"/>
                  <a:gd name="connsiteX31" fmla="*/ 68866 w 66675"/>
                  <a:gd name="connsiteY31" fmla="*/ 8763 h 85725"/>
                  <a:gd name="connsiteX32" fmla="*/ 66961 w 66675"/>
                  <a:gd name="connsiteY32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6675" h="85725">
                    <a:moveTo>
                      <a:pt x="67056" y="7144"/>
                    </a:moveTo>
                    <a:cubicBezTo>
                      <a:pt x="65151" y="7144"/>
                      <a:pt x="59722" y="9430"/>
                      <a:pt x="59722" y="11811"/>
                    </a:cubicBezTo>
                    <a:lnTo>
                      <a:pt x="59722" y="30671"/>
                    </a:lnTo>
                    <a:lnTo>
                      <a:pt x="53340" y="30671"/>
                    </a:lnTo>
                    <a:lnTo>
                      <a:pt x="53340" y="8763"/>
                    </a:lnTo>
                    <a:cubicBezTo>
                      <a:pt x="53340" y="7906"/>
                      <a:pt x="53150" y="7144"/>
                      <a:pt x="51530" y="7144"/>
                    </a:cubicBezTo>
                    <a:cubicBezTo>
                      <a:pt x="49625" y="7144"/>
                      <a:pt x="44196" y="9430"/>
                      <a:pt x="44196" y="11811"/>
                    </a:cubicBezTo>
                    <a:lnTo>
                      <a:pt x="44196" y="52864"/>
                    </a:lnTo>
                    <a:cubicBezTo>
                      <a:pt x="44196" y="52864"/>
                      <a:pt x="40481" y="53721"/>
                      <a:pt x="40481" y="53721"/>
                    </a:cubicBezTo>
                    <a:cubicBezTo>
                      <a:pt x="38957" y="54007"/>
                      <a:pt x="37148" y="54102"/>
                      <a:pt x="34862" y="54102"/>
                    </a:cubicBezTo>
                    <a:lnTo>
                      <a:pt x="19050" y="54102"/>
                    </a:lnTo>
                    <a:cubicBezTo>
                      <a:pt x="17812" y="54102"/>
                      <a:pt x="16859" y="53054"/>
                      <a:pt x="16859" y="51626"/>
                    </a:cubicBezTo>
                    <a:lnTo>
                      <a:pt x="16859" y="40862"/>
                    </a:lnTo>
                    <a:lnTo>
                      <a:pt x="35243" y="40862"/>
                    </a:lnTo>
                    <a:lnTo>
                      <a:pt x="35243" y="33433"/>
                    </a:lnTo>
                    <a:lnTo>
                      <a:pt x="16859" y="33433"/>
                    </a:lnTo>
                    <a:lnTo>
                      <a:pt x="16859" y="20288"/>
                    </a:lnTo>
                    <a:lnTo>
                      <a:pt x="36481" y="20288"/>
                    </a:lnTo>
                    <a:lnTo>
                      <a:pt x="36481" y="12764"/>
                    </a:lnTo>
                    <a:lnTo>
                      <a:pt x="7144" y="12764"/>
                    </a:lnTo>
                    <a:lnTo>
                      <a:pt x="7144" y="51530"/>
                    </a:lnTo>
                    <a:cubicBezTo>
                      <a:pt x="7144" y="58198"/>
                      <a:pt x="10287" y="61627"/>
                      <a:pt x="16574" y="61627"/>
                    </a:cubicBezTo>
                    <a:lnTo>
                      <a:pt x="31813" y="61627"/>
                    </a:lnTo>
                    <a:cubicBezTo>
                      <a:pt x="34862" y="61627"/>
                      <a:pt x="37433" y="61532"/>
                      <a:pt x="39338" y="61341"/>
                    </a:cubicBezTo>
                    <a:cubicBezTo>
                      <a:pt x="40862" y="61151"/>
                      <a:pt x="42386" y="60865"/>
                      <a:pt x="44196" y="60389"/>
                    </a:cubicBezTo>
                    <a:lnTo>
                      <a:pt x="44196" y="81153"/>
                    </a:lnTo>
                    <a:lnTo>
                      <a:pt x="53340" y="81153"/>
                    </a:lnTo>
                    <a:lnTo>
                      <a:pt x="53340" y="38100"/>
                    </a:lnTo>
                    <a:lnTo>
                      <a:pt x="59722" y="38100"/>
                    </a:lnTo>
                    <a:lnTo>
                      <a:pt x="59722" y="81153"/>
                    </a:lnTo>
                    <a:lnTo>
                      <a:pt x="68866" y="81153"/>
                    </a:lnTo>
                    <a:lnTo>
                      <a:pt x="68866" y="8763"/>
                    </a:lnTo>
                    <a:cubicBezTo>
                      <a:pt x="68866" y="8001"/>
                      <a:pt x="68675" y="7144"/>
                      <a:pt x="66961" y="7144"/>
                    </a:cubicBezTo>
                    <a:close/>
                  </a:path>
                </a:pathLst>
              </a:custGeom>
              <a:solidFill>
                <a:srgbClr val="59575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8" name="그룹 17">
              <a:extLst>
                <a:ext uri="{FF2B5EF4-FFF2-40B4-BE49-F238E27FC236}">
                  <a16:creationId xmlns:a16="http://schemas.microsoft.com/office/drawing/2014/main" id="{5F43CF31-FB1B-4F53-9497-DCA6E2CAB4E9}"/>
                </a:ext>
              </a:extLst>
            </p:cNvPr>
            <p:cNvGrpSpPr/>
            <p:nvPr/>
          </p:nvGrpSpPr>
          <p:grpSpPr>
            <a:xfrm>
              <a:off x="1415399" y="3885029"/>
              <a:ext cx="623601" cy="190119"/>
              <a:chOff x="2899315" y="4593098"/>
              <a:chExt cx="623601" cy="190119"/>
            </a:xfrm>
          </p:grpSpPr>
          <p:sp>
            <p:nvSpPr>
              <p:cNvPr id="770" name="자유형: 도형 769">
                <a:extLst>
                  <a:ext uri="{FF2B5EF4-FFF2-40B4-BE49-F238E27FC236}">
                    <a16:creationId xmlns:a16="http://schemas.microsoft.com/office/drawing/2014/main" id="{CF1FB19C-AC74-49AF-BFD7-A7D13620DDF8}"/>
                  </a:ext>
                </a:extLst>
              </p:cNvPr>
              <p:cNvSpPr/>
              <p:nvPr/>
            </p:nvSpPr>
            <p:spPr>
              <a:xfrm>
                <a:off x="2899505" y="4712066"/>
                <a:ext cx="104775" cy="66675"/>
              </a:xfrm>
              <a:custGeom>
                <a:avLst/>
                <a:gdLst>
                  <a:gd name="connsiteX0" fmla="*/ 45053 w 104775"/>
                  <a:gd name="connsiteY0" fmla="*/ 7144 h 66675"/>
                  <a:gd name="connsiteX1" fmla="*/ 61722 w 104775"/>
                  <a:gd name="connsiteY1" fmla="*/ 7144 h 66675"/>
                  <a:gd name="connsiteX2" fmla="*/ 72009 w 104775"/>
                  <a:gd name="connsiteY2" fmla="*/ 49339 h 66675"/>
                  <a:gd name="connsiteX3" fmla="*/ 82010 w 104775"/>
                  <a:gd name="connsiteY3" fmla="*/ 7144 h 66675"/>
                  <a:gd name="connsiteX4" fmla="*/ 99346 w 104775"/>
                  <a:gd name="connsiteY4" fmla="*/ 7144 h 66675"/>
                  <a:gd name="connsiteX5" fmla="*/ 80581 w 104775"/>
                  <a:gd name="connsiteY5" fmla="*/ 65722 h 66675"/>
                  <a:gd name="connsiteX6" fmla="*/ 63627 w 104775"/>
                  <a:gd name="connsiteY6" fmla="*/ 65722 h 66675"/>
                  <a:gd name="connsiteX7" fmla="*/ 53245 w 104775"/>
                  <a:gd name="connsiteY7" fmla="*/ 23051 h 66675"/>
                  <a:gd name="connsiteX8" fmla="*/ 42958 w 104775"/>
                  <a:gd name="connsiteY8" fmla="*/ 65722 h 66675"/>
                  <a:gd name="connsiteX9" fmla="*/ 25432 w 104775"/>
                  <a:gd name="connsiteY9" fmla="*/ 65722 h 66675"/>
                  <a:gd name="connsiteX10" fmla="*/ 7144 w 104775"/>
                  <a:gd name="connsiteY10" fmla="*/ 7144 h 66675"/>
                  <a:gd name="connsiteX11" fmla="*/ 25337 w 104775"/>
                  <a:gd name="connsiteY11" fmla="*/ 7144 h 66675"/>
                  <a:gd name="connsiteX12" fmla="*/ 35528 w 104775"/>
                  <a:gd name="connsiteY12" fmla="*/ 49149 h 66675"/>
                  <a:gd name="connsiteX13" fmla="*/ 45053 w 104775"/>
                  <a:gd name="connsiteY13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04775" h="66675">
                    <a:moveTo>
                      <a:pt x="45053" y="7144"/>
                    </a:moveTo>
                    <a:lnTo>
                      <a:pt x="61722" y="7144"/>
                    </a:lnTo>
                    <a:lnTo>
                      <a:pt x="72009" y="49339"/>
                    </a:lnTo>
                    <a:lnTo>
                      <a:pt x="82010" y="7144"/>
                    </a:lnTo>
                    <a:lnTo>
                      <a:pt x="99346" y="7144"/>
                    </a:lnTo>
                    <a:lnTo>
                      <a:pt x="80581" y="65722"/>
                    </a:lnTo>
                    <a:lnTo>
                      <a:pt x="63627" y="65722"/>
                    </a:lnTo>
                    <a:lnTo>
                      <a:pt x="53245" y="23051"/>
                    </a:lnTo>
                    <a:lnTo>
                      <a:pt x="42958" y="65722"/>
                    </a:lnTo>
                    <a:lnTo>
                      <a:pt x="25432" y="65722"/>
                    </a:lnTo>
                    <a:lnTo>
                      <a:pt x="7144" y="7144"/>
                    </a:lnTo>
                    <a:lnTo>
                      <a:pt x="25337" y="7144"/>
                    </a:lnTo>
                    <a:lnTo>
                      <a:pt x="35528" y="49149"/>
                    </a:lnTo>
                    <a:lnTo>
                      <a:pt x="45053" y="7144"/>
                    </a:lnTo>
                    <a:close/>
                  </a:path>
                </a:pathLst>
              </a:custGeom>
              <a:solidFill>
                <a:srgbClr val="EA550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1" name="자유형: 도형 770">
                <a:extLst>
                  <a:ext uri="{FF2B5EF4-FFF2-40B4-BE49-F238E27FC236}">
                    <a16:creationId xmlns:a16="http://schemas.microsoft.com/office/drawing/2014/main" id="{8554B960-4590-4D74-BA7C-F649CA821D7C}"/>
                  </a:ext>
                </a:extLst>
              </p:cNvPr>
              <p:cNvSpPr/>
              <p:nvPr/>
            </p:nvSpPr>
            <p:spPr>
              <a:xfrm>
                <a:off x="2988469" y="4712827"/>
                <a:ext cx="66675" cy="66675"/>
              </a:xfrm>
              <a:custGeom>
                <a:avLst/>
                <a:gdLst>
                  <a:gd name="connsiteX0" fmla="*/ 57531 w 66675"/>
                  <a:gd name="connsiteY0" fmla="*/ 58008 h 66675"/>
                  <a:gd name="connsiteX1" fmla="*/ 35909 w 66675"/>
                  <a:gd name="connsiteY1" fmla="*/ 66770 h 66675"/>
                  <a:gd name="connsiteX2" fmla="*/ 14288 w 66675"/>
                  <a:gd name="connsiteY2" fmla="*/ 58008 h 66675"/>
                  <a:gd name="connsiteX3" fmla="*/ 7144 w 66675"/>
                  <a:gd name="connsiteY3" fmla="*/ 36957 h 66675"/>
                  <a:gd name="connsiteX4" fmla="*/ 14288 w 66675"/>
                  <a:gd name="connsiteY4" fmla="*/ 16002 h 66675"/>
                  <a:gd name="connsiteX5" fmla="*/ 35909 w 66675"/>
                  <a:gd name="connsiteY5" fmla="*/ 7144 h 66675"/>
                  <a:gd name="connsiteX6" fmla="*/ 57531 w 66675"/>
                  <a:gd name="connsiteY6" fmla="*/ 16002 h 66675"/>
                  <a:gd name="connsiteX7" fmla="*/ 64675 w 66675"/>
                  <a:gd name="connsiteY7" fmla="*/ 36957 h 66675"/>
                  <a:gd name="connsiteX8" fmla="*/ 57531 w 66675"/>
                  <a:gd name="connsiteY8" fmla="*/ 58008 h 66675"/>
                  <a:gd name="connsiteX9" fmla="*/ 45911 w 66675"/>
                  <a:gd name="connsiteY9" fmla="*/ 50006 h 66675"/>
                  <a:gd name="connsiteX10" fmla="*/ 49339 w 66675"/>
                  <a:gd name="connsiteY10" fmla="*/ 36862 h 66675"/>
                  <a:gd name="connsiteX11" fmla="*/ 45911 w 66675"/>
                  <a:gd name="connsiteY11" fmla="*/ 23813 h 66675"/>
                  <a:gd name="connsiteX12" fmla="*/ 36004 w 66675"/>
                  <a:gd name="connsiteY12" fmla="*/ 19241 h 66675"/>
                  <a:gd name="connsiteX13" fmla="*/ 26003 w 66675"/>
                  <a:gd name="connsiteY13" fmla="*/ 23813 h 66675"/>
                  <a:gd name="connsiteX14" fmla="*/ 22479 w 66675"/>
                  <a:gd name="connsiteY14" fmla="*/ 36862 h 66675"/>
                  <a:gd name="connsiteX15" fmla="*/ 26003 w 66675"/>
                  <a:gd name="connsiteY15" fmla="*/ 50006 h 66675"/>
                  <a:gd name="connsiteX16" fmla="*/ 36004 w 66675"/>
                  <a:gd name="connsiteY16" fmla="*/ 54578 h 66675"/>
                  <a:gd name="connsiteX17" fmla="*/ 45911 w 66675"/>
                  <a:gd name="connsiteY17" fmla="*/ 5000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66675" h="66675">
                    <a:moveTo>
                      <a:pt x="57531" y="58008"/>
                    </a:moveTo>
                    <a:cubicBezTo>
                      <a:pt x="52768" y="63818"/>
                      <a:pt x="45625" y="66770"/>
                      <a:pt x="35909" y="66770"/>
                    </a:cubicBezTo>
                    <a:cubicBezTo>
                      <a:pt x="26194" y="66770"/>
                      <a:pt x="19050" y="63818"/>
                      <a:pt x="14288" y="58008"/>
                    </a:cubicBezTo>
                    <a:cubicBezTo>
                      <a:pt x="9525" y="52197"/>
                      <a:pt x="7144" y="45149"/>
                      <a:pt x="7144" y="36957"/>
                    </a:cubicBezTo>
                    <a:cubicBezTo>
                      <a:pt x="7144" y="28766"/>
                      <a:pt x="9525" y="21908"/>
                      <a:pt x="14288" y="16002"/>
                    </a:cubicBezTo>
                    <a:cubicBezTo>
                      <a:pt x="19050" y="10097"/>
                      <a:pt x="26194" y="7144"/>
                      <a:pt x="35909" y="7144"/>
                    </a:cubicBezTo>
                    <a:cubicBezTo>
                      <a:pt x="45625" y="7144"/>
                      <a:pt x="52768" y="10097"/>
                      <a:pt x="57531" y="16002"/>
                    </a:cubicBezTo>
                    <a:cubicBezTo>
                      <a:pt x="62293" y="21908"/>
                      <a:pt x="64675" y="28956"/>
                      <a:pt x="64675" y="36957"/>
                    </a:cubicBezTo>
                    <a:cubicBezTo>
                      <a:pt x="64675" y="44958"/>
                      <a:pt x="62293" y="52197"/>
                      <a:pt x="57531" y="58008"/>
                    </a:cubicBezTo>
                    <a:close/>
                    <a:moveTo>
                      <a:pt x="45911" y="50006"/>
                    </a:moveTo>
                    <a:cubicBezTo>
                      <a:pt x="48196" y="46958"/>
                      <a:pt x="49339" y="42577"/>
                      <a:pt x="49339" y="36862"/>
                    </a:cubicBezTo>
                    <a:cubicBezTo>
                      <a:pt x="49339" y="31147"/>
                      <a:pt x="48196" y="26861"/>
                      <a:pt x="45911" y="23813"/>
                    </a:cubicBezTo>
                    <a:cubicBezTo>
                      <a:pt x="43625" y="20765"/>
                      <a:pt x="40291" y="19241"/>
                      <a:pt x="36004" y="19241"/>
                    </a:cubicBezTo>
                    <a:cubicBezTo>
                      <a:pt x="31718" y="19241"/>
                      <a:pt x="28384" y="20765"/>
                      <a:pt x="26003" y="23813"/>
                    </a:cubicBezTo>
                    <a:cubicBezTo>
                      <a:pt x="23717" y="26861"/>
                      <a:pt x="22479" y="31242"/>
                      <a:pt x="22479" y="36862"/>
                    </a:cubicBezTo>
                    <a:cubicBezTo>
                      <a:pt x="22479" y="42482"/>
                      <a:pt x="23622" y="46863"/>
                      <a:pt x="26003" y="50006"/>
                    </a:cubicBezTo>
                    <a:cubicBezTo>
                      <a:pt x="28384" y="53054"/>
                      <a:pt x="31623" y="54578"/>
                      <a:pt x="36004" y="54578"/>
                    </a:cubicBezTo>
                    <a:cubicBezTo>
                      <a:pt x="40386" y="54578"/>
                      <a:pt x="43625" y="53054"/>
                      <a:pt x="45911" y="50006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2" name="자유형: 도형 771">
                <a:extLst>
                  <a:ext uri="{FF2B5EF4-FFF2-40B4-BE49-F238E27FC236}">
                    <a16:creationId xmlns:a16="http://schemas.microsoft.com/office/drawing/2014/main" id="{AE64B3AD-A82F-4AFC-9E11-0346164DBD9A}"/>
                  </a:ext>
                </a:extLst>
              </p:cNvPr>
              <p:cNvSpPr/>
              <p:nvPr/>
            </p:nvSpPr>
            <p:spPr>
              <a:xfrm>
                <a:off x="2990564" y="4655677"/>
                <a:ext cx="57150" cy="66675"/>
              </a:xfrm>
              <a:custGeom>
                <a:avLst/>
                <a:gdLst>
                  <a:gd name="connsiteX0" fmla="*/ 22384 w 57150"/>
                  <a:gd name="connsiteY0" fmla="*/ 7239 h 66675"/>
                  <a:gd name="connsiteX1" fmla="*/ 22384 w 57150"/>
                  <a:gd name="connsiteY1" fmla="*/ 41243 h 66675"/>
                  <a:gd name="connsiteX2" fmla="*/ 23527 w 57150"/>
                  <a:gd name="connsiteY2" fmla="*/ 48483 h 66675"/>
                  <a:gd name="connsiteX3" fmla="*/ 31337 w 57150"/>
                  <a:gd name="connsiteY3" fmla="*/ 52769 h 66675"/>
                  <a:gd name="connsiteX4" fmla="*/ 41624 w 57150"/>
                  <a:gd name="connsiteY4" fmla="*/ 46673 h 66675"/>
                  <a:gd name="connsiteX5" fmla="*/ 43053 w 57150"/>
                  <a:gd name="connsiteY5" fmla="*/ 37910 h 66675"/>
                  <a:gd name="connsiteX6" fmla="*/ 43053 w 57150"/>
                  <a:gd name="connsiteY6" fmla="*/ 7239 h 66675"/>
                  <a:gd name="connsiteX7" fmla="*/ 57817 w 57150"/>
                  <a:gd name="connsiteY7" fmla="*/ 7239 h 66675"/>
                  <a:gd name="connsiteX8" fmla="*/ 57817 w 57150"/>
                  <a:gd name="connsiteY8" fmla="*/ 63627 h 66675"/>
                  <a:gd name="connsiteX9" fmla="*/ 43625 w 57150"/>
                  <a:gd name="connsiteY9" fmla="*/ 63627 h 66675"/>
                  <a:gd name="connsiteX10" fmla="*/ 43625 w 57150"/>
                  <a:gd name="connsiteY10" fmla="*/ 55626 h 66675"/>
                  <a:gd name="connsiteX11" fmla="*/ 42577 w 57150"/>
                  <a:gd name="connsiteY11" fmla="*/ 57150 h 66675"/>
                  <a:gd name="connsiteX12" fmla="*/ 40576 w 57150"/>
                  <a:gd name="connsiteY12" fmla="*/ 59436 h 66675"/>
                  <a:gd name="connsiteX13" fmla="*/ 33909 w 57150"/>
                  <a:gd name="connsiteY13" fmla="*/ 63722 h 66675"/>
                  <a:gd name="connsiteX14" fmla="*/ 26384 w 57150"/>
                  <a:gd name="connsiteY14" fmla="*/ 64866 h 66675"/>
                  <a:gd name="connsiteX15" fmla="*/ 9525 w 57150"/>
                  <a:gd name="connsiteY15" fmla="*/ 55817 h 66675"/>
                  <a:gd name="connsiteX16" fmla="*/ 7144 w 57150"/>
                  <a:gd name="connsiteY16" fmla="*/ 41148 h 66675"/>
                  <a:gd name="connsiteX17" fmla="*/ 7144 w 57150"/>
                  <a:gd name="connsiteY17" fmla="*/ 7144 h 66675"/>
                  <a:gd name="connsiteX18" fmla="*/ 22479 w 57150"/>
                  <a:gd name="connsiteY18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57150" h="66675">
                    <a:moveTo>
                      <a:pt x="22384" y="7239"/>
                    </a:moveTo>
                    <a:lnTo>
                      <a:pt x="22384" y="41243"/>
                    </a:lnTo>
                    <a:cubicBezTo>
                      <a:pt x="22384" y="44482"/>
                      <a:pt x="22765" y="46863"/>
                      <a:pt x="23527" y="48483"/>
                    </a:cubicBezTo>
                    <a:cubicBezTo>
                      <a:pt x="24860" y="51340"/>
                      <a:pt x="27432" y="52769"/>
                      <a:pt x="31337" y="52769"/>
                    </a:cubicBezTo>
                    <a:cubicBezTo>
                      <a:pt x="36290" y="52769"/>
                      <a:pt x="39719" y="50768"/>
                      <a:pt x="41624" y="46673"/>
                    </a:cubicBezTo>
                    <a:cubicBezTo>
                      <a:pt x="42577" y="44482"/>
                      <a:pt x="43053" y="41529"/>
                      <a:pt x="43053" y="37910"/>
                    </a:cubicBezTo>
                    <a:lnTo>
                      <a:pt x="43053" y="7239"/>
                    </a:lnTo>
                    <a:lnTo>
                      <a:pt x="57817" y="7239"/>
                    </a:lnTo>
                    <a:lnTo>
                      <a:pt x="57817" y="63627"/>
                    </a:lnTo>
                    <a:lnTo>
                      <a:pt x="43625" y="63627"/>
                    </a:lnTo>
                    <a:lnTo>
                      <a:pt x="43625" y="55626"/>
                    </a:lnTo>
                    <a:cubicBezTo>
                      <a:pt x="43625" y="55626"/>
                      <a:pt x="43148" y="56293"/>
                      <a:pt x="42577" y="57150"/>
                    </a:cubicBezTo>
                    <a:cubicBezTo>
                      <a:pt x="42005" y="58008"/>
                      <a:pt x="41338" y="58769"/>
                      <a:pt x="40576" y="59436"/>
                    </a:cubicBezTo>
                    <a:cubicBezTo>
                      <a:pt x="38291" y="61532"/>
                      <a:pt x="36004" y="62960"/>
                      <a:pt x="33909" y="63722"/>
                    </a:cubicBezTo>
                    <a:cubicBezTo>
                      <a:pt x="31718" y="64484"/>
                      <a:pt x="29242" y="64866"/>
                      <a:pt x="26384" y="64866"/>
                    </a:cubicBezTo>
                    <a:cubicBezTo>
                      <a:pt x="18097" y="64866"/>
                      <a:pt x="12478" y="61817"/>
                      <a:pt x="9525" y="55817"/>
                    </a:cubicBezTo>
                    <a:cubicBezTo>
                      <a:pt x="7906" y="52483"/>
                      <a:pt x="7144" y="47625"/>
                      <a:pt x="7144" y="41148"/>
                    </a:cubicBezTo>
                    <a:lnTo>
                      <a:pt x="7144" y="7144"/>
                    </a:lnTo>
                    <a:lnTo>
                      <a:pt x="22479" y="7144"/>
                    </a:lnTo>
                    <a:close/>
                  </a:path>
                </a:pathLst>
              </a:custGeom>
              <a:solidFill>
                <a:srgbClr val="EA550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3" name="자유형: 도형 772">
                <a:extLst>
                  <a:ext uri="{FF2B5EF4-FFF2-40B4-BE49-F238E27FC236}">
                    <a16:creationId xmlns:a16="http://schemas.microsoft.com/office/drawing/2014/main" id="{009C4C18-8EC1-42F4-8651-7765B0FDD225}"/>
                  </a:ext>
                </a:extLst>
              </p:cNvPr>
              <p:cNvSpPr/>
              <p:nvPr/>
            </p:nvSpPr>
            <p:spPr>
              <a:xfrm>
                <a:off x="3048191" y="4653487"/>
                <a:ext cx="57150" cy="66675"/>
              </a:xfrm>
              <a:custGeom>
                <a:avLst/>
                <a:gdLst>
                  <a:gd name="connsiteX0" fmla="*/ 52388 w 57150"/>
                  <a:gd name="connsiteY0" fmla="*/ 11811 h 66675"/>
                  <a:gd name="connsiteX1" fmla="*/ 57912 w 57150"/>
                  <a:gd name="connsiteY1" fmla="*/ 26861 h 66675"/>
                  <a:gd name="connsiteX2" fmla="*/ 57912 w 57150"/>
                  <a:gd name="connsiteY2" fmla="*/ 64770 h 66675"/>
                  <a:gd name="connsiteX3" fmla="*/ 42577 w 57150"/>
                  <a:gd name="connsiteY3" fmla="*/ 64770 h 66675"/>
                  <a:gd name="connsiteX4" fmla="*/ 42577 w 57150"/>
                  <a:gd name="connsiteY4" fmla="*/ 30575 h 66675"/>
                  <a:gd name="connsiteX5" fmla="*/ 41434 w 57150"/>
                  <a:gd name="connsiteY5" fmla="*/ 23717 h 66675"/>
                  <a:gd name="connsiteX6" fmla="*/ 33338 w 57150"/>
                  <a:gd name="connsiteY6" fmla="*/ 19431 h 66675"/>
                  <a:gd name="connsiteX7" fmla="*/ 23336 w 57150"/>
                  <a:gd name="connsiteY7" fmla="*/ 25717 h 66675"/>
                  <a:gd name="connsiteX8" fmla="*/ 21908 w 57150"/>
                  <a:gd name="connsiteY8" fmla="*/ 34290 h 66675"/>
                  <a:gd name="connsiteX9" fmla="*/ 21908 w 57150"/>
                  <a:gd name="connsiteY9" fmla="*/ 64675 h 66675"/>
                  <a:gd name="connsiteX10" fmla="*/ 7144 w 57150"/>
                  <a:gd name="connsiteY10" fmla="*/ 64675 h 66675"/>
                  <a:gd name="connsiteX11" fmla="*/ 7144 w 57150"/>
                  <a:gd name="connsiteY11" fmla="*/ 8287 h 66675"/>
                  <a:gd name="connsiteX12" fmla="*/ 21336 w 57150"/>
                  <a:gd name="connsiteY12" fmla="*/ 8287 h 66675"/>
                  <a:gd name="connsiteX13" fmla="*/ 21336 w 57150"/>
                  <a:gd name="connsiteY13" fmla="*/ 16669 h 66675"/>
                  <a:gd name="connsiteX14" fmla="*/ 26670 w 57150"/>
                  <a:gd name="connsiteY14" fmla="*/ 10478 h 66675"/>
                  <a:gd name="connsiteX15" fmla="*/ 38100 w 57150"/>
                  <a:gd name="connsiteY15" fmla="*/ 7144 h 66675"/>
                  <a:gd name="connsiteX16" fmla="*/ 52292 w 57150"/>
                  <a:gd name="connsiteY16" fmla="*/ 11621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57150" h="66675">
                    <a:moveTo>
                      <a:pt x="52388" y="11811"/>
                    </a:moveTo>
                    <a:cubicBezTo>
                      <a:pt x="56102" y="14764"/>
                      <a:pt x="57912" y="19812"/>
                      <a:pt x="57912" y="26861"/>
                    </a:cubicBezTo>
                    <a:lnTo>
                      <a:pt x="57912" y="64770"/>
                    </a:lnTo>
                    <a:lnTo>
                      <a:pt x="42577" y="64770"/>
                    </a:lnTo>
                    <a:lnTo>
                      <a:pt x="42577" y="30575"/>
                    </a:lnTo>
                    <a:cubicBezTo>
                      <a:pt x="42577" y="27622"/>
                      <a:pt x="42196" y="25337"/>
                      <a:pt x="41434" y="23717"/>
                    </a:cubicBezTo>
                    <a:cubicBezTo>
                      <a:pt x="40005" y="20860"/>
                      <a:pt x="37338" y="19431"/>
                      <a:pt x="33338" y="19431"/>
                    </a:cubicBezTo>
                    <a:cubicBezTo>
                      <a:pt x="28480" y="19431"/>
                      <a:pt x="25146" y="21526"/>
                      <a:pt x="23336" y="25717"/>
                    </a:cubicBezTo>
                    <a:cubicBezTo>
                      <a:pt x="22384" y="28004"/>
                      <a:pt x="21908" y="30861"/>
                      <a:pt x="21908" y="34290"/>
                    </a:cubicBezTo>
                    <a:lnTo>
                      <a:pt x="21908" y="64675"/>
                    </a:lnTo>
                    <a:lnTo>
                      <a:pt x="7144" y="64675"/>
                    </a:lnTo>
                    <a:lnTo>
                      <a:pt x="7144" y="8287"/>
                    </a:lnTo>
                    <a:lnTo>
                      <a:pt x="21336" y="8287"/>
                    </a:lnTo>
                    <a:lnTo>
                      <a:pt x="21336" y="16669"/>
                    </a:lnTo>
                    <a:cubicBezTo>
                      <a:pt x="23241" y="13811"/>
                      <a:pt x="24955" y="11811"/>
                      <a:pt x="26670" y="10478"/>
                    </a:cubicBezTo>
                    <a:cubicBezTo>
                      <a:pt x="29718" y="8287"/>
                      <a:pt x="33528" y="7144"/>
                      <a:pt x="38100" y="7144"/>
                    </a:cubicBezTo>
                    <a:cubicBezTo>
                      <a:pt x="43910" y="7144"/>
                      <a:pt x="48577" y="8668"/>
                      <a:pt x="52292" y="11621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4" name="자유형: 도형 773">
                <a:extLst>
                  <a:ext uri="{FF2B5EF4-FFF2-40B4-BE49-F238E27FC236}">
                    <a16:creationId xmlns:a16="http://schemas.microsoft.com/office/drawing/2014/main" id="{3AAD9FD4-432C-4121-A1C2-C9557EAAFF17}"/>
                  </a:ext>
                </a:extLst>
              </p:cNvPr>
              <p:cNvSpPr/>
              <p:nvPr/>
            </p:nvSpPr>
            <p:spPr>
              <a:xfrm>
                <a:off x="3048667" y="4710160"/>
                <a:ext cx="57150" cy="66675"/>
              </a:xfrm>
              <a:custGeom>
                <a:avLst/>
                <a:gdLst>
                  <a:gd name="connsiteX0" fmla="*/ 52388 w 57150"/>
                  <a:gd name="connsiteY0" fmla="*/ 11716 h 66675"/>
                  <a:gd name="connsiteX1" fmla="*/ 57912 w 57150"/>
                  <a:gd name="connsiteY1" fmla="*/ 26765 h 66675"/>
                  <a:gd name="connsiteX2" fmla="*/ 57912 w 57150"/>
                  <a:gd name="connsiteY2" fmla="*/ 64675 h 66675"/>
                  <a:gd name="connsiteX3" fmla="*/ 42577 w 57150"/>
                  <a:gd name="connsiteY3" fmla="*/ 64675 h 66675"/>
                  <a:gd name="connsiteX4" fmla="*/ 42577 w 57150"/>
                  <a:gd name="connsiteY4" fmla="*/ 30480 h 66675"/>
                  <a:gd name="connsiteX5" fmla="*/ 41434 w 57150"/>
                  <a:gd name="connsiteY5" fmla="*/ 23622 h 66675"/>
                  <a:gd name="connsiteX6" fmla="*/ 33338 w 57150"/>
                  <a:gd name="connsiteY6" fmla="*/ 19336 h 66675"/>
                  <a:gd name="connsiteX7" fmla="*/ 23336 w 57150"/>
                  <a:gd name="connsiteY7" fmla="*/ 25622 h 66675"/>
                  <a:gd name="connsiteX8" fmla="*/ 21907 w 57150"/>
                  <a:gd name="connsiteY8" fmla="*/ 34290 h 66675"/>
                  <a:gd name="connsiteX9" fmla="*/ 21907 w 57150"/>
                  <a:gd name="connsiteY9" fmla="*/ 64675 h 66675"/>
                  <a:gd name="connsiteX10" fmla="*/ 7144 w 57150"/>
                  <a:gd name="connsiteY10" fmla="*/ 64675 h 66675"/>
                  <a:gd name="connsiteX11" fmla="*/ 7144 w 57150"/>
                  <a:gd name="connsiteY11" fmla="*/ 8287 h 66675"/>
                  <a:gd name="connsiteX12" fmla="*/ 21336 w 57150"/>
                  <a:gd name="connsiteY12" fmla="*/ 8287 h 66675"/>
                  <a:gd name="connsiteX13" fmla="*/ 21336 w 57150"/>
                  <a:gd name="connsiteY13" fmla="*/ 16669 h 66675"/>
                  <a:gd name="connsiteX14" fmla="*/ 26670 w 57150"/>
                  <a:gd name="connsiteY14" fmla="*/ 10478 h 66675"/>
                  <a:gd name="connsiteX15" fmla="*/ 38100 w 57150"/>
                  <a:gd name="connsiteY15" fmla="*/ 7144 h 66675"/>
                  <a:gd name="connsiteX16" fmla="*/ 52292 w 57150"/>
                  <a:gd name="connsiteY16" fmla="*/ 11621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57150" h="66675">
                    <a:moveTo>
                      <a:pt x="52388" y="11716"/>
                    </a:moveTo>
                    <a:cubicBezTo>
                      <a:pt x="56102" y="14764"/>
                      <a:pt x="57912" y="19717"/>
                      <a:pt x="57912" y="26765"/>
                    </a:cubicBezTo>
                    <a:lnTo>
                      <a:pt x="57912" y="64675"/>
                    </a:lnTo>
                    <a:lnTo>
                      <a:pt x="42577" y="64675"/>
                    </a:lnTo>
                    <a:lnTo>
                      <a:pt x="42577" y="30480"/>
                    </a:lnTo>
                    <a:cubicBezTo>
                      <a:pt x="42577" y="27527"/>
                      <a:pt x="42196" y="25241"/>
                      <a:pt x="41434" y="23622"/>
                    </a:cubicBezTo>
                    <a:cubicBezTo>
                      <a:pt x="40005" y="20765"/>
                      <a:pt x="37338" y="19336"/>
                      <a:pt x="33338" y="19336"/>
                    </a:cubicBezTo>
                    <a:cubicBezTo>
                      <a:pt x="28480" y="19336"/>
                      <a:pt x="25146" y="21431"/>
                      <a:pt x="23336" y="25622"/>
                    </a:cubicBezTo>
                    <a:cubicBezTo>
                      <a:pt x="22384" y="27908"/>
                      <a:pt x="21907" y="30766"/>
                      <a:pt x="21907" y="34290"/>
                    </a:cubicBezTo>
                    <a:lnTo>
                      <a:pt x="21907" y="64675"/>
                    </a:lnTo>
                    <a:lnTo>
                      <a:pt x="7144" y="64675"/>
                    </a:lnTo>
                    <a:lnTo>
                      <a:pt x="7144" y="8287"/>
                    </a:lnTo>
                    <a:lnTo>
                      <a:pt x="21336" y="8287"/>
                    </a:lnTo>
                    <a:lnTo>
                      <a:pt x="21336" y="16669"/>
                    </a:lnTo>
                    <a:cubicBezTo>
                      <a:pt x="23241" y="13811"/>
                      <a:pt x="24955" y="11716"/>
                      <a:pt x="26670" y="10478"/>
                    </a:cubicBezTo>
                    <a:cubicBezTo>
                      <a:pt x="29718" y="8287"/>
                      <a:pt x="33528" y="7144"/>
                      <a:pt x="38100" y="7144"/>
                    </a:cubicBezTo>
                    <a:cubicBezTo>
                      <a:pt x="43910" y="7144"/>
                      <a:pt x="48577" y="8668"/>
                      <a:pt x="52292" y="11621"/>
                    </a:cubicBezTo>
                    <a:close/>
                  </a:path>
                </a:pathLst>
              </a:custGeom>
              <a:solidFill>
                <a:srgbClr val="EA550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5" name="자유형: 도형 774">
                <a:extLst>
                  <a:ext uri="{FF2B5EF4-FFF2-40B4-BE49-F238E27FC236}">
                    <a16:creationId xmlns:a16="http://schemas.microsoft.com/office/drawing/2014/main" id="{0C79D0E3-FEEC-49B3-ADAA-D13AB0750AAD}"/>
                  </a:ext>
                </a:extLst>
              </p:cNvPr>
              <p:cNvSpPr/>
              <p:nvPr/>
            </p:nvSpPr>
            <p:spPr>
              <a:xfrm>
                <a:off x="2899315" y="4593098"/>
                <a:ext cx="104775" cy="133350"/>
              </a:xfrm>
              <a:custGeom>
                <a:avLst/>
                <a:gdLst>
                  <a:gd name="connsiteX0" fmla="*/ 103632 w 104775"/>
                  <a:gd name="connsiteY0" fmla="*/ 126492 h 133350"/>
                  <a:gd name="connsiteX1" fmla="*/ 57817 w 104775"/>
                  <a:gd name="connsiteY1" fmla="*/ 60293 h 133350"/>
                  <a:gd name="connsiteX2" fmla="*/ 99727 w 104775"/>
                  <a:gd name="connsiteY2" fmla="*/ 8572 h 133350"/>
                  <a:gd name="connsiteX3" fmla="*/ 71438 w 104775"/>
                  <a:gd name="connsiteY3" fmla="*/ 8572 h 133350"/>
                  <a:gd name="connsiteX4" fmla="*/ 32004 w 104775"/>
                  <a:gd name="connsiteY4" fmla="*/ 59722 h 133350"/>
                  <a:gd name="connsiteX5" fmla="*/ 32004 w 104775"/>
                  <a:gd name="connsiteY5" fmla="*/ 7144 h 133350"/>
                  <a:gd name="connsiteX6" fmla="*/ 7144 w 104775"/>
                  <a:gd name="connsiteY6" fmla="*/ 7144 h 133350"/>
                  <a:gd name="connsiteX7" fmla="*/ 7144 w 104775"/>
                  <a:gd name="connsiteY7" fmla="*/ 126016 h 133350"/>
                  <a:gd name="connsiteX8" fmla="*/ 32004 w 104775"/>
                  <a:gd name="connsiteY8" fmla="*/ 126016 h 133350"/>
                  <a:gd name="connsiteX9" fmla="*/ 32004 w 104775"/>
                  <a:gd name="connsiteY9" fmla="*/ 65056 h 133350"/>
                  <a:gd name="connsiteX10" fmla="*/ 73438 w 104775"/>
                  <a:gd name="connsiteY10" fmla="*/ 126492 h 133350"/>
                  <a:gd name="connsiteX11" fmla="*/ 103632 w 104775"/>
                  <a:gd name="connsiteY11" fmla="*/ 126492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4775" h="133350">
                    <a:moveTo>
                      <a:pt x="103632" y="126492"/>
                    </a:moveTo>
                    <a:lnTo>
                      <a:pt x="57817" y="60293"/>
                    </a:lnTo>
                    <a:lnTo>
                      <a:pt x="99727" y="8572"/>
                    </a:lnTo>
                    <a:lnTo>
                      <a:pt x="71438" y="8572"/>
                    </a:lnTo>
                    <a:lnTo>
                      <a:pt x="32004" y="59722"/>
                    </a:lnTo>
                    <a:lnTo>
                      <a:pt x="32004" y="7144"/>
                    </a:lnTo>
                    <a:lnTo>
                      <a:pt x="7144" y="7144"/>
                    </a:lnTo>
                    <a:lnTo>
                      <a:pt x="7144" y="126016"/>
                    </a:lnTo>
                    <a:lnTo>
                      <a:pt x="32004" y="126016"/>
                    </a:lnTo>
                    <a:lnTo>
                      <a:pt x="32004" y="65056"/>
                    </a:lnTo>
                    <a:lnTo>
                      <a:pt x="73438" y="126492"/>
                    </a:lnTo>
                    <a:lnTo>
                      <a:pt x="103632" y="12649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6" name="자유형: 도형 775">
                <a:extLst>
                  <a:ext uri="{FF2B5EF4-FFF2-40B4-BE49-F238E27FC236}">
                    <a16:creationId xmlns:a16="http://schemas.microsoft.com/office/drawing/2014/main" id="{6112AD50-9FE9-46F8-B0F6-D447CC7B9DE5}"/>
                  </a:ext>
                </a:extLst>
              </p:cNvPr>
              <p:cNvSpPr/>
              <p:nvPr/>
            </p:nvSpPr>
            <p:spPr>
              <a:xfrm>
                <a:off x="3202591" y="4653201"/>
                <a:ext cx="47625" cy="47625"/>
              </a:xfrm>
              <a:custGeom>
                <a:avLst/>
                <a:gdLst>
                  <a:gd name="connsiteX0" fmla="*/ 24479 w 47625"/>
                  <a:gd name="connsiteY0" fmla="*/ 7144 h 47625"/>
                  <a:gd name="connsiteX1" fmla="*/ 7144 w 47625"/>
                  <a:gd name="connsiteY1" fmla="*/ 24479 h 47625"/>
                  <a:gd name="connsiteX2" fmla="*/ 24479 w 47625"/>
                  <a:gd name="connsiteY2" fmla="*/ 41815 h 47625"/>
                  <a:gd name="connsiteX3" fmla="*/ 41815 w 47625"/>
                  <a:gd name="connsiteY3" fmla="*/ 24479 h 47625"/>
                  <a:gd name="connsiteX4" fmla="*/ 24479 w 47625"/>
                  <a:gd name="connsiteY4" fmla="*/ 7144 h 47625"/>
                  <a:gd name="connsiteX5" fmla="*/ 24479 w 47625"/>
                  <a:gd name="connsiteY5" fmla="*/ 33147 h 47625"/>
                  <a:gd name="connsiteX6" fmla="*/ 15812 w 47625"/>
                  <a:gd name="connsiteY6" fmla="*/ 24479 h 47625"/>
                  <a:gd name="connsiteX7" fmla="*/ 24479 w 47625"/>
                  <a:gd name="connsiteY7" fmla="*/ 15812 h 47625"/>
                  <a:gd name="connsiteX8" fmla="*/ 33147 w 47625"/>
                  <a:gd name="connsiteY8" fmla="*/ 24479 h 47625"/>
                  <a:gd name="connsiteX9" fmla="*/ 24479 w 47625"/>
                  <a:gd name="connsiteY9" fmla="*/ 3314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625" h="47625">
                    <a:moveTo>
                      <a:pt x="24479" y="7144"/>
                    </a:moveTo>
                    <a:cubicBezTo>
                      <a:pt x="14859" y="7144"/>
                      <a:pt x="7144" y="14954"/>
                      <a:pt x="7144" y="24479"/>
                    </a:cubicBezTo>
                    <a:cubicBezTo>
                      <a:pt x="7144" y="34004"/>
                      <a:pt x="14859" y="41815"/>
                      <a:pt x="24479" y="41815"/>
                    </a:cubicBezTo>
                    <a:cubicBezTo>
                      <a:pt x="34100" y="41815"/>
                      <a:pt x="41815" y="34004"/>
                      <a:pt x="41815" y="24479"/>
                    </a:cubicBezTo>
                    <a:cubicBezTo>
                      <a:pt x="41815" y="14954"/>
                      <a:pt x="34004" y="7144"/>
                      <a:pt x="24479" y="7144"/>
                    </a:cubicBezTo>
                    <a:close/>
                    <a:moveTo>
                      <a:pt x="24479" y="33147"/>
                    </a:moveTo>
                    <a:cubicBezTo>
                      <a:pt x="19717" y="33147"/>
                      <a:pt x="15812" y="29242"/>
                      <a:pt x="15812" y="24479"/>
                    </a:cubicBezTo>
                    <a:cubicBezTo>
                      <a:pt x="15812" y="19717"/>
                      <a:pt x="19717" y="15812"/>
                      <a:pt x="24479" y="15812"/>
                    </a:cubicBezTo>
                    <a:cubicBezTo>
                      <a:pt x="29242" y="15812"/>
                      <a:pt x="33147" y="19717"/>
                      <a:pt x="33147" y="24479"/>
                    </a:cubicBezTo>
                    <a:cubicBezTo>
                      <a:pt x="33147" y="29242"/>
                      <a:pt x="29242" y="33147"/>
                      <a:pt x="24479" y="3314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7" name="자유형: 도형 776">
                <a:extLst>
                  <a:ext uri="{FF2B5EF4-FFF2-40B4-BE49-F238E27FC236}">
                    <a16:creationId xmlns:a16="http://schemas.microsoft.com/office/drawing/2014/main" id="{3F5D2217-8B40-4421-8631-C5F38C285A3D}"/>
                  </a:ext>
                </a:extLst>
              </p:cNvPr>
              <p:cNvSpPr/>
              <p:nvPr/>
            </p:nvSpPr>
            <p:spPr>
              <a:xfrm>
                <a:off x="3253930" y="4653201"/>
                <a:ext cx="47625" cy="47625"/>
              </a:xfrm>
              <a:custGeom>
                <a:avLst/>
                <a:gdLst>
                  <a:gd name="connsiteX0" fmla="*/ 24479 w 47625"/>
                  <a:gd name="connsiteY0" fmla="*/ 7144 h 47625"/>
                  <a:gd name="connsiteX1" fmla="*/ 7144 w 47625"/>
                  <a:gd name="connsiteY1" fmla="*/ 24479 h 47625"/>
                  <a:gd name="connsiteX2" fmla="*/ 24479 w 47625"/>
                  <a:gd name="connsiteY2" fmla="*/ 41815 h 47625"/>
                  <a:gd name="connsiteX3" fmla="*/ 41815 w 47625"/>
                  <a:gd name="connsiteY3" fmla="*/ 24479 h 47625"/>
                  <a:gd name="connsiteX4" fmla="*/ 24479 w 47625"/>
                  <a:gd name="connsiteY4" fmla="*/ 7144 h 47625"/>
                  <a:gd name="connsiteX5" fmla="*/ 24479 w 47625"/>
                  <a:gd name="connsiteY5" fmla="*/ 33147 h 47625"/>
                  <a:gd name="connsiteX6" fmla="*/ 15812 w 47625"/>
                  <a:gd name="connsiteY6" fmla="*/ 24479 h 47625"/>
                  <a:gd name="connsiteX7" fmla="*/ 24479 w 47625"/>
                  <a:gd name="connsiteY7" fmla="*/ 15812 h 47625"/>
                  <a:gd name="connsiteX8" fmla="*/ 33147 w 47625"/>
                  <a:gd name="connsiteY8" fmla="*/ 24479 h 47625"/>
                  <a:gd name="connsiteX9" fmla="*/ 24479 w 47625"/>
                  <a:gd name="connsiteY9" fmla="*/ 3314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625" h="47625">
                    <a:moveTo>
                      <a:pt x="24479" y="7144"/>
                    </a:moveTo>
                    <a:cubicBezTo>
                      <a:pt x="14859" y="7144"/>
                      <a:pt x="7144" y="14954"/>
                      <a:pt x="7144" y="24479"/>
                    </a:cubicBezTo>
                    <a:cubicBezTo>
                      <a:pt x="7144" y="34004"/>
                      <a:pt x="14954" y="41815"/>
                      <a:pt x="24479" y="41815"/>
                    </a:cubicBezTo>
                    <a:cubicBezTo>
                      <a:pt x="34004" y="41815"/>
                      <a:pt x="41815" y="34004"/>
                      <a:pt x="41815" y="24479"/>
                    </a:cubicBezTo>
                    <a:cubicBezTo>
                      <a:pt x="41815" y="14954"/>
                      <a:pt x="34004" y="7144"/>
                      <a:pt x="24479" y="7144"/>
                    </a:cubicBezTo>
                    <a:close/>
                    <a:moveTo>
                      <a:pt x="24479" y="33147"/>
                    </a:moveTo>
                    <a:cubicBezTo>
                      <a:pt x="19717" y="33147"/>
                      <a:pt x="15812" y="29242"/>
                      <a:pt x="15812" y="24479"/>
                    </a:cubicBezTo>
                    <a:cubicBezTo>
                      <a:pt x="15812" y="19717"/>
                      <a:pt x="19717" y="15812"/>
                      <a:pt x="24479" y="15812"/>
                    </a:cubicBezTo>
                    <a:cubicBezTo>
                      <a:pt x="29242" y="15812"/>
                      <a:pt x="33147" y="19717"/>
                      <a:pt x="33147" y="24479"/>
                    </a:cubicBezTo>
                    <a:cubicBezTo>
                      <a:pt x="33147" y="29242"/>
                      <a:pt x="29242" y="33147"/>
                      <a:pt x="24479" y="3314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8" name="자유형: 도형 777">
                <a:extLst>
                  <a:ext uri="{FF2B5EF4-FFF2-40B4-BE49-F238E27FC236}">
                    <a16:creationId xmlns:a16="http://schemas.microsoft.com/office/drawing/2014/main" id="{4D72EAEC-35A1-42BE-8FEE-D443E6A0B5DF}"/>
                  </a:ext>
                </a:extLst>
              </p:cNvPr>
              <p:cNvSpPr/>
              <p:nvPr/>
            </p:nvSpPr>
            <p:spPr>
              <a:xfrm>
                <a:off x="3475291" y="4700540"/>
                <a:ext cx="47625" cy="47625"/>
              </a:xfrm>
              <a:custGeom>
                <a:avLst/>
                <a:gdLst>
                  <a:gd name="connsiteX0" fmla="*/ 24479 w 47625"/>
                  <a:gd name="connsiteY0" fmla="*/ 7144 h 47625"/>
                  <a:gd name="connsiteX1" fmla="*/ 7144 w 47625"/>
                  <a:gd name="connsiteY1" fmla="*/ 24479 h 47625"/>
                  <a:gd name="connsiteX2" fmla="*/ 24479 w 47625"/>
                  <a:gd name="connsiteY2" fmla="*/ 41815 h 47625"/>
                  <a:gd name="connsiteX3" fmla="*/ 41815 w 47625"/>
                  <a:gd name="connsiteY3" fmla="*/ 24479 h 47625"/>
                  <a:gd name="connsiteX4" fmla="*/ 24479 w 47625"/>
                  <a:gd name="connsiteY4" fmla="*/ 7144 h 47625"/>
                  <a:gd name="connsiteX5" fmla="*/ 24479 w 47625"/>
                  <a:gd name="connsiteY5" fmla="*/ 33147 h 47625"/>
                  <a:gd name="connsiteX6" fmla="*/ 15812 w 47625"/>
                  <a:gd name="connsiteY6" fmla="*/ 24479 h 47625"/>
                  <a:gd name="connsiteX7" fmla="*/ 24479 w 47625"/>
                  <a:gd name="connsiteY7" fmla="*/ 15812 h 47625"/>
                  <a:gd name="connsiteX8" fmla="*/ 33147 w 47625"/>
                  <a:gd name="connsiteY8" fmla="*/ 24479 h 47625"/>
                  <a:gd name="connsiteX9" fmla="*/ 24479 w 47625"/>
                  <a:gd name="connsiteY9" fmla="*/ 3314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625" h="47625">
                    <a:moveTo>
                      <a:pt x="24479" y="7144"/>
                    </a:moveTo>
                    <a:cubicBezTo>
                      <a:pt x="14859" y="7144"/>
                      <a:pt x="7144" y="14954"/>
                      <a:pt x="7144" y="24479"/>
                    </a:cubicBezTo>
                    <a:cubicBezTo>
                      <a:pt x="7144" y="34004"/>
                      <a:pt x="14859" y="41815"/>
                      <a:pt x="24479" y="41815"/>
                    </a:cubicBezTo>
                    <a:cubicBezTo>
                      <a:pt x="34100" y="41815"/>
                      <a:pt x="41815" y="34004"/>
                      <a:pt x="41815" y="24479"/>
                    </a:cubicBezTo>
                    <a:cubicBezTo>
                      <a:pt x="41815" y="14954"/>
                      <a:pt x="34100" y="7144"/>
                      <a:pt x="24479" y="7144"/>
                    </a:cubicBezTo>
                    <a:close/>
                    <a:moveTo>
                      <a:pt x="24479" y="33147"/>
                    </a:moveTo>
                    <a:cubicBezTo>
                      <a:pt x="19717" y="33147"/>
                      <a:pt x="15812" y="29242"/>
                      <a:pt x="15812" y="24479"/>
                    </a:cubicBezTo>
                    <a:cubicBezTo>
                      <a:pt x="15812" y="19717"/>
                      <a:pt x="19717" y="15812"/>
                      <a:pt x="24479" y="15812"/>
                    </a:cubicBezTo>
                    <a:cubicBezTo>
                      <a:pt x="29242" y="15812"/>
                      <a:pt x="33147" y="19717"/>
                      <a:pt x="33147" y="24479"/>
                    </a:cubicBezTo>
                    <a:cubicBezTo>
                      <a:pt x="33147" y="29242"/>
                      <a:pt x="29242" y="33147"/>
                      <a:pt x="24479" y="3314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9" name="자유형: 도형 778">
                <a:extLst>
                  <a:ext uri="{FF2B5EF4-FFF2-40B4-BE49-F238E27FC236}">
                    <a16:creationId xmlns:a16="http://schemas.microsoft.com/office/drawing/2014/main" id="{C7D97779-7749-4972-8A92-240F0DC56ADF}"/>
                  </a:ext>
                </a:extLst>
              </p:cNvPr>
              <p:cNvSpPr/>
              <p:nvPr/>
            </p:nvSpPr>
            <p:spPr>
              <a:xfrm>
                <a:off x="3415189" y="4653677"/>
                <a:ext cx="47625" cy="47625"/>
              </a:xfrm>
              <a:custGeom>
                <a:avLst/>
                <a:gdLst>
                  <a:gd name="connsiteX0" fmla="*/ 24479 w 47625"/>
                  <a:gd name="connsiteY0" fmla="*/ 7144 h 47625"/>
                  <a:gd name="connsiteX1" fmla="*/ 7144 w 47625"/>
                  <a:gd name="connsiteY1" fmla="*/ 24479 h 47625"/>
                  <a:gd name="connsiteX2" fmla="*/ 24479 w 47625"/>
                  <a:gd name="connsiteY2" fmla="*/ 41815 h 47625"/>
                  <a:gd name="connsiteX3" fmla="*/ 41815 w 47625"/>
                  <a:gd name="connsiteY3" fmla="*/ 24479 h 47625"/>
                  <a:gd name="connsiteX4" fmla="*/ 24479 w 47625"/>
                  <a:gd name="connsiteY4" fmla="*/ 7144 h 47625"/>
                  <a:gd name="connsiteX5" fmla="*/ 24479 w 47625"/>
                  <a:gd name="connsiteY5" fmla="*/ 33147 h 47625"/>
                  <a:gd name="connsiteX6" fmla="*/ 15812 w 47625"/>
                  <a:gd name="connsiteY6" fmla="*/ 24479 h 47625"/>
                  <a:gd name="connsiteX7" fmla="*/ 24479 w 47625"/>
                  <a:gd name="connsiteY7" fmla="*/ 15812 h 47625"/>
                  <a:gd name="connsiteX8" fmla="*/ 33147 w 47625"/>
                  <a:gd name="connsiteY8" fmla="*/ 24479 h 47625"/>
                  <a:gd name="connsiteX9" fmla="*/ 24479 w 47625"/>
                  <a:gd name="connsiteY9" fmla="*/ 3314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625" h="47625">
                    <a:moveTo>
                      <a:pt x="24479" y="7144"/>
                    </a:moveTo>
                    <a:cubicBezTo>
                      <a:pt x="14859" y="7144"/>
                      <a:pt x="7144" y="14954"/>
                      <a:pt x="7144" y="24479"/>
                    </a:cubicBezTo>
                    <a:cubicBezTo>
                      <a:pt x="7144" y="34004"/>
                      <a:pt x="14859" y="41815"/>
                      <a:pt x="24479" y="41815"/>
                    </a:cubicBezTo>
                    <a:cubicBezTo>
                      <a:pt x="34100" y="41815"/>
                      <a:pt x="41815" y="34004"/>
                      <a:pt x="41815" y="24479"/>
                    </a:cubicBezTo>
                    <a:cubicBezTo>
                      <a:pt x="41815" y="14954"/>
                      <a:pt x="34100" y="7144"/>
                      <a:pt x="24479" y="7144"/>
                    </a:cubicBezTo>
                    <a:close/>
                    <a:moveTo>
                      <a:pt x="24479" y="33147"/>
                    </a:moveTo>
                    <a:cubicBezTo>
                      <a:pt x="19717" y="33147"/>
                      <a:pt x="15812" y="29242"/>
                      <a:pt x="15812" y="24479"/>
                    </a:cubicBezTo>
                    <a:cubicBezTo>
                      <a:pt x="15812" y="19717"/>
                      <a:pt x="19717" y="15812"/>
                      <a:pt x="24479" y="15812"/>
                    </a:cubicBezTo>
                    <a:cubicBezTo>
                      <a:pt x="29242" y="15812"/>
                      <a:pt x="33147" y="19717"/>
                      <a:pt x="33147" y="24479"/>
                    </a:cubicBezTo>
                    <a:cubicBezTo>
                      <a:pt x="33147" y="29242"/>
                      <a:pt x="29242" y="33147"/>
                      <a:pt x="24479" y="3314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0" name="자유형: 도형 779">
                <a:extLst>
                  <a:ext uri="{FF2B5EF4-FFF2-40B4-BE49-F238E27FC236}">
                    <a16:creationId xmlns:a16="http://schemas.microsoft.com/office/drawing/2014/main" id="{502A453D-54B5-4F1B-81CC-D446E3763E0B}"/>
                  </a:ext>
                </a:extLst>
              </p:cNvPr>
              <p:cNvSpPr/>
              <p:nvPr/>
            </p:nvSpPr>
            <p:spPr>
              <a:xfrm>
                <a:off x="3153251" y="4653677"/>
                <a:ext cx="57150" cy="57150"/>
              </a:xfrm>
              <a:custGeom>
                <a:avLst/>
                <a:gdLst>
                  <a:gd name="connsiteX0" fmla="*/ 7144 w 57150"/>
                  <a:gd name="connsiteY0" fmla="*/ 7144 h 57150"/>
                  <a:gd name="connsiteX1" fmla="*/ 35528 w 57150"/>
                  <a:gd name="connsiteY1" fmla="*/ 7144 h 57150"/>
                  <a:gd name="connsiteX2" fmla="*/ 35528 w 57150"/>
                  <a:gd name="connsiteY2" fmla="*/ 16859 h 57150"/>
                  <a:gd name="connsiteX3" fmla="*/ 42767 w 57150"/>
                  <a:gd name="connsiteY3" fmla="*/ 16859 h 57150"/>
                  <a:gd name="connsiteX4" fmla="*/ 42767 w 57150"/>
                  <a:gd name="connsiteY4" fmla="*/ 7620 h 57150"/>
                  <a:gd name="connsiteX5" fmla="*/ 50673 w 57150"/>
                  <a:gd name="connsiteY5" fmla="*/ 7620 h 57150"/>
                  <a:gd name="connsiteX6" fmla="*/ 50673 w 57150"/>
                  <a:gd name="connsiteY6" fmla="*/ 54007 h 57150"/>
                  <a:gd name="connsiteX7" fmla="*/ 43339 w 57150"/>
                  <a:gd name="connsiteY7" fmla="*/ 54007 h 57150"/>
                  <a:gd name="connsiteX8" fmla="*/ 43339 w 57150"/>
                  <a:gd name="connsiteY8" fmla="*/ 30099 h 57150"/>
                  <a:gd name="connsiteX9" fmla="*/ 35528 w 57150"/>
                  <a:gd name="connsiteY9" fmla="*/ 30099 h 57150"/>
                  <a:gd name="connsiteX10" fmla="*/ 35528 w 57150"/>
                  <a:gd name="connsiteY10" fmla="*/ 50102 h 57150"/>
                  <a:gd name="connsiteX11" fmla="*/ 26194 w 57150"/>
                  <a:gd name="connsiteY11" fmla="*/ 50102 h 57150"/>
                  <a:gd name="connsiteX12" fmla="*/ 26194 w 57150"/>
                  <a:gd name="connsiteY12" fmla="*/ 18383 h 57150"/>
                  <a:gd name="connsiteX13" fmla="*/ 8096 w 57150"/>
                  <a:gd name="connsiteY13" fmla="*/ 18383 h 57150"/>
                  <a:gd name="connsiteX14" fmla="*/ 7144 w 57150"/>
                  <a:gd name="connsiteY14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7150" h="57150">
                    <a:moveTo>
                      <a:pt x="7144" y="7144"/>
                    </a:moveTo>
                    <a:lnTo>
                      <a:pt x="35528" y="7144"/>
                    </a:lnTo>
                    <a:lnTo>
                      <a:pt x="35528" y="16859"/>
                    </a:lnTo>
                    <a:lnTo>
                      <a:pt x="42767" y="16859"/>
                    </a:lnTo>
                    <a:lnTo>
                      <a:pt x="42767" y="7620"/>
                    </a:lnTo>
                    <a:lnTo>
                      <a:pt x="50673" y="7620"/>
                    </a:lnTo>
                    <a:lnTo>
                      <a:pt x="50673" y="54007"/>
                    </a:lnTo>
                    <a:lnTo>
                      <a:pt x="43339" y="54007"/>
                    </a:lnTo>
                    <a:lnTo>
                      <a:pt x="43339" y="30099"/>
                    </a:lnTo>
                    <a:lnTo>
                      <a:pt x="35528" y="30099"/>
                    </a:lnTo>
                    <a:lnTo>
                      <a:pt x="35528" y="50102"/>
                    </a:lnTo>
                    <a:lnTo>
                      <a:pt x="26194" y="50102"/>
                    </a:lnTo>
                    <a:lnTo>
                      <a:pt x="26194" y="18383"/>
                    </a:lnTo>
                    <a:lnTo>
                      <a:pt x="8096" y="18383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1" name="자유형: 도형 780">
                <a:extLst>
                  <a:ext uri="{FF2B5EF4-FFF2-40B4-BE49-F238E27FC236}">
                    <a16:creationId xmlns:a16="http://schemas.microsoft.com/office/drawing/2014/main" id="{F1465AEC-9D25-4464-903A-2AA166F97A36}"/>
                  </a:ext>
                </a:extLst>
              </p:cNvPr>
              <p:cNvSpPr/>
              <p:nvPr/>
            </p:nvSpPr>
            <p:spPr>
              <a:xfrm>
                <a:off x="3171349" y="4703017"/>
                <a:ext cx="38100" cy="38100"/>
              </a:xfrm>
              <a:custGeom>
                <a:avLst/>
                <a:gdLst>
                  <a:gd name="connsiteX0" fmla="*/ 17907 w 38100"/>
                  <a:gd name="connsiteY0" fmla="*/ 28670 h 38100"/>
                  <a:gd name="connsiteX1" fmla="*/ 17907 w 38100"/>
                  <a:gd name="connsiteY1" fmla="*/ 7144 h 38100"/>
                  <a:gd name="connsiteX2" fmla="*/ 7144 w 38100"/>
                  <a:gd name="connsiteY2" fmla="*/ 7144 h 38100"/>
                  <a:gd name="connsiteX3" fmla="*/ 7144 w 38100"/>
                  <a:gd name="connsiteY3" fmla="*/ 28670 h 38100"/>
                  <a:gd name="connsiteX4" fmla="*/ 7144 w 38100"/>
                  <a:gd name="connsiteY4" fmla="*/ 37433 h 38100"/>
                  <a:gd name="connsiteX5" fmla="*/ 17907 w 38100"/>
                  <a:gd name="connsiteY5" fmla="*/ 37433 h 38100"/>
                  <a:gd name="connsiteX6" fmla="*/ 34957 w 38100"/>
                  <a:gd name="connsiteY6" fmla="*/ 37433 h 38100"/>
                  <a:gd name="connsiteX7" fmla="*/ 34957 w 38100"/>
                  <a:gd name="connsiteY7" fmla="*/ 28670 h 38100"/>
                  <a:gd name="connsiteX8" fmla="*/ 17907 w 38100"/>
                  <a:gd name="connsiteY8" fmla="*/ 2867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38100">
                    <a:moveTo>
                      <a:pt x="17907" y="28670"/>
                    </a:moveTo>
                    <a:lnTo>
                      <a:pt x="17907" y="7144"/>
                    </a:lnTo>
                    <a:lnTo>
                      <a:pt x="7144" y="7144"/>
                    </a:lnTo>
                    <a:lnTo>
                      <a:pt x="7144" y="28670"/>
                    </a:lnTo>
                    <a:lnTo>
                      <a:pt x="7144" y="37433"/>
                    </a:lnTo>
                    <a:lnTo>
                      <a:pt x="17907" y="37433"/>
                    </a:lnTo>
                    <a:lnTo>
                      <a:pt x="34957" y="37433"/>
                    </a:lnTo>
                    <a:lnTo>
                      <a:pt x="34957" y="28670"/>
                    </a:lnTo>
                    <a:lnTo>
                      <a:pt x="17907" y="2867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2" name="자유형: 도형 781">
                <a:extLst>
                  <a:ext uri="{FF2B5EF4-FFF2-40B4-BE49-F238E27FC236}">
                    <a16:creationId xmlns:a16="http://schemas.microsoft.com/office/drawing/2014/main" id="{E9CD83CC-8DD0-4178-94A8-C93430065048}"/>
                  </a:ext>
                </a:extLst>
              </p:cNvPr>
              <p:cNvSpPr/>
              <p:nvPr/>
            </p:nvSpPr>
            <p:spPr>
              <a:xfrm>
                <a:off x="3242691" y="4654630"/>
                <a:ext cx="19050" cy="76200"/>
              </a:xfrm>
              <a:custGeom>
                <a:avLst/>
                <a:gdLst>
                  <a:gd name="connsiteX0" fmla="*/ 7144 w 19050"/>
                  <a:gd name="connsiteY0" fmla="*/ 7144 h 76200"/>
                  <a:gd name="connsiteX1" fmla="*/ 15907 w 19050"/>
                  <a:gd name="connsiteY1" fmla="*/ 7144 h 76200"/>
                  <a:gd name="connsiteX2" fmla="*/ 15907 w 19050"/>
                  <a:gd name="connsiteY2" fmla="*/ 69723 h 76200"/>
                  <a:gd name="connsiteX3" fmla="*/ 7144 w 19050"/>
                  <a:gd name="connsiteY3" fmla="*/ 69723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76200">
                    <a:moveTo>
                      <a:pt x="7144" y="7144"/>
                    </a:moveTo>
                    <a:lnTo>
                      <a:pt x="15907" y="7144"/>
                    </a:lnTo>
                    <a:lnTo>
                      <a:pt x="15907" y="69723"/>
                    </a:lnTo>
                    <a:lnTo>
                      <a:pt x="7144" y="6972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3" name="자유형: 도형 782">
                <a:extLst>
                  <a:ext uri="{FF2B5EF4-FFF2-40B4-BE49-F238E27FC236}">
                    <a16:creationId xmlns:a16="http://schemas.microsoft.com/office/drawing/2014/main" id="{0D40794E-64E4-4B90-B2D7-87095E430FB8}"/>
                  </a:ext>
                </a:extLst>
              </p:cNvPr>
              <p:cNvSpPr/>
              <p:nvPr/>
            </p:nvSpPr>
            <p:spPr>
              <a:xfrm>
                <a:off x="3234404" y="4664441"/>
                <a:ext cx="19050" cy="19050"/>
              </a:xfrm>
              <a:custGeom>
                <a:avLst/>
                <a:gdLst>
                  <a:gd name="connsiteX0" fmla="*/ 7144 w 19050"/>
                  <a:gd name="connsiteY0" fmla="*/ 7144 h 19050"/>
                  <a:gd name="connsiteX1" fmla="*/ 15907 w 19050"/>
                  <a:gd name="connsiteY1" fmla="*/ 7144 h 19050"/>
                  <a:gd name="connsiteX2" fmla="*/ 15907 w 19050"/>
                  <a:gd name="connsiteY2" fmla="*/ 18383 h 19050"/>
                  <a:gd name="connsiteX3" fmla="*/ 7144 w 19050"/>
                  <a:gd name="connsiteY3" fmla="*/ 18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19050">
                    <a:moveTo>
                      <a:pt x="7144" y="7144"/>
                    </a:moveTo>
                    <a:lnTo>
                      <a:pt x="15907" y="7144"/>
                    </a:lnTo>
                    <a:lnTo>
                      <a:pt x="15907" y="18383"/>
                    </a:lnTo>
                    <a:lnTo>
                      <a:pt x="7144" y="1838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4" name="자유형: 도형 783">
                <a:extLst>
                  <a:ext uri="{FF2B5EF4-FFF2-40B4-BE49-F238E27FC236}">
                    <a16:creationId xmlns:a16="http://schemas.microsoft.com/office/drawing/2014/main" id="{7F0E8EE6-FF6A-4623-8677-B0972B1DBB6D}"/>
                  </a:ext>
                </a:extLst>
              </p:cNvPr>
              <p:cNvSpPr/>
              <p:nvPr/>
            </p:nvSpPr>
            <p:spPr>
              <a:xfrm>
                <a:off x="3285173" y="4665107"/>
                <a:ext cx="19050" cy="19050"/>
              </a:xfrm>
              <a:custGeom>
                <a:avLst/>
                <a:gdLst>
                  <a:gd name="connsiteX0" fmla="*/ 7144 w 19050"/>
                  <a:gd name="connsiteY0" fmla="*/ 7144 h 19050"/>
                  <a:gd name="connsiteX1" fmla="*/ 15907 w 19050"/>
                  <a:gd name="connsiteY1" fmla="*/ 7144 h 19050"/>
                  <a:gd name="connsiteX2" fmla="*/ 15907 w 19050"/>
                  <a:gd name="connsiteY2" fmla="*/ 18383 h 19050"/>
                  <a:gd name="connsiteX3" fmla="*/ 7144 w 19050"/>
                  <a:gd name="connsiteY3" fmla="*/ 18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19050">
                    <a:moveTo>
                      <a:pt x="7144" y="7144"/>
                    </a:moveTo>
                    <a:lnTo>
                      <a:pt x="15907" y="7144"/>
                    </a:lnTo>
                    <a:lnTo>
                      <a:pt x="15907" y="18383"/>
                    </a:lnTo>
                    <a:lnTo>
                      <a:pt x="7144" y="1838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5" name="자유형: 도형 784">
                <a:extLst>
                  <a:ext uri="{FF2B5EF4-FFF2-40B4-BE49-F238E27FC236}">
                    <a16:creationId xmlns:a16="http://schemas.microsoft.com/office/drawing/2014/main" id="{42218159-5E46-4215-808A-E892D0AAF943}"/>
                  </a:ext>
                </a:extLst>
              </p:cNvPr>
              <p:cNvSpPr/>
              <p:nvPr/>
            </p:nvSpPr>
            <p:spPr>
              <a:xfrm>
                <a:off x="3445478" y="4665393"/>
                <a:ext cx="19050" cy="19050"/>
              </a:xfrm>
              <a:custGeom>
                <a:avLst/>
                <a:gdLst>
                  <a:gd name="connsiteX0" fmla="*/ 7144 w 19050"/>
                  <a:gd name="connsiteY0" fmla="*/ 7144 h 19050"/>
                  <a:gd name="connsiteX1" fmla="*/ 15907 w 19050"/>
                  <a:gd name="connsiteY1" fmla="*/ 7144 h 19050"/>
                  <a:gd name="connsiteX2" fmla="*/ 15907 w 19050"/>
                  <a:gd name="connsiteY2" fmla="*/ 18383 h 19050"/>
                  <a:gd name="connsiteX3" fmla="*/ 7144 w 19050"/>
                  <a:gd name="connsiteY3" fmla="*/ 18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19050">
                    <a:moveTo>
                      <a:pt x="7144" y="7144"/>
                    </a:moveTo>
                    <a:lnTo>
                      <a:pt x="15907" y="7144"/>
                    </a:lnTo>
                    <a:lnTo>
                      <a:pt x="15907" y="18383"/>
                    </a:lnTo>
                    <a:lnTo>
                      <a:pt x="7144" y="1838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6" name="자유형: 도형 785">
                <a:extLst>
                  <a:ext uri="{FF2B5EF4-FFF2-40B4-BE49-F238E27FC236}">
                    <a16:creationId xmlns:a16="http://schemas.microsoft.com/office/drawing/2014/main" id="{893DC8E3-EA2A-4104-BEF8-244E731E4A07}"/>
                  </a:ext>
                </a:extLst>
              </p:cNvPr>
              <p:cNvSpPr/>
              <p:nvPr/>
            </p:nvSpPr>
            <p:spPr>
              <a:xfrm>
                <a:off x="3203543" y="4688348"/>
                <a:ext cx="47625" cy="19050"/>
              </a:xfrm>
              <a:custGeom>
                <a:avLst/>
                <a:gdLst>
                  <a:gd name="connsiteX0" fmla="*/ 7144 w 47625"/>
                  <a:gd name="connsiteY0" fmla="*/ 7144 h 19050"/>
                  <a:gd name="connsiteX1" fmla="*/ 47244 w 47625"/>
                  <a:gd name="connsiteY1" fmla="*/ 7144 h 19050"/>
                  <a:gd name="connsiteX2" fmla="*/ 47244 w 47625"/>
                  <a:gd name="connsiteY2" fmla="*/ 17907 h 19050"/>
                  <a:gd name="connsiteX3" fmla="*/ 7144 w 47625"/>
                  <a:gd name="connsiteY3" fmla="*/ 1790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7625" h="19050">
                    <a:moveTo>
                      <a:pt x="7144" y="7144"/>
                    </a:moveTo>
                    <a:lnTo>
                      <a:pt x="47244" y="7144"/>
                    </a:lnTo>
                    <a:lnTo>
                      <a:pt x="47244" y="17907"/>
                    </a:lnTo>
                    <a:lnTo>
                      <a:pt x="7144" y="1790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7" name="자유형: 도형 786">
                <a:extLst>
                  <a:ext uri="{FF2B5EF4-FFF2-40B4-BE49-F238E27FC236}">
                    <a16:creationId xmlns:a16="http://schemas.microsoft.com/office/drawing/2014/main" id="{4E0DBBFC-8258-4A91-A8A8-28304DD5D592}"/>
                  </a:ext>
                </a:extLst>
              </p:cNvPr>
              <p:cNvSpPr/>
              <p:nvPr/>
            </p:nvSpPr>
            <p:spPr>
              <a:xfrm>
                <a:off x="3217259" y="4697111"/>
                <a:ext cx="19050" cy="19050"/>
              </a:xfrm>
              <a:custGeom>
                <a:avLst/>
                <a:gdLst>
                  <a:gd name="connsiteX0" fmla="*/ 7144 w 19050"/>
                  <a:gd name="connsiteY0" fmla="*/ 7144 h 19050"/>
                  <a:gd name="connsiteX1" fmla="*/ 16383 w 19050"/>
                  <a:gd name="connsiteY1" fmla="*/ 7144 h 19050"/>
                  <a:gd name="connsiteX2" fmla="*/ 16383 w 19050"/>
                  <a:gd name="connsiteY2" fmla="*/ 17907 h 19050"/>
                  <a:gd name="connsiteX3" fmla="*/ 7144 w 19050"/>
                  <a:gd name="connsiteY3" fmla="*/ 1790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19050">
                    <a:moveTo>
                      <a:pt x="7144" y="7144"/>
                    </a:moveTo>
                    <a:lnTo>
                      <a:pt x="16383" y="7144"/>
                    </a:lnTo>
                    <a:lnTo>
                      <a:pt x="16383" y="17907"/>
                    </a:lnTo>
                    <a:lnTo>
                      <a:pt x="7144" y="1790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8" name="자유형: 도형 787">
                <a:extLst>
                  <a:ext uri="{FF2B5EF4-FFF2-40B4-BE49-F238E27FC236}">
                    <a16:creationId xmlns:a16="http://schemas.microsoft.com/office/drawing/2014/main" id="{43F35CD0-5E32-41C2-B2CC-5EB78832B494}"/>
                  </a:ext>
                </a:extLst>
              </p:cNvPr>
              <p:cNvSpPr/>
              <p:nvPr/>
            </p:nvSpPr>
            <p:spPr>
              <a:xfrm>
                <a:off x="3229928" y="4707874"/>
                <a:ext cx="38100" cy="38100"/>
              </a:xfrm>
              <a:custGeom>
                <a:avLst/>
                <a:gdLst>
                  <a:gd name="connsiteX0" fmla="*/ 16478 w 38100"/>
                  <a:gd name="connsiteY0" fmla="*/ 22765 h 38100"/>
                  <a:gd name="connsiteX1" fmla="*/ 16478 w 38100"/>
                  <a:gd name="connsiteY1" fmla="*/ 7144 h 38100"/>
                  <a:gd name="connsiteX2" fmla="*/ 7144 w 38100"/>
                  <a:gd name="connsiteY2" fmla="*/ 7144 h 38100"/>
                  <a:gd name="connsiteX3" fmla="*/ 7144 w 38100"/>
                  <a:gd name="connsiteY3" fmla="*/ 22765 h 38100"/>
                  <a:gd name="connsiteX4" fmla="*/ 7144 w 38100"/>
                  <a:gd name="connsiteY4" fmla="*/ 32576 h 38100"/>
                  <a:gd name="connsiteX5" fmla="*/ 16478 w 38100"/>
                  <a:gd name="connsiteY5" fmla="*/ 32576 h 38100"/>
                  <a:gd name="connsiteX6" fmla="*/ 35052 w 38100"/>
                  <a:gd name="connsiteY6" fmla="*/ 32576 h 38100"/>
                  <a:gd name="connsiteX7" fmla="*/ 35052 w 38100"/>
                  <a:gd name="connsiteY7" fmla="*/ 22765 h 38100"/>
                  <a:gd name="connsiteX8" fmla="*/ 16478 w 38100"/>
                  <a:gd name="connsiteY8" fmla="*/ 2276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38100">
                    <a:moveTo>
                      <a:pt x="16478" y="22765"/>
                    </a:moveTo>
                    <a:lnTo>
                      <a:pt x="16478" y="7144"/>
                    </a:lnTo>
                    <a:lnTo>
                      <a:pt x="7144" y="7144"/>
                    </a:lnTo>
                    <a:lnTo>
                      <a:pt x="7144" y="22765"/>
                    </a:lnTo>
                    <a:lnTo>
                      <a:pt x="7144" y="32576"/>
                    </a:lnTo>
                    <a:lnTo>
                      <a:pt x="16478" y="32576"/>
                    </a:lnTo>
                    <a:lnTo>
                      <a:pt x="35052" y="32576"/>
                    </a:lnTo>
                    <a:lnTo>
                      <a:pt x="35052" y="22765"/>
                    </a:lnTo>
                    <a:lnTo>
                      <a:pt x="16478" y="2276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89" name="자유형: 도형 788">
                <a:extLst>
                  <a:ext uri="{FF2B5EF4-FFF2-40B4-BE49-F238E27FC236}">
                    <a16:creationId xmlns:a16="http://schemas.microsoft.com/office/drawing/2014/main" id="{7A7F037B-ED75-4D4F-BE8A-7BD17C700A0D}"/>
                  </a:ext>
                </a:extLst>
              </p:cNvPr>
              <p:cNvSpPr/>
              <p:nvPr/>
            </p:nvSpPr>
            <p:spPr>
              <a:xfrm>
                <a:off x="3305747" y="4654154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0 w 19050"/>
                  <a:gd name="connsiteY1" fmla="*/ 7144 h 57150"/>
                  <a:gd name="connsiteX2" fmla="*/ 15430 w 19050"/>
                  <a:gd name="connsiteY2" fmla="*/ 54007 h 57150"/>
                  <a:gd name="connsiteX3" fmla="*/ 7144 w 19050"/>
                  <a:gd name="connsiteY3" fmla="*/ 54007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0" y="7144"/>
                    </a:lnTo>
                    <a:lnTo>
                      <a:pt x="15430" y="54007"/>
                    </a:lnTo>
                    <a:lnTo>
                      <a:pt x="7144" y="5400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0" name="자유형: 도형 789">
                <a:extLst>
                  <a:ext uri="{FF2B5EF4-FFF2-40B4-BE49-F238E27FC236}">
                    <a16:creationId xmlns:a16="http://schemas.microsoft.com/office/drawing/2014/main" id="{A593B6A3-64C1-481B-814C-87545E65B87B}"/>
                  </a:ext>
                </a:extLst>
              </p:cNvPr>
              <p:cNvSpPr/>
              <p:nvPr/>
            </p:nvSpPr>
            <p:spPr>
              <a:xfrm>
                <a:off x="3291554" y="4654154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1 w 19050"/>
                  <a:gd name="connsiteY1" fmla="*/ 7144 h 57150"/>
                  <a:gd name="connsiteX2" fmla="*/ 15431 w 19050"/>
                  <a:gd name="connsiteY2" fmla="*/ 53531 h 57150"/>
                  <a:gd name="connsiteX3" fmla="*/ 7144 w 19050"/>
                  <a:gd name="connsiteY3" fmla="*/ 53531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1" y="7144"/>
                    </a:lnTo>
                    <a:lnTo>
                      <a:pt x="15431" y="53531"/>
                    </a:lnTo>
                    <a:lnTo>
                      <a:pt x="7144" y="5353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1" name="자유형: 도형 790">
                <a:extLst>
                  <a:ext uri="{FF2B5EF4-FFF2-40B4-BE49-F238E27FC236}">
                    <a16:creationId xmlns:a16="http://schemas.microsoft.com/office/drawing/2014/main" id="{607E4F63-5722-4B48-ACA1-BE459ECB18A7}"/>
                  </a:ext>
                </a:extLst>
              </p:cNvPr>
              <p:cNvSpPr/>
              <p:nvPr/>
            </p:nvSpPr>
            <p:spPr>
              <a:xfrm>
                <a:off x="3305747" y="4654630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0 w 19050"/>
                  <a:gd name="connsiteY1" fmla="*/ 7144 h 57150"/>
                  <a:gd name="connsiteX2" fmla="*/ 15430 w 19050"/>
                  <a:gd name="connsiteY2" fmla="*/ 53530 h 57150"/>
                  <a:gd name="connsiteX3" fmla="*/ 7144 w 19050"/>
                  <a:gd name="connsiteY3" fmla="*/ 5353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0" y="7144"/>
                    </a:lnTo>
                    <a:lnTo>
                      <a:pt x="15430" y="53530"/>
                    </a:lnTo>
                    <a:lnTo>
                      <a:pt x="7144" y="5353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2" name="자유형: 도형 791">
                <a:extLst>
                  <a:ext uri="{FF2B5EF4-FFF2-40B4-BE49-F238E27FC236}">
                    <a16:creationId xmlns:a16="http://schemas.microsoft.com/office/drawing/2014/main" id="{87EED9C9-5474-404A-B7BD-6A29F98DEE92}"/>
                  </a:ext>
                </a:extLst>
              </p:cNvPr>
              <p:cNvSpPr/>
              <p:nvPr/>
            </p:nvSpPr>
            <p:spPr>
              <a:xfrm>
                <a:off x="3353657" y="4654630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0 w 19050"/>
                  <a:gd name="connsiteY1" fmla="*/ 7144 h 57150"/>
                  <a:gd name="connsiteX2" fmla="*/ 15430 w 19050"/>
                  <a:gd name="connsiteY2" fmla="*/ 53530 h 57150"/>
                  <a:gd name="connsiteX3" fmla="*/ 7144 w 19050"/>
                  <a:gd name="connsiteY3" fmla="*/ 5353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0" y="7144"/>
                    </a:lnTo>
                    <a:lnTo>
                      <a:pt x="15430" y="53530"/>
                    </a:lnTo>
                    <a:lnTo>
                      <a:pt x="7144" y="5353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3" name="자유형: 도형 792">
                <a:extLst>
                  <a:ext uri="{FF2B5EF4-FFF2-40B4-BE49-F238E27FC236}">
                    <a16:creationId xmlns:a16="http://schemas.microsoft.com/office/drawing/2014/main" id="{4D948054-9FB5-4DD1-9209-651E59D56668}"/>
                  </a:ext>
                </a:extLst>
              </p:cNvPr>
              <p:cNvSpPr/>
              <p:nvPr/>
            </p:nvSpPr>
            <p:spPr>
              <a:xfrm>
                <a:off x="3403473" y="4654154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1 w 19050"/>
                  <a:gd name="connsiteY1" fmla="*/ 7144 h 57150"/>
                  <a:gd name="connsiteX2" fmla="*/ 15431 w 19050"/>
                  <a:gd name="connsiteY2" fmla="*/ 53626 h 57150"/>
                  <a:gd name="connsiteX3" fmla="*/ 7144 w 19050"/>
                  <a:gd name="connsiteY3" fmla="*/ 53626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1" y="7144"/>
                    </a:lnTo>
                    <a:lnTo>
                      <a:pt x="15431" y="53626"/>
                    </a:lnTo>
                    <a:lnTo>
                      <a:pt x="7144" y="5362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4" name="자유형: 도형 793">
                <a:extLst>
                  <a:ext uri="{FF2B5EF4-FFF2-40B4-BE49-F238E27FC236}">
                    <a16:creationId xmlns:a16="http://schemas.microsoft.com/office/drawing/2014/main" id="{51CFFCF6-1E4E-4596-8127-A5C0BE5CD6D4}"/>
                  </a:ext>
                </a:extLst>
              </p:cNvPr>
              <p:cNvSpPr/>
              <p:nvPr/>
            </p:nvSpPr>
            <p:spPr>
              <a:xfrm>
                <a:off x="3451384" y="4654630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1 w 19050"/>
                  <a:gd name="connsiteY1" fmla="*/ 7144 h 57150"/>
                  <a:gd name="connsiteX2" fmla="*/ 15431 w 19050"/>
                  <a:gd name="connsiteY2" fmla="*/ 53530 h 57150"/>
                  <a:gd name="connsiteX3" fmla="*/ 7144 w 19050"/>
                  <a:gd name="connsiteY3" fmla="*/ 53530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1" y="7144"/>
                    </a:lnTo>
                    <a:lnTo>
                      <a:pt x="15431" y="53530"/>
                    </a:lnTo>
                    <a:lnTo>
                      <a:pt x="7144" y="5353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5" name="자유형: 도형 794">
                <a:extLst>
                  <a:ext uri="{FF2B5EF4-FFF2-40B4-BE49-F238E27FC236}">
                    <a16:creationId xmlns:a16="http://schemas.microsoft.com/office/drawing/2014/main" id="{35CA0D09-8307-49E1-8C1D-10AAE5BF04A7}"/>
                  </a:ext>
                </a:extLst>
              </p:cNvPr>
              <p:cNvSpPr/>
              <p:nvPr/>
            </p:nvSpPr>
            <p:spPr>
              <a:xfrm>
                <a:off x="3499199" y="4655582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5430 w 19050"/>
                  <a:gd name="connsiteY1" fmla="*/ 7144 h 57150"/>
                  <a:gd name="connsiteX2" fmla="*/ 15430 w 19050"/>
                  <a:gd name="connsiteY2" fmla="*/ 53531 h 57150"/>
                  <a:gd name="connsiteX3" fmla="*/ 7144 w 19050"/>
                  <a:gd name="connsiteY3" fmla="*/ 53531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5430" y="7144"/>
                    </a:lnTo>
                    <a:lnTo>
                      <a:pt x="15430" y="53531"/>
                    </a:lnTo>
                    <a:lnTo>
                      <a:pt x="7144" y="5353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6" name="자유형: 도형 795">
                <a:extLst>
                  <a:ext uri="{FF2B5EF4-FFF2-40B4-BE49-F238E27FC236}">
                    <a16:creationId xmlns:a16="http://schemas.microsoft.com/office/drawing/2014/main" id="{BF6E9F39-E086-4B34-BEF2-A01824DA62FD}"/>
                  </a:ext>
                </a:extLst>
              </p:cNvPr>
              <p:cNvSpPr/>
              <p:nvPr/>
            </p:nvSpPr>
            <p:spPr>
              <a:xfrm>
                <a:off x="3281743" y="4703017"/>
                <a:ext cx="38100" cy="38100"/>
              </a:xfrm>
              <a:custGeom>
                <a:avLst/>
                <a:gdLst>
                  <a:gd name="connsiteX0" fmla="*/ 16955 w 38100"/>
                  <a:gd name="connsiteY0" fmla="*/ 28099 h 38100"/>
                  <a:gd name="connsiteX1" fmla="*/ 16955 w 38100"/>
                  <a:gd name="connsiteY1" fmla="*/ 7144 h 38100"/>
                  <a:gd name="connsiteX2" fmla="*/ 7144 w 38100"/>
                  <a:gd name="connsiteY2" fmla="*/ 7144 h 38100"/>
                  <a:gd name="connsiteX3" fmla="*/ 7144 w 38100"/>
                  <a:gd name="connsiteY3" fmla="*/ 28099 h 38100"/>
                  <a:gd name="connsiteX4" fmla="*/ 7144 w 38100"/>
                  <a:gd name="connsiteY4" fmla="*/ 36957 h 38100"/>
                  <a:gd name="connsiteX5" fmla="*/ 16955 w 38100"/>
                  <a:gd name="connsiteY5" fmla="*/ 36957 h 38100"/>
                  <a:gd name="connsiteX6" fmla="*/ 38957 w 38100"/>
                  <a:gd name="connsiteY6" fmla="*/ 36957 h 38100"/>
                  <a:gd name="connsiteX7" fmla="*/ 38957 w 38100"/>
                  <a:gd name="connsiteY7" fmla="*/ 28099 h 38100"/>
                  <a:gd name="connsiteX8" fmla="*/ 16955 w 38100"/>
                  <a:gd name="connsiteY8" fmla="*/ 28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38100">
                    <a:moveTo>
                      <a:pt x="16955" y="28099"/>
                    </a:moveTo>
                    <a:lnTo>
                      <a:pt x="16955" y="7144"/>
                    </a:lnTo>
                    <a:lnTo>
                      <a:pt x="7144" y="7144"/>
                    </a:lnTo>
                    <a:lnTo>
                      <a:pt x="7144" y="28099"/>
                    </a:lnTo>
                    <a:lnTo>
                      <a:pt x="7144" y="36957"/>
                    </a:lnTo>
                    <a:lnTo>
                      <a:pt x="16955" y="36957"/>
                    </a:lnTo>
                    <a:lnTo>
                      <a:pt x="38957" y="36957"/>
                    </a:lnTo>
                    <a:lnTo>
                      <a:pt x="38957" y="28099"/>
                    </a:lnTo>
                    <a:lnTo>
                      <a:pt x="16955" y="2809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7" name="자유형: 도형 796">
                <a:extLst>
                  <a:ext uri="{FF2B5EF4-FFF2-40B4-BE49-F238E27FC236}">
                    <a16:creationId xmlns:a16="http://schemas.microsoft.com/office/drawing/2014/main" id="{ACDB2012-DDDC-425F-8964-B5D027BDEE0D}"/>
                  </a:ext>
                </a:extLst>
              </p:cNvPr>
              <p:cNvSpPr/>
              <p:nvPr/>
            </p:nvSpPr>
            <p:spPr>
              <a:xfrm>
                <a:off x="3318415" y="4654630"/>
                <a:ext cx="38100" cy="38100"/>
              </a:xfrm>
              <a:custGeom>
                <a:avLst/>
                <a:gdLst>
                  <a:gd name="connsiteX0" fmla="*/ 30575 w 38100"/>
                  <a:gd name="connsiteY0" fmla="*/ 15907 h 38100"/>
                  <a:gd name="connsiteX1" fmla="*/ 36957 w 38100"/>
                  <a:gd name="connsiteY1" fmla="*/ 15907 h 38100"/>
                  <a:gd name="connsiteX2" fmla="*/ 36957 w 38100"/>
                  <a:gd name="connsiteY2" fmla="*/ 7144 h 38100"/>
                  <a:gd name="connsiteX3" fmla="*/ 8668 w 38100"/>
                  <a:gd name="connsiteY3" fmla="*/ 7144 h 38100"/>
                  <a:gd name="connsiteX4" fmla="*/ 8668 w 38100"/>
                  <a:gd name="connsiteY4" fmla="*/ 15907 h 38100"/>
                  <a:gd name="connsiteX5" fmla="*/ 15430 w 38100"/>
                  <a:gd name="connsiteY5" fmla="*/ 15907 h 38100"/>
                  <a:gd name="connsiteX6" fmla="*/ 7144 w 38100"/>
                  <a:gd name="connsiteY6" fmla="*/ 35528 h 38100"/>
                  <a:gd name="connsiteX7" fmla="*/ 16954 w 38100"/>
                  <a:gd name="connsiteY7" fmla="*/ 35528 h 38100"/>
                  <a:gd name="connsiteX8" fmla="*/ 22288 w 38100"/>
                  <a:gd name="connsiteY8" fmla="*/ 20288 h 38100"/>
                  <a:gd name="connsiteX9" fmla="*/ 29623 w 38100"/>
                  <a:gd name="connsiteY9" fmla="*/ 34957 h 38100"/>
                  <a:gd name="connsiteX10" fmla="*/ 38957 w 38100"/>
                  <a:gd name="connsiteY10" fmla="*/ 34957 h 38100"/>
                  <a:gd name="connsiteX11" fmla="*/ 30575 w 38100"/>
                  <a:gd name="connsiteY11" fmla="*/ 1590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8100" h="38100">
                    <a:moveTo>
                      <a:pt x="30575" y="15907"/>
                    </a:moveTo>
                    <a:lnTo>
                      <a:pt x="36957" y="15907"/>
                    </a:lnTo>
                    <a:lnTo>
                      <a:pt x="36957" y="7144"/>
                    </a:lnTo>
                    <a:lnTo>
                      <a:pt x="8668" y="7144"/>
                    </a:lnTo>
                    <a:lnTo>
                      <a:pt x="8668" y="15907"/>
                    </a:lnTo>
                    <a:lnTo>
                      <a:pt x="15430" y="15907"/>
                    </a:lnTo>
                    <a:lnTo>
                      <a:pt x="7144" y="35528"/>
                    </a:lnTo>
                    <a:lnTo>
                      <a:pt x="16954" y="35528"/>
                    </a:lnTo>
                    <a:lnTo>
                      <a:pt x="22288" y="20288"/>
                    </a:lnTo>
                    <a:lnTo>
                      <a:pt x="29623" y="34957"/>
                    </a:lnTo>
                    <a:lnTo>
                      <a:pt x="38957" y="34957"/>
                    </a:lnTo>
                    <a:lnTo>
                      <a:pt x="30575" y="1590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8" name="자유형: 도형 797">
                <a:extLst>
                  <a:ext uri="{FF2B5EF4-FFF2-40B4-BE49-F238E27FC236}">
                    <a16:creationId xmlns:a16="http://schemas.microsoft.com/office/drawing/2014/main" id="{DDC5EB4A-54E6-448E-A362-6A11F7715056}"/>
                  </a:ext>
                </a:extLst>
              </p:cNvPr>
              <p:cNvSpPr/>
              <p:nvPr/>
            </p:nvSpPr>
            <p:spPr>
              <a:xfrm>
                <a:off x="3369278" y="4654154"/>
                <a:ext cx="38100" cy="38100"/>
              </a:xfrm>
              <a:custGeom>
                <a:avLst/>
                <a:gdLst>
                  <a:gd name="connsiteX0" fmla="*/ 16859 w 38100"/>
                  <a:gd name="connsiteY0" fmla="*/ 28099 h 38100"/>
                  <a:gd name="connsiteX1" fmla="*/ 16859 w 38100"/>
                  <a:gd name="connsiteY1" fmla="*/ 7144 h 38100"/>
                  <a:gd name="connsiteX2" fmla="*/ 7144 w 38100"/>
                  <a:gd name="connsiteY2" fmla="*/ 7144 h 38100"/>
                  <a:gd name="connsiteX3" fmla="*/ 7144 w 38100"/>
                  <a:gd name="connsiteY3" fmla="*/ 28099 h 38100"/>
                  <a:gd name="connsiteX4" fmla="*/ 7144 w 38100"/>
                  <a:gd name="connsiteY4" fmla="*/ 37433 h 38100"/>
                  <a:gd name="connsiteX5" fmla="*/ 16859 w 38100"/>
                  <a:gd name="connsiteY5" fmla="*/ 37433 h 38100"/>
                  <a:gd name="connsiteX6" fmla="*/ 34481 w 38100"/>
                  <a:gd name="connsiteY6" fmla="*/ 37433 h 38100"/>
                  <a:gd name="connsiteX7" fmla="*/ 34481 w 38100"/>
                  <a:gd name="connsiteY7" fmla="*/ 28099 h 38100"/>
                  <a:gd name="connsiteX8" fmla="*/ 16859 w 38100"/>
                  <a:gd name="connsiteY8" fmla="*/ 28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38100">
                    <a:moveTo>
                      <a:pt x="16859" y="28099"/>
                    </a:moveTo>
                    <a:lnTo>
                      <a:pt x="16859" y="7144"/>
                    </a:lnTo>
                    <a:lnTo>
                      <a:pt x="7144" y="7144"/>
                    </a:lnTo>
                    <a:lnTo>
                      <a:pt x="7144" y="28099"/>
                    </a:lnTo>
                    <a:lnTo>
                      <a:pt x="7144" y="37433"/>
                    </a:lnTo>
                    <a:lnTo>
                      <a:pt x="16859" y="37433"/>
                    </a:lnTo>
                    <a:lnTo>
                      <a:pt x="34481" y="37433"/>
                    </a:lnTo>
                    <a:lnTo>
                      <a:pt x="34481" y="28099"/>
                    </a:lnTo>
                    <a:lnTo>
                      <a:pt x="16859" y="2809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9" name="자유형: 도형 798">
                <a:extLst>
                  <a:ext uri="{FF2B5EF4-FFF2-40B4-BE49-F238E27FC236}">
                    <a16:creationId xmlns:a16="http://schemas.microsoft.com/office/drawing/2014/main" id="{75F73857-C007-4159-947D-AC1F28B1FC00}"/>
                  </a:ext>
                </a:extLst>
              </p:cNvPr>
              <p:cNvSpPr/>
              <p:nvPr/>
            </p:nvSpPr>
            <p:spPr>
              <a:xfrm>
                <a:off x="3465481" y="4654154"/>
                <a:ext cx="38100" cy="38100"/>
              </a:xfrm>
              <a:custGeom>
                <a:avLst/>
                <a:gdLst>
                  <a:gd name="connsiteX0" fmla="*/ 7144 w 38100"/>
                  <a:gd name="connsiteY0" fmla="*/ 7144 h 38100"/>
                  <a:gd name="connsiteX1" fmla="*/ 35052 w 38100"/>
                  <a:gd name="connsiteY1" fmla="*/ 7144 h 38100"/>
                  <a:gd name="connsiteX2" fmla="*/ 35052 w 38100"/>
                  <a:gd name="connsiteY2" fmla="*/ 25241 h 38100"/>
                  <a:gd name="connsiteX3" fmla="*/ 16478 w 38100"/>
                  <a:gd name="connsiteY3" fmla="*/ 25241 h 38100"/>
                  <a:gd name="connsiteX4" fmla="*/ 16478 w 38100"/>
                  <a:gd name="connsiteY4" fmla="*/ 29623 h 38100"/>
                  <a:gd name="connsiteX5" fmla="*/ 35052 w 38100"/>
                  <a:gd name="connsiteY5" fmla="*/ 29623 h 38100"/>
                  <a:gd name="connsiteX6" fmla="*/ 35052 w 38100"/>
                  <a:gd name="connsiteY6" fmla="*/ 36957 h 38100"/>
                  <a:gd name="connsiteX7" fmla="*/ 7144 w 38100"/>
                  <a:gd name="connsiteY7" fmla="*/ 36957 h 38100"/>
                  <a:gd name="connsiteX8" fmla="*/ 7144 w 38100"/>
                  <a:gd name="connsiteY8" fmla="*/ 17907 h 38100"/>
                  <a:gd name="connsiteX9" fmla="*/ 25718 w 38100"/>
                  <a:gd name="connsiteY9" fmla="*/ 17907 h 38100"/>
                  <a:gd name="connsiteX10" fmla="*/ 25718 w 38100"/>
                  <a:gd name="connsiteY10" fmla="*/ 15430 h 38100"/>
                  <a:gd name="connsiteX11" fmla="*/ 7144 w 38100"/>
                  <a:gd name="connsiteY11" fmla="*/ 15430 h 38100"/>
                  <a:gd name="connsiteX12" fmla="*/ 7144 w 38100"/>
                  <a:gd name="connsiteY12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100" h="38100">
                    <a:moveTo>
                      <a:pt x="7144" y="7144"/>
                    </a:moveTo>
                    <a:lnTo>
                      <a:pt x="35052" y="7144"/>
                    </a:lnTo>
                    <a:lnTo>
                      <a:pt x="35052" y="25241"/>
                    </a:lnTo>
                    <a:lnTo>
                      <a:pt x="16478" y="25241"/>
                    </a:lnTo>
                    <a:lnTo>
                      <a:pt x="16478" y="29623"/>
                    </a:lnTo>
                    <a:lnTo>
                      <a:pt x="35052" y="29623"/>
                    </a:lnTo>
                    <a:lnTo>
                      <a:pt x="35052" y="36957"/>
                    </a:lnTo>
                    <a:lnTo>
                      <a:pt x="7144" y="36957"/>
                    </a:lnTo>
                    <a:lnTo>
                      <a:pt x="7144" y="17907"/>
                    </a:lnTo>
                    <a:lnTo>
                      <a:pt x="25718" y="17907"/>
                    </a:lnTo>
                    <a:lnTo>
                      <a:pt x="25718" y="15430"/>
                    </a:lnTo>
                    <a:lnTo>
                      <a:pt x="7144" y="15430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0" name="자유형: 도형 799">
                <a:extLst>
                  <a:ext uri="{FF2B5EF4-FFF2-40B4-BE49-F238E27FC236}">
                    <a16:creationId xmlns:a16="http://schemas.microsoft.com/office/drawing/2014/main" id="{BD793B41-4E10-4E6A-ACC5-92637A9AD336}"/>
                  </a:ext>
                </a:extLst>
              </p:cNvPr>
              <p:cNvSpPr/>
              <p:nvPr/>
            </p:nvSpPr>
            <p:spPr>
              <a:xfrm>
                <a:off x="3172682" y="4752832"/>
                <a:ext cx="19050" cy="28575"/>
              </a:xfrm>
              <a:custGeom>
                <a:avLst/>
                <a:gdLst>
                  <a:gd name="connsiteX0" fmla="*/ 7239 w 19050"/>
                  <a:gd name="connsiteY0" fmla="*/ 7144 h 28575"/>
                  <a:gd name="connsiteX1" fmla="*/ 10287 w 19050"/>
                  <a:gd name="connsiteY1" fmla="*/ 7144 h 28575"/>
                  <a:gd name="connsiteX2" fmla="*/ 10287 w 19050"/>
                  <a:gd name="connsiteY2" fmla="*/ 13049 h 28575"/>
                  <a:gd name="connsiteX3" fmla="*/ 16002 w 19050"/>
                  <a:gd name="connsiteY3" fmla="*/ 7144 h 28575"/>
                  <a:gd name="connsiteX4" fmla="*/ 20003 w 19050"/>
                  <a:gd name="connsiteY4" fmla="*/ 7144 h 28575"/>
                  <a:gd name="connsiteX5" fmla="*/ 13907 w 19050"/>
                  <a:gd name="connsiteY5" fmla="*/ 13049 h 28575"/>
                  <a:gd name="connsiteX6" fmla="*/ 20288 w 19050"/>
                  <a:gd name="connsiteY6" fmla="*/ 21431 h 28575"/>
                  <a:gd name="connsiteX7" fmla="*/ 16288 w 19050"/>
                  <a:gd name="connsiteY7" fmla="*/ 21431 h 28575"/>
                  <a:gd name="connsiteX8" fmla="*/ 11716 w 19050"/>
                  <a:gd name="connsiteY8" fmla="*/ 15240 h 28575"/>
                  <a:gd name="connsiteX9" fmla="*/ 10192 w 19050"/>
                  <a:gd name="connsiteY9" fmla="*/ 16669 h 28575"/>
                  <a:gd name="connsiteX10" fmla="*/ 10192 w 19050"/>
                  <a:gd name="connsiteY10" fmla="*/ 21431 h 28575"/>
                  <a:gd name="connsiteX11" fmla="*/ 7144 w 19050"/>
                  <a:gd name="connsiteY11" fmla="*/ 21431 h 28575"/>
                  <a:gd name="connsiteX12" fmla="*/ 7144 w 19050"/>
                  <a:gd name="connsiteY12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7239" y="7144"/>
                    </a:moveTo>
                    <a:lnTo>
                      <a:pt x="10287" y="7144"/>
                    </a:lnTo>
                    <a:lnTo>
                      <a:pt x="10287" y="13049"/>
                    </a:lnTo>
                    <a:lnTo>
                      <a:pt x="16002" y="7144"/>
                    </a:lnTo>
                    <a:lnTo>
                      <a:pt x="20003" y="7144"/>
                    </a:lnTo>
                    <a:lnTo>
                      <a:pt x="13907" y="13049"/>
                    </a:lnTo>
                    <a:lnTo>
                      <a:pt x="20288" y="21431"/>
                    </a:lnTo>
                    <a:lnTo>
                      <a:pt x="16288" y="21431"/>
                    </a:lnTo>
                    <a:lnTo>
                      <a:pt x="11716" y="15240"/>
                    </a:lnTo>
                    <a:lnTo>
                      <a:pt x="10192" y="16669"/>
                    </a:lnTo>
                    <a:lnTo>
                      <a:pt x="10192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1" name="자유형: 도형 800">
                <a:extLst>
                  <a:ext uri="{FF2B5EF4-FFF2-40B4-BE49-F238E27FC236}">
                    <a16:creationId xmlns:a16="http://schemas.microsoft.com/office/drawing/2014/main" id="{9AC29ADE-C80F-487B-A542-64AA92A1E259}"/>
                  </a:ext>
                </a:extLst>
              </p:cNvPr>
              <p:cNvSpPr/>
              <p:nvPr/>
            </p:nvSpPr>
            <p:spPr>
              <a:xfrm>
                <a:off x="3187637" y="4752832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0287 w 19050"/>
                  <a:gd name="connsiteY1" fmla="*/ 7144 h 28575"/>
                  <a:gd name="connsiteX2" fmla="*/ 10287 w 19050"/>
                  <a:gd name="connsiteY2" fmla="*/ 15907 h 28575"/>
                  <a:gd name="connsiteX3" fmla="*/ 10668 w 19050"/>
                  <a:gd name="connsiteY3" fmla="*/ 18002 h 28575"/>
                  <a:gd name="connsiteX4" fmla="*/ 13144 w 19050"/>
                  <a:gd name="connsiteY4" fmla="*/ 19145 h 28575"/>
                  <a:gd name="connsiteX5" fmla="*/ 15621 w 19050"/>
                  <a:gd name="connsiteY5" fmla="*/ 18002 h 28575"/>
                  <a:gd name="connsiteX6" fmla="*/ 16002 w 19050"/>
                  <a:gd name="connsiteY6" fmla="*/ 15907 h 28575"/>
                  <a:gd name="connsiteX7" fmla="*/ 16002 w 19050"/>
                  <a:gd name="connsiteY7" fmla="*/ 7144 h 28575"/>
                  <a:gd name="connsiteX8" fmla="*/ 19145 w 19050"/>
                  <a:gd name="connsiteY8" fmla="*/ 7144 h 28575"/>
                  <a:gd name="connsiteX9" fmla="*/ 19145 w 19050"/>
                  <a:gd name="connsiteY9" fmla="*/ 15907 h 28575"/>
                  <a:gd name="connsiteX10" fmla="*/ 18383 w 19050"/>
                  <a:gd name="connsiteY10" fmla="*/ 19431 h 28575"/>
                  <a:gd name="connsiteX11" fmla="*/ 13144 w 19050"/>
                  <a:gd name="connsiteY11" fmla="*/ 21717 h 28575"/>
                  <a:gd name="connsiteX12" fmla="*/ 7906 w 19050"/>
                  <a:gd name="connsiteY12" fmla="*/ 19431 h 28575"/>
                  <a:gd name="connsiteX13" fmla="*/ 7144 w 19050"/>
                  <a:gd name="connsiteY13" fmla="*/ 15907 h 28575"/>
                  <a:gd name="connsiteX14" fmla="*/ 7144 w 19050"/>
                  <a:gd name="connsiteY1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0287" y="7144"/>
                    </a:lnTo>
                    <a:lnTo>
                      <a:pt x="10287" y="15907"/>
                    </a:lnTo>
                    <a:cubicBezTo>
                      <a:pt x="10287" y="16859"/>
                      <a:pt x="10382" y="17621"/>
                      <a:pt x="10668" y="18002"/>
                    </a:cubicBezTo>
                    <a:cubicBezTo>
                      <a:pt x="11049" y="18860"/>
                      <a:pt x="11906" y="19145"/>
                      <a:pt x="13144" y="19145"/>
                    </a:cubicBezTo>
                    <a:cubicBezTo>
                      <a:pt x="14383" y="19145"/>
                      <a:pt x="15240" y="18764"/>
                      <a:pt x="15621" y="18002"/>
                    </a:cubicBezTo>
                    <a:cubicBezTo>
                      <a:pt x="15812" y="17526"/>
                      <a:pt x="16002" y="16859"/>
                      <a:pt x="16002" y="15907"/>
                    </a:cubicBezTo>
                    <a:lnTo>
                      <a:pt x="16002" y="7144"/>
                    </a:lnTo>
                    <a:lnTo>
                      <a:pt x="19145" y="7144"/>
                    </a:lnTo>
                    <a:lnTo>
                      <a:pt x="19145" y="15907"/>
                    </a:lnTo>
                    <a:cubicBezTo>
                      <a:pt x="19145" y="17431"/>
                      <a:pt x="18859" y="18574"/>
                      <a:pt x="18383" y="19431"/>
                    </a:cubicBezTo>
                    <a:cubicBezTo>
                      <a:pt x="17431" y="20955"/>
                      <a:pt x="15716" y="21717"/>
                      <a:pt x="13144" y="21717"/>
                    </a:cubicBezTo>
                    <a:cubicBezTo>
                      <a:pt x="10573" y="21717"/>
                      <a:pt x="8763" y="20955"/>
                      <a:pt x="7906" y="19431"/>
                    </a:cubicBezTo>
                    <a:cubicBezTo>
                      <a:pt x="7429" y="18574"/>
                      <a:pt x="7144" y="17431"/>
                      <a:pt x="7144" y="15907"/>
                    </a:cubicBez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2" name="자유형: 도형 801">
                <a:extLst>
                  <a:ext uri="{FF2B5EF4-FFF2-40B4-BE49-F238E27FC236}">
                    <a16:creationId xmlns:a16="http://schemas.microsoft.com/office/drawing/2014/main" id="{23B81BE3-ADC2-4FA3-A5E5-A448F99636B7}"/>
                  </a:ext>
                </a:extLst>
              </p:cNvPr>
              <p:cNvSpPr/>
              <p:nvPr/>
            </p:nvSpPr>
            <p:spPr>
              <a:xfrm>
                <a:off x="3202591" y="4752832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0382 w 19050"/>
                  <a:gd name="connsiteY1" fmla="*/ 7144 h 28575"/>
                  <a:gd name="connsiteX2" fmla="*/ 16288 w 19050"/>
                  <a:gd name="connsiteY2" fmla="*/ 17050 h 28575"/>
                  <a:gd name="connsiteX3" fmla="*/ 16288 w 19050"/>
                  <a:gd name="connsiteY3" fmla="*/ 7144 h 28575"/>
                  <a:gd name="connsiteX4" fmla="*/ 19145 w 19050"/>
                  <a:gd name="connsiteY4" fmla="*/ 7144 h 28575"/>
                  <a:gd name="connsiteX5" fmla="*/ 19145 w 19050"/>
                  <a:gd name="connsiteY5" fmla="*/ 21431 h 28575"/>
                  <a:gd name="connsiteX6" fmla="*/ 16097 w 19050"/>
                  <a:gd name="connsiteY6" fmla="*/ 21431 h 28575"/>
                  <a:gd name="connsiteX7" fmla="*/ 10001 w 19050"/>
                  <a:gd name="connsiteY7" fmla="*/ 11335 h 28575"/>
                  <a:gd name="connsiteX8" fmla="*/ 10001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0382" y="7144"/>
                    </a:lnTo>
                    <a:lnTo>
                      <a:pt x="16288" y="17050"/>
                    </a:lnTo>
                    <a:lnTo>
                      <a:pt x="16288" y="7144"/>
                    </a:lnTo>
                    <a:lnTo>
                      <a:pt x="19145" y="7144"/>
                    </a:lnTo>
                    <a:lnTo>
                      <a:pt x="19145" y="21431"/>
                    </a:lnTo>
                    <a:lnTo>
                      <a:pt x="16097" y="21431"/>
                    </a:lnTo>
                    <a:lnTo>
                      <a:pt x="10001" y="11335"/>
                    </a:lnTo>
                    <a:lnTo>
                      <a:pt x="10001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3" name="자유형: 도형 802">
                <a:extLst>
                  <a:ext uri="{FF2B5EF4-FFF2-40B4-BE49-F238E27FC236}">
                    <a16:creationId xmlns:a16="http://schemas.microsoft.com/office/drawing/2014/main" id="{215428E9-6C8D-4A31-94B3-4382F64815DC}"/>
                  </a:ext>
                </a:extLst>
              </p:cNvPr>
              <p:cNvSpPr/>
              <p:nvPr/>
            </p:nvSpPr>
            <p:spPr>
              <a:xfrm>
                <a:off x="3216307" y="4752832"/>
                <a:ext cx="28575" cy="28575"/>
              </a:xfrm>
              <a:custGeom>
                <a:avLst/>
                <a:gdLst>
                  <a:gd name="connsiteX0" fmla="*/ 10382 w 28575"/>
                  <a:gd name="connsiteY0" fmla="*/ 7144 h 28575"/>
                  <a:gd name="connsiteX1" fmla="*/ 12383 w 28575"/>
                  <a:gd name="connsiteY1" fmla="*/ 15335 h 28575"/>
                  <a:gd name="connsiteX2" fmla="*/ 12763 w 28575"/>
                  <a:gd name="connsiteY2" fmla="*/ 17621 h 28575"/>
                  <a:gd name="connsiteX3" fmla="*/ 13240 w 28575"/>
                  <a:gd name="connsiteY3" fmla="*/ 15430 h 28575"/>
                  <a:gd name="connsiteX4" fmla="*/ 14954 w 28575"/>
                  <a:gd name="connsiteY4" fmla="*/ 7239 h 28575"/>
                  <a:gd name="connsiteX5" fmla="*/ 18193 w 28575"/>
                  <a:gd name="connsiteY5" fmla="*/ 7239 h 28575"/>
                  <a:gd name="connsiteX6" fmla="*/ 20003 w 28575"/>
                  <a:gd name="connsiteY6" fmla="*/ 15430 h 28575"/>
                  <a:gd name="connsiteX7" fmla="*/ 20479 w 28575"/>
                  <a:gd name="connsiteY7" fmla="*/ 17717 h 28575"/>
                  <a:gd name="connsiteX8" fmla="*/ 20955 w 28575"/>
                  <a:gd name="connsiteY8" fmla="*/ 15526 h 28575"/>
                  <a:gd name="connsiteX9" fmla="*/ 22955 w 28575"/>
                  <a:gd name="connsiteY9" fmla="*/ 7239 h 28575"/>
                  <a:gd name="connsiteX10" fmla="*/ 26099 w 28575"/>
                  <a:gd name="connsiteY10" fmla="*/ 7239 h 28575"/>
                  <a:gd name="connsiteX11" fmla="*/ 21908 w 28575"/>
                  <a:gd name="connsiteY11" fmla="*/ 21527 h 28575"/>
                  <a:gd name="connsiteX12" fmla="*/ 18955 w 28575"/>
                  <a:gd name="connsiteY12" fmla="*/ 21527 h 28575"/>
                  <a:gd name="connsiteX13" fmla="*/ 17145 w 28575"/>
                  <a:gd name="connsiteY13" fmla="*/ 13145 h 28575"/>
                  <a:gd name="connsiteX14" fmla="*/ 16574 w 28575"/>
                  <a:gd name="connsiteY14" fmla="*/ 10382 h 28575"/>
                  <a:gd name="connsiteX15" fmla="*/ 16002 w 28575"/>
                  <a:gd name="connsiteY15" fmla="*/ 13145 h 28575"/>
                  <a:gd name="connsiteX16" fmla="*/ 14192 w 28575"/>
                  <a:gd name="connsiteY16" fmla="*/ 21527 h 28575"/>
                  <a:gd name="connsiteX17" fmla="*/ 11335 w 28575"/>
                  <a:gd name="connsiteY17" fmla="*/ 21527 h 28575"/>
                  <a:gd name="connsiteX18" fmla="*/ 7144 w 28575"/>
                  <a:gd name="connsiteY18" fmla="*/ 7239 h 28575"/>
                  <a:gd name="connsiteX19" fmla="*/ 10478 w 28575"/>
                  <a:gd name="connsiteY19" fmla="*/ 723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8575" h="28575">
                    <a:moveTo>
                      <a:pt x="10382" y="7144"/>
                    </a:moveTo>
                    <a:lnTo>
                      <a:pt x="12383" y="15335"/>
                    </a:lnTo>
                    <a:lnTo>
                      <a:pt x="12763" y="17621"/>
                    </a:lnTo>
                    <a:lnTo>
                      <a:pt x="13240" y="15430"/>
                    </a:lnTo>
                    <a:lnTo>
                      <a:pt x="14954" y="7239"/>
                    </a:lnTo>
                    <a:lnTo>
                      <a:pt x="18193" y="7239"/>
                    </a:lnTo>
                    <a:lnTo>
                      <a:pt x="20003" y="15430"/>
                    </a:lnTo>
                    <a:lnTo>
                      <a:pt x="20479" y="17717"/>
                    </a:lnTo>
                    <a:lnTo>
                      <a:pt x="20955" y="15526"/>
                    </a:lnTo>
                    <a:lnTo>
                      <a:pt x="22955" y="7239"/>
                    </a:lnTo>
                    <a:lnTo>
                      <a:pt x="26099" y="7239"/>
                    </a:lnTo>
                    <a:lnTo>
                      <a:pt x="21908" y="21527"/>
                    </a:lnTo>
                    <a:lnTo>
                      <a:pt x="18955" y="21527"/>
                    </a:lnTo>
                    <a:lnTo>
                      <a:pt x="17145" y="13145"/>
                    </a:lnTo>
                    <a:lnTo>
                      <a:pt x="16574" y="10382"/>
                    </a:lnTo>
                    <a:lnTo>
                      <a:pt x="16002" y="13145"/>
                    </a:lnTo>
                    <a:lnTo>
                      <a:pt x="14192" y="21527"/>
                    </a:lnTo>
                    <a:lnTo>
                      <a:pt x="11335" y="21527"/>
                    </a:lnTo>
                    <a:lnTo>
                      <a:pt x="7144" y="7239"/>
                    </a:lnTo>
                    <a:lnTo>
                      <a:pt x="10478" y="723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4" name="자유형: 도형 803">
                <a:extLst>
                  <a:ext uri="{FF2B5EF4-FFF2-40B4-BE49-F238E27FC236}">
                    <a16:creationId xmlns:a16="http://schemas.microsoft.com/office/drawing/2014/main" id="{5ED1E9DC-F93E-4DE8-8016-A460D319BD2E}"/>
                  </a:ext>
                </a:extLst>
              </p:cNvPr>
              <p:cNvSpPr/>
              <p:nvPr/>
            </p:nvSpPr>
            <p:spPr>
              <a:xfrm>
                <a:off x="3236595" y="4752356"/>
                <a:ext cx="28575" cy="28575"/>
              </a:xfrm>
              <a:custGeom>
                <a:avLst/>
                <a:gdLst>
                  <a:gd name="connsiteX0" fmla="*/ 19145 w 28575"/>
                  <a:gd name="connsiteY0" fmla="*/ 20574 h 28575"/>
                  <a:gd name="connsiteX1" fmla="*/ 14288 w 28575"/>
                  <a:gd name="connsiteY1" fmla="*/ 22288 h 28575"/>
                  <a:gd name="connsiteX2" fmla="*/ 9430 w 28575"/>
                  <a:gd name="connsiteY2" fmla="*/ 20574 h 28575"/>
                  <a:gd name="connsiteX3" fmla="*/ 7144 w 28575"/>
                  <a:gd name="connsiteY3" fmla="*/ 14668 h 28575"/>
                  <a:gd name="connsiteX4" fmla="*/ 9430 w 28575"/>
                  <a:gd name="connsiteY4" fmla="*/ 8763 h 28575"/>
                  <a:gd name="connsiteX5" fmla="*/ 14288 w 28575"/>
                  <a:gd name="connsiteY5" fmla="*/ 7144 h 28575"/>
                  <a:gd name="connsiteX6" fmla="*/ 19145 w 28575"/>
                  <a:gd name="connsiteY6" fmla="*/ 8763 h 28575"/>
                  <a:gd name="connsiteX7" fmla="*/ 21431 w 28575"/>
                  <a:gd name="connsiteY7" fmla="*/ 14668 h 28575"/>
                  <a:gd name="connsiteX8" fmla="*/ 19145 w 28575"/>
                  <a:gd name="connsiteY8" fmla="*/ 20574 h 28575"/>
                  <a:gd name="connsiteX9" fmla="*/ 17240 w 28575"/>
                  <a:gd name="connsiteY9" fmla="*/ 18383 h 28575"/>
                  <a:gd name="connsiteX10" fmla="*/ 18288 w 28575"/>
                  <a:gd name="connsiteY10" fmla="*/ 14668 h 28575"/>
                  <a:gd name="connsiteX11" fmla="*/ 17240 w 28575"/>
                  <a:gd name="connsiteY11" fmla="*/ 10954 h 28575"/>
                  <a:gd name="connsiteX12" fmla="*/ 14288 w 28575"/>
                  <a:gd name="connsiteY12" fmla="*/ 9620 h 28575"/>
                  <a:gd name="connsiteX13" fmla="*/ 11335 w 28575"/>
                  <a:gd name="connsiteY13" fmla="*/ 10954 h 28575"/>
                  <a:gd name="connsiteX14" fmla="*/ 10192 w 28575"/>
                  <a:gd name="connsiteY14" fmla="*/ 14668 h 28575"/>
                  <a:gd name="connsiteX15" fmla="*/ 11335 w 28575"/>
                  <a:gd name="connsiteY15" fmla="*/ 18383 h 28575"/>
                  <a:gd name="connsiteX16" fmla="*/ 14288 w 28575"/>
                  <a:gd name="connsiteY16" fmla="*/ 19717 h 28575"/>
                  <a:gd name="connsiteX17" fmla="*/ 17240 w 28575"/>
                  <a:gd name="connsiteY17" fmla="*/ 18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8575" h="28575">
                    <a:moveTo>
                      <a:pt x="19145" y="20574"/>
                    </a:moveTo>
                    <a:cubicBezTo>
                      <a:pt x="18002" y="21717"/>
                      <a:pt x="16383" y="22288"/>
                      <a:pt x="14288" y="22288"/>
                    </a:cubicBezTo>
                    <a:cubicBezTo>
                      <a:pt x="12192" y="22288"/>
                      <a:pt x="10573" y="21717"/>
                      <a:pt x="9430" y="20574"/>
                    </a:cubicBezTo>
                    <a:cubicBezTo>
                      <a:pt x="7906" y="19240"/>
                      <a:pt x="7144" y="17240"/>
                      <a:pt x="7144" y="14668"/>
                    </a:cubicBezTo>
                    <a:cubicBezTo>
                      <a:pt x="7144" y="12097"/>
                      <a:pt x="7906" y="10096"/>
                      <a:pt x="9430" y="8763"/>
                    </a:cubicBezTo>
                    <a:cubicBezTo>
                      <a:pt x="10573" y="7620"/>
                      <a:pt x="12192" y="7144"/>
                      <a:pt x="14288" y="7144"/>
                    </a:cubicBezTo>
                    <a:cubicBezTo>
                      <a:pt x="16383" y="7144"/>
                      <a:pt x="18002" y="7715"/>
                      <a:pt x="19145" y="8763"/>
                    </a:cubicBezTo>
                    <a:cubicBezTo>
                      <a:pt x="20669" y="10096"/>
                      <a:pt x="21431" y="12001"/>
                      <a:pt x="21431" y="14668"/>
                    </a:cubicBezTo>
                    <a:cubicBezTo>
                      <a:pt x="21431" y="17335"/>
                      <a:pt x="20669" y="19240"/>
                      <a:pt x="19145" y="20574"/>
                    </a:cubicBezTo>
                    <a:close/>
                    <a:moveTo>
                      <a:pt x="17240" y="18383"/>
                    </a:moveTo>
                    <a:cubicBezTo>
                      <a:pt x="18002" y="17526"/>
                      <a:pt x="18288" y="16288"/>
                      <a:pt x="18288" y="14668"/>
                    </a:cubicBezTo>
                    <a:cubicBezTo>
                      <a:pt x="18288" y="13049"/>
                      <a:pt x="17907" y="11811"/>
                      <a:pt x="17240" y="10954"/>
                    </a:cubicBezTo>
                    <a:cubicBezTo>
                      <a:pt x="16478" y="10096"/>
                      <a:pt x="15526" y="9620"/>
                      <a:pt x="14288" y="9620"/>
                    </a:cubicBezTo>
                    <a:cubicBezTo>
                      <a:pt x="13049" y="9620"/>
                      <a:pt x="12097" y="10096"/>
                      <a:pt x="11335" y="10954"/>
                    </a:cubicBezTo>
                    <a:cubicBezTo>
                      <a:pt x="10573" y="11811"/>
                      <a:pt x="10192" y="13049"/>
                      <a:pt x="10192" y="14668"/>
                    </a:cubicBezTo>
                    <a:cubicBezTo>
                      <a:pt x="10192" y="16288"/>
                      <a:pt x="10573" y="17526"/>
                      <a:pt x="11335" y="18383"/>
                    </a:cubicBezTo>
                    <a:cubicBezTo>
                      <a:pt x="12097" y="19240"/>
                      <a:pt x="13049" y="19717"/>
                      <a:pt x="14288" y="19717"/>
                    </a:cubicBezTo>
                    <a:cubicBezTo>
                      <a:pt x="15526" y="19717"/>
                      <a:pt x="16478" y="19240"/>
                      <a:pt x="17240" y="18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5" name="자유형: 도형 804">
                <a:extLst>
                  <a:ext uri="{FF2B5EF4-FFF2-40B4-BE49-F238E27FC236}">
                    <a16:creationId xmlns:a16="http://schemas.microsoft.com/office/drawing/2014/main" id="{BD6AB52F-E447-46CF-93D8-606D98F322B0}"/>
                  </a:ext>
                </a:extLst>
              </p:cNvPr>
              <p:cNvSpPr/>
              <p:nvPr/>
            </p:nvSpPr>
            <p:spPr>
              <a:xfrm>
                <a:off x="3253168" y="4752832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0382 w 19050"/>
                  <a:gd name="connsiteY1" fmla="*/ 7144 h 28575"/>
                  <a:gd name="connsiteX2" fmla="*/ 16288 w 19050"/>
                  <a:gd name="connsiteY2" fmla="*/ 17050 h 28575"/>
                  <a:gd name="connsiteX3" fmla="*/ 16288 w 19050"/>
                  <a:gd name="connsiteY3" fmla="*/ 7144 h 28575"/>
                  <a:gd name="connsiteX4" fmla="*/ 19145 w 19050"/>
                  <a:gd name="connsiteY4" fmla="*/ 7144 h 28575"/>
                  <a:gd name="connsiteX5" fmla="*/ 19145 w 19050"/>
                  <a:gd name="connsiteY5" fmla="*/ 21431 h 28575"/>
                  <a:gd name="connsiteX6" fmla="*/ 16097 w 19050"/>
                  <a:gd name="connsiteY6" fmla="*/ 21431 h 28575"/>
                  <a:gd name="connsiteX7" fmla="*/ 10001 w 19050"/>
                  <a:gd name="connsiteY7" fmla="*/ 11335 h 28575"/>
                  <a:gd name="connsiteX8" fmla="*/ 10001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0382" y="7144"/>
                    </a:lnTo>
                    <a:lnTo>
                      <a:pt x="16288" y="17050"/>
                    </a:lnTo>
                    <a:lnTo>
                      <a:pt x="16288" y="7144"/>
                    </a:lnTo>
                    <a:lnTo>
                      <a:pt x="19145" y="7144"/>
                    </a:lnTo>
                    <a:lnTo>
                      <a:pt x="19145" y="21431"/>
                    </a:lnTo>
                    <a:lnTo>
                      <a:pt x="16097" y="21431"/>
                    </a:lnTo>
                    <a:lnTo>
                      <a:pt x="10001" y="11335"/>
                    </a:lnTo>
                    <a:lnTo>
                      <a:pt x="10001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6" name="자유형: 도형 805">
                <a:extLst>
                  <a:ext uri="{FF2B5EF4-FFF2-40B4-BE49-F238E27FC236}">
                    <a16:creationId xmlns:a16="http://schemas.microsoft.com/office/drawing/2014/main" id="{C407872F-D3C7-43D7-A37C-92D1D2369C28}"/>
                  </a:ext>
                </a:extLst>
              </p:cNvPr>
              <p:cNvSpPr/>
              <p:nvPr/>
            </p:nvSpPr>
            <p:spPr>
              <a:xfrm>
                <a:off x="3274981" y="4752832"/>
                <a:ext cx="19050" cy="28575"/>
              </a:xfrm>
              <a:custGeom>
                <a:avLst/>
                <a:gdLst>
                  <a:gd name="connsiteX0" fmla="*/ 18002 w 19050"/>
                  <a:gd name="connsiteY0" fmla="*/ 9620 h 28575"/>
                  <a:gd name="connsiteX1" fmla="*/ 10192 w 19050"/>
                  <a:gd name="connsiteY1" fmla="*/ 9620 h 28575"/>
                  <a:gd name="connsiteX2" fmla="*/ 10192 w 19050"/>
                  <a:gd name="connsiteY2" fmla="*/ 12668 h 28575"/>
                  <a:gd name="connsiteX3" fmla="*/ 17335 w 19050"/>
                  <a:gd name="connsiteY3" fmla="*/ 12668 h 28575"/>
                  <a:gd name="connsiteX4" fmla="*/ 17335 w 19050"/>
                  <a:gd name="connsiteY4" fmla="*/ 15145 h 28575"/>
                  <a:gd name="connsiteX5" fmla="*/ 10192 w 19050"/>
                  <a:gd name="connsiteY5" fmla="*/ 15145 h 28575"/>
                  <a:gd name="connsiteX6" fmla="*/ 10192 w 19050"/>
                  <a:gd name="connsiteY6" fmla="*/ 18860 h 28575"/>
                  <a:gd name="connsiteX7" fmla="*/ 18383 w 19050"/>
                  <a:gd name="connsiteY7" fmla="*/ 18860 h 28575"/>
                  <a:gd name="connsiteX8" fmla="*/ 18383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  <a:gd name="connsiteX11" fmla="*/ 18002 w 19050"/>
                  <a:gd name="connsiteY11" fmla="*/ 7144 h 28575"/>
                  <a:gd name="connsiteX12" fmla="*/ 18002 w 19050"/>
                  <a:gd name="connsiteY12" fmla="*/ 971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8002" y="9620"/>
                    </a:moveTo>
                    <a:lnTo>
                      <a:pt x="10192" y="9620"/>
                    </a:lnTo>
                    <a:lnTo>
                      <a:pt x="10192" y="12668"/>
                    </a:lnTo>
                    <a:lnTo>
                      <a:pt x="17335" y="12668"/>
                    </a:lnTo>
                    <a:lnTo>
                      <a:pt x="17335" y="15145"/>
                    </a:lnTo>
                    <a:lnTo>
                      <a:pt x="10192" y="15145"/>
                    </a:lnTo>
                    <a:lnTo>
                      <a:pt x="10192" y="18860"/>
                    </a:lnTo>
                    <a:lnTo>
                      <a:pt x="18383" y="18860"/>
                    </a:lnTo>
                    <a:lnTo>
                      <a:pt x="18383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8002" y="7144"/>
                    </a:lnTo>
                    <a:lnTo>
                      <a:pt x="18002" y="971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7" name="자유형: 도형 806">
                <a:extLst>
                  <a:ext uri="{FF2B5EF4-FFF2-40B4-BE49-F238E27FC236}">
                    <a16:creationId xmlns:a16="http://schemas.microsoft.com/office/drawing/2014/main" id="{8B280CE7-3604-44AA-A1E2-4B10E7A6FAFB}"/>
                  </a:ext>
                </a:extLst>
              </p:cNvPr>
              <p:cNvSpPr/>
              <p:nvPr/>
            </p:nvSpPr>
            <p:spPr>
              <a:xfrm>
                <a:off x="3288697" y="4752832"/>
                <a:ext cx="19050" cy="28575"/>
              </a:xfrm>
              <a:custGeom>
                <a:avLst/>
                <a:gdLst>
                  <a:gd name="connsiteX0" fmla="*/ 7239 w 19050"/>
                  <a:gd name="connsiteY0" fmla="*/ 7144 h 28575"/>
                  <a:gd name="connsiteX1" fmla="*/ 10477 w 19050"/>
                  <a:gd name="connsiteY1" fmla="*/ 7144 h 28575"/>
                  <a:gd name="connsiteX2" fmla="*/ 16478 w 19050"/>
                  <a:gd name="connsiteY2" fmla="*/ 17050 h 28575"/>
                  <a:gd name="connsiteX3" fmla="*/ 16478 w 19050"/>
                  <a:gd name="connsiteY3" fmla="*/ 7144 h 28575"/>
                  <a:gd name="connsiteX4" fmla="*/ 19431 w 19050"/>
                  <a:gd name="connsiteY4" fmla="*/ 7144 h 28575"/>
                  <a:gd name="connsiteX5" fmla="*/ 19431 w 19050"/>
                  <a:gd name="connsiteY5" fmla="*/ 21431 h 28575"/>
                  <a:gd name="connsiteX6" fmla="*/ 16288 w 19050"/>
                  <a:gd name="connsiteY6" fmla="*/ 21431 h 28575"/>
                  <a:gd name="connsiteX7" fmla="*/ 10096 w 19050"/>
                  <a:gd name="connsiteY7" fmla="*/ 11335 h 28575"/>
                  <a:gd name="connsiteX8" fmla="*/ 10096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7239" y="7144"/>
                    </a:moveTo>
                    <a:lnTo>
                      <a:pt x="10477" y="7144"/>
                    </a:lnTo>
                    <a:lnTo>
                      <a:pt x="16478" y="17050"/>
                    </a:lnTo>
                    <a:lnTo>
                      <a:pt x="16478" y="7144"/>
                    </a:lnTo>
                    <a:lnTo>
                      <a:pt x="19431" y="7144"/>
                    </a:lnTo>
                    <a:lnTo>
                      <a:pt x="19431" y="21431"/>
                    </a:lnTo>
                    <a:lnTo>
                      <a:pt x="16288" y="21431"/>
                    </a:lnTo>
                    <a:lnTo>
                      <a:pt x="10096" y="11335"/>
                    </a:lnTo>
                    <a:lnTo>
                      <a:pt x="10096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8" name="자유형: 도형 807">
                <a:extLst>
                  <a:ext uri="{FF2B5EF4-FFF2-40B4-BE49-F238E27FC236}">
                    <a16:creationId xmlns:a16="http://schemas.microsoft.com/office/drawing/2014/main" id="{CB1A6FF4-B514-4511-84CD-829C3C7DF3F5}"/>
                  </a:ext>
                </a:extLst>
              </p:cNvPr>
              <p:cNvSpPr/>
              <p:nvPr/>
            </p:nvSpPr>
            <p:spPr>
              <a:xfrm>
                <a:off x="3303270" y="4752261"/>
                <a:ext cx="19050" cy="28575"/>
              </a:xfrm>
              <a:custGeom>
                <a:avLst/>
                <a:gdLst>
                  <a:gd name="connsiteX0" fmla="*/ 18002 w 19050"/>
                  <a:gd name="connsiteY0" fmla="*/ 12192 h 28575"/>
                  <a:gd name="connsiteX1" fmla="*/ 16288 w 19050"/>
                  <a:gd name="connsiteY1" fmla="*/ 10096 h 28575"/>
                  <a:gd name="connsiteX2" fmla="*/ 14573 w 19050"/>
                  <a:gd name="connsiteY2" fmla="*/ 9811 h 28575"/>
                  <a:gd name="connsiteX3" fmla="*/ 11621 w 19050"/>
                  <a:gd name="connsiteY3" fmla="*/ 11144 h 28575"/>
                  <a:gd name="connsiteX4" fmla="*/ 10477 w 19050"/>
                  <a:gd name="connsiteY4" fmla="*/ 15049 h 28575"/>
                  <a:gd name="connsiteX5" fmla="*/ 11716 w 19050"/>
                  <a:gd name="connsiteY5" fmla="*/ 18764 h 28575"/>
                  <a:gd name="connsiteX6" fmla="*/ 14573 w 19050"/>
                  <a:gd name="connsiteY6" fmla="*/ 19812 h 28575"/>
                  <a:gd name="connsiteX7" fmla="*/ 17145 w 19050"/>
                  <a:gd name="connsiteY7" fmla="*/ 18955 h 28575"/>
                  <a:gd name="connsiteX8" fmla="*/ 18383 w 19050"/>
                  <a:gd name="connsiteY8" fmla="*/ 16669 h 28575"/>
                  <a:gd name="connsiteX9" fmla="*/ 14859 w 19050"/>
                  <a:gd name="connsiteY9" fmla="*/ 16669 h 28575"/>
                  <a:gd name="connsiteX10" fmla="*/ 14859 w 19050"/>
                  <a:gd name="connsiteY10" fmla="*/ 14288 h 28575"/>
                  <a:gd name="connsiteX11" fmla="*/ 21146 w 19050"/>
                  <a:gd name="connsiteY11" fmla="*/ 14288 h 28575"/>
                  <a:gd name="connsiteX12" fmla="*/ 21146 w 19050"/>
                  <a:gd name="connsiteY12" fmla="*/ 21907 h 28575"/>
                  <a:gd name="connsiteX13" fmla="*/ 19050 w 19050"/>
                  <a:gd name="connsiteY13" fmla="*/ 21907 h 28575"/>
                  <a:gd name="connsiteX14" fmla="*/ 18764 w 19050"/>
                  <a:gd name="connsiteY14" fmla="*/ 20098 h 28575"/>
                  <a:gd name="connsiteX15" fmla="*/ 17145 w 19050"/>
                  <a:gd name="connsiteY15" fmla="*/ 21527 h 28575"/>
                  <a:gd name="connsiteX16" fmla="*/ 14097 w 19050"/>
                  <a:gd name="connsiteY16" fmla="*/ 22193 h 28575"/>
                  <a:gd name="connsiteX17" fmla="*/ 9144 w 19050"/>
                  <a:gd name="connsiteY17" fmla="*/ 20193 h 28575"/>
                  <a:gd name="connsiteX18" fmla="*/ 7144 w 19050"/>
                  <a:gd name="connsiteY18" fmla="*/ 14764 h 28575"/>
                  <a:gd name="connsiteX19" fmla="*/ 9144 w 19050"/>
                  <a:gd name="connsiteY19" fmla="*/ 9239 h 28575"/>
                  <a:gd name="connsiteX20" fmla="*/ 14478 w 19050"/>
                  <a:gd name="connsiteY20" fmla="*/ 7144 h 28575"/>
                  <a:gd name="connsiteX21" fmla="*/ 19050 w 19050"/>
                  <a:gd name="connsiteY21" fmla="*/ 8572 h 28575"/>
                  <a:gd name="connsiteX22" fmla="*/ 21050 w 19050"/>
                  <a:gd name="connsiteY22" fmla="*/ 12002 h 28575"/>
                  <a:gd name="connsiteX23" fmla="*/ 18002 w 19050"/>
                  <a:gd name="connsiteY23" fmla="*/ 1200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8002" y="12192"/>
                    </a:moveTo>
                    <a:cubicBezTo>
                      <a:pt x="17717" y="11239"/>
                      <a:pt x="17145" y="10573"/>
                      <a:pt x="16288" y="10096"/>
                    </a:cubicBezTo>
                    <a:cubicBezTo>
                      <a:pt x="15812" y="9906"/>
                      <a:pt x="15240" y="9811"/>
                      <a:pt x="14573" y="9811"/>
                    </a:cubicBezTo>
                    <a:cubicBezTo>
                      <a:pt x="13335" y="9811"/>
                      <a:pt x="12383" y="10287"/>
                      <a:pt x="11621" y="11144"/>
                    </a:cubicBezTo>
                    <a:cubicBezTo>
                      <a:pt x="10858" y="12002"/>
                      <a:pt x="10477" y="13335"/>
                      <a:pt x="10477" y="15049"/>
                    </a:cubicBezTo>
                    <a:cubicBezTo>
                      <a:pt x="10477" y="16764"/>
                      <a:pt x="10858" y="18002"/>
                      <a:pt x="11716" y="18764"/>
                    </a:cubicBezTo>
                    <a:cubicBezTo>
                      <a:pt x="12573" y="19526"/>
                      <a:pt x="13525" y="19812"/>
                      <a:pt x="14573" y="19812"/>
                    </a:cubicBezTo>
                    <a:cubicBezTo>
                      <a:pt x="15621" y="19812"/>
                      <a:pt x="16478" y="19526"/>
                      <a:pt x="17145" y="18955"/>
                    </a:cubicBezTo>
                    <a:cubicBezTo>
                      <a:pt x="17812" y="18383"/>
                      <a:pt x="18193" y="17621"/>
                      <a:pt x="18383" y="16669"/>
                    </a:cubicBezTo>
                    <a:lnTo>
                      <a:pt x="14859" y="16669"/>
                    </a:lnTo>
                    <a:lnTo>
                      <a:pt x="14859" y="14288"/>
                    </a:lnTo>
                    <a:lnTo>
                      <a:pt x="21146" y="14288"/>
                    </a:lnTo>
                    <a:lnTo>
                      <a:pt x="21146" y="21907"/>
                    </a:lnTo>
                    <a:lnTo>
                      <a:pt x="19050" y="21907"/>
                    </a:lnTo>
                    <a:lnTo>
                      <a:pt x="18764" y="20098"/>
                    </a:lnTo>
                    <a:cubicBezTo>
                      <a:pt x="18193" y="20764"/>
                      <a:pt x="17621" y="21241"/>
                      <a:pt x="17145" y="21527"/>
                    </a:cubicBezTo>
                    <a:cubicBezTo>
                      <a:pt x="16288" y="22003"/>
                      <a:pt x="15335" y="22193"/>
                      <a:pt x="14097" y="22193"/>
                    </a:cubicBezTo>
                    <a:cubicBezTo>
                      <a:pt x="12097" y="22193"/>
                      <a:pt x="10477" y="21527"/>
                      <a:pt x="9144" y="20193"/>
                    </a:cubicBezTo>
                    <a:cubicBezTo>
                      <a:pt x="7810" y="18860"/>
                      <a:pt x="7144" y="17050"/>
                      <a:pt x="7144" y="14764"/>
                    </a:cubicBezTo>
                    <a:cubicBezTo>
                      <a:pt x="7144" y="12478"/>
                      <a:pt x="7810" y="10573"/>
                      <a:pt x="9144" y="9239"/>
                    </a:cubicBezTo>
                    <a:cubicBezTo>
                      <a:pt x="10477" y="7811"/>
                      <a:pt x="12287" y="7144"/>
                      <a:pt x="14478" y="7144"/>
                    </a:cubicBezTo>
                    <a:cubicBezTo>
                      <a:pt x="16383" y="7144"/>
                      <a:pt x="17907" y="7620"/>
                      <a:pt x="19050" y="8572"/>
                    </a:cubicBezTo>
                    <a:cubicBezTo>
                      <a:pt x="20193" y="9525"/>
                      <a:pt x="20860" y="10668"/>
                      <a:pt x="21050" y="12002"/>
                    </a:cubicBezTo>
                    <a:lnTo>
                      <a:pt x="18002" y="1200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9" name="자유형: 도형 808">
                <a:extLst>
                  <a:ext uri="{FF2B5EF4-FFF2-40B4-BE49-F238E27FC236}">
                    <a16:creationId xmlns:a16="http://schemas.microsoft.com/office/drawing/2014/main" id="{4717B30D-423F-4135-9768-29369296BCAB}"/>
                  </a:ext>
                </a:extLst>
              </p:cNvPr>
              <p:cNvSpPr/>
              <p:nvPr/>
            </p:nvSpPr>
            <p:spPr>
              <a:xfrm>
                <a:off x="3319939" y="4752832"/>
                <a:ext cx="9525" cy="28575"/>
              </a:xfrm>
              <a:custGeom>
                <a:avLst/>
                <a:gdLst>
                  <a:gd name="connsiteX0" fmla="*/ 10287 w 9525"/>
                  <a:gd name="connsiteY0" fmla="*/ 21431 h 28575"/>
                  <a:gd name="connsiteX1" fmla="*/ 7144 w 9525"/>
                  <a:gd name="connsiteY1" fmla="*/ 21431 h 28575"/>
                  <a:gd name="connsiteX2" fmla="*/ 7144 w 9525"/>
                  <a:gd name="connsiteY2" fmla="*/ 7144 h 28575"/>
                  <a:gd name="connsiteX3" fmla="*/ 10287 w 9525"/>
                  <a:gd name="connsiteY3" fmla="*/ 7144 h 28575"/>
                  <a:gd name="connsiteX4" fmla="*/ 10287 w 9525"/>
                  <a:gd name="connsiteY4" fmla="*/ 2143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0287" y="21431"/>
                    </a:move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0287" y="2143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0" name="자유형: 도형 809">
                <a:extLst>
                  <a:ext uri="{FF2B5EF4-FFF2-40B4-BE49-F238E27FC236}">
                    <a16:creationId xmlns:a16="http://schemas.microsoft.com/office/drawing/2014/main" id="{CD9D8C51-297E-4D0C-A77E-3BD08BBFFE7A}"/>
                  </a:ext>
                </a:extLst>
              </p:cNvPr>
              <p:cNvSpPr/>
              <p:nvPr/>
            </p:nvSpPr>
            <p:spPr>
              <a:xfrm>
                <a:off x="3325939" y="4752832"/>
                <a:ext cx="19050" cy="28575"/>
              </a:xfrm>
              <a:custGeom>
                <a:avLst/>
                <a:gdLst>
                  <a:gd name="connsiteX0" fmla="*/ 7239 w 19050"/>
                  <a:gd name="connsiteY0" fmla="*/ 7144 h 28575"/>
                  <a:gd name="connsiteX1" fmla="*/ 10478 w 19050"/>
                  <a:gd name="connsiteY1" fmla="*/ 7144 h 28575"/>
                  <a:gd name="connsiteX2" fmla="*/ 16478 w 19050"/>
                  <a:gd name="connsiteY2" fmla="*/ 17050 h 28575"/>
                  <a:gd name="connsiteX3" fmla="*/ 16478 w 19050"/>
                  <a:gd name="connsiteY3" fmla="*/ 7144 h 28575"/>
                  <a:gd name="connsiteX4" fmla="*/ 19431 w 19050"/>
                  <a:gd name="connsiteY4" fmla="*/ 7144 h 28575"/>
                  <a:gd name="connsiteX5" fmla="*/ 19431 w 19050"/>
                  <a:gd name="connsiteY5" fmla="*/ 21431 h 28575"/>
                  <a:gd name="connsiteX6" fmla="*/ 16288 w 19050"/>
                  <a:gd name="connsiteY6" fmla="*/ 21431 h 28575"/>
                  <a:gd name="connsiteX7" fmla="*/ 10097 w 19050"/>
                  <a:gd name="connsiteY7" fmla="*/ 11335 h 28575"/>
                  <a:gd name="connsiteX8" fmla="*/ 10097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7239" y="7144"/>
                    </a:moveTo>
                    <a:lnTo>
                      <a:pt x="10478" y="7144"/>
                    </a:lnTo>
                    <a:lnTo>
                      <a:pt x="16478" y="17050"/>
                    </a:lnTo>
                    <a:lnTo>
                      <a:pt x="16478" y="7144"/>
                    </a:lnTo>
                    <a:lnTo>
                      <a:pt x="19431" y="7144"/>
                    </a:lnTo>
                    <a:lnTo>
                      <a:pt x="19431" y="21431"/>
                    </a:lnTo>
                    <a:lnTo>
                      <a:pt x="16288" y="21431"/>
                    </a:lnTo>
                    <a:lnTo>
                      <a:pt x="10097" y="11335"/>
                    </a:lnTo>
                    <a:lnTo>
                      <a:pt x="10097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1" name="자유형: 도형 810">
                <a:extLst>
                  <a:ext uri="{FF2B5EF4-FFF2-40B4-BE49-F238E27FC236}">
                    <a16:creationId xmlns:a16="http://schemas.microsoft.com/office/drawing/2014/main" id="{E0E93BD3-4C32-49A8-8C19-9C4EC1C4CCC2}"/>
                  </a:ext>
                </a:extLst>
              </p:cNvPr>
              <p:cNvSpPr/>
              <p:nvPr/>
            </p:nvSpPr>
            <p:spPr>
              <a:xfrm>
                <a:off x="3341275" y="4752832"/>
                <a:ext cx="19050" cy="28575"/>
              </a:xfrm>
              <a:custGeom>
                <a:avLst/>
                <a:gdLst>
                  <a:gd name="connsiteX0" fmla="*/ 18002 w 19050"/>
                  <a:gd name="connsiteY0" fmla="*/ 9620 h 28575"/>
                  <a:gd name="connsiteX1" fmla="*/ 10192 w 19050"/>
                  <a:gd name="connsiteY1" fmla="*/ 9620 h 28575"/>
                  <a:gd name="connsiteX2" fmla="*/ 10192 w 19050"/>
                  <a:gd name="connsiteY2" fmla="*/ 12668 h 28575"/>
                  <a:gd name="connsiteX3" fmla="*/ 17336 w 19050"/>
                  <a:gd name="connsiteY3" fmla="*/ 12668 h 28575"/>
                  <a:gd name="connsiteX4" fmla="*/ 17336 w 19050"/>
                  <a:gd name="connsiteY4" fmla="*/ 15145 h 28575"/>
                  <a:gd name="connsiteX5" fmla="*/ 10192 w 19050"/>
                  <a:gd name="connsiteY5" fmla="*/ 15145 h 28575"/>
                  <a:gd name="connsiteX6" fmla="*/ 10192 w 19050"/>
                  <a:gd name="connsiteY6" fmla="*/ 18860 h 28575"/>
                  <a:gd name="connsiteX7" fmla="*/ 18383 w 19050"/>
                  <a:gd name="connsiteY7" fmla="*/ 18860 h 28575"/>
                  <a:gd name="connsiteX8" fmla="*/ 18383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  <a:gd name="connsiteX11" fmla="*/ 18002 w 19050"/>
                  <a:gd name="connsiteY11" fmla="*/ 7144 h 28575"/>
                  <a:gd name="connsiteX12" fmla="*/ 18002 w 19050"/>
                  <a:gd name="connsiteY12" fmla="*/ 971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8002" y="9620"/>
                    </a:moveTo>
                    <a:lnTo>
                      <a:pt x="10192" y="9620"/>
                    </a:lnTo>
                    <a:lnTo>
                      <a:pt x="10192" y="12668"/>
                    </a:lnTo>
                    <a:lnTo>
                      <a:pt x="17336" y="12668"/>
                    </a:lnTo>
                    <a:lnTo>
                      <a:pt x="17336" y="15145"/>
                    </a:lnTo>
                    <a:lnTo>
                      <a:pt x="10192" y="15145"/>
                    </a:lnTo>
                    <a:lnTo>
                      <a:pt x="10192" y="18860"/>
                    </a:lnTo>
                    <a:lnTo>
                      <a:pt x="18383" y="18860"/>
                    </a:lnTo>
                    <a:lnTo>
                      <a:pt x="18383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8002" y="7144"/>
                    </a:lnTo>
                    <a:lnTo>
                      <a:pt x="18002" y="971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2" name="자유형: 도형 811">
                <a:extLst>
                  <a:ext uri="{FF2B5EF4-FFF2-40B4-BE49-F238E27FC236}">
                    <a16:creationId xmlns:a16="http://schemas.microsoft.com/office/drawing/2014/main" id="{C90F872B-5D54-48FD-9EA0-1733166E7E99}"/>
                  </a:ext>
                </a:extLst>
              </p:cNvPr>
              <p:cNvSpPr/>
              <p:nvPr/>
            </p:nvSpPr>
            <p:spPr>
              <a:xfrm>
                <a:off x="3355276" y="4752832"/>
                <a:ext cx="19050" cy="28575"/>
              </a:xfrm>
              <a:custGeom>
                <a:avLst/>
                <a:gdLst>
                  <a:gd name="connsiteX0" fmla="*/ 18002 w 19050"/>
                  <a:gd name="connsiteY0" fmla="*/ 9620 h 28575"/>
                  <a:gd name="connsiteX1" fmla="*/ 10192 w 19050"/>
                  <a:gd name="connsiteY1" fmla="*/ 9620 h 28575"/>
                  <a:gd name="connsiteX2" fmla="*/ 10192 w 19050"/>
                  <a:gd name="connsiteY2" fmla="*/ 12668 h 28575"/>
                  <a:gd name="connsiteX3" fmla="*/ 17336 w 19050"/>
                  <a:gd name="connsiteY3" fmla="*/ 12668 h 28575"/>
                  <a:gd name="connsiteX4" fmla="*/ 17336 w 19050"/>
                  <a:gd name="connsiteY4" fmla="*/ 15145 h 28575"/>
                  <a:gd name="connsiteX5" fmla="*/ 10192 w 19050"/>
                  <a:gd name="connsiteY5" fmla="*/ 15145 h 28575"/>
                  <a:gd name="connsiteX6" fmla="*/ 10192 w 19050"/>
                  <a:gd name="connsiteY6" fmla="*/ 18860 h 28575"/>
                  <a:gd name="connsiteX7" fmla="*/ 18383 w 19050"/>
                  <a:gd name="connsiteY7" fmla="*/ 18860 h 28575"/>
                  <a:gd name="connsiteX8" fmla="*/ 18383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  <a:gd name="connsiteX11" fmla="*/ 18002 w 19050"/>
                  <a:gd name="connsiteY11" fmla="*/ 7144 h 28575"/>
                  <a:gd name="connsiteX12" fmla="*/ 18002 w 19050"/>
                  <a:gd name="connsiteY12" fmla="*/ 971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8002" y="9620"/>
                    </a:moveTo>
                    <a:lnTo>
                      <a:pt x="10192" y="9620"/>
                    </a:lnTo>
                    <a:lnTo>
                      <a:pt x="10192" y="12668"/>
                    </a:lnTo>
                    <a:lnTo>
                      <a:pt x="17336" y="12668"/>
                    </a:lnTo>
                    <a:lnTo>
                      <a:pt x="17336" y="15145"/>
                    </a:lnTo>
                    <a:lnTo>
                      <a:pt x="10192" y="15145"/>
                    </a:lnTo>
                    <a:lnTo>
                      <a:pt x="10192" y="18860"/>
                    </a:lnTo>
                    <a:lnTo>
                      <a:pt x="18383" y="18860"/>
                    </a:lnTo>
                    <a:lnTo>
                      <a:pt x="18383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8002" y="7144"/>
                    </a:lnTo>
                    <a:lnTo>
                      <a:pt x="18002" y="971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3" name="자유형: 도형 812">
                <a:extLst>
                  <a:ext uri="{FF2B5EF4-FFF2-40B4-BE49-F238E27FC236}">
                    <a16:creationId xmlns:a16="http://schemas.microsoft.com/office/drawing/2014/main" id="{61C9E36B-B5BB-4DCC-862D-F34FB2AF5080}"/>
                  </a:ext>
                </a:extLst>
              </p:cNvPr>
              <p:cNvSpPr/>
              <p:nvPr/>
            </p:nvSpPr>
            <p:spPr>
              <a:xfrm>
                <a:off x="3369278" y="4752832"/>
                <a:ext cx="19050" cy="28575"/>
              </a:xfrm>
              <a:custGeom>
                <a:avLst/>
                <a:gdLst>
                  <a:gd name="connsiteX0" fmla="*/ 16669 w 19050"/>
                  <a:gd name="connsiteY0" fmla="*/ 7525 h 28575"/>
                  <a:gd name="connsiteX1" fmla="*/ 18098 w 19050"/>
                  <a:gd name="connsiteY1" fmla="*/ 8477 h 28575"/>
                  <a:gd name="connsiteX2" fmla="*/ 18860 w 19050"/>
                  <a:gd name="connsiteY2" fmla="*/ 9715 h 28575"/>
                  <a:gd name="connsiteX3" fmla="*/ 19145 w 19050"/>
                  <a:gd name="connsiteY3" fmla="*/ 11239 h 28575"/>
                  <a:gd name="connsiteX4" fmla="*/ 18574 w 19050"/>
                  <a:gd name="connsiteY4" fmla="*/ 13240 h 28575"/>
                  <a:gd name="connsiteX5" fmla="*/ 16764 w 19050"/>
                  <a:gd name="connsiteY5" fmla="*/ 14669 h 28575"/>
                  <a:gd name="connsiteX6" fmla="*/ 18193 w 19050"/>
                  <a:gd name="connsiteY6" fmla="*/ 15812 h 28575"/>
                  <a:gd name="connsiteX7" fmla="*/ 18669 w 19050"/>
                  <a:gd name="connsiteY7" fmla="*/ 18002 h 28575"/>
                  <a:gd name="connsiteX8" fmla="*/ 18669 w 19050"/>
                  <a:gd name="connsiteY8" fmla="*/ 18955 h 28575"/>
                  <a:gd name="connsiteX9" fmla="*/ 18669 w 19050"/>
                  <a:gd name="connsiteY9" fmla="*/ 20288 h 28575"/>
                  <a:gd name="connsiteX10" fmla="*/ 19241 w 19050"/>
                  <a:gd name="connsiteY10" fmla="*/ 21050 h 28575"/>
                  <a:gd name="connsiteX11" fmla="*/ 19241 w 19050"/>
                  <a:gd name="connsiteY11" fmla="*/ 21431 h 28575"/>
                  <a:gd name="connsiteX12" fmla="*/ 15812 w 19050"/>
                  <a:gd name="connsiteY12" fmla="*/ 21431 h 28575"/>
                  <a:gd name="connsiteX13" fmla="*/ 15621 w 19050"/>
                  <a:gd name="connsiteY13" fmla="*/ 20669 h 28575"/>
                  <a:gd name="connsiteX14" fmla="*/ 15526 w 19050"/>
                  <a:gd name="connsiteY14" fmla="*/ 19431 h 28575"/>
                  <a:gd name="connsiteX15" fmla="*/ 15526 w 19050"/>
                  <a:gd name="connsiteY15" fmla="*/ 18097 h 28575"/>
                  <a:gd name="connsiteX16" fmla="*/ 15050 w 19050"/>
                  <a:gd name="connsiteY16" fmla="*/ 16288 h 28575"/>
                  <a:gd name="connsiteX17" fmla="*/ 13240 w 19050"/>
                  <a:gd name="connsiteY17" fmla="*/ 15812 h 28575"/>
                  <a:gd name="connsiteX18" fmla="*/ 10192 w 19050"/>
                  <a:gd name="connsiteY18" fmla="*/ 15812 h 28575"/>
                  <a:gd name="connsiteX19" fmla="*/ 10192 w 19050"/>
                  <a:gd name="connsiteY19" fmla="*/ 21431 h 28575"/>
                  <a:gd name="connsiteX20" fmla="*/ 7144 w 19050"/>
                  <a:gd name="connsiteY20" fmla="*/ 21431 h 28575"/>
                  <a:gd name="connsiteX21" fmla="*/ 7144 w 19050"/>
                  <a:gd name="connsiteY21" fmla="*/ 7144 h 28575"/>
                  <a:gd name="connsiteX22" fmla="*/ 14383 w 19050"/>
                  <a:gd name="connsiteY22" fmla="*/ 7144 h 28575"/>
                  <a:gd name="connsiteX23" fmla="*/ 16764 w 19050"/>
                  <a:gd name="connsiteY23" fmla="*/ 7525 h 28575"/>
                  <a:gd name="connsiteX24" fmla="*/ 10192 w 19050"/>
                  <a:gd name="connsiteY24" fmla="*/ 9620 h 28575"/>
                  <a:gd name="connsiteX25" fmla="*/ 10192 w 19050"/>
                  <a:gd name="connsiteY25" fmla="*/ 13526 h 28575"/>
                  <a:gd name="connsiteX26" fmla="*/ 13621 w 19050"/>
                  <a:gd name="connsiteY26" fmla="*/ 13526 h 28575"/>
                  <a:gd name="connsiteX27" fmla="*/ 15145 w 19050"/>
                  <a:gd name="connsiteY27" fmla="*/ 13240 h 28575"/>
                  <a:gd name="connsiteX28" fmla="*/ 16097 w 19050"/>
                  <a:gd name="connsiteY28" fmla="*/ 11621 h 28575"/>
                  <a:gd name="connsiteX29" fmla="*/ 15240 w 19050"/>
                  <a:gd name="connsiteY29" fmla="*/ 9906 h 28575"/>
                  <a:gd name="connsiteX30" fmla="*/ 13811 w 19050"/>
                  <a:gd name="connsiteY30" fmla="*/ 9620 h 28575"/>
                  <a:gd name="connsiteX31" fmla="*/ 10287 w 19050"/>
                  <a:gd name="connsiteY31" fmla="*/ 9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9050" h="28575">
                    <a:moveTo>
                      <a:pt x="16669" y="7525"/>
                    </a:moveTo>
                    <a:cubicBezTo>
                      <a:pt x="17240" y="7715"/>
                      <a:pt x="17717" y="8096"/>
                      <a:pt x="18098" y="8477"/>
                    </a:cubicBezTo>
                    <a:cubicBezTo>
                      <a:pt x="18383" y="8858"/>
                      <a:pt x="18669" y="9239"/>
                      <a:pt x="18860" y="9715"/>
                    </a:cubicBezTo>
                    <a:cubicBezTo>
                      <a:pt x="19050" y="10192"/>
                      <a:pt x="19145" y="10668"/>
                      <a:pt x="19145" y="11239"/>
                    </a:cubicBezTo>
                    <a:cubicBezTo>
                      <a:pt x="19145" y="11906"/>
                      <a:pt x="18955" y="12573"/>
                      <a:pt x="18574" y="13240"/>
                    </a:cubicBezTo>
                    <a:cubicBezTo>
                      <a:pt x="18193" y="13906"/>
                      <a:pt x="17621" y="14383"/>
                      <a:pt x="16764" y="14669"/>
                    </a:cubicBezTo>
                    <a:cubicBezTo>
                      <a:pt x="17431" y="14954"/>
                      <a:pt x="17907" y="15335"/>
                      <a:pt x="18193" y="15812"/>
                    </a:cubicBezTo>
                    <a:cubicBezTo>
                      <a:pt x="18479" y="16288"/>
                      <a:pt x="18669" y="17050"/>
                      <a:pt x="18669" y="18002"/>
                    </a:cubicBezTo>
                    <a:lnTo>
                      <a:pt x="18669" y="18955"/>
                    </a:lnTo>
                    <a:cubicBezTo>
                      <a:pt x="18669" y="19621"/>
                      <a:pt x="18669" y="20003"/>
                      <a:pt x="18669" y="20288"/>
                    </a:cubicBezTo>
                    <a:cubicBezTo>
                      <a:pt x="18669" y="20669"/>
                      <a:pt x="18955" y="20955"/>
                      <a:pt x="19241" y="21050"/>
                    </a:cubicBezTo>
                    <a:lnTo>
                      <a:pt x="19241" y="21431"/>
                    </a:lnTo>
                    <a:lnTo>
                      <a:pt x="15812" y="21431"/>
                    </a:lnTo>
                    <a:cubicBezTo>
                      <a:pt x="15812" y="21431"/>
                      <a:pt x="15621" y="20860"/>
                      <a:pt x="15621" y="20669"/>
                    </a:cubicBezTo>
                    <a:cubicBezTo>
                      <a:pt x="15621" y="20288"/>
                      <a:pt x="15526" y="19907"/>
                      <a:pt x="15526" y="19431"/>
                    </a:cubicBezTo>
                    <a:lnTo>
                      <a:pt x="15526" y="18097"/>
                    </a:lnTo>
                    <a:cubicBezTo>
                      <a:pt x="15526" y="17145"/>
                      <a:pt x="15335" y="16573"/>
                      <a:pt x="15050" y="16288"/>
                    </a:cubicBezTo>
                    <a:cubicBezTo>
                      <a:pt x="14764" y="16002"/>
                      <a:pt x="14097" y="15812"/>
                      <a:pt x="13240" y="15812"/>
                    </a:cubicBezTo>
                    <a:lnTo>
                      <a:pt x="10192" y="15812"/>
                    </a:lnTo>
                    <a:lnTo>
                      <a:pt x="10192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4383" y="7144"/>
                    </a:lnTo>
                    <a:cubicBezTo>
                      <a:pt x="15431" y="7144"/>
                      <a:pt x="16192" y="7239"/>
                      <a:pt x="16764" y="7525"/>
                    </a:cubicBezTo>
                    <a:close/>
                    <a:moveTo>
                      <a:pt x="10192" y="9620"/>
                    </a:moveTo>
                    <a:lnTo>
                      <a:pt x="10192" y="13526"/>
                    </a:lnTo>
                    <a:lnTo>
                      <a:pt x="13621" y="13526"/>
                    </a:lnTo>
                    <a:cubicBezTo>
                      <a:pt x="14288" y="13526"/>
                      <a:pt x="14764" y="13526"/>
                      <a:pt x="15145" y="13240"/>
                    </a:cubicBezTo>
                    <a:cubicBezTo>
                      <a:pt x="15716" y="12954"/>
                      <a:pt x="16097" y="12478"/>
                      <a:pt x="16097" y="11621"/>
                    </a:cubicBezTo>
                    <a:cubicBezTo>
                      <a:pt x="16097" y="10763"/>
                      <a:pt x="15812" y="10096"/>
                      <a:pt x="15240" y="9906"/>
                    </a:cubicBezTo>
                    <a:cubicBezTo>
                      <a:pt x="14954" y="9715"/>
                      <a:pt x="14478" y="9620"/>
                      <a:pt x="13811" y="9620"/>
                    </a:cubicBezTo>
                    <a:lnTo>
                      <a:pt x="10287" y="962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4" name="자유형: 도형 813">
                <a:extLst>
                  <a:ext uri="{FF2B5EF4-FFF2-40B4-BE49-F238E27FC236}">
                    <a16:creationId xmlns:a16="http://schemas.microsoft.com/office/drawing/2014/main" id="{5F8710F5-638F-474A-8292-4600E79FE3FA}"/>
                  </a:ext>
                </a:extLst>
              </p:cNvPr>
              <p:cNvSpPr/>
              <p:nvPr/>
            </p:nvSpPr>
            <p:spPr>
              <a:xfrm>
                <a:off x="3383947" y="4752832"/>
                <a:ext cx="9525" cy="28575"/>
              </a:xfrm>
              <a:custGeom>
                <a:avLst/>
                <a:gdLst>
                  <a:gd name="connsiteX0" fmla="*/ 10287 w 9525"/>
                  <a:gd name="connsiteY0" fmla="*/ 21431 h 28575"/>
                  <a:gd name="connsiteX1" fmla="*/ 7144 w 9525"/>
                  <a:gd name="connsiteY1" fmla="*/ 21431 h 28575"/>
                  <a:gd name="connsiteX2" fmla="*/ 7144 w 9525"/>
                  <a:gd name="connsiteY2" fmla="*/ 7144 h 28575"/>
                  <a:gd name="connsiteX3" fmla="*/ 10287 w 9525"/>
                  <a:gd name="connsiteY3" fmla="*/ 7144 h 28575"/>
                  <a:gd name="connsiteX4" fmla="*/ 10287 w 9525"/>
                  <a:gd name="connsiteY4" fmla="*/ 2143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0287" y="21431"/>
                    </a:move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0287" y="2143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5" name="자유형: 도형 814">
                <a:extLst>
                  <a:ext uri="{FF2B5EF4-FFF2-40B4-BE49-F238E27FC236}">
                    <a16:creationId xmlns:a16="http://schemas.microsoft.com/office/drawing/2014/main" id="{C260D008-2760-491B-9635-0CBC268048BF}"/>
                  </a:ext>
                </a:extLst>
              </p:cNvPr>
              <p:cNvSpPr/>
              <p:nvPr/>
            </p:nvSpPr>
            <p:spPr>
              <a:xfrm>
                <a:off x="3389947" y="4752832"/>
                <a:ext cx="19050" cy="28575"/>
              </a:xfrm>
              <a:custGeom>
                <a:avLst/>
                <a:gdLst>
                  <a:gd name="connsiteX0" fmla="*/ 7239 w 19050"/>
                  <a:gd name="connsiteY0" fmla="*/ 7144 h 28575"/>
                  <a:gd name="connsiteX1" fmla="*/ 10478 w 19050"/>
                  <a:gd name="connsiteY1" fmla="*/ 7144 h 28575"/>
                  <a:gd name="connsiteX2" fmla="*/ 16478 w 19050"/>
                  <a:gd name="connsiteY2" fmla="*/ 17050 h 28575"/>
                  <a:gd name="connsiteX3" fmla="*/ 16478 w 19050"/>
                  <a:gd name="connsiteY3" fmla="*/ 7144 h 28575"/>
                  <a:gd name="connsiteX4" fmla="*/ 19431 w 19050"/>
                  <a:gd name="connsiteY4" fmla="*/ 7144 h 28575"/>
                  <a:gd name="connsiteX5" fmla="*/ 19431 w 19050"/>
                  <a:gd name="connsiteY5" fmla="*/ 21431 h 28575"/>
                  <a:gd name="connsiteX6" fmla="*/ 16288 w 19050"/>
                  <a:gd name="connsiteY6" fmla="*/ 21431 h 28575"/>
                  <a:gd name="connsiteX7" fmla="*/ 10097 w 19050"/>
                  <a:gd name="connsiteY7" fmla="*/ 11335 h 28575"/>
                  <a:gd name="connsiteX8" fmla="*/ 10097 w 19050"/>
                  <a:gd name="connsiteY8" fmla="*/ 21431 h 28575"/>
                  <a:gd name="connsiteX9" fmla="*/ 7144 w 19050"/>
                  <a:gd name="connsiteY9" fmla="*/ 21431 h 28575"/>
                  <a:gd name="connsiteX10" fmla="*/ 7144 w 19050"/>
                  <a:gd name="connsiteY10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7239" y="7144"/>
                    </a:moveTo>
                    <a:lnTo>
                      <a:pt x="10478" y="7144"/>
                    </a:lnTo>
                    <a:lnTo>
                      <a:pt x="16478" y="17050"/>
                    </a:lnTo>
                    <a:lnTo>
                      <a:pt x="16478" y="7144"/>
                    </a:lnTo>
                    <a:lnTo>
                      <a:pt x="19431" y="7144"/>
                    </a:lnTo>
                    <a:lnTo>
                      <a:pt x="19431" y="21431"/>
                    </a:lnTo>
                    <a:lnTo>
                      <a:pt x="16288" y="21431"/>
                    </a:lnTo>
                    <a:lnTo>
                      <a:pt x="10097" y="11335"/>
                    </a:lnTo>
                    <a:lnTo>
                      <a:pt x="10097" y="21431"/>
                    </a:lnTo>
                    <a:lnTo>
                      <a:pt x="7144" y="2143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6" name="자유형: 도형 815">
                <a:extLst>
                  <a:ext uri="{FF2B5EF4-FFF2-40B4-BE49-F238E27FC236}">
                    <a16:creationId xmlns:a16="http://schemas.microsoft.com/office/drawing/2014/main" id="{A98664A7-2915-4F00-9926-1F6D78D27E82}"/>
                  </a:ext>
                </a:extLst>
              </p:cNvPr>
              <p:cNvSpPr/>
              <p:nvPr/>
            </p:nvSpPr>
            <p:spPr>
              <a:xfrm>
                <a:off x="3404521" y="4752261"/>
                <a:ext cx="19050" cy="28575"/>
              </a:xfrm>
              <a:custGeom>
                <a:avLst/>
                <a:gdLst>
                  <a:gd name="connsiteX0" fmla="*/ 18002 w 19050"/>
                  <a:gd name="connsiteY0" fmla="*/ 12192 h 28575"/>
                  <a:gd name="connsiteX1" fmla="*/ 16288 w 19050"/>
                  <a:gd name="connsiteY1" fmla="*/ 10096 h 28575"/>
                  <a:gd name="connsiteX2" fmla="*/ 14573 w 19050"/>
                  <a:gd name="connsiteY2" fmla="*/ 9811 h 28575"/>
                  <a:gd name="connsiteX3" fmla="*/ 11621 w 19050"/>
                  <a:gd name="connsiteY3" fmla="*/ 11144 h 28575"/>
                  <a:gd name="connsiteX4" fmla="*/ 10478 w 19050"/>
                  <a:gd name="connsiteY4" fmla="*/ 15049 h 28575"/>
                  <a:gd name="connsiteX5" fmla="*/ 11716 w 19050"/>
                  <a:gd name="connsiteY5" fmla="*/ 18764 h 28575"/>
                  <a:gd name="connsiteX6" fmla="*/ 14573 w 19050"/>
                  <a:gd name="connsiteY6" fmla="*/ 19812 h 28575"/>
                  <a:gd name="connsiteX7" fmla="*/ 17145 w 19050"/>
                  <a:gd name="connsiteY7" fmla="*/ 18955 h 28575"/>
                  <a:gd name="connsiteX8" fmla="*/ 18383 w 19050"/>
                  <a:gd name="connsiteY8" fmla="*/ 16669 h 28575"/>
                  <a:gd name="connsiteX9" fmla="*/ 14859 w 19050"/>
                  <a:gd name="connsiteY9" fmla="*/ 16669 h 28575"/>
                  <a:gd name="connsiteX10" fmla="*/ 14859 w 19050"/>
                  <a:gd name="connsiteY10" fmla="*/ 14288 h 28575"/>
                  <a:gd name="connsiteX11" fmla="*/ 21146 w 19050"/>
                  <a:gd name="connsiteY11" fmla="*/ 14288 h 28575"/>
                  <a:gd name="connsiteX12" fmla="*/ 21146 w 19050"/>
                  <a:gd name="connsiteY12" fmla="*/ 21907 h 28575"/>
                  <a:gd name="connsiteX13" fmla="*/ 19050 w 19050"/>
                  <a:gd name="connsiteY13" fmla="*/ 21907 h 28575"/>
                  <a:gd name="connsiteX14" fmla="*/ 18764 w 19050"/>
                  <a:gd name="connsiteY14" fmla="*/ 20098 h 28575"/>
                  <a:gd name="connsiteX15" fmla="*/ 17145 w 19050"/>
                  <a:gd name="connsiteY15" fmla="*/ 21527 h 28575"/>
                  <a:gd name="connsiteX16" fmla="*/ 14097 w 19050"/>
                  <a:gd name="connsiteY16" fmla="*/ 22193 h 28575"/>
                  <a:gd name="connsiteX17" fmla="*/ 9144 w 19050"/>
                  <a:gd name="connsiteY17" fmla="*/ 20193 h 28575"/>
                  <a:gd name="connsiteX18" fmla="*/ 7144 w 19050"/>
                  <a:gd name="connsiteY18" fmla="*/ 14764 h 28575"/>
                  <a:gd name="connsiteX19" fmla="*/ 9144 w 19050"/>
                  <a:gd name="connsiteY19" fmla="*/ 9239 h 28575"/>
                  <a:gd name="connsiteX20" fmla="*/ 14478 w 19050"/>
                  <a:gd name="connsiteY20" fmla="*/ 7144 h 28575"/>
                  <a:gd name="connsiteX21" fmla="*/ 19050 w 19050"/>
                  <a:gd name="connsiteY21" fmla="*/ 8572 h 28575"/>
                  <a:gd name="connsiteX22" fmla="*/ 21050 w 19050"/>
                  <a:gd name="connsiteY22" fmla="*/ 12002 h 28575"/>
                  <a:gd name="connsiteX23" fmla="*/ 18002 w 19050"/>
                  <a:gd name="connsiteY23" fmla="*/ 1200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8002" y="12192"/>
                    </a:moveTo>
                    <a:cubicBezTo>
                      <a:pt x="17717" y="11239"/>
                      <a:pt x="17145" y="10573"/>
                      <a:pt x="16288" y="10096"/>
                    </a:cubicBezTo>
                    <a:cubicBezTo>
                      <a:pt x="15812" y="9906"/>
                      <a:pt x="15145" y="9811"/>
                      <a:pt x="14573" y="9811"/>
                    </a:cubicBezTo>
                    <a:cubicBezTo>
                      <a:pt x="13335" y="9811"/>
                      <a:pt x="12383" y="10287"/>
                      <a:pt x="11621" y="11144"/>
                    </a:cubicBezTo>
                    <a:cubicBezTo>
                      <a:pt x="10859" y="12002"/>
                      <a:pt x="10478" y="13335"/>
                      <a:pt x="10478" y="15049"/>
                    </a:cubicBezTo>
                    <a:cubicBezTo>
                      <a:pt x="10478" y="16764"/>
                      <a:pt x="10859" y="18002"/>
                      <a:pt x="11716" y="18764"/>
                    </a:cubicBezTo>
                    <a:cubicBezTo>
                      <a:pt x="12573" y="19526"/>
                      <a:pt x="13526" y="19812"/>
                      <a:pt x="14573" y="19812"/>
                    </a:cubicBezTo>
                    <a:cubicBezTo>
                      <a:pt x="15621" y="19812"/>
                      <a:pt x="16478" y="19526"/>
                      <a:pt x="17145" y="18955"/>
                    </a:cubicBezTo>
                    <a:cubicBezTo>
                      <a:pt x="17812" y="18383"/>
                      <a:pt x="18193" y="17621"/>
                      <a:pt x="18383" y="16669"/>
                    </a:cubicBezTo>
                    <a:lnTo>
                      <a:pt x="14859" y="16669"/>
                    </a:lnTo>
                    <a:lnTo>
                      <a:pt x="14859" y="14288"/>
                    </a:lnTo>
                    <a:lnTo>
                      <a:pt x="21146" y="14288"/>
                    </a:lnTo>
                    <a:lnTo>
                      <a:pt x="21146" y="21907"/>
                    </a:lnTo>
                    <a:lnTo>
                      <a:pt x="19050" y="21907"/>
                    </a:lnTo>
                    <a:lnTo>
                      <a:pt x="18764" y="20098"/>
                    </a:lnTo>
                    <a:cubicBezTo>
                      <a:pt x="18193" y="20764"/>
                      <a:pt x="17621" y="21241"/>
                      <a:pt x="17145" y="21527"/>
                    </a:cubicBezTo>
                    <a:cubicBezTo>
                      <a:pt x="16288" y="22003"/>
                      <a:pt x="15335" y="22193"/>
                      <a:pt x="14097" y="22193"/>
                    </a:cubicBezTo>
                    <a:cubicBezTo>
                      <a:pt x="12097" y="22193"/>
                      <a:pt x="10478" y="21527"/>
                      <a:pt x="9144" y="20193"/>
                    </a:cubicBezTo>
                    <a:cubicBezTo>
                      <a:pt x="7811" y="18860"/>
                      <a:pt x="7144" y="17050"/>
                      <a:pt x="7144" y="14764"/>
                    </a:cubicBezTo>
                    <a:cubicBezTo>
                      <a:pt x="7144" y="12478"/>
                      <a:pt x="7811" y="10573"/>
                      <a:pt x="9144" y="9239"/>
                    </a:cubicBezTo>
                    <a:cubicBezTo>
                      <a:pt x="10478" y="7811"/>
                      <a:pt x="12287" y="7144"/>
                      <a:pt x="14478" y="7144"/>
                    </a:cubicBezTo>
                    <a:cubicBezTo>
                      <a:pt x="16383" y="7144"/>
                      <a:pt x="17907" y="7620"/>
                      <a:pt x="19050" y="8572"/>
                    </a:cubicBezTo>
                    <a:cubicBezTo>
                      <a:pt x="20193" y="9525"/>
                      <a:pt x="20860" y="10668"/>
                      <a:pt x="21050" y="12002"/>
                    </a:cubicBezTo>
                    <a:lnTo>
                      <a:pt x="18002" y="1200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7" name="자유형: 도형 816">
                <a:extLst>
                  <a:ext uri="{FF2B5EF4-FFF2-40B4-BE49-F238E27FC236}">
                    <a16:creationId xmlns:a16="http://schemas.microsoft.com/office/drawing/2014/main" id="{00A0893C-A297-4BB4-B864-E83D93C51011}"/>
                  </a:ext>
                </a:extLst>
              </p:cNvPr>
              <p:cNvSpPr/>
              <p:nvPr/>
            </p:nvSpPr>
            <p:spPr>
              <a:xfrm>
                <a:off x="3426619" y="4752642"/>
                <a:ext cx="19050" cy="28575"/>
              </a:xfrm>
              <a:custGeom>
                <a:avLst/>
                <a:gdLst>
                  <a:gd name="connsiteX0" fmla="*/ 9049 w 19050"/>
                  <a:gd name="connsiteY0" fmla="*/ 8858 h 28575"/>
                  <a:gd name="connsiteX1" fmla="*/ 13621 w 19050"/>
                  <a:gd name="connsiteY1" fmla="*/ 7144 h 28575"/>
                  <a:gd name="connsiteX2" fmla="*/ 19050 w 19050"/>
                  <a:gd name="connsiteY2" fmla="*/ 9525 h 28575"/>
                  <a:gd name="connsiteX3" fmla="*/ 20098 w 19050"/>
                  <a:gd name="connsiteY3" fmla="*/ 12192 h 28575"/>
                  <a:gd name="connsiteX4" fmla="*/ 16954 w 19050"/>
                  <a:gd name="connsiteY4" fmla="*/ 12192 h 28575"/>
                  <a:gd name="connsiteX5" fmla="*/ 16193 w 19050"/>
                  <a:gd name="connsiteY5" fmla="*/ 10668 h 28575"/>
                  <a:gd name="connsiteX6" fmla="*/ 13716 w 19050"/>
                  <a:gd name="connsiteY6" fmla="*/ 9715 h 28575"/>
                  <a:gd name="connsiteX7" fmla="*/ 11049 w 19050"/>
                  <a:gd name="connsiteY7" fmla="*/ 11049 h 28575"/>
                  <a:gd name="connsiteX8" fmla="*/ 10096 w 19050"/>
                  <a:gd name="connsiteY8" fmla="*/ 14764 h 28575"/>
                  <a:gd name="connsiteX9" fmla="*/ 11144 w 19050"/>
                  <a:gd name="connsiteY9" fmla="*/ 18383 h 28575"/>
                  <a:gd name="connsiteX10" fmla="*/ 13716 w 19050"/>
                  <a:gd name="connsiteY10" fmla="*/ 19526 h 28575"/>
                  <a:gd name="connsiteX11" fmla="*/ 16193 w 19050"/>
                  <a:gd name="connsiteY11" fmla="*/ 18479 h 28575"/>
                  <a:gd name="connsiteX12" fmla="*/ 16954 w 19050"/>
                  <a:gd name="connsiteY12" fmla="*/ 16859 h 28575"/>
                  <a:gd name="connsiteX13" fmla="*/ 20098 w 19050"/>
                  <a:gd name="connsiteY13" fmla="*/ 16859 h 28575"/>
                  <a:gd name="connsiteX14" fmla="*/ 18097 w 19050"/>
                  <a:gd name="connsiteY14" fmla="*/ 20669 h 28575"/>
                  <a:gd name="connsiteX15" fmla="*/ 13906 w 19050"/>
                  <a:gd name="connsiteY15" fmla="*/ 22098 h 28575"/>
                  <a:gd name="connsiteX16" fmla="*/ 8954 w 19050"/>
                  <a:gd name="connsiteY16" fmla="*/ 20098 h 28575"/>
                  <a:gd name="connsiteX17" fmla="*/ 7144 w 19050"/>
                  <a:gd name="connsiteY17" fmla="*/ 14668 h 28575"/>
                  <a:gd name="connsiteX18" fmla="*/ 9239 w 19050"/>
                  <a:gd name="connsiteY18" fmla="*/ 895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9049" y="8858"/>
                    </a:moveTo>
                    <a:cubicBezTo>
                      <a:pt x="10287" y="7715"/>
                      <a:pt x="11811" y="7144"/>
                      <a:pt x="13621" y="7144"/>
                    </a:cubicBezTo>
                    <a:cubicBezTo>
                      <a:pt x="16097" y="7144"/>
                      <a:pt x="17907" y="7906"/>
                      <a:pt x="19050" y="9525"/>
                    </a:cubicBezTo>
                    <a:cubicBezTo>
                      <a:pt x="19717" y="10382"/>
                      <a:pt x="20003" y="11335"/>
                      <a:pt x="20098" y="12192"/>
                    </a:cubicBezTo>
                    <a:lnTo>
                      <a:pt x="16954" y="12192"/>
                    </a:lnTo>
                    <a:cubicBezTo>
                      <a:pt x="16764" y="11525"/>
                      <a:pt x="16478" y="10954"/>
                      <a:pt x="16193" y="10668"/>
                    </a:cubicBezTo>
                    <a:cubicBezTo>
                      <a:pt x="15621" y="10001"/>
                      <a:pt x="14859" y="9715"/>
                      <a:pt x="13716" y="9715"/>
                    </a:cubicBezTo>
                    <a:cubicBezTo>
                      <a:pt x="12573" y="9715"/>
                      <a:pt x="11716" y="10192"/>
                      <a:pt x="11049" y="11049"/>
                    </a:cubicBezTo>
                    <a:cubicBezTo>
                      <a:pt x="10382" y="11906"/>
                      <a:pt x="10096" y="13145"/>
                      <a:pt x="10096" y="14764"/>
                    </a:cubicBezTo>
                    <a:cubicBezTo>
                      <a:pt x="10096" y="16383"/>
                      <a:pt x="10478" y="17526"/>
                      <a:pt x="11144" y="18383"/>
                    </a:cubicBezTo>
                    <a:cubicBezTo>
                      <a:pt x="11811" y="19240"/>
                      <a:pt x="12668" y="19526"/>
                      <a:pt x="13716" y="19526"/>
                    </a:cubicBezTo>
                    <a:cubicBezTo>
                      <a:pt x="14764" y="19526"/>
                      <a:pt x="15621" y="19145"/>
                      <a:pt x="16193" y="18479"/>
                    </a:cubicBezTo>
                    <a:cubicBezTo>
                      <a:pt x="16478" y="18097"/>
                      <a:pt x="16764" y="17621"/>
                      <a:pt x="16954" y="16859"/>
                    </a:cubicBezTo>
                    <a:lnTo>
                      <a:pt x="20098" y="16859"/>
                    </a:lnTo>
                    <a:cubicBezTo>
                      <a:pt x="19812" y="18383"/>
                      <a:pt x="19145" y="19621"/>
                      <a:pt x="18097" y="20669"/>
                    </a:cubicBezTo>
                    <a:cubicBezTo>
                      <a:pt x="16954" y="21622"/>
                      <a:pt x="15621" y="22098"/>
                      <a:pt x="13906" y="22098"/>
                    </a:cubicBezTo>
                    <a:cubicBezTo>
                      <a:pt x="11811" y="22098"/>
                      <a:pt x="10096" y="21431"/>
                      <a:pt x="8954" y="20098"/>
                    </a:cubicBezTo>
                    <a:cubicBezTo>
                      <a:pt x="7715" y="18764"/>
                      <a:pt x="7144" y="16954"/>
                      <a:pt x="7144" y="14668"/>
                    </a:cubicBezTo>
                    <a:cubicBezTo>
                      <a:pt x="7144" y="12192"/>
                      <a:pt x="7811" y="10287"/>
                      <a:pt x="9239" y="895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8" name="자유형: 도형 817">
                <a:extLst>
                  <a:ext uri="{FF2B5EF4-FFF2-40B4-BE49-F238E27FC236}">
                    <a16:creationId xmlns:a16="http://schemas.microsoft.com/office/drawing/2014/main" id="{03B3BFAE-9398-4E81-86E0-5D38262F6637}"/>
                  </a:ext>
                </a:extLst>
              </p:cNvPr>
              <p:cNvSpPr/>
              <p:nvPr/>
            </p:nvSpPr>
            <p:spPr>
              <a:xfrm>
                <a:off x="3441573" y="4752356"/>
                <a:ext cx="28575" cy="28575"/>
              </a:xfrm>
              <a:custGeom>
                <a:avLst/>
                <a:gdLst>
                  <a:gd name="connsiteX0" fmla="*/ 19145 w 28575"/>
                  <a:gd name="connsiteY0" fmla="*/ 20574 h 28575"/>
                  <a:gd name="connsiteX1" fmla="*/ 14288 w 28575"/>
                  <a:gd name="connsiteY1" fmla="*/ 22288 h 28575"/>
                  <a:gd name="connsiteX2" fmla="*/ 9430 w 28575"/>
                  <a:gd name="connsiteY2" fmla="*/ 20574 h 28575"/>
                  <a:gd name="connsiteX3" fmla="*/ 7144 w 28575"/>
                  <a:gd name="connsiteY3" fmla="*/ 14668 h 28575"/>
                  <a:gd name="connsiteX4" fmla="*/ 9430 w 28575"/>
                  <a:gd name="connsiteY4" fmla="*/ 8763 h 28575"/>
                  <a:gd name="connsiteX5" fmla="*/ 14288 w 28575"/>
                  <a:gd name="connsiteY5" fmla="*/ 7144 h 28575"/>
                  <a:gd name="connsiteX6" fmla="*/ 19145 w 28575"/>
                  <a:gd name="connsiteY6" fmla="*/ 8763 h 28575"/>
                  <a:gd name="connsiteX7" fmla="*/ 21431 w 28575"/>
                  <a:gd name="connsiteY7" fmla="*/ 14668 h 28575"/>
                  <a:gd name="connsiteX8" fmla="*/ 19145 w 28575"/>
                  <a:gd name="connsiteY8" fmla="*/ 20574 h 28575"/>
                  <a:gd name="connsiteX9" fmla="*/ 17240 w 28575"/>
                  <a:gd name="connsiteY9" fmla="*/ 18383 h 28575"/>
                  <a:gd name="connsiteX10" fmla="*/ 18288 w 28575"/>
                  <a:gd name="connsiteY10" fmla="*/ 14668 h 28575"/>
                  <a:gd name="connsiteX11" fmla="*/ 17240 w 28575"/>
                  <a:gd name="connsiteY11" fmla="*/ 10954 h 28575"/>
                  <a:gd name="connsiteX12" fmla="*/ 14288 w 28575"/>
                  <a:gd name="connsiteY12" fmla="*/ 9620 h 28575"/>
                  <a:gd name="connsiteX13" fmla="*/ 11335 w 28575"/>
                  <a:gd name="connsiteY13" fmla="*/ 10954 h 28575"/>
                  <a:gd name="connsiteX14" fmla="*/ 10192 w 28575"/>
                  <a:gd name="connsiteY14" fmla="*/ 14668 h 28575"/>
                  <a:gd name="connsiteX15" fmla="*/ 11335 w 28575"/>
                  <a:gd name="connsiteY15" fmla="*/ 18383 h 28575"/>
                  <a:gd name="connsiteX16" fmla="*/ 14288 w 28575"/>
                  <a:gd name="connsiteY16" fmla="*/ 19717 h 28575"/>
                  <a:gd name="connsiteX17" fmla="*/ 17240 w 28575"/>
                  <a:gd name="connsiteY17" fmla="*/ 18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8575" h="28575">
                    <a:moveTo>
                      <a:pt x="19145" y="20574"/>
                    </a:moveTo>
                    <a:cubicBezTo>
                      <a:pt x="18002" y="21717"/>
                      <a:pt x="16383" y="22288"/>
                      <a:pt x="14288" y="22288"/>
                    </a:cubicBezTo>
                    <a:cubicBezTo>
                      <a:pt x="12192" y="22288"/>
                      <a:pt x="10478" y="21717"/>
                      <a:pt x="9430" y="20574"/>
                    </a:cubicBezTo>
                    <a:cubicBezTo>
                      <a:pt x="7906" y="19240"/>
                      <a:pt x="7144" y="17240"/>
                      <a:pt x="7144" y="14668"/>
                    </a:cubicBezTo>
                    <a:cubicBezTo>
                      <a:pt x="7144" y="12097"/>
                      <a:pt x="7906" y="10096"/>
                      <a:pt x="9430" y="8763"/>
                    </a:cubicBezTo>
                    <a:cubicBezTo>
                      <a:pt x="10573" y="7620"/>
                      <a:pt x="12192" y="7144"/>
                      <a:pt x="14288" y="7144"/>
                    </a:cubicBezTo>
                    <a:cubicBezTo>
                      <a:pt x="16383" y="7144"/>
                      <a:pt x="18002" y="7715"/>
                      <a:pt x="19145" y="8763"/>
                    </a:cubicBezTo>
                    <a:cubicBezTo>
                      <a:pt x="20669" y="10096"/>
                      <a:pt x="21431" y="12001"/>
                      <a:pt x="21431" y="14668"/>
                    </a:cubicBezTo>
                    <a:cubicBezTo>
                      <a:pt x="21431" y="17335"/>
                      <a:pt x="20669" y="19240"/>
                      <a:pt x="19145" y="20574"/>
                    </a:cubicBezTo>
                    <a:close/>
                    <a:moveTo>
                      <a:pt x="17240" y="18383"/>
                    </a:moveTo>
                    <a:cubicBezTo>
                      <a:pt x="18002" y="17526"/>
                      <a:pt x="18288" y="16288"/>
                      <a:pt x="18288" y="14668"/>
                    </a:cubicBezTo>
                    <a:cubicBezTo>
                      <a:pt x="18288" y="13049"/>
                      <a:pt x="17907" y="11811"/>
                      <a:pt x="17240" y="10954"/>
                    </a:cubicBezTo>
                    <a:cubicBezTo>
                      <a:pt x="16478" y="10096"/>
                      <a:pt x="15526" y="9620"/>
                      <a:pt x="14288" y="9620"/>
                    </a:cubicBezTo>
                    <a:cubicBezTo>
                      <a:pt x="13049" y="9620"/>
                      <a:pt x="12097" y="10096"/>
                      <a:pt x="11335" y="10954"/>
                    </a:cubicBezTo>
                    <a:cubicBezTo>
                      <a:pt x="10573" y="11811"/>
                      <a:pt x="10192" y="13049"/>
                      <a:pt x="10192" y="14668"/>
                    </a:cubicBezTo>
                    <a:cubicBezTo>
                      <a:pt x="10192" y="16288"/>
                      <a:pt x="10573" y="17526"/>
                      <a:pt x="11335" y="18383"/>
                    </a:cubicBezTo>
                    <a:cubicBezTo>
                      <a:pt x="12097" y="19240"/>
                      <a:pt x="13049" y="19717"/>
                      <a:pt x="14288" y="19717"/>
                    </a:cubicBezTo>
                    <a:cubicBezTo>
                      <a:pt x="15526" y="19717"/>
                      <a:pt x="16478" y="19240"/>
                      <a:pt x="17240" y="18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9" name="자유형: 도형 818">
                <a:extLst>
                  <a:ext uri="{FF2B5EF4-FFF2-40B4-BE49-F238E27FC236}">
                    <a16:creationId xmlns:a16="http://schemas.microsoft.com/office/drawing/2014/main" id="{350C17BA-A412-4EF8-9FB9-7D32B4ED042A}"/>
                  </a:ext>
                </a:extLst>
              </p:cNvPr>
              <p:cNvSpPr/>
              <p:nvPr/>
            </p:nvSpPr>
            <p:spPr>
              <a:xfrm>
                <a:off x="3459480" y="4764167"/>
                <a:ext cx="9525" cy="9525"/>
              </a:xfrm>
              <a:custGeom>
                <a:avLst/>
                <a:gdLst>
                  <a:gd name="connsiteX0" fmla="*/ 7144 w 9525"/>
                  <a:gd name="connsiteY0" fmla="*/ 7144 h 9525"/>
                  <a:gd name="connsiteX1" fmla="*/ 10192 w 9525"/>
                  <a:gd name="connsiteY1" fmla="*/ 7144 h 9525"/>
                  <a:gd name="connsiteX2" fmla="*/ 10192 w 9525"/>
                  <a:gd name="connsiteY2" fmla="*/ 10096 h 9525"/>
                  <a:gd name="connsiteX3" fmla="*/ 7144 w 9525"/>
                  <a:gd name="connsiteY3" fmla="*/ 10096 h 9525"/>
                  <a:gd name="connsiteX4" fmla="*/ 7144 w 9525"/>
                  <a:gd name="connsiteY4" fmla="*/ 7144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7144" y="7144"/>
                    </a:moveTo>
                    <a:lnTo>
                      <a:pt x="10192" y="7144"/>
                    </a:lnTo>
                    <a:lnTo>
                      <a:pt x="10192" y="10096"/>
                    </a:lnTo>
                    <a:lnTo>
                      <a:pt x="7144" y="1009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0" name="자유형: 도형 819">
                <a:extLst>
                  <a:ext uri="{FF2B5EF4-FFF2-40B4-BE49-F238E27FC236}">
                    <a16:creationId xmlns:a16="http://schemas.microsoft.com/office/drawing/2014/main" id="{4679913E-71D7-43EF-80E1-F1C6E56E9A32}"/>
                  </a:ext>
                </a:extLst>
              </p:cNvPr>
              <p:cNvSpPr/>
              <p:nvPr/>
            </p:nvSpPr>
            <p:spPr>
              <a:xfrm>
                <a:off x="3465195" y="4764167"/>
                <a:ext cx="9525" cy="19050"/>
              </a:xfrm>
              <a:custGeom>
                <a:avLst/>
                <a:gdLst>
                  <a:gd name="connsiteX0" fmla="*/ 7144 w 9525"/>
                  <a:gd name="connsiteY0" fmla="*/ 12382 h 19050"/>
                  <a:gd name="connsiteX1" fmla="*/ 8382 w 9525"/>
                  <a:gd name="connsiteY1" fmla="*/ 11621 h 19050"/>
                  <a:gd name="connsiteX2" fmla="*/ 8858 w 9525"/>
                  <a:gd name="connsiteY2" fmla="*/ 10096 h 19050"/>
                  <a:gd name="connsiteX3" fmla="*/ 7144 w 9525"/>
                  <a:gd name="connsiteY3" fmla="*/ 10096 h 19050"/>
                  <a:gd name="connsiteX4" fmla="*/ 7144 w 9525"/>
                  <a:gd name="connsiteY4" fmla="*/ 7144 h 19050"/>
                  <a:gd name="connsiteX5" fmla="*/ 10287 w 9525"/>
                  <a:gd name="connsiteY5" fmla="*/ 7144 h 19050"/>
                  <a:gd name="connsiteX6" fmla="*/ 10287 w 9525"/>
                  <a:gd name="connsiteY6" fmla="*/ 9620 h 19050"/>
                  <a:gd name="connsiteX7" fmla="*/ 10096 w 9525"/>
                  <a:gd name="connsiteY7" fmla="*/ 11049 h 19050"/>
                  <a:gd name="connsiteX8" fmla="*/ 9430 w 9525"/>
                  <a:gd name="connsiteY8" fmla="*/ 12287 h 19050"/>
                  <a:gd name="connsiteX9" fmla="*/ 8192 w 9525"/>
                  <a:gd name="connsiteY9" fmla="*/ 13145 h 19050"/>
                  <a:gd name="connsiteX10" fmla="*/ 7239 w 9525"/>
                  <a:gd name="connsiteY10" fmla="*/ 13430 h 19050"/>
                  <a:gd name="connsiteX11" fmla="*/ 7239 w 9525"/>
                  <a:gd name="connsiteY11" fmla="*/ 1238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9525" h="19050">
                    <a:moveTo>
                      <a:pt x="7144" y="12382"/>
                    </a:moveTo>
                    <a:cubicBezTo>
                      <a:pt x="7715" y="12192"/>
                      <a:pt x="8096" y="12002"/>
                      <a:pt x="8382" y="11621"/>
                    </a:cubicBezTo>
                    <a:cubicBezTo>
                      <a:pt x="8668" y="11239"/>
                      <a:pt x="8763" y="10763"/>
                      <a:pt x="8858" y="10096"/>
                    </a:cubicBezTo>
                    <a:lnTo>
                      <a:pt x="7144" y="10096"/>
                    </a:ln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0287" y="9620"/>
                    </a:lnTo>
                    <a:cubicBezTo>
                      <a:pt x="10287" y="9620"/>
                      <a:pt x="10287" y="10573"/>
                      <a:pt x="10096" y="11049"/>
                    </a:cubicBezTo>
                    <a:cubicBezTo>
                      <a:pt x="9906" y="11525"/>
                      <a:pt x="9716" y="11906"/>
                      <a:pt x="9430" y="12287"/>
                    </a:cubicBezTo>
                    <a:cubicBezTo>
                      <a:pt x="9049" y="12668"/>
                      <a:pt x="8668" y="12954"/>
                      <a:pt x="8192" y="13145"/>
                    </a:cubicBezTo>
                    <a:cubicBezTo>
                      <a:pt x="7715" y="13335"/>
                      <a:pt x="7429" y="13430"/>
                      <a:pt x="7239" y="13430"/>
                    </a:cubicBezTo>
                    <a:lnTo>
                      <a:pt x="7239" y="1238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1" name="자유형: 도형 820">
                <a:extLst>
                  <a:ext uri="{FF2B5EF4-FFF2-40B4-BE49-F238E27FC236}">
                    <a16:creationId xmlns:a16="http://schemas.microsoft.com/office/drawing/2014/main" id="{26081891-D629-4CF7-8481-FE5BEFED925E}"/>
                  </a:ext>
                </a:extLst>
              </p:cNvPr>
              <p:cNvSpPr/>
              <p:nvPr/>
            </p:nvSpPr>
            <p:spPr>
              <a:xfrm>
                <a:off x="3471291" y="4752832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0287 w 19050"/>
                  <a:gd name="connsiteY1" fmla="*/ 7144 h 28575"/>
                  <a:gd name="connsiteX2" fmla="*/ 10287 w 19050"/>
                  <a:gd name="connsiteY2" fmla="*/ 18860 h 28575"/>
                  <a:gd name="connsiteX3" fmla="*/ 17716 w 19050"/>
                  <a:gd name="connsiteY3" fmla="*/ 18860 h 28575"/>
                  <a:gd name="connsiteX4" fmla="*/ 17716 w 19050"/>
                  <a:gd name="connsiteY4" fmla="*/ 21431 h 28575"/>
                  <a:gd name="connsiteX5" fmla="*/ 7239 w 19050"/>
                  <a:gd name="connsiteY5" fmla="*/ 21431 h 28575"/>
                  <a:gd name="connsiteX6" fmla="*/ 7239 w 19050"/>
                  <a:gd name="connsiteY6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0287" y="7144"/>
                    </a:lnTo>
                    <a:lnTo>
                      <a:pt x="10287" y="18860"/>
                    </a:lnTo>
                    <a:lnTo>
                      <a:pt x="17716" y="18860"/>
                    </a:lnTo>
                    <a:lnTo>
                      <a:pt x="17716" y="21431"/>
                    </a:lnTo>
                    <a:lnTo>
                      <a:pt x="7239" y="21431"/>
                    </a:lnTo>
                    <a:lnTo>
                      <a:pt x="7239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2" name="자유형: 도형 821">
                <a:extLst>
                  <a:ext uri="{FF2B5EF4-FFF2-40B4-BE49-F238E27FC236}">
                    <a16:creationId xmlns:a16="http://schemas.microsoft.com/office/drawing/2014/main" id="{DF23C6B4-DF57-43DF-BD2B-BEDE3CFA7052}"/>
                  </a:ext>
                </a:extLst>
              </p:cNvPr>
              <p:cNvSpPr/>
              <p:nvPr/>
            </p:nvSpPr>
            <p:spPr>
              <a:xfrm>
                <a:off x="3481102" y="4752832"/>
                <a:ext cx="19050" cy="28575"/>
              </a:xfrm>
              <a:custGeom>
                <a:avLst/>
                <a:gdLst>
                  <a:gd name="connsiteX0" fmla="*/ 19240 w 19050"/>
                  <a:gd name="connsiteY0" fmla="*/ 7144 h 28575"/>
                  <a:gd name="connsiteX1" fmla="*/ 19240 w 19050"/>
                  <a:gd name="connsiteY1" fmla="*/ 9715 h 28575"/>
                  <a:gd name="connsiteX2" fmla="*/ 14764 w 19050"/>
                  <a:gd name="connsiteY2" fmla="*/ 9715 h 28575"/>
                  <a:gd name="connsiteX3" fmla="*/ 14764 w 19050"/>
                  <a:gd name="connsiteY3" fmla="*/ 21431 h 28575"/>
                  <a:gd name="connsiteX4" fmla="*/ 11621 w 19050"/>
                  <a:gd name="connsiteY4" fmla="*/ 21431 h 28575"/>
                  <a:gd name="connsiteX5" fmla="*/ 11621 w 19050"/>
                  <a:gd name="connsiteY5" fmla="*/ 9715 h 28575"/>
                  <a:gd name="connsiteX6" fmla="*/ 7144 w 19050"/>
                  <a:gd name="connsiteY6" fmla="*/ 9715 h 28575"/>
                  <a:gd name="connsiteX7" fmla="*/ 7144 w 19050"/>
                  <a:gd name="connsiteY7" fmla="*/ 7144 h 28575"/>
                  <a:gd name="connsiteX8" fmla="*/ 19145 w 19050"/>
                  <a:gd name="connsiteY8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28575">
                    <a:moveTo>
                      <a:pt x="19240" y="7144"/>
                    </a:moveTo>
                    <a:lnTo>
                      <a:pt x="19240" y="9715"/>
                    </a:lnTo>
                    <a:lnTo>
                      <a:pt x="14764" y="9715"/>
                    </a:lnTo>
                    <a:lnTo>
                      <a:pt x="14764" y="21431"/>
                    </a:lnTo>
                    <a:lnTo>
                      <a:pt x="11621" y="21431"/>
                    </a:lnTo>
                    <a:lnTo>
                      <a:pt x="11621" y="9715"/>
                    </a:lnTo>
                    <a:lnTo>
                      <a:pt x="7144" y="9715"/>
                    </a:lnTo>
                    <a:lnTo>
                      <a:pt x="7144" y="7144"/>
                    </a:lnTo>
                    <a:lnTo>
                      <a:pt x="19145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3" name="자유형: 도형 822">
                <a:extLst>
                  <a:ext uri="{FF2B5EF4-FFF2-40B4-BE49-F238E27FC236}">
                    <a16:creationId xmlns:a16="http://schemas.microsoft.com/office/drawing/2014/main" id="{01898C59-15B8-4930-B061-48EE8B2AFE41}"/>
                  </a:ext>
                </a:extLst>
              </p:cNvPr>
              <p:cNvSpPr/>
              <p:nvPr/>
            </p:nvSpPr>
            <p:spPr>
              <a:xfrm>
                <a:off x="3495199" y="4752737"/>
                <a:ext cx="19050" cy="28575"/>
              </a:xfrm>
              <a:custGeom>
                <a:avLst/>
                <a:gdLst>
                  <a:gd name="connsiteX0" fmla="*/ 15716 w 19050"/>
                  <a:gd name="connsiteY0" fmla="*/ 7525 h 28575"/>
                  <a:gd name="connsiteX1" fmla="*/ 18288 w 19050"/>
                  <a:gd name="connsiteY1" fmla="*/ 9335 h 28575"/>
                  <a:gd name="connsiteX2" fmla="*/ 19336 w 19050"/>
                  <a:gd name="connsiteY2" fmla="*/ 11621 h 28575"/>
                  <a:gd name="connsiteX3" fmla="*/ 19621 w 19050"/>
                  <a:gd name="connsiteY3" fmla="*/ 14002 h 28575"/>
                  <a:gd name="connsiteX4" fmla="*/ 18479 w 19050"/>
                  <a:gd name="connsiteY4" fmla="*/ 18764 h 28575"/>
                  <a:gd name="connsiteX5" fmla="*/ 13525 w 19050"/>
                  <a:gd name="connsiteY5" fmla="*/ 21431 h 28575"/>
                  <a:gd name="connsiteX6" fmla="*/ 7144 w 19050"/>
                  <a:gd name="connsiteY6" fmla="*/ 21431 h 28575"/>
                  <a:gd name="connsiteX7" fmla="*/ 7144 w 19050"/>
                  <a:gd name="connsiteY7" fmla="*/ 7144 h 28575"/>
                  <a:gd name="connsiteX8" fmla="*/ 13525 w 19050"/>
                  <a:gd name="connsiteY8" fmla="*/ 7144 h 28575"/>
                  <a:gd name="connsiteX9" fmla="*/ 15811 w 19050"/>
                  <a:gd name="connsiteY9" fmla="*/ 7429 h 28575"/>
                  <a:gd name="connsiteX10" fmla="*/ 10001 w 19050"/>
                  <a:gd name="connsiteY10" fmla="*/ 9620 h 28575"/>
                  <a:gd name="connsiteX11" fmla="*/ 10001 w 19050"/>
                  <a:gd name="connsiteY11" fmla="*/ 18955 h 28575"/>
                  <a:gd name="connsiteX12" fmla="*/ 12859 w 19050"/>
                  <a:gd name="connsiteY12" fmla="*/ 18955 h 28575"/>
                  <a:gd name="connsiteX13" fmla="*/ 15907 w 19050"/>
                  <a:gd name="connsiteY13" fmla="*/ 16859 h 28575"/>
                  <a:gd name="connsiteX14" fmla="*/ 16383 w 19050"/>
                  <a:gd name="connsiteY14" fmla="*/ 14097 h 28575"/>
                  <a:gd name="connsiteX15" fmla="*/ 15716 w 19050"/>
                  <a:gd name="connsiteY15" fmla="*/ 10763 h 28575"/>
                  <a:gd name="connsiteX16" fmla="*/ 12859 w 19050"/>
                  <a:gd name="connsiteY16" fmla="*/ 9620 h 28575"/>
                  <a:gd name="connsiteX17" fmla="*/ 10001 w 19050"/>
                  <a:gd name="connsiteY17" fmla="*/ 9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5716" y="7525"/>
                    </a:moveTo>
                    <a:cubicBezTo>
                      <a:pt x="16764" y="7906"/>
                      <a:pt x="17621" y="8477"/>
                      <a:pt x="18288" y="9335"/>
                    </a:cubicBezTo>
                    <a:cubicBezTo>
                      <a:pt x="18764" y="10001"/>
                      <a:pt x="19145" y="10763"/>
                      <a:pt x="19336" y="11621"/>
                    </a:cubicBezTo>
                    <a:cubicBezTo>
                      <a:pt x="19526" y="12478"/>
                      <a:pt x="19621" y="13240"/>
                      <a:pt x="19621" y="14002"/>
                    </a:cubicBezTo>
                    <a:cubicBezTo>
                      <a:pt x="19621" y="15907"/>
                      <a:pt x="19240" y="17526"/>
                      <a:pt x="18479" y="18764"/>
                    </a:cubicBezTo>
                    <a:cubicBezTo>
                      <a:pt x="17431" y="20574"/>
                      <a:pt x="15716" y="21431"/>
                      <a:pt x="13525" y="21431"/>
                    </a:cubicBezTo>
                    <a:lnTo>
                      <a:pt x="7144" y="21431"/>
                    </a:lnTo>
                    <a:lnTo>
                      <a:pt x="7144" y="7144"/>
                    </a:lnTo>
                    <a:lnTo>
                      <a:pt x="13525" y="7144"/>
                    </a:lnTo>
                    <a:cubicBezTo>
                      <a:pt x="14478" y="7144"/>
                      <a:pt x="15240" y="7239"/>
                      <a:pt x="15811" y="7429"/>
                    </a:cubicBezTo>
                    <a:close/>
                    <a:moveTo>
                      <a:pt x="10001" y="9620"/>
                    </a:moveTo>
                    <a:lnTo>
                      <a:pt x="10001" y="18955"/>
                    </a:lnTo>
                    <a:lnTo>
                      <a:pt x="12859" y="18955"/>
                    </a:lnTo>
                    <a:cubicBezTo>
                      <a:pt x="14288" y="18955"/>
                      <a:pt x="15335" y="18288"/>
                      <a:pt x="15907" y="16859"/>
                    </a:cubicBezTo>
                    <a:cubicBezTo>
                      <a:pt x="16192" y="16097"/>
                      <a:pt x="16383" y="15240"/>
                      <a:pt x="16383" y="14097"/>
                    </a:cubicBezTo>
                    <a:cubicBezTo>
                      <a:pt x="16383" y="12668"/>
                      <a:pt x="16192" y="11525"/>
                      <a:pt x="15716" y="10763"/>
                    </a:cubicBezTo>
                    <a:cubicBezTo>
                      <a:pt x="15240" y="10001"/>
                      <a:pt x="14288" y="9620"/>
                      <a:pt x="12859" y="9620"/>
                    </a:cubicBezTo>
                    <a:lnTo>
                      <a:pt x="10001" y="962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4" name="자유형: 도형 823">
                <a:extLst>
                  <a:ext uri="{FF2B5EF4-FFF2-40B4-BE49-F238E27FC236}">
                    <a16:creationId xmlns:a16="http://schemas.microsoft.com/office/drawing/2014/main" id="{F2F69535-57E0-4142-BB44-938D368A5812}"/>
                  </a:ext>
                </a:extLst>
              </p:cNvPr>
              <p:cNvSpPr/>
              <p:nvPr/>
            </p:nvSpPr>
            <p:spPr>
              <a:xfrm>
                <a:off x="3509677" y="4764167"/>
                <a:ext cx="9525" cy="9525"/>
              </a:xfrm>
              <a:custGeom>
                <a:avLst/>
                <a:gdLst>
                  <a:gd name="connsiteX0" fmla="*/ 7144 w 9525"/>
                  <a:gd name="connsiteY0" fmla="*/ 7144 h 9525"/>
                  <a:gd name="connsiteX1" fmla="*/ 10192 w 9525"/>
                  <a:gd name="connsiteY1" fmla="*/ 7144 h 9525"/>
                  <a:gd name="connsiteX2" fmla="*/ 10192 w 9525"/>
                  <a:gd name="connsiteY2" fmla="*/ 10096 h 9525"/>
                  <a:gd name="connsiteX3" fmla="*/ 7144 w 9525"/>
                  <a:gd name="connsiteY3" fmla="*/ 10096 h 9525"/>
                  <a:gd name="connsiteX4" fmla="*/ 7144 w 9525"/>
                  <a:gd name="connsiteY4" fmla="*/ 7144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7144" y="7144"/>
                    </a:moveTo>
                    <a:lnTo>
                      <a:pt x="10192" y="7144"/>
                    </a:lnTo>
                    <a:lnTo>
                      <a:pt x="10192" y="10096"/>
                    </a:lnTo>
                    <a:lnTo>
                      <a:pt x="7144" y="1009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19" name="그룹 18">
              <a:extLst>
                <a:ext uri="{FF2B5EF4-FFF2-40B4-BE49-F238E27FC236}">
                  <a16:creationId xmlns:a16="http://schemas.microsoft.com/office/drawing/2014/main" id="{D3C929C2-CAC8-49E1-9658-5490741F391C}"/>
                </a:ext>
              </a:extLst>
            </p:cNvPr>
            <p:cNvGrpSpPr/>
            <p:nvPr/>
          </p:nvGrpSpPr>
          <p:grpSpPr>
            <a:xfrm>
              <a:off x="497078" y="4468705"/>
              <a:ext cx="590169" cy="172117"/>
              <a:chOff x="1922145" y="5231654"/>
              <a:chExt cx="590169" cy="172117"/>
            </a:xfrm>
          </p:grpSpPr>
          <p:sp>
            <p:nvSpPr>
              <p:cNvPr id="739" name="자유형: 도형 738">
                <a:extLst>
                  <a:ext uri="{FF2B5EF4-FFF2-40B4-BE49-F238E27FC236}">
                    <a16:creationId xmlns:a16="http://schemas.microsoft.com/office/drawing/2014/main" id="{A3E71EE7-833A-4E15-80E0-2B335F91458F}"/>
                  </a:ext>
                </a:extLst>
              </p:cNvPr>
              <p:cNvSpPr/>
              <p:nvPr/>
            </p:nvSpPr>
            <p:spPr>
              <a:xfrm>
                <a:off x="1922145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33147 h 38100"/>
                  <a:gd name="connsiteX1" fmla="*/ 7144 w 28575"/>
                  <a:gd name="connsiteY1" fmla="*/ 7144 h 38100"/>
                  <a:gd name="connsiteX2" fmla="*/ 26194 w 28575"/>
                  <a:gd name="connsiteY2" fmla="*/ 7144 h 38100"/>
                  <a:gd name="connsiteX3" fmla="*/ 26194 w 28575"/>
                  <a:gd name="connsiteY3" fmla="*/ 8668 h 38100"/>
                  <a:gd name="connsiteX4" fmla="*/ 26194 w 28575"/>
                  <a:gd name="connsiteY4" fmla="*/ 10287 h 38100"/>
                  <a:gd name="connsiteX5" fmla="*/ 10668 w 28575"/>
                  <a:gd name="connsiteY5" fmla="*/ 10287 h 38100"/>
                  <a:gd name="connsiteX6" fmla="*/ 10668 w 28575"/>
                  <a:gd name="connsiteY6" fmla="*/ 18193 h 38100"/>
                  <a:gd name="connsiteX7" fmla="*/ 24765 w 28575"/>
                  <a:gd name="connsiteY7" fmla="*/ 18193 h 38100"/>
                  <a:gd name="connsiteX8" fmla="*/ 24765 w 28575"/>
                  <a:gd name="connsiteY8" fmla="*/ 19717 h 38100"/>
                  <a:gd name="connsiteX9" fmla="*/ 24765 w 28575"/>
                  <a:gd name="connsiteY9" fmla="*/ 21241 h 38100"/>
                  <a:gd name="connsiteX10" fmla="*/ 10668 w 28575"/>
                  <a:gd name="connsiteY10" fmla="*/ 21241 h 38100"/>
                  <a:gd name="connsiteX11" fmla="*/ 10668 w 28575"/>
                  <a:gd name="connsiteY11" fmla="*/ 30004 h 38100"/>
                  <a:gd name="connsiteX12" fmla="*/ 26384 w 28575"/>
                  <a:gd name="connsiteY12" fmla="*/ 30004 h 38100"/>
                  <a:gd name="connsiteX13" fmla="*/ 26384 w 28575"/>
                  <a:gd name="connsiteY13" fmla="*/ 31527 h 38100"/>
                  <a:gd name="connsiteX14" fmla="*/ 26384 w 28575"/>
                  <a:gd name="connsiteY14" fmla="*/ 33147 h 38100"/>
                  <a:gd name="connsiteX15" fmla="*/ 7144 w 28575"/>
                  <a:gd name="connsiteY15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38100">
                    <a:moveTo>
                      <a:pt x="7144" y="33147"/>
                    </a:moveTo>
                    <a:lnTo>
                      <a:pt x="7144" y="7144"/>
                    </a:lnTo>
                    <a:lnTo>
                      <a:pt x="26194" y="7144"/>
                    </a:lnTo>
                    <a:lnTo>
                      <a:pt x="26194" y="8668"/>
                    </a:lnTo>
                    <a:lnTo>
                      <a:pt x="26194" y="10287"/>
                    </a:lnTo>
                    <a:lnTo>
                      <a:pt x="10668" y="10287"/>
                    </a:lnTo>
                    <a:lnTo>
                      <a:pt x="10668" y="18193"/>
                    </a:lnTo>
                    <a:lnTo>
                      <a:pt x="24765" y="18193"/>
                    </a:lnTo>
                    <a:lnTo>
                      <a:pt x="24765" y="19717"/>
                    </a:lnTo>
                    <a:lnTo>
                      <a:pt x="24765" y="21241"/>
                    </a:lnTo>
                    <a:lnTo>
                      <a:pt x="10668" y="21241"/>
                    </a:lnTo>
                    <a:lnTo>
                      <a:pt x="10668" y="30004"/>
                    </a:lnTo>
                    <a:lnTo>
                      <a:pt x="26384" y="30004"/>
                    </a:lnTo>
                    <a:lnTo>
                      <a:pt x="26384" y="31527"/>
                    </a:lnTo>
                    <a:lnTo>
                      <a:pt x="26384" y="33147"/>
                    </a:lnTo>
                    <a:lnTo>
                      <a:pt x="7144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0" name="자유형: 도형 739">
                <a:extLst>
                  <a:ext uri="{FF2B5EF4-FFF2-40B4-BE49-F238E27FC236}">
                    <a16:creationId xmlns:a16="http://schemas.microsoft.com/office/drawing/2014/main" id="{AC1C62E8-EB8D-4793-8960-EADB20CE09BD}"/>
                  </a:ext>
                </a:extLst>
              </p:cNvPr>
              <p:cNvSpPr/>
              <p:nvPr/>
            </p:nvSpPr>
            <p:spPr>
              <a:xfrm>
                <a:off x="1945958" y="5365481"/>
                <a:ext cx="28575" cy="38100"/>
              </a:xfrm>
              <a:custGeom>
                <a:avLst/>
                <a:gdLst>
                  <a:gd name="connsiteX0" fmla="*/ 10477 w 28575"/>
                  <a:gd name="connsiteY0" fmla="*/ 33147 h 38100"/>
                  <a:gd name="connsiteX1" fmla="*/ 8858 w 28575"/>
                  <a:gd name="connsiteY1" fmla="*/ 33147 h 38100"/>
                  <a:gd name="connsiteX2" fmla="*/ 7144 w 28575"/>
                  <a:gd name="connsiteY2" fmla="*/ 33147 h 38100"/>
                  <a:gd name="connsiteX3" fmla="*/ 7144 w 28575"/>
                  <a:gd name="connsiteY3" fmla="*/ 7144 h 38100"/>
                  <a:gd name="connsiteX4" fmla="*/ 9239 w 28575"/>
                  <a:gd name="connsiteY4" fmla="*/ 7144 h 38100"/>
                  <a:gd name="connsiteX5" fmla="*/ 11335 w 28575"/>
                  <a:gd name="connsiteY5" fmla="*/ 7144 h 38100"/>
                  <a:gd name="connsiteX6" fmla="*/ 24384 w 28575"/>
                  <a:gd name="connsiteY6" fmla="*/ 28289 h 38100"/>
                  <a:gd name="connsiteX7" fmla="*/ 24384 w 28575"/>
                  <a:gd name="connsiteY7" fmla="*/ 7144 h 38100"/>
                  <a:gd name="connsiteX8" fmla="*/ 26003 w 28575"/>
                  <a:gd name="connsiteY8" fmla="*/ 7144 h 38100"/>
                  <a:gd name="connsiteX9" fmla="*/ 27718 w 28575"/>
                  <a:gd name="connsiteY9" fmla="*/ 7144 h 38100"/>
                  <a:gd name="connsiteX10" fmla="*/ 27718 w 28575"/>
                  <a:gd name="connsiteY10" fmla="*/ 33147 h 38100"/>
                  <a:gd name="connsiteX11" fmla="*/ 25813 w 28575"/>
                  <a:gd name="connsiteY11" fmla="*/ 33147 h 38100"/>
                  <a:gd name="connsiteX12" fmla="*/ 23908 w 28575"/>
                  <a:gd name="connsiteY12" fmla="*/ 33147 h 38100"/>
                  <a:gd name="connsiteX13" fmla="*/ 10477 w 28575"/>
                  <a:gd name="connsiteY13" fmla="*/ 11906 h 38100"/>
                  <a:gd name="connsiteX14" fmla="*/ 10477 w 28575"/>
                  <a:gd name="connsiteY14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38100">
                    <a:moveTo>
                      <a:pt x="10477" y="33147"/>
                    </a:moveTo>
                    <a:lnTo>
                      <a:pt x="8858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lnTo>
                      <a:pt x="9239" y="7144"/>
                    </a:lnTo>
                    <a:lnTo>
                      <a:pt x="11335" y="7144"/>
                    </a:lnTo>
                    <a:lnTo>
                      <a:pt x="24384" y="28289"/>
                    </a:lnTo>
                    <a:lnTo>
                      <a:pt x="24384" y="7144"/>
                    </a:lnTo>
                    <a:lnTo>
                      <a:pt x="26003" y="7144"/>
                    </a:lnTo>
                    <a:lnTo>
                      <a:pt x="27718" y="7144"/>
                    </a:lnTo>
                    <a:lnTo>
                      <a:pt x="27718" y="33147"/>
                    </a:lnTo>
                    <a:lnTo>
                      <a:pt x="25813" y="33147"/>
                    </a:lnTo>
                    <a:lnTo>
                      <a:pt x="23908" y="33147"/>
                    </a:lnTo>
                    <a:lnTo>
                      <a:pt x="10477" y="11906"/>
                    </a:lnTo>
                    <a:lnTo>
                      <a:pt x="10477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1" name="자유형: 도형 740">
                <a:extLst>
                  <a:ext uri="{FF2B5EF4-FFF2-40B4-BE49-F238E27FC236}">
                    <a16:creationId xmlns:a16="http://schemas.microsoft.com/office/drawing/2014/main" id="{6207A2A2-F969-4D58-BD79-2F45C8AFF9C3}"/>
                  </a:ext>
                </a:extLst>
              </p:cNvPr>
              <p:cNvSpPr/>
              <p:nvPr/>
            </p:nvSpPr>
            <p:spPr>
              <a:xfrm>
                <a:off x="1971008" y="5364718"/>
                <a:ext cx="28575" cy="38100"/>
              </a:xfrm>
              <a:custGeom>
                <a:avLst/>
                <a:gdLst>
                  <a:gd name="connsiteX0" fmla="*/ 19240 w 28575"/>
                  <a:gd name="connsiteY0" fmla="*/ 34576 h 38100"/>
                  <a:gd name="connsiteX1" fmla="*/ 10477 w 28575"/>
                  <a:gd name="connsiteY1" fmla="*/ 30766 h 38100"/>
                  <a:gd name="connsiteX2" fmla="*/ 7144 w 28575"/>
                  <a:gd name="connsiteY2" fmla="*/ 20860 h 38100"/>
                  <a:gd name="connsiteX3" fmla="*/ 10573 w 28575"/>
                  <a:gd name="connsiteY3" fmla="*/ 10954 h 38100"/>
                  <a:gd name="connsiteX4" fmla="*/ 19526 w 28575"/>
                  <a:gd name="connsiteY4" fmla="*/ 7144 h 38100"/>
                  <a:gd name="connsiteX5" fmla="*/ 26860 w 28575"/>
                  <a:gd name="connsiteY5" fmla="*/ 9525 h 38100"/>
                  <a:gd name="connsiteX6" fmla="*/ 30480 w 28575"/>
                  <a:gd name="connsiteY6" fmla="*/ 15621 h 38100"/>
                  <a:gd name="connsiteX7" fmla="*/ 27051 w 28575"/>
                  <a:gd name="connsiteY7" fmla="*/ 15621 h 38100"/>
                  <a:gd name="connsiteX8" fmla="*/ 24575 w 28575"/>
                  <a:gd name="connsiteY8" fmla="*/ 11621 h 38100"/>
                  <a:gd name="connsiteX9" fmla="*/ 19336 w 28575"/>
                  <a:gd name="connsiteY9" fmla="*/ 10192 h 38100"/>
                  <a:gd name="connsiteX10" fmla="*/ 13144 w 28575"/>
                  <a:gd name="connsiteY10" fmla="*/ 13145 h 38100"/>
                  <a:gd name="connsiteX11" fmla="*/ 10763 w 28575"/>
                  <a:gd name="connsiteY11" fmla="*/ 20860 h 38100"/>
                  <a:gd name="connsiteX12" fmla="*/ 13049 w 28575"/>
                  <a:gd name="connsiteY12" fmla="*/ 28671 h 38100"/>
                  <a:gd name="connsiteX13" fmla="*/ 19431 w 28575"/>
                  <a:gd name="connsiteY13" fmla="*/ 31433 h 38100"/>
                  <a:gd name="connsiteX14" fmla="*/ 25908 w 28575"/>
                  <a:gd name="connsiteY14" fmla="*/ 28480 h 38100"/>
                  <a:gd name="connsiteX15" fmla="*/ 26575 w 28575"/>
                  <a:gd name="connsiteY15" fmla="*/ 27527 h 38100"/>
                  <a:gd name="connsiteX16" fmla="*/ 27337 w 28575"/>
                  <a:gd name="connsiteY16" fmla="*/ 25622 h 38100"/>
                  <a:gd name="connsiteX17" fmla="*/ 27623 w 28575"/>
                  <a:gd name="connsiteY17" fmla="*/ 23241 h 38100"/>
                  <a:gd name="connsiteX18" fmla="*/ 27623 w 28575"/>
                  <a:gd name="connsiteY18" fmla="*/ 22955 h 38100"/>
                  <a:gd name="connsiteX19" fmla="*/ 19526 w 28575"/>
                  <a:gd name="connsiteY19" fmla="*/ 22955 h 38100"/>
                  <a:gd name="connsiteX20" fmla="*/ 19526 w 28575"/>
                  <a:gd name="connsiteY20" fmla="*/ 20003 h 38100"/>
                  <a:gd name="connsiteX21" fmla="*/ 30861 w 28575"/>
                  <a:gd name="connsiteY21" fmla="*/ 20003 h 38100"/>
                  <a:gd name="connsiteX22" fmla="*/ 30861 w 28575"/>
                  <a:gd name="connsiteY22" fmla="*/ 33719 h 38100"/>
                  <a:gd name="connsiteX23" fmla="*/ 28670 w 28575"/>
                  <a:gd name="connsiteY23" fmla="*/ 33719 h 38100"/>
                  <a:gd name="connsiteX24" fmla="*/ 27813 w 28575"/>
                  <a:gd name="connsiteY24" fmla="*/ 30480 h 38100"/>
                  <a:gd name="connsiteX25" fmla="*/ 27623 w 28575"/>
                  <a:gd name="connsiteY25" fmla="*/ 30671 h 38100"/>
                  <a:gd name="connsiteX26" fmla="*/ 19240 w 28575"/>
                  <a:gd name="connsiteY26" fmla="*/ 3438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28575" h="38100">
                    <a:moveTo>
                      <a:pt x="19240" y="34576"/>
                    </a:moveTo>
                    <a:cubicBezTo>
                      <a:pt x="15621" y="34576"/>
                      <a:pt x="12763" y="33338"/>
                      <a:pt x="10477" y="30766"/>
                    </a:cubicBezTo>
                    <a:cubicBezTo>
                      <a:pt x="8287" y="28289"/>
                      <a:pt x="7144" y="24956"/>
                      <a:pt x="7144" y="20860"/>
                    </a:cubicBezTo>
                    <a:cubicBezTo>
                      <a:pt x="7144" y="16764"/>
                      <a:pt x="8287" y="13430"/>
                      <a:pt x="10573" y="10954"/>
                    </a:cubicBezTo>
                    <a:cubicBezTo>
                      <a:pt x="12859" y="8477"/>
                      <a:pt x="15811" y="7144"/>
                      <a:pt x="19526" y="7144"/>
                    </a:cubicBezTo>
                    <a:cubicBezTo>
                      <a:pt x="22384" y="7144"/>
                      <a:pt x="24765" y="7906"/>
                      <a:pt x="26860" y="9525"/>
                    </a:cubicBezTo>
                    <a:cubicBezTo>
                      <a:pt x="28861" y="11144"/>
                      <a:pt x="30099" y="13145"/>
                      <a:pt x="30480" y="15621"/>
                    </a:cubicBezTo>
                    <a:lnTo>
                      <a:pt x="27051" y="15621"/>
                    </a:lnTo>
                    <a:cubicBezTo>
                      <a:pt x="26765" y="13907"/>
                      <a:pt x="25908" y="12573"/>
                      <a:pt x="24575" y="11621"/>
                    </a:cubicBezTo>
                    <a:cubicBezTo>
                      <a:pt x="23241" y="10668"/>
                      <a:pt x="21527" y="10192"/>
                      <a:pt x="19336" y="10192"/>
                    </a:cubicBezTo>
                    <a:cubicBezTo>
                      <a:pt x="16764" y="10192"/>
                      <a:pt x="14764" y="11144"/>
                      <a:pt x="13144" y="13145"/>
                    </a:cubicBezTo>
                    <a:cubicBezTo>
                      <a:pt x="11621" y="15145"/>
                      <a:pt x="10763" y="17717"/>
                      <a:pt x="10763" y="20860"/>
                    </a:cubicBezTo>
                    <a:cubicBezTo>
                      <a:pt x="10763" y="24194"/>
                      <a:pt x="11525" y="26861"/>
                      <a:pt x="13049" y="28671"/>
                    </a:cubicBezTo>
                    <a:cubicBezTo>
                      <a:pt x="14573" y="30480"/>
                      <a:pt x="16669" y="31433"/>
                      <a:pt x="19431" y="31433"/>
                    </a:cubicBezTo>
                    <a:cubicBezTo>
                      <a:pt x="22193" y="31433"/>
                      <a:pt x="24289" y="30480"/>
                      <a:pt x="25908" y="28480"/>
                    </a:cubicBezTo>
                    <a:cubicBezTo>
                      <a:pt x="26194" y="28194"/>
                      <a:pt x="26384" y="27908"/>
                      <a:pt x="26575" y="27527"/>
                    </a:cubicBezTo>
                    <a:cubicBezTo>
                      <a:pt x="26860" y="27051"/>
                      <a:pt x="27051" y="26384"/>
                      <a:pt x="27337" y="25622"/>
                    </a:cubicBezTo>
                    <a:cubicBezTo>
                      <a:pt x="27527" y="24765"/>
                      <a:pt x="27623" y="24003"/>
                      <a:pt x="27623" y="23241"/>
                    </a:cubicBezTo>
                    <a:lnTo>
                      <a:pt x="27623" y="22955"/>
                    </a:lnTo>
                    <a:lnTo>
                      <a:pt x="19526" y="22955"/>
                    </a:lnTo>
                    <a:lnTo>
                      <a:pt x="19526" y="20003"/>
                    </a:lnTo>
                    <a:lnTo>
                      <a:pt x="30861" y="20003"/>
                    </a:lnTo>
                    <a:lnTo>
                      <a:pt x="30861" y="33719"/>
                    </a:lnTo>
                    <a:lnTo>
                      <a:pt x="28670" y="33719"/>
                    </a:lnTo>
                    <a:lnTo>
                      <a:pt x="27813" y="30480"/>
                    </a:lnTo>
                    <a:lnTo>
                      <a:pt x="27623" y="30671"/>
                    </a:lnTo>
                    <a:cubicBezTo>
                      <a:pt x="25527" y="33147"/>
                      <a:pt x="22669" y="34385"/>
                      <a:pt x="19240" y="34385"/>
                    </a:cubicBezTo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2" name="자유형: 도형 741">
                <a:extLst>
                  <a:ext uri="{FF2B5EF4-FFF2-40B4-BE49-F238E27FC236}">
                    <a16:creationId xmlns:a16="http://schemas.microsoft.com/office/drawing/2014/main" id="{3C77516A-8F1B-4E4C-98FA-91133D293AFF}"/>
                  </a:ext>
                </a:extLst>
              </p:cNvPr>
              <p:cNvSpPr/>
              <p:nvPr/>
            </p:nvSpPr>
            <p:spPr>
              <a:xfrm>
                <a:off x="2000726" y="5365481"/>
                <a:ext cx="9525" cy="38100"/>
              </a:xfrm>
              <a:custGeom>
                <a:avLst/>
                <a:gdLst>
                  <a:gd name="connsiteX0" fmla="*/ 7144 w 9525"/>
                  <a:gd name="connsiteY0" fmla="*/ 7144 h 38100"/>
                  <a:gd name="connsiteX1" fmla="*/ 8858 w 9525"/>
                  <a:gd name="connsiteY1" fmla="*/ 7144 h 38100"/>
                  <a:gd name="connsiteX2" fmla="*/ 10668 w 9525"/>
                  <a:gd name="connsiteY2" fmla="*/ 7144 h 38100"/>
                  <a:gd name="connsiteX3" fmla="*/ 10668 w 9525"/>
                  <a:gd name="connsiteY3" fmla="*/ 33147 h 38100"/>
                  <a:gd name="connsiteX4" fmla="*/ 8858 w 9525"/>
                  <a:gd name="connsiteY4" fmla="*/ 33147 h 38100"/>
                  <a:gd name="connsiteX5" fmla="*/ 7144 w 9525"/>
                  <a:gd name="connsiteY5" fmla="*/ 33147 h 38100"/>
                  <a:gd name="connsiteX6" fmla="*/ 7144 w 9525"/>
                  <a:gd name="connsiteY6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525" h="38100">
                    <a:moveTo>
                      <a:pt x="7144" y="7144"/>
                    </a:moveTo>
                    <a:lnTo>
                      <a:pt x="8858" y="7144"/>
                    </a:lnTo>
                    <a:lnTo>
                      <a:pt x="10668" y="7144"/>
                    </a:lnTo>
                    <a:lnTo>
                      <a:pt x="10668" y="33147"/>
                    </a:lnTo>
                    <a:lnTo>
                      <a:pt x="8858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3" name="자유형: 도형 742">
                <a:extLst>
                  <a:ext uri="{FF2B5EF4-FFF2-40B4-BE49-F238E27FC236}">
                    <a16:creationId xmlns:a16="http://schemas.microsoft.com/office/drawing/2014/main" id="{C7ECBEA5-6392-473C-BD21-027107573390}"/>
                  </a:ext>
                </a:extLst>
              </p:cNvPr>
              <p:cNvSpPr/>
              <p:nvPr/>
            </p:nvSpPr>
            <p:spPr>
              <a:xfrm>
                <a:off x="2010251" y="5365481"/>
                <a:ext cx="28575" cy="38100"/>
              </a:xfrm>
              <a:custGeom>
                <a:avLst/>
                <a:gdLst>
                  <a:gd name="connsiteX0" fmla="*/ 10477 w 28575"/>
                  <a:gd name="connsiteY0" fmla="*/ 33147 h 38100"/>
                  <a:gd name="connsiteX1" fmla="*/ 8858 w 28575"/>
                  <a:gd name="connsiteY1" fmla="*/ 33147 h 38100"/>
                  <a:gd name="connsiteX2" fmla="*/ 7144 w 28575"/>
                  <a:gd name="connsiteY2" fmla="*/ 33147 h 38100"/>
                  <a:gd name="connsiteX3" fmla="*/ 7144 w 28575"/>
                  <a:gd name="connsiteY3" fmla="*/ 7144 h 38100"/>
                  <a:gd name="connsiteX4" fmla="*/ 9239 w 28575"/>
                  <a:gd name="connsiteY4" fmla="*/ 7144 h 38100"/>
                  <a:gd name="connsiteX5" fmla="*/ 11335 w 28575"/>
                  <a:gd name="connsiteY5" fmla="*/ 7144 h 38100"/>
                  <a:gd name="connsiteX6" fmla="*/ 24289 w 28575"/>
                  <a:gd name="connsiteY6" fmla="*/ 28289 h 38100"/>
                  <a:gd name="connsiteX7" fmla="*/ 24289 w 28575"/>
                  <a:gd name="connsiteY7" fmla="*/ 7144 h 38100"/>
                  <a:gd name="connsiteX8" fmla="*/ 26003 w 28575"/>
                  <a:gd name="connsiteY8" fmla="*/ 7144 h 38100"/>
                  <a:gd name="connsiteX9" fmla="*/ 27718 w 28575"/>
                  <a:gd name="connsiteY9" fmla="*/ 7144 h 38100"/>
                  <a:gd name="connsiteX10" fmla="*/ 27718 w 28575"/>
                  <a:gd name="connsiteY10" fmla="*/ 33147 h 38100"/>
                  <a:gd name="connsiteX11" fmla="*/ 25813 w 28575"/>
                  <a:gd name="connsiteY11" fmla="*/ 33147 h 38100"/>
                  <a:gd name="connsiteX12" fmla="*/ 23908 w 28575"/>
                  <a:gd name="connsiteY12" fmla="*/ 33147 h 38100"/>
                  <a:gd name="connsiteX13" fmla="*/ 10477 w 28575"/>
                  <a:gd name="connsiteY13" fmla="*/ 11906 h 38100"/>
                  <a:gd name="connsiteX14" fmla="*/ 10477 w 28575"/>
                  <a:gd name="connsiteY14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38100">
                    <a:moveTo>
                      <a:pt x="10477" y="33147"/>
                    </a:moveTo>
                    <a:lnTo>
                      <a:pt x="8858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lnTo>
                      <a:pt x="9239" y="7144"/>
                    </a:lnTo>
                    <a:lnTo>
                      <a:pt x="11335" y="7144"/>
                    </a:lnTo>
                    <a:lnTo>
                      <a:pt x="24289" y="28289"/>
                    </a:lnTo>
                    <a:lnTo>
                      <a:pt x="24289" y="7144"/>
                    </a:lnTo>
                    <a:lnTo>
                      <a:pt x="26003" y="7144"/>
                    </a:lnTo>
                    <a:lnTo>
                      <a:pt x="27718" y="7144"/>
                    </a:lnTo>
                    <a:lnTo>
                      <a:pt x="27718" y="33147"/>
                    </a:lnTo>
                    <a:lnTo>
                      <a:pt x="25813" y="33147"/>
                    </a:lnTo>
                    <a:lnTo>
                      <a:pt x="23908" y="33147"/>
                    </a:lnTo>
                    <a:lnTo>
                      <a:pt x="10477" y="11906"/>
                    </a:lnTo>
                    <a:lnTo>
                      <a:pt x="10477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4" name="자유형: 도형 743">
                <a:extLst>
                  <a:ext uri="{FF2B5EF4-FFF2-40B4-BE49-F238E27FC236}">
                    <a16:creationId xmlns:a16="http://schemas.microsoft.com/office/drawing/2014/main" id="{C3407433-7CD0-45EF-986F-F453DDCF08C4}"/>
                  </a:ext>
                </a:extLst>
              </p:cNvPr>
              <p:cNvSpPr/>
              <p:nvPr/>
            </p:nvSpPr>
            <p:spPr>
              <a:xfrm>
                <a:off x="2036731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33147 h 38100"/>
                  <a:gd name="connsiteX1" fmla="*/ 7144 w 28575"/>
                  <a:gd name="connsiteY1" fmla="*/ 7144 h 38100"/>
                  <a:gd name="connsiteX2" fmla="*/ 26098 w 28575"/>
                  <a:gd name="connsiteY2" fmla="*/ 7144 h 38100"/>
                  <a:gd name="connsiteX3" fmla="*/ 26098 w 28575"/>
                  <a:gd name="connsiteY3" fmla="*/ 8668 h 38100"/>
                  <a:gd name="connsiteX4" fmla="*/ 26098 w 28575"/>
                  <a:gd name="connsiteY4" fmla="*/ 10287 h 38100"/>
                  <a:gd name="connsiteX5" fmla="*/ 10668 w 28575"/>
                  <a:gd name="connsiteY5" fmla="*/ 10287 h 38100"/>
                  <a:gd name="connsiteX6" fmla="*/ 10668 w 28575"/>
                  <a:gd name="connsiteY6" fmla="*/ 18193 h 38100"/>
                  <a:gd name="connsiteX7" fmla="*/ 24765 w 28575"/>
                  <a:gd name="connsiteY7" fmla="*/ 18193 h 38100"/>
                  <a:gd name="connsiteX8" fmla="*/ 24765 w 28575"/>
                  <a:gd name="connsiteY8" fmla="*/ 19717 h 38100"/>
                  <a:gd name="connsiteX9" fmla="*/ 24765 w 28575"/>
                  <a:gd name="connsiteY9" fmla="*/ 21241 h 38100"/>
                  <a:gd name="connsiteX10" fmla="*/ 10668 w 28575"/>
                  <a:gd name="connsiteY10" fmla="*/ 21241 h 38100"/>
                  <a:gd name="connsiteX11" fmla="*/ 10668 w 28575"/>
                  <a:gd name="connsiteY11" fmla="*/ 30004 h 38100"/>
                  <a:gd name="connsiteX12" fmla="*/ 26289 w 28575"/>
                  <a:gd name="connsiteY12" fmla="*/ 30004 h 38100"/>
                  <a:gd name="connsiteX13" fmla="*/ 26289 w 28575"/>
                  <a:gd name="connsiteY13" fmla="*/ 31527 h 38100"/>
                  <a:gd name="connsiteX14" fmla="*/ 26289 w 28575"/>
                  <a:gd name="connsiteY14" fmla="*/ 33147 h 38100"/>
                  <a:gd name="connsiteX15" fmla="*/ 7144 w 28575"/>
                  <a:gd name="connsiteY15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38100">
                    <a:moveTo>
                      <a:pt x="7144" y="33147"/>
                    </a:moveTo>
                    <a:lnTo>
                      <a:pt x="7144" y="7144"/>
                    </a:lnTo>
                    <a:lnTo>
                      <a:pt x="26098" y="7144"/>
                    </a:lnTo>
                    <a:lnTo>
                      <a:pt x="26098" y="8668"/>
                    </a:lnTo>
                    <a:lnTo>
                      <a:pt x="26098" y="10287"/>
                    </a:lnTo>
                    <a:lnTo>
                      <a:pt x="10668" y="10287"/>
                    </a:lnTo>
                    <a:lnTo>
                      <a:pt x="10668" y="18193"/>
                    </a:lnTo>
                    <a:lnTo>
                      <a:pt x="24765" y="18193"/>
                    </a:lnTo>
                    <a:lnTo>
                      <a:pt x="24765" y="19717"/>
                    </a:lnTo>
                    <a:lnTo>
                      <a:pt x="24765" y="21241"/>
                    </a:lnTo>
                    <a:lnTo>
                      <a:pt x="10668" y="21241"/>
                    </a:lnTo>
                    <a:lnTo>
                      <a:pt x="10668" y="30004"/>
                    </a:lnTo>
                    <a:lnTo>
                      <a:pt x="26289" y="30004"/>
                    </a:lnTo>
                    <a:lnTo>
                      <a:pt x="26289" y="31527"/>
                    </a:lnTo>
                    <a:lnTo>
                      <a:pt x="26289" y="33147"/>
                    </a:lnTo>
                    <a:lnTo>
                      <a:pt x="7144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5" name="자유형: 도형 744">
                <a:extLst>
                  <a:ext uri="{FF2B5EF4-FFF2-40B4-BE49-F238E27FC236}">
                    <a16:creationId xmlns:a16="http://schemas.microsoft.com/office/drawing/2014/main" id="{A18F29DF-4D02-440E-9C17-50F159833730}"/>
                  </a:ext>
                </a:extLst>
              </p:cNvPr>
              <p:cNvSpPr/>
              <p:nvPr/>
            </p:nvSpPr>
            <p:spPr>
              <a:xfrm>
                <a:off x="2060829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33147 h 38100"/>
                  <a:gd name="connsiteX1" fmla="*/ 7144 w 28575"/>
                  <a:gd name="connsiteY1" fmla="*/ 7144 h 38100"/>
                  <a:gd name="connsiteX2" fmla="*/ 26098 w 28575"/>
                  <a:gd name="connsiteY2" fmla="*/ 7144 h 38100"/>
                  <a:gd name="connsiteX3" fmla="*/ 26098 w 28575"/>
                  <a:gd name="connsiteY3" fmla="*/ 8668 h 38100"/>
                  <a:gd name="connsiteX4" fmla="*/ 26098 w 28575"/>
                  <a:gd name="connsiteY4" fmla="*/ 10287 h 38100"/>
                  <a:gd name="connsiteX5" fmla="*/ 10668 w 28575"/>
                  <a:gd name="connsiteY5" fmla="*/ 10287 h 38100"/>
                  <a:gd name="connsiteX6" fmla="*/ 10668 w 28575"/>
                  <a:gd name="connsiteY6" fmla="*/ 18193 h 38100"/>
                  <a:gd name="connsiteX7" fmla="*/ 24765 w 28575"/>
                  <a:gd name="connsiteY7" fmla="*/ 18193 h 38100"/>
                  <a:gd name="connsiteX8" fmla="*/ 24765 w 28575"/>
                  <a:gd name="connsiteY8" fmla="*/ 19717 h 38100"/>
                  <a:gd name="connsiteX9" fmla="*/ 24765 w 28575"/>
                  <a:gd name="connsiteY9" fmla="*/ 21241 h 38100"/>
                  <a:gd name="connsiteX10" fmla="*/ 10668 w 28575"/>
                  <a:gd name="connsiteY10" fmla="*/ 21241 h 38100"/>
                  <a:gd name="connsiteX11" fmla="*/ 10668 w 28575"/>
                  <a:gd name="connsiteY11" fmla="*/ 30004 h 38100"/>
                  <a:gd name="connsiteX12" fmla="*/ 26289 w 28575"/>
                  <a:gd name="connsiteY12" fmla="*/ 30004 h 38100"/>
                  <a:gd name="connsiteX13" fmla="*/ 26289 w 28575"/>
                  <a:gd name="connsiteY13" fmla="*/ 31527 h 38100"/>
                  <a:gd name="connsiteX14" fmla="*/ 26289 w 28575"/>
                  <a:gd name="connsiteY14" fmla="*/ 33147 h 38100"/>
                  <a:gd name="connsiteX15" fmla="*/ 7144 w 28575"/>
                  <a:gd name="connsiteY15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38100">
                    <a:moveTo>
                      <a:pt x="7144" y="33147"/>
                    </a:moveTo>
                    <a:lnTo>
                      <a:pt x="7144" y="7144"/>
                    </a:lnTo>
                    <a:lnTo>
                      <a:pt x="26098" y="7144"/>
                    </a:lnTo>
                    <a:lnTo>
                      <a:pt x="26098" y="8668"/>
                    </a:lnTo>
                    <a:lnTo>
                      <a:pt x="26098" y="10287"/>
                    </a:lnTo>
                    <a:lnTo>
                      <a:pt x="10668" y="10287"/>
                    </a:lnTo>
                    <a:lnTo>
                      <a:pt x="10668" y="18193"/>
                    </a:lnTo>
                    <a:lnTo>
                      <a:pt x="24765" y="18193"/>
                    </a:lnTo>
                    <a:lnTo>
                      <a:pt x="24765" y="19717"/>
                    </a:lnTo>
                    <a:lnTo>
                      <a:pt x="24765" y="21241"/>
                    </a:lnTo>
                    <a:lnTo>
                      <a:pt x="10668" y="21241"/>
                    </a:lnTo>
                    <a:lnTo>
                      <a:pt x="10668" y="30004"/>
                    </a:lnTo>
                    <a:lnTo>
                      <a:pt x="26289" y="30004"/>
                    </a:lnTo>
                    <a:lnTo>
                      <a:pt x="26289" y="31527"/>
                    </a:lnTo>
                    <a:lnTo>
                      <a:pt x="26289" y="33147"/>
                    </a:lnTo>
                    <a:lnTo>
                      <a:pt x="7144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6" name="자유형: 도형 745">
                <a:extLst>
                  <a:ext uri="{FF2B5EF4-FFF2-40B4-BE49-F238E27FC236}">
                    <a16:creationId xmlns:a16="http://schemas.microsoft.com/office/drawing/2014/main" id="{F364273D-2DF6-4A7C-B146-E14EB5C219F1}"/>
                  </a:ext>
                </a:extLst>
              </p:cNvPr>
              <p:cNvSpPr/>
              <p:nvPr/>
            </p:nvSpPr>
            <p:spPr>
              <a:xfrm>
                <a:off x="2085023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19240 w 28575"/>
                  <a:gd name="connsiteY1" fmla="*/ 7144 h 38100"/>
                  <a:gd name="connsiteX2" fmla="*/ 25527 w 28575"/>
                  <a:gd name="connsiteY2" fmla="*/ 8954 h 38100"/>
                  <a:gd name="connsiteX3" fmla="*/ 27718 w 28575"/>
                  <a:gd name="connsiteY3" fmla="*/ 14192 h 38100"/>
                  <a:gd name="connsiteX4" fmla="*/ 25432 w 28575"/>
                  <a:gd name="connsiteY4" fmla="*/ 19526 h 38100"/>
                  <a:gd name="connsiteX5" fmla="*/ 24194 w 28575"/>
                  <a:gd name="connsiteY5" fmla="*/ 20383 h 38100"/>
                  <a:gd name="connsiteX6" fmla="*/ 24765 w 28575"/>
                  <a:gd name="connsiteY6" fmla="*/ 20669 h 38100"/>
                  <a:gd name="connsiteX7" fmla="*/ 27242 w 28575"/>
                  <a:gd name="connsiteY7" fmla="*/ 25241 h 38100"/>
                  <a:gd name="connsiteX8" fmla="*/ 27242 w 28575"/>
                  <a:gd name="connsiteY8" fmla="*/ 30004 h 38100"/>
                  <a:gd name="connsiteX9" fmla="*/ 27718 w 28575"/>
                  <a:gd name="connsiteY9" fmla="*/ 31718 h 38100"/>
                  <a:gd name="connsiteX10" fmla="*/ 28765 w 28575"/>
                  <a:gd name="connsiteY10" fmla="*/ 32576 h 38100"/>
                  <a:gd name="connsiteX11" fmla="*/ 28765 w 28575"/>
                  <a:gd name="connsiteY11" fmla="*/ 33147 h 38100"/>
                  <a:gd name="connsiteX12" fmla="*/ 24479 w 28575"/>
                  <a:gd name="connsiteY12" fmla="*/ 33147 h 38100"/>
                  <a:gd name="connsiteX13" fmla="*/ 24194 w 28575"/>
                  <a:gd name="connsiteY13" fmla="*/ 31527 h 38100"/>
                  <a:gd name="connsiteX14" fmla="*/ 24003 w 28575"/>
                  <a:gd name="connsiteY14" fmla="*/ 28575 h 38100"/>
                  <a:gd name="connsiteX15" fmla="*/ 24003 w 28575"/>
                  <a:gd name="connsiteY15" fmla="*/ 26575 h 38100"/>
                  <a:gd name="connsiteX16" fmla="*/ 22765 w 28575"/>
                  <a:gd name="connsiteY16" fmla="*/ 23146 h 38100"/>
                  <a:gd name="connsiteX17" fmla="*/ 19145 w 28575"/>
                  <a:gd name="connsiteY17" fmla="*/ 22098 h 38100"/>
                  <a:gd name="connsiteX18" fmla="*/ 10763 w 28575"/>
                  <a:gd name="connsiteY18" fmla="*/ 22098 h 38100"/>
                  <a:gd name="connsiteX19" fmla="*/ 10763 w 28575"/>
                  <a:gd name="connsiteY19" fmla="*/ 33337 h 38100"/>
                  <a:gd name="connsiteX20" fmla="*/ 7239 w 28575"/>
                  <a:gd name="connsiteY20" fmla="*/ 33337 h 38100"/>
                  <a:gd name="connsiteX21" fmla="*/ 7239 w 28575"/>
                  <a:gd name="connsiteY21" fmla="*/ 7429 h 38100"/>
                  <a:gd name="connsiteX22" fmla="*/ 10668 w 28575"/>
                  <a:gd name="connsiteY22" fmla="*/ 18859 h 38100"/>
                  <a:gd name="connsiteX23" fmla="*/ 19336 w 28575"/>
                  <a:gd name="connsiteY23" fmla="*/ 18859 h 38100"/>
                  <a:gd name="connsiteX24" fmla="*/ 22860 w 28575"/>
                  <a:gd name="connsiteY24" fmla="*/ 17812 h 38100"/>
                  <a:gd name="connsiteX25" fmla="*/ 24003 w 28575"/>
                  <a:gd name="connsiteY25" fmla="*/ 14383 h 38100"/>
                  <a:gd name="connsiteX26" fmla="*/ 22765 w 28575"/>
                  <a:gd name="connsiteY26" fmla="*/ 11144 h 38100"/>
                  <a:gd name="connsiteX27" fmla="*/ 18955 w 28575"/>
                  <a:gd name="connsiteY27" fmla="*/ 10096 h 38100"/>
                  <a:gd name="connsiteX28" fmla="*/ 10573 w 28575"/>
                  <a:gd name="connsiteY28" fmla="*/ 10096 h 38100"/>
                  <a:gd name="connsiteX29" fmla="*/ 10573 w 28575"/>
                  <a:gd name="connsiteY29" fmla="*/ 1885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19240" y="7144"/>
                    </a:lnTo>
                    <a:cubicBezTo>
                      <a:pt x="22003" y="7144"/>
                      <a:pt x="24098" y="7715"/>
                      <a:pt x="25527" y="8954"/>
                    </a:cubicBezTo>
                    <a:cubicBezTo>
                      <a:pt x="26956" y="10192"/>
                      <a:pt x="27718" y="11906"/>
                      <a:pt x="27718" y="14192"/>
                    </a:cubicBezTo>
                    <a:cubicBezTo>
                      <a:pt x="27718" y="16478"/>
                      <a:pt x="26956" y="18193"/>
                      <a:pt x="25432" y="19526"/>
                    </a:cubicBezTo>
                    <a:cubicBezTo>
                      <a:pt x="25051" y="19812"/>
                      <a:pt x="24670" y="20098"/>
                      <a:pt x="24194" y="20383"/>
                    </a:cubicBezTo>
                    <a:lnTo>
                      <a:pt x="24765" y="20669"/>
                    </a:lnTo>
                    <a:cubicBezTo>
                      <a:pt x="26384" y="21526"/>
                      <a:pt x="27146" y="23050"/>
                      <a:pt x="27242" y="25241"/>
                    </a:cubicBezTo>
                    <a:lnTo>
                      <a:pt x="27242" y="30004"/>
                    </a:lnTo>
                    <a:cubicBezTo>
                      <a:pt x="27432" y="30766"/>
                      <a:pt x="27527" y="31337"/>
                      <a:pt x="27718" y="31718"/>
                    </a:cubicBezTo>
                    <a:cubicBezTo>
                      <a:pt x="27908" y="32099"/>
                      <a:pt x="28194" y="32385"/>
                      <a:pt x="28765" y="32576"/>
                    </a:cubicBezTo>
                    <a:lnTo>
                      <a:pt x="28765" y="33147"/>
                    </a:lnTo>
                    <a:lnTo>
                      <a:pt x="24479" y="33147"/>
                    </a:lnTo>
                    <a:cubicBezTo>
                      <a:pt x="24479" y="33147"/>
                      <a:pt x="24289" y="32385"/>
                      <a:pt x="24194" y="31527"/>
                    </a:cubicBezTo>
                    <a:cubicBezTo>
                      <a:pt x="24194" y="30671"/>
                      <a:pt x="24003" y="29623"/>
                      <a:pt x="24003" y="28575"/>
                    </a:cubicBezTo>
                    <a:lnTo>
                      <a:pt x="24003" y="26575"/>
                    </a:lnTo>
                    <a:cubicBezTo>
                      <a:pt x="23908" y="24955"/>
                      <a:pt x="23527" y="23813"/>
                      <a:pt x="22765" y="23146"/>
                    </a:cubicBezTo>
                    <a:cubicBezTo>
                      <a:pt x="22003" y="22479"/>
                      <a:pt x="20765" y="22098"/>
                      <a:pt x="19145" y="22098"/>
                    </a:cubicBezTo>
                    <a:lnTo>
                      <a:pt x="10763" y="22098"/>
                    </a:lnTo>
                    <a:lnTo>
                      <a:pt x="10763" y="33337"/>
                    </a:lnTo>
                    <a:lnTo>
                      <a:pt x="7239" y="33337"/>
                    </a:lnTo>
                    <a:lnTo>
                      <a:pt x="7239" y="7429"/>
                    </a:lnTo>
                    <a:close/>
                    <a:moveTo>
                      <a:pt x="10668" y="18859"/>
                    </a:moveTo>
                    <a:lnTo>
                      <a:pt x="19336" y="18859"/>
                    </a:lnTo>
                    <a:cubicBezTo>
                      <a:pt x="20955" y="18859"/>
                      <a:pt x="22193" y="18479"/>
                      <a:pt x="22860" y="17812"/>
                    </a:cubicBezTo>
                    <a:cubicBezTo>
                      <a:pt x="23622" y="17050"/>
                      <a:pt x="24003" y="16002"/>
                      <a:pt x="24003" y="14383"/>
                    </a:cubicBezTo>
                    <a:cubicBezTo>
                      <a:pt x="24003" y="12763"/>
                      <a:pt x="23622" y="11811"/>
                      <a:pt x="22765" y="11144"/>
                    </a:cubicBezTo>
                    <a:cubicBezTo>
                      <a:pt x="22003" y="10478"/>
                      <a:pt x="20765" y="10096"/>
                      <a:pt x="18955" y="10096"/>
                    </a:cubicBezTo>
                    <a:lnTo>
                      <a:pt x="10573" y="10096"/>
                    </a:lnTo>
                    <a:lnTo>
                      <a:pt x="10573" y="18859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7" name="자유형: 도형 746">
                <a:extLst>
                  <a:ext uri="{FF2B5EF4-FFF2-40B4-BE49-F238E27FC236}">
                    <a16:creationId xmlns:a16="http://schemas.microsoft.com/office/drawing/2014/main" id="{EC73F8AB-37FE-404F-8EE5-7BE6D3638EE4}"/>
                  </a:ext>
                </a:extLst>
              </p:cNvPr>
              <p:cNvSpPr/>
              <p:nvPr/>
            </p:nvSpPr>
            <p:spPr>
              <a:xfrm>
                <a:off x="2111216" y="5365481"/>
                <a:ext cx="9525" cy="38100"/>
              </a:xfrm>
              <a:custGeom>
                <a:avLst/>
                <a:gdLst>
                  <a:gd name="connsiteX0" fmla="*/ 7144 w 9525"/>
                  <a:gd name="connsiteY0" fmla="*/ 7144 h 38100"/>
                  <a:gd name="connsiteX1" fmla="*/ 8858 w 9525"/>
                  <a:gd name="connsiteY1" fmla="*/ 7144 h 38100"/>
                  <a:gd name="connsiteX2" fmla="*/ 10668 w 9525"/>
                  <a:gd name="connsiteY2" fmla="*/ 7144 h 38100"/>
                  <a:gd name="connsiteX3" fmla="*/ 10668 w 9525"/>
                  <a:gd name="connsiteY3" fmla="*/ 33147 h 38100"/>
                  <a:gd name="connsiteX4" fmla="*/ 8953 w 9525"/>
                  <a:gd name="connsiteY4" fmla="*/ 33147 h 38100"/>
                  <a:gd name="connsiteX5" fmla="*/ 7144 w 9525"/>
                  <a:gd name="connsiteY5" fmla="*/ 33147 h 38100"/>
                  <a:gd name="connsiteX6" fmla="*/ 7144 w 9525"/>
                  <a:gd name="connsiteY6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525" h="38100">
                    <a:moveTo>
                      <a:pt x="7144" y="7144"/>
                    </a:moveTo>
                    <a:lnTo>
                      <a:pt x="8858" y="7144"/>
                    </a:lnTo>
                    <a:lnTo>
                      <a:pt x="10668" y="7144"/>
                    </a:lnTo>
                    <a:lnTo>
                      <a:pt x="10668" y="33147"/>
                    </a:lnTo>
                    <a:lnTo>
                      <a:pt x="8953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8" name="자유형: 도형 747">
                <a:extLst>
                  <a:ext uri="{FF2B5EF4-FFF2-40B4-BE49-F238E27FC236}">
                    <a16:creationId xmlns:a16="http://schemas.microsoft.com/office/drawing/2014/main" id="{50C6C528-6ACD-4381-96E6-9F248C4F89FF}"/>
                  </a:ext>
                </a:extLst>
              </p:cNvPr>
              <p:cNvSpPr/>
              <p:nvPr/>
            </p:nvSpPr>
            <p:spPr>
              <a:xfrm>
                <a:off x="2120741" y="5365481"/>
                <a:ext cx="28575" cy="38100"/>
              </a:xfrm>
              <a:custGeom>
                <a:avLst/>
                <a:gdLst>
                  <a:gd name="connsiteX0" fmla="*/ 10573 w 28575"/>
                  <a:gd name="connsiteY0" fmla="*/ 33147 h 38100"/>
                  <a:gd name="connsiteX1" fmla="*/ 8858 w 28575"/>
                  <a:gd name="connsiteY1" fmla="*/ 33147 h 38100"/>
                  <a:gd name="connsiteX2" fmla="*/ 7144 w 28575"/>
                  <a:gd name="connsiteY2" fmla="*/ 33147 h 38100"/>
                  <a:gd name="connsiteX3" fmla="*/ 7144 w 28575"/>
                  <a:gd name="connsiteY3" fmla="*/ 7144 h 38100"/>
                  <a:gd name="connsiteX4" fmla="*/ 9239 w 28575"/>
                  <a:gd name="connsiteY4" fmla="*/ 7144 h 38100"/>
                  <a:gd name="connsiteX5" fmla="*/ 11335 w 28575"/>
                  <a:gd name="connsiteY5" fmla="*/ 7144 h 38100"/>
                  <a:gd name="connsiteX6" fmla="*/ 24384 w 28575"/>
                  <a:gd name="connsiteY6" fmla="*/ 28289 h 38100"/>
                  <a:gd name="connsiteX7" fmla="*/ 24384 w 28575"/>
                  <a:gd name="connsiteY7" fmla="*/ 7144 h 38100"/>
                  <a:gd name="connsiteX8" fmla="*/ 26098 w 28575"/>
                  <a:gd name="connsiteY8" fmla="*/ 7144 h 38100"/>
                  <a:gd name="connsiteX9" fmla="*/ 27718 w 28575"/>
                  <a:gd name="connsiteY9" fmla="*/ 7144 h 38100"/>
                  <a:gd name="connsiteX10" fmla="*/ 27718 w 28575"/>
                  <a:gd name="connsiteY10" fmla="*/ 33147 h 38100"/>
                  <a:gd name="connsiteX11" fmla="*/ 25813 w 28575"/>
                  <a:gd name="connsiteY11" fmla="*/ 33147 h 38100"/>
                  <a:gd name="connsiteX12" fmla="*/ 23908 w 28575"/>
                  <a:gd name="connsiteY12" fmla="*/ 33147 h 38100"/>
                  <a:gd name="connsiteX13" fmla="*/ 10573 w 28575"/>
                  <a:gd name="connsiteY13" fmla="*/ 11906 h 38100"/>
                  <a:gd name="connsiteX14" fmla="*/ 10573 w 28575"/>
                  <a:gd name="connsiteY14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38100">
                    <a:moveTo>
                      <a:pt x="10573" y="33147"/>
                    </a:moveTo>
                    <a:lnTo>
                      <a:pt x="8858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lnTo>
                      <a:pt x="9239" y="7144"/>
                    </a:lnTo>
                    <a:lnTo>
                      <a:pt x="11335" y="7144"/>
                    </a:lnTo>
                    <a:lnTo>
                      <a:pt x="24384" y="28289"/>
                    </a:lnTo>
                    <a:lnTo>
                      <a:pt x="24384" y="7144"/>
                    </a:lnTo>
                    <a:lnTo>
                      <a:pt x="26098" y="7144"/>
                    </a:lnTo>
                    <a:lnTo>
                      <a:pt x="27718" y="7144"/>
                    </a:lnTo>
                    <a:lnTo>
                      <a:pt x="27718" y="33147"/>
                    </a:lnTo>
                    <a:lnTo>
                      <a:pt x="25813" y="33147"/>
                    </a:lnTo>
                    <a:lnTo>
                      <a:pt x="23908" y="33147"/>
                    </a:lnTo>
                    <a:lnTo>
                      <a:pt x="10573" y="11906"/>
                    </a:lnTo>
                    <a:lnTo>
                      <a:pt x="10573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49" name="자유형: 도형 748">
                <a:extLst>
                  <a:ext uri="{FF2B5EF4-FFF2-40B4-BE49-F238E27FC236}">
                    <a16:creationId xmlns:a16="http://schemas.microsoft.com/office/drawing/2014/main" id="{BFD09D34-D664-40DD-96B9-C6149895B28B}"/>
                  </a:ext>
                </a:extLst>
              </p:cNvPr>
              <p:cNvSpPr/>
              <p:nvPr/>
            </p:nvSpPr>
            <p:spPr>
              <a:xfrm>
                <a:off x="2145792" y="5364718"/>
                <a:ext cx="28575" cy="38100"/>
              </a:xfrm>
              <a:custGeom>
                <a:avLst/>
                <a:gdLst>
                  <a:gd name="connsiteX0" fmla="*/ 19241 w 28575"/>
                  <a:gd name="connsiteY0" fmla="*/ 34576 h 38100"/>
                  <a:gd name="connsiteX1" fmla="*/ 10477 w 28575"/>
                  <a:gd name="connsiteY1" fmla="*/ 30766 h 38100"/>
                  <a:gd name="connsiteX2" fmla="*/ 7144 w 28575"/>
                  <a:gd name="connsiteY2" fmla="*/ 20860 h 38100"/>
                  <a:gd name="connsiteX3" fmla="*/ 10573 w 28575"/>
                  <a:gd name="connsiteY3" fmla="*/ 10954 h 38100"/>
                  <a:gd name="connsiteX4" fmla="*/ 19526 w 28575"/>
                  <a:gd name="connsiteY4" fmla="*/ 7144 h 38100"/>
                  <a:gd name="connsiteX5" fmla="*/ 26860 w 28575"/>
                  <a:gd name="connsiteY5" fmla="*/ 9525 h 38100"/>
                  <a:gd name="connsiteX6" fmla="*/ 30480 w 28575"/>
                  <a:gd name="connsiteY6" fmla="*/ 15621 h 38100"/>
                  <a:gd name="connsiteX7" fmla="*/ 27051 w 28575"/>
                  <a:gd name="connsiteY7" fmla="*/ 15621 h 38100"/>
                  <a:gd name="connsiteX8" fmla="*/ 24575 w 28575"/>
                  <a:gd name="connsiteY8" fmla="*/ 11621 h 38100"/>
                  <a:gd name="connsiteX9" fmla="*/ 19336 w 28575"/>
                  <a:gd name="connsiteY9" fmla="*/ 10192 h 38100"/>
                  <a:gd name="connsiteX10" fmla="*/ 13145 w 28575"/>
                  <a:gd name="connsiteY10" fmla="*/ 13145 h 38100"/>
                  <a:gd name="connsiteX11" fmla="*/ 10763 w 28575"/>
                  <a:gd name="connsiteY11" fmla="*/ 20860 h 38100"/>
                  <a:gd name="connsiteX12" fmla="*/ 13049 w 28575"/>
                  <a:gd name="connsiteY12" fmla="*/ 28671 h 38100"/>
                  <a:gd name="connsiteX13" fmla="*/ 19431 w 28575"/>
                  <a:gd name="connsiteY13" fmla="*/ 31433 h 38100"/>
                  <a:gd name="connsiteX14" fmla="*/ 25908 w 28575"/>
                  <a:gd name="connsiteY14" fmla="*/ 28480 h 38100"/>
                  <a:gd name="connsiteX15" fmla="*/ 26575 w 28575"/>
                  <a:gd name="connsiteY15" fmla="*/ 27527 h 38100"/>
                  <a:gd name="connsiteX16" fmla="*/ 27337 w 28575"/>
                  <a:gd name="connsiteY16" fmla="*/ 25622 h 38100"/>
                  <a:gd name="connsiteX17" fmla="*/ 27623 w 28575"/>
                  <a:gd name="connsiteY17" fmla="*/ 23241 h 38100"/>
                  <a:gd name="connsiteX18" fmla="*/ 27623 w 28575"/>
                  <a:gd name="connsiteY18" fmla="*/ 22955 h 38100"/>
                  <a:gd name="connsiteX19" fmla="*/ 19526 w 28575"/>
                  <a:gd name="connsiteY19" fmla="*/ 22955 h 38100"/>
                  <a:gd name="connsiteX20" fmla="*/ 19526 w 28575"/>
                  <a:gd name="connsiteY20" fmla="*/ 20003 h 38100"/>
                  <a:gd name="connsiteX21" fmla="*/ 30861 w 28575"/>
                  <a:gd name="connsiteY21" fmla="*/ 20003 h 38100"/>
                  <a:gd name="connsiteX22" fmla="*/ 30861 w 28575"/>
                  <a:gd name="connsiteY22" fmla="*/ 33719 h 38100"/>
                  <a:gd name="connsiteX23" fmla="*/ 28670 w 28575"/>
                  <a:gd name="connsiteY23" fmla="*/ 33719 h 38100"/>
                  <a:gd name="connsiteX24" fmla="*/ 27813 w 28575"/>
                  <a:gd name="connsiteY24" fmla="*/ 30480 h 38100"/>
                  <a:gd name="connsiteX25" fmla="*/ 27623 w 28575"/>
                  <a:gd name="connsiteY25" fmla="*/ 30671 h 38100"/>
                  <a:gd name="connsiteX26" fmla="*/ 19241 w 28575"/>
                  <a:gd name="connsiteY26" fmla="*/ 3438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28575" h="38100">
                    <a:moveTo>
                      <a:pt x="19241" y="34576"/>
                    </a:moveTo>
                    <a:cubicBezTo>
                      <a:pt x="15621" y="34576"/>
                      <a:pt x="12764" y="33338"/>
                      <a:pt x="10477" y="30766"/>
                    </a:cubicBezTo>
                    <a:cubicBezTo>
                      <a:pt x="8287" y="28289"/>
                      <a:pt x="7144" y="24956"/>
                      <a:pt x="7144" y="20860"/>
                    </a:cubicBezTo>
                    <a:cubicBezTo>
                      <a:pt x="7144" y="16764"/>
                      <a:pt x="8287" y="13430"/>
                      <a:pt x="10573" y="10954"/>
                    </a:cubicBezTo>
                    <a:cubicBezTo>
                      <a:pt x="12859" y="8477"/>
                      <a:pt x="15812" y="7144"/>
                      <a:pt x="19526" y="7144"/>
                    </a:cubicBezTo>
                    <a:cubicBezTo>
                      <a:pt x="22384" y="7144"/>
                      <a:pt x="24765" y="7906"/>
                      <a:pt x="26860" y="9525"/>
                    </a:cubicBezTo>
                    <a:cubicBezTo>
                      <a:pt x="28861" y="11144"/>
                      <a:pt x="30099" y="13145"/>
                      <a:pt x="30480" y="15621"/>
                    </a:cubicBezTo>
                    <a:lnTo>
                      <a:pt x="27051" y="15621"/>
                    </a:lnTo>
                    <a:cubicBezTo>
                      <a:pt x="26765" y="13907"/>
                      <a:pt x="25908" y="12573"/>
                      <a:pt x="24575" y="11621"/>
                    </a:cubicBezTo>
                    <a:cubicBezTo>
                      <a:pt x="23241" y="10668"/>
                      <a:pt x="21527" y="10192"/>
                      <a:pt x="19336" y="10192"/>
                    </a:cubicBezTo>
                    <a:cubicBezTo>
                      <a:pt x="16764" y="10192"/>
                      <a:pt x="14764" y="11144"/>
                      <a:pt x="13145" y="13145"/>
                    </a:cubicBezTo>
                    <a:cubicBezTo>
                      <a:pt x="11621" y="15145"/>
                      <a:pt x="10763" y="17717"/>
                      <a:pt x="10763" y="20860"/>
                    </a:cubicBezTo>
                    <a:cubicBezTo>
                      <a:pt x="10763" y="24194"/>
                      <a:pt x="11525" y="26861"/>
                      <a:pt x="13049" y="28671"/>
                    </a:cubicBezTo>
                    <a:cubicBezTo>
                      <a:pt x="14573" y="30480"/>
                      <a:pt x="16669" y="31433"/>
                      <a:pt x="19431" y="31433"/>
                    </a:cubicBezTo>
                    <a:cubicBezTo>
                      <a:pt x="22193" y="31433"/>
                      <a:pt x="24289" y="30480"/>
                      <a:pt x="25908" y="28480"/>
                    </a:cubicBezTo>
                    <a:cubicBezTo>
                      <a:pt x="26194" y="28194"/>
                      <a:pt x="26384" y="27908"/>
                      <a:pt x="26575" y="27527"/>
                    </a:cubicBezTo>
                    <a:cubicBezTo>
                      <a:pt x="26860" y="27051"/>
                      <a:pt x="27051" y="26384"/>
                      <a:pt x="27337" y="25622"/>
                    </a:cubicBezTo>
                    <a:cubicBezTo>
                      <a:pt x="27527" y="24765"/>
                      <a:pt x="27623" y="24003"/>
                      <a:pt x="27623" y="23241"/>
                    </a:cubicBezTo>
                    <a:lnTo>
                      <a:pt x="27623" y="22955"/>
                    </a:lnTo>
                    <a:lnTo>
                      <a:pt x="19526" y="22955"/>
                    </a:lnTo>
                    <a:lnTo>
                      <a:pt x="19526" y="20003"/>
                    </a:lnTo>
                    <a:lnTo>
                      <a:pt x="30861" y="20003"/>
                    </a:lnTo>
                    <a:lnTo>
                      <a:pt x="30861" y="33719"/>
                    </a:lnTo>
                    <a:lnTo>
                      <a:pt x="28670" y="33719"/>
                    </a:lnTo>
                    <a:lnTo>
                      <a:pt x="27813" y="30480"/>
                    </a:lnTo>
                    <a:lnTo>
                      <a:pt x="27623" y="30671"/>
                    </a:lnTo>
                    <a:cubicBezTo>
                      <a:pt x="25527" y="33147"/>
                      <a:pt x="22670" y="34385"/>
                      <a:pt x="19241" y="34385"/>
                    </a:cubicBezTo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0" name="자유형: 도형 749">
                <a:extLst>
                  <a:ext uri="{FF2B5EF4-FFF2-40B4-BE49-F238E27FC236}">
                    <a16:creationId xmlns:a16="http://schemas.microsoft.com/office/drawing/2014/main" id="{619EA22E-9EB8-40BF-A7F5-00C333853487}"/>
                  </a:ext>
                </a:extLst>
              </p:cNvPr>
              <p:cNvSpPr/>
              <p:nvPr/>
            </p:nvSpPr>
            <p:spPr>
              <a:xfrm>
                <a:off x="2193036" y="5364814"/>
                <a:ext cx="9525" cy="38100"/>
              </a:xfrm>
              <a:custGeom>
                <a:avLst/>
                <a:gdLst>
                  <a:gd name="connsiteX0" fmla="*/ 7144 w 9525"/>
                  <a:gd name="connsiteY0" fmla="*/ 7144 h 38100"/>
                  <a:gd name="connsiteX1" fmla="*/ 8953 w 9525"/>
                  <a:gd name="connsiteY1" fmla="*/ 7144 h 38100"/>
                  <a:gd name="connsiteX2" fmla="*/ 10668 w 9525"/>
                  <a:gd name="connsiteY2" fmla="*/ 7144 h 38100"/>
                  <a:gd name="connsiteX3" fmla="*/ 10668 w 9525"/>
                  <a:gd name="connsiteY3" fmla="*/ 33052 h 38100"/>
                  <a:gd name="connsiteX4" fmla="*/ 8953 w 9525"/>
                  <a:gd name="connsiteY4" fmla="*/ 33052 h 38100"/>
                  <a:gd name="connsiteX5" fmla="*/ 7144 w 9525"/>
                  <a:gd name="connsiteY5" fmla="*/ 33052 h 38100"/>
                  <a:gd name="connsiteX6" fmla="*/ 7144 w 9525"/>
                  <a:gd name="connsiteY6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525" h="38100">
                    <a:moveTo>
                      <a:pt x="7144" y="7144"/>
                    </a:moveTo>
                    <a:lnTo>
                      <a:pt x="8953" y="7144"/>
                    </a:lnTo>
                    <a:lnTo>
                      <a:pt x="10668" y="7144"/>
                    </a:lnTo>
                    <a:lnTo>
                      <a:pt x="10668" y="33052"/>
                    </a:lnTo>
                    <a:lnTo>
                      <a:pt x="8953" y="33052"/>
                    </a:lnTo>
                    <a:lnTo>
                      <a:pt x="7144" y="33052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1" name="자유형: 도형 750">
                <a:extLst>
                  <a:ext uri="{FF2B5EF4-FFF2-40B4-BE49-F238E27FC236}">
                    <a16:creationId xmlns:a16="http://schemas.microsoft.com/office/drawing/2014/main" id="{5822BDDD-4D5F-4FA7-AF00-D73B34368870}"/>
                  </a:ext>
                </a:extLst>
              </p:cNvPr>
              <p:cNvSpPr/>
              <p:nvPr/>
            </p:nvSpPr>
            <p:spPr>
              <a:xfrm>
                <a:off x="2220278" y="5365481"/>
                <a:ext cx="28575" cy="38100"/>
              </a:xfrm>
              <a:custGeom>
                <a:avLst/>
                <a:gdLst>
                  <a:gd name="connsiteX0" fmla="*/ 17050 w 28575"/>
                  <a:gd name="connsiteY0" fmla="*/ 7144 h 38100"/>
                  <a:gd name="connsiteX1" fmla="*/ 21050 w 28575"/>
                  <a:gd name="connsiteY1" fmla="*/ 7144 h 38100"/>
                  <a:gd name="connsiteX2" fmla="*/ 30385 w 28575"/>
                  <a:gd name="connsiteY2" fmla="*/ 33052 h 38100"/>
                  <a:gd name="connsiteX3" fmla="*/ 26575 w 28575"/>
                  <a:gd name="connsiteY3" fmla="*/ 33052 h 38100"/>
                  <a:gd name="connsiteX4" fmla="*/ 23908 w 28575"/>
                  <a:gd name="connsiteY4" fmla="*/ 25527 h 38100"/>
                  <a:gd name="connsiteX5" fmla="*/ 13525 w 28575"/>
                  <a:gd name="connsiteY5" fmla="*/ 25527 h 38100"/>
                  <a:gd name="connsiteX6" fmla="*/ 10763 w 28575"/>
                  <a:gd name="connsiteY6" fmla="*/ 33052 h 38100"/>
                  <a:gd name="connsiteX7" fmla="*/ 7144 w 28575"/>
                  <a:gd name="connsiteY7" fmla="*/ 33052 h 38100"/>
                  <a:gd name="connsiteX8" fmla="*/ 16954 w 28575"/>
                  <a:gd name="connsiteY8" fmla="*/ 7144 h 38100"/>
                  <a:gd name="connsiteX9" fmla="*/ 14764 w 28575"/>
                  <a:gd name="connsiteY9" fmla="*/ 22479 h 38100"/>
                  <a:gd name="connsiteX10" fmla="*/ 22955 w 28575"/>
                  <a:gd name="connsiteY10" fmla="*/ 22479 h 38100"/>
                  <a:gd name="connsiteX11" fmla="*/ 18955 w 28575"/>
                  <a:gd name="connsiteY11" fmla="*/ 10954 h 38100"/>
                  <a:gd name="connsiteX12" fmla="*/ 18955 w 28575"/>
                  <a:gd name="connsiteY12" fmla="*/ 10954 h 38100"/>
                  <a:gd name="connsiteX13" fmla="*/ 14764 w 28575"/>
                  <a:gd name="connsiteY13" fmla="*/ 2247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8575" h="38100">
                    <a:moveTo>
                      <a:pt x="17050" y="7144"/>
                    </a:moveTo>
                    <a:lnTo>
                      <a:pt x="21050" y="7144"/>
                    </a:lnTo>
                    <a:lnTo>
                      <a:pt x="30385" y="33052"/>
                    </a:lnTo>
                    <a:lnTo>
                      <a:pt x="26575" y="33052"/>
                    </a:lnTo>
                    <a:lnTo>
                      <a:pt x="23908" y="25527"/>
                    </a:lnTo>
                    <a:lnTo>
                      <a:pt x="13525" y="25527"/>
                    </a:lnTo>
                    <a:lnTo>
                      <a:pt x="10763" y="33052"/>
                    </a:lnTo>
                    <a:lnTo>
                      <a:pt x="7144" y="33052"/>
                    </a:lnTo>
                    <a:lnTo>
                      <a:pt x="16954" y="7144"/>
                    </a:lnTo>
                    <a:close/>
                    <a:moveTo>
                      <a:pt x="14764" y="22479"/>
                    </a:moveTo>
                    <a:lnTo>
                      <a:pt x="22955" y="22479"/>
                    </a:lnTo>
                    <a:lnTo>
                      <a:pt x="18955" y="10954"/>
                    </a:lnTo>
                    <a:lnTo>
                      <a:pt x="18955" y="10954"/>
                    </a:lnTo>
                    <a:lnTo>
                      <a:pt x="14764" y="22479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2" name="자유형: 도형 751">
                <a:extLst>
                  <a:ext uri="{FF2B5EF4-FFF2-40B4-BE49-F238E27FC236}">
                    <a16:creationId xmlns:a16="http://schemas.microsoft.com/office/drawing/2014/main" id="{644B3899-DDF5-4D31-AA88-F426F7BC298F}"/>
                  </a:ext>
                </a:extLst>
              </p:cNvPr>
              <p:cNvSpPr/>
              <p:nvPr/>
            </p:nvSpPr>
            <p:spPr>
              <a:xfrm>
                <a:off x="2247138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19241 w 28575"/>
                  <a:gd name="connsiteY1" fmla="*/ 7144 h 38100"/>
                  <a:gd name="connsiteX2" fmla="*/ 25527 w 28575"/>
                  <a:gd name="connsiteY2" fmla="*/ 8954 h 38100"/>
                  <a:gd name="connsiteX3" fmla="*/ 27718 w 28575"/>
                  <a:gd name="connsiteY3" fmla="*/ 14192 h 38100"/>
                  <a:gd name="connsiteX4" fmla="*/ 25432 w 28575"/>
                  <a:gd name="connsiteY4" fmla="*/ 19526 h 38100"/>
                  <a:gd name="connsiteX5" fmla="*/ 24194 w 28575"/>
                  <a:gd name="connsiteY5" fmla="*/ 20383 h 38100"/>
                  <a:gd name="connsiteX6" fmla="*/ 24765 w 28575"/>
                  <a:gd name="connsiteY6" fmla="*/ 20669 h 38100"/>
                  <a:gd name="connsiteX7" fmla="*/ 27242 w 28575"/>
                  <a:gd name="connsiteY7" fmla="*/ 25241 h 38100"/>
                  <a:gd name="connsiteX8" fmla="*/ 27242 w 28575"/>
                  <a:gd name="connsiteY8" fmla="*/ 30004 h 38100"/>
                  <a:gd name="connsiteX9" fmla="*/ 27718 w 28575"/>
                  <a:gd name="connsiteY9" fmla="*/ 31718 h 38100"/>
                  <a:gd name="connsiteX10" fmla="*/ 28766 w 28575"/>
                  <a:gd name="connsiteY10" fmla="*/ 32576 h 38100"/>
                  <a:gd name="connsiteX11" fmla="*/ 28766 w 28575"/>
                  <a:gd name="connsiteY11" fmla="*/ 33147 h 38100"/>
                  <a:gd name="connsiteX12" fmla="*/ 24479 w 28575"/>
                  <a:gd name="connsiteY12" fmla="*/ 33147 h 38100"/>
                  <a:gd name="connsiteX13" fmla="*/ 24194 w 28575"/>
                  <a:gd name="connsiteY13" fmla="*/ 31527 h 38100"/>
                  <a:gd name="connsiteX14" fmla="*/ 24003 w 28575"/>
                  <a:gd name="connsiteY14" fmla="*/ 28575 h 38100"/>
                  <a:gd name="connsiteX15" fmla="*/ 24003 w 28575"/>
                  <a:gd name="connsiteY15" fmla="*/ 26575 h 38100"/>
                  <a:gd name="connsiteX16" fmla="*/ 22765 w 28575"/>
                  <a:gd name="connsiteY16" fmla="*/ 23146 h 38100"/>
                  <a:gd name="connsiteX17" fmla="*/ 19145 w 28575"/>
                  <a:gd name="connsiteY17" fmla="*/ 22098 h 38100"/>
                  <a:gd name="connsiteX18" fmla="*/ 10763 w 28575"/>
                  <a:gd name="connsiteY18" fmla="*/ 22098 h 38100"/>
                  <a:gd name="connsiteX19" fmla="*/ 10763 w 28575"/>
                  <a:gd name="connsiteY19" fmla="*/ 33337 h 38100"/>
                  <a:gd name="connsiteX20" fmla="*/ 7239 w 28575"/>
                  <a:gd name="connsiteY20" fmla="*/ 33337 h 38100"/>
                  <a:gd name="connsiteX21" fmla="*/ 7239 w 28575"/>
                  <a:gd name="connsiteY21" fmla="*/ 7429 h 38100"/>
                  <a:gd name="connsiteX22" fmla="*/ 10668 w 28575"/>
                  <a:gd name="connsiteY22" fmla="*/ 18859 h 38100"/>
                  <a:gd name="connsiteX23" fmla="*/ 19336 w 28575"/>
                  <a:gd name="connsiteY23" fmla="*/ 18859 h 38100"/>
                  <a:gd name="connsiteX24" fmla="*/ 22860 w 28575"/>
                  <a:gd name="connsiteY24" fmla="*/ 17812 h 38100"/>
                  <a:gd name="connsiteX25" fmla="*/ 24003 w 28575"/>
                  <a:gd name="connsiteY25" fmla="*/ 14383 h 38100"/>
                  <a:gd name="connsiteX26" fmla="*/ 22765 w 28575"/>
                  <a:gd name="connsiteY26" fmla="*/ 11144 h 38100"/>
                  <a:gd name="connsiteX27" fmla="*/ 18955 w 28575"/>
                  <a:gd name="connsiteY27" fmla="*/ 10096 h 38100"/>
                  <a:gd name="connsiteX28" fmla="*/ 10573 w 28575"/>
                  <a:gd name="connsiteY28" fmla="*/ 10096 h 38100"/>
                  <a:gd name="connsiteX29" fmla="*/ 10573 w 28575"/>
                  <a:gd name="connsiteY29" fmla="*/ 1885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19241" y="7144"/>
                    </a:lnTo>
                    <a:cubicBezTo>
                      <a:pt x="22003" y="7144"/>
                      <a:pt x="24098" y="7715"/>
                      <a:pt x="25527" y="8954"/>
                    </a:cubicBezTo>
                    <a:cubicBezTo>
                      <a:pt x="26956" y="10192"/>
                      <a:pt x="27718" y="11906"/>
                      <a:pt x="27718" y="14192"/>
                    </a:cubicBezTo>
                    <a:cubicBezTo>
                      <a:pt x="27718" y="16478"/>
                      <a:pt x="26956" y="18193"/>
                      <a:pt x="25432" y="19526"/>
                    </a:cubicBezTo>
                    <a:cubicBezTo>
                      <a:pt x="25051" y="19812"/>
                      <a:pt x="24670" y="20098"/>
                      <a:pt x="24194" y="20383"/>
                    </a:cubicBezTo>
                    <a:lnTo>
                      <a:pt x="24765" y="20669"/>
                    </a:lnTo>
                    <a:cubicBezTo>
                      <a:pt x="26384" y="21526"/>
                      <a:pt x="27146" y="23050"/>
                      <a:pt x="27242" y="25241"/>
                    </a:cubicBezTo>
                    <a:lnTo>
                      <a:pt x="27242" y="30004"/>
                    </a:lnTo>
                    <a:cubicBezTo>
                      <a:pt x="27432" y="30766"/>
                      <a:pt x="27527" y="31337"/>
                      <a:pt x="27718" y="31718"/>
                    </a:cubicBezTo>
                    <a:cubicBezTo>
                      <a:pt x="27908" y="32099"/>
                      <a:pt x="28194" y="32385"/>
                      <a:pt x="28766" y="32576"/>
                    </a:cubicBezTo>
                    <a:lnTo>
                      <a:pt x="28766" y="33147"/>
                    </a:lnTo>
                    <a:lnTo>
                      <a:pt x="24479" y="33147"/>
                    </a:lnTo>
                    <a:cubicBezTo>
                      <a:pt x="24479" y="33147"/>
                      <a:pt x="24289" y="32385"/>
                      <a:pt x="24194" y="31527"/>
                    </a:cubicBezTo>
                    <a:cubicBezTo>
                      <a:pt x="24194" y="30671"/>
                      <a:pt x="24003" y="29623"/>
                      <a:pt x="24003" y="28575"/>
                    </a:cubicBezTo>
                    <a:lnTo>
                      <a:pt x="24003" y="26575"/>
                    </a:lnTo>
                    <a:cubicBezTo>
                      <a:pt x="23908" y="24955"/>
                      <a:pt x="23527" y="23813"/>
                      <a:pt x="22765" y="23146"/>
                    </a:cubicBezTo>
                    <a:cubicBezTo>
                      <a:pt x="22003" y="22479"/>
                      <a:pt x="20765" y="22098"/>
                      <a:pt x="19145" y="22098"/>
                    </a:cubicBezTo>
                    <a:lnTo>
                      <a:pt x="10763" y="22098"/>
                    </a:lnTo>
                    <a:lnTo>
                      <a:pt x="10763" y="33337"/>
                    </a:lnTo>
                    <a:lnTo>
                      <a:pt x="7239" y="33337"/>
                    </a:lnTo>
                    <a:lnTo>
                      <a:pt x="7239" y="7429"/>
                    </a:lnTo>
                    <a:close/>
                    <a:moveTo>
                      <a:pt x="10668" y="18859"/>
                    </a:moveTo>
                    <a:lnTo>
                      <a:pt x="19336" y="18859"/>
                    </a:lnTo>
                    <a:cubicBezTo>
                      <a:pt x="20955" y="18859"/>
                      <a:pt x="22193" y="18479"/>
                      <a:pt x="22860" y="17812"/>
                    </a:cubicBezTo>
                    <a:cubicBezTo>
                      <a:pt x="23622" y="17050"/>
                      <a:pt x="24003" y="16002"/>
                      <a:pt x="24003" y="14383"/>
                    </a:cubicBezTo>
                    <a:cubicBezTo>
                      <a:pt x="24003" y="12763"/>
                      <a:pt x="23622" y="11811"/>
                      <a:pt x="22765" y="11144"/>
                    </a:cubicBezTo>
                    <a:cubicBezTo>
                      <a:pt x="22003" y="10478"/>
                      <a:pt x="20669" y="10096"/>
                      <a:pt x="18955" y="10096"/>
                    </a:cubicBezTo>
                    <a:lnTo>
                      <a:pt x="10573" y="10096"/>
                    </a:lnTo>
                    <a:lnTo>
                      <a:pt x="10573" y="18859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3" name="자유형: 도형 752">
                <a:extLst>
                  <a:ext uri="{FF2B5EF4-FFF2-40B4-BE49-F238E27FC236}">
                    <a16:creationId xmlns:a16="http://schemas.microsoft.com/office/drawing/2014/main" id="{C51A33CC-5AEE-4DFF-8164-0BF8DAED2329}"/>
                  </a:ext>
                </a:extLst>
              </p:cNvPr>
              <p:cNvSpPr/>
              <p:nvPr/>
            </p:nvSpPr>
            <p:spPr>
              <a:xfrm>
                <a:off x="2271713" y="5364718"/>
                <a:ext cx="28575" cy="38100"/>
              </a:xfrm>
              <a:custGeom>
                <a:avLst/>
                <a:gdLst>
                  <a:gd name="connsiteX0" fmla="*/ 30194 w 28575"/>
                  <a:gd name="connsiteY0" fmla="*/ 24289 h 38100"/>
                  <a:gd name="connsiteX1" fmla="*/ 26479 w 28575"/>
                  <a:gd name="connsiteY1" fmla="*/ 31813 h 38100"/>
                  <a:gd name="connsiteX2" fmla="*/ 18859 w 28575"/>
                  <a:gd name="connsiteY2" fmla="*/ 34576 h 38100"/>
                  <a:gd name="connsiteX3" fmla="*/ 10287 w 28575"/>
                  <a:gd name="connsiteY3" fmla="*/ 30861 h 38100"/>
                  <a:gd name="connsiteX4" fmla="*/ 7144 w 28575"/>
                  <a:gd name="connsiteY4" fmla="*/ 20860 h 38100"/>
                  <a:gd name="connsiteX5" fmla="*/ 10478 w 28575"/>
                  <a:gd name="connsiteY5" fmla="*/ 10859 h 38100"/>
                  <a:gd name="connsiteX6" fmla="*/ 19336 w 28575"/>
                  <a:gd name="connsiteY6" fmla="*/ 7144 h 38100"/>
                  <a:gd name="connsiteX7" fmla="*/ 26575 w 28575"/>
                  <a:gd name="connsiteY7" fmla="*/ 9430 h 38100"/>
                  <a:gd name="connsiteX8" fmla="*/ 30004 w 28575"/>
                  <a:gd name="connsiteY8" fmla="*/ 15716 h 38100"/>
                  <a:gd name="connsiteX9" fmla="*/ 26575 w 28575"/>
                  <a:gd name="connsiteY9" fmla="*/ 15716 h 38100"/>
                  <a:gd name="connsiteX10" fmla="*/ 24193 w 28575"/>
                  <a:gd name="connsiteY10" fmla="*/ 11716 h 38100"/>
                  <a:gd name="connsiteX11" fmla="*/ 19336 w 28575"/>
                  <a:gd name="connsiteY11" fmla="*/ 10287 h 38100"/>
                  <a:gd name="connsiteX12" fmla="*/ 13145 w 28575"/>
                  <a:gd name="connsiteY12" fmla="*/ 13145 h 38100"/>
                  <a:gd name="connsiteX13" fmla="*/ 10858 w 28575"/>
                  <a:gd name="connsiteY13" fmla="*/ 20860 h 38100"/>
                  <a:gd name="connsiteX14" fmla="*/ 13049 w 28575"/>
                  <a:gd name="connsiteY14" fmla="*/ 28671 h 38100"/>
                  <a:gd name="connsiteX15" fmla="*/ 19241 w 28575"/>
                  <a:gd name="connsiteY15" fmla="*/ 31337 h 38100"/>
                  <a:gd name="connsiteX16" fmla="*/ 24289 w 28575"/>
                  <a:gd name="connsiteY16" fmla="*/ 29432 h 38100"/>
                  <a:gd name="connsiteX17" fmla="*/ 26956 w 28575"/>
                  <a:gd name="connsiteY17" fmla="*/ 24194 h 38100"/>
                  <a:gd name="connsiteX18" fmla="*/ 30385 w 28575"/>
                  <a:gd name="connsiteY18" fmla="*/ 2419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38100">
                    <a:moveTo>
                      <a:pt x="30194" y="24289"/>
                    </a:moveTo>
                    <a:cubicBezTo>
                      <a:pt x="29718" y="27527"/>
                      <a:pt x="28480" y="30004"/>
                      <a:pt x="26479" y="31813"/>
                    </a:cubicBezTo>
                    <a:cubicBezTo>
                      <a:pt x="24479" y="33623"/>
                      <a:pt x="21908" y="34576"/>
                      <a:pt x="18859" y="34576"/>
                    </a:cubicBezTo>
                    <a:cubicBezTo>
                      <a:pt x="15240" y="34576"/>
                      <a:pt x="12383" y="33338"/>
                      <a:pt x="10287" y="30861"/>
                    </a:cubicBezTo>
                    <a:cubicBezTo>
                      <a:pt x="8192" y="28385"/>
                      <a:pt x="7144" y="25051"/>
                      <a:pt x="7144" y="20860"/>
                    </a:cubicBezTo>
                    <a:cubicBezTo>
                      <a:pt x="7144" y="16669"/>
                      <a:pt x="8287" y="13335"/>
                      <a:pt x="10478" y="10859"/>
                    </a:cubicBezTo>
                    <a:cubicBezTo>
                      <a:pt x="12668" y="8382"/>
                      <a:pt x="15621" y="7144"/>
                      <a:pt x="19336" y="7144"/>
                    </a:cubicBezTo>
                    <a:cubicBezTo>
                      <a:pt x="22288" y="7144"/>
                      <a:pt x="24670" y="7906"/>
                      <a:pt x="26575" y="9430"/>
                    </a:cubicBezTo>
                    <a:cubicBezTo>
                      <a:pt x="28480" y="10954"/>
                      <a:pt x="29623" y="13049"/>
                      <a:pt x="30004" y="15716"/>
                    </a:cubicBezTo>
                    <a:lnTo>
                      <a:pt x="26575" y="15716"/>
                    </a:lnTo>
                    <a:cubicBezTo>
                      <a:pt x="26289" y="14002"/>
                      <a:pt x="25432" y="12668"/>
                      <a:pt x="24193" y="11716"/>
                    </a:cubicBezTo>
                    <a:cubicBezTo>
                      <a:pt x="22955" y="10763"/>
                      <a:pt x="21336" y="10287"/>
                      <a:pt x="19336" y="10287"/>
                    </a:cubicBezTo>
                    <a:cubicBezTo>
                      <a:pt x="16764" y="10287"/>
                      <a:pt x="14668" y="11240"/>
                      <a:pt x="13145" y="13145"/>
                    </a:cubicBezTo>
                    <a:cubicBezTo>
                      <a:pt x="11621" y="15050"/>
                      <a:pt x="10858" y="17621"/>
                      <a:pt x="10858" y="20860"/>
                    </a:cubicBezTo>
                    <a:cubicBezTo>
                      <a:pt x="10858" y="24289"/>
                      <a:pt x="11525" y="26956"/>
                      <a:pt x="13049" y="28671"/>
                    </a:cubicBezTo>
                    <a:cubicBezTo>
                      <a:pt x="14478" y="30480"/>
                      <a:pt x="16574" y="31337"/>
                      <a:pt x="19241" y="31337"/>
                    </a:cubicBezTo>
                    <a:cubicBezTo>
                      <a:pt x="21241" y="31337"/>
                      <a:pt x="22955" y="30671"/>
                      <a:pt x="24289" y="29432"/>
                    </a:cubicBezTo>
                    <a:cubicBezTo>
                      <a:pt x="25622" y="28194"/>
                      <a:pt x="26479" y="26479"/>
                      <a:pt x="26956" y="24194"/>
                    </a:cubicBezTo>
                    <a:lnTo>
                      <a:pt x="30385" y="2419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4" name="자유형: 도형 753">
                <a:extLst>
                  <a:ext uri="{FF2B5EF4-FFF2-40B4-BE49-F238E27FC236}">
                    <a16:creationId xmlns:a16="http://schemas.microsoft.com/office/drawing/2014/main" id="{466E8936-95BD-435F-A6EC-D0AB9B8D1E0F}"/>
                  </a:ext>
                </a:extLst>
              </p:cNvPr>
              <p:cNvSpPr/>
              <p:nvPr/>
            </p:nvSpPr>
            <p:spPr>
              <a:xfrm>
                <a:off x="2298954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8954 w 28575"/>
                  <a:gd name="connsiteY1" fmla="*/ 7144 h 38100"/>
                  <a:gd name="connsiteX2" fmla="*/ 10668 w 28575"/>
                  <a:gd name="connsiteY2" fmla="*/ 7144 h 38100"/>
                  <a:gd name="connsiteX3" fmla="*/ 10668 w 28575"/>
                  <a:gd name="connsiteY3" fmla="*/ 17812 h 38100"/>
                  <a:gd name="connsiteX4" fmla="*/ 24289 w 28575"/>
                  <a:gd name="connsiteY4" fmla="*/ 17812 h 38100"/>
                  <a:gd name="connsiteX5" fmla="*/ 24289 w 28575"/>
                  <a:gd name="connsiteY5" fmla="*/ 7144 h 38100"/>
                  <a:gd name="connsiteX6" fmla="*/ 26003 w 28575"/>
                  <a:gd name="connsiteY6" fmla="*/ 7144 h 38100"/>
                  <a:gd name="connsiteX7" fmla="*/ 27718 w 28575"/>
                  <a:gd name="connsiteY7" fmla="*/ 7144 h 38100"/>
                  <a:gd name="connsiteX8" fmla="*/ 27718 w 28575"/>
                  <a:gd name="connsiteY8" fmla="*/ 33147 h 38100"/>
                  <a:gd name="connsiteX9" fmla="*/ 26003 w 28575"/>
                  <a:gd name="connsiteY9" fmla="*/ 33147 h 38100"/>
                  <a:gd name="connsiteX10" fmla="*/ 24289 w 28575"/>
                  <a:gd name="connsiteY10" fmla="*/ 33147 h 38100"/>
                  <a:gd name="connsiteX11" fmla="*/ 24289 w 28575"/>
                  <a:gd name="connsiteY11" fmla="*/ 20860 h 38100"/>
                  <a:gd name="connsiteX12" fmla="*/ 10668 w 28575"/>
                  <a:gd name="connsiteY12" fmla="*/ 20860 h 38100"/>
                  <a:gd name="connsiteX13" fmla="*/ 10668 w 28575"/>
                  <a:gd name="connsiteY13" fmla="*/ 33147 h 38100"/>
                  <a:gd name="connsiteX14" fmla="*/ 8954 w 28575"/>
                  <a:gd name="connsiteY14" fmla="*/ 33147 h 38100"/>
                  <a:gd name="connsiteX15" fmla="*/ 7144 w 28575"/>
                  <a:gd name="connsiteY15" fmla="*/ 33147 h 38100"/>
                  <a:gd name="connsiteX16" fmla="*/ 7144 w 28575"/>
                  <a:gd name="connsiteY16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8954" y="7144"/>
                    </a:lnTo>
                    <a:lnTo>
                      <a:pt x="10668" y="7144"/>
                    </a:lnTo>
                    <a:lnTo>
                      <a:pt x="10668" y="17812"/>
                    </a:lnTo>
                    <a:lnTo>
                      <a:pt x="24289" y="17812"/>
                    </a:lnTo>
                    <a:lnTo>
                      <a:pt x="24289" y="7144"/>
                    </a:lnTo>
                    <a:lnTo>
                      <a:pt x="26003" y="7144"/>
                    </a:lnTo>
                    <a:lnTo>
                      <a:pt x="27718" y="7144"/>
                    </a:lnTo>
                    <a:lnTo>
                      <a:pt x="27718" y="33147"/>
                    </a:lnTo>
                    <a:lnTo>
                      <a:pt x="26003" y="33147"/>
                    </a:lnTo>
                    <a:lnTo>
                      <a:pt x="24289" y="33147"/>
                    </a:lnTo>
                    <a:lnTo>
                      <a:pt x="24289" y="20860"/>
                    </a:lnTo>
                    <a:lnTo>
                      <a:pt x="10668" y="20860"/>
                    </a:lnTo>
                    <a:lnTo>
                      <a:pt x="10668" y="33147"/>
                    </a:lnTo>
                    <a:lnTo>
                      <a:pt x="8954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5" name="자유형: 도형 754">
                <a:extLst>
                  <a:ext uri="{FF2B5EF4-FFF2-40B4-BE49-F238E27FC236}">
                    <a16:creationId xmlns:a16="http://schemas.microsoft.com/office/drawing/2014/main" id="{BD894C95-9EB2-4DF0-AD92-EE583F306D96}"/>
                  </a:ext>
                </a:extLst>
              </p:cNvPr>
              <p:cNvSpPr/>
              <p:nvPr/>
            </p:nvSpPr>
            <p:spPr>
              <a:xfrm>
                <a:off x="2325624" y="5365481"/>
                <a:ext cx="9525" cy="38100"/>
              </a:xfrm>
              <a:custGeom>
                <a:avLst/>
                <a:gdLst>
                  <a:gd name="connsiteX0" fmla="*/ 7144 w 9525"/>
                  <a:gd name="connsiteY0" fmla="*/ 7144 h 38100"/>
                  <a:gd name="connsiteX1" fmla="*/ 8858 w 9525"/>
                  <a:gd name="connsiteY1" fmla="*/ 7144 h 38100"/>
                  <a:gd name="connsiteX2" fmla="*/ 10668 w 9525"/>
                  <a:gd name="connsiteY2" fmla="*/ 7144 h 38100"/>
                  <a:gd name="connsiteX3" fmla="*/ 10668 w 9525"/>
                  <a:gd name="connsiteY3" fmla="*/ 33147 h 38100"/>
                  <a:gd name="connsiteX4" fmla="*/ 8858 w 9525"/>
                  <a:gd name="connsiteY4" fmla="*/ 33147 h 38100"/>
                  <a:gd name="connsiteX5" fmla="*/ 7144 w 9525"/>
                  <a:gd name="connsiteY5" fmla="*/ 33147 h 38100"/>
                  <a:gd name="connsiteX6" fmla="*/ 7144 w 9525"/>
                  <a:gd name="connsiteY6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525" h="38100">
                    <a:moveTo>
                      <a:pt x="7144" y="7144"/>
                    </a:moveTo>
                    <a:lnTo>
                      <a:pt x="8858" y="7144"/>
                    </a:lnTo>
                    <a:lnTo>
                      <a:pt x="10668" y="7144"/>
                    </a:lnTo>
                    <a:lnTo>
                      <a:pt x="10668" y="33147"/>
                    </a:lnTo>
                    <a:lnTo>
                      <a:pt x="8858" y="33147"/>
                    </a:lnTo>
                    <a:lnTo>
                      <a:pt x="7144" y="33147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6" name="자유형: 도형 755">
                <a:extLst>
                  <a:ext uri="{FF2B5EF4-FFF2-40B4-BE49-F238E27FC236}">
                    <a16:creationId xmlns:a16="http://schemas.microsoft.com/office/drawing/2014/main" id="{19E5CBB6-26C3-4525-AA86-FE8279A3FA0B}"/>
                  </a:ext>
                </a:extLst>
              </p:cNvPr>
              <p:cNvSpPr/>
              <p:nvPr/>
            </p:nvSpPr>
            <p:spPr>
              <a:xfrm>
                <a:off x="2332863" y="5365481"/>
                <a:ext cx="28575" cy="38100"/>
              </a:xfrm>
              <a:custGeom>
                <a:avLst/>
                <a:gdLst>
                  <a:gd name="connsiteX0" fmla="*/ 15907 w 28575"/>
                  <a:gd name="connsiteY0" fmla="*/ 10287 h 38100"/>
                  <a:gd name="connsiteX1" fmla="*/ 7144 w 28575"/>
                  <a:gd name="connsiteY1" fmla="*/ 10287 h 38100"/>
                  <a:gd name="connsiteX2" fmla="*/ 7144 w 28575"/>
                  <a:gd name="connsiteY2" fmla="*/ 8668 h 38100"/>
                  <a:gd name="connsiteX3" fmla="*/ 7144 w 28575"/>
                  <a:gd name="connsiteY3" fmla="*/ 7144 h 38100"/>
                  <a:gd name="connsiteX4" fmla="*/ 28194 w 28575"/>
                  <a:gd name="connsiteY4" fmla="*/ 7144 h 38100"/>
                  <a:gd name="connsiteX5" fmla="*/ 28194 w 28575"/>
                  <a:gd name="connsiteY5" fmla="*/ 8668 h 38100"/>
                  <a:gd name="connsiteX6" fmla="*/ 28194 w 28575"/>
                  <a:gd name="connsiteY6" fmla="*/ 10287 h 38100"/>
                  <a:gd name="connsiteX7" fmla="*/ 19431 w 28575"/>
                  <a:gd name="connsiteY7" fmla="*/ 10287 h 38100"/>
                  <a:gd name="connsiteX8" fmla="*/ 19431 w 28575"/>
                  <a:gd name="connsiteY8" fmla="*/ 33147 h 38100"/>
                  <a:gd name="connsiteX9" fmla="*/ 17717 w 28575"/>
                  <a:gd name="connsiteY9" fmla="*/ 33147 h 38100"/>
                  <a:gd name="connsiteX10" fmla="*/ 15907 w 28575"/>
                  <a:gd name="connsiteY10" fmla="*/ 33147 h 38100"/>
                  <a:gd name="connsiteX11" fmla="*/ 15907 w 28575"/>
                  <a:gd name="connsiteY11" fmla="*/ 1028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8575" h="38100">
                    <a:moveTo>
                      <a:pt x="15907" y="10287"/>
                    </a:moveTo>
                    <a:lnTo>
                      <a:pt x="7144" y="10287"/>
                    </a:lnTo>
                    <a:lnTo>
                      <a:pt x="7144" y="8668"/>
                    </a:lnTo>
                    <a:lnTo>
                      <a:pt x="7144" y="7144"/>
                    </a:lnTo>
                    <a:lnTo>
                      <a:pt x="28194" y="7144"/>
                    </a:lnTo>
                    <a:lnTo>
                      <a:pt x="28194" y="8668"/>
                    </a:lnTo>
                    <a:lnTo>
                      <a:pt x="28194" y="10287"/>
                    </a:lnTo>
                    <a:lnTo>
                      <a:pt x="19431" y="10287"/>
                    </a:lnTo>
                    <a:lnTo>
                      <a:pt x="19431" y="33147"/>
                    </a:lnTo>
                    <a:lnTo>
                      <a:pt x="17717" y="33147"/>
                    </a:lnTo>
                    <a:lnTo>
                      <a:pt x="15907" y="33147"/>
                    </a:lnTo>
                    <a:lnTo>
                      <a:pt x="15907" y="1028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7" name="자유형: 도형 756">
                <a:extLst>
                  <a:ext uri="{FF2B5EF4-FFF2-40B4-BE49-F238E27FC236}">
                    <a16:creationId xmlns:a16="http://schemas.microsoft.com/office/drawing/2014/main" id="{C141E81F-40DF-490E-A9A5-016AEE2F2F47}"/>
                  </a:ext>
                </a:extLst>
              </p:cNvPr>
              <p:cNvSpPr/>
              <p:nvPr/>
            </p:nvSpPr>
            <p:spPr>
              <a:xfrm>
                <a:off x="2357533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33147 h 38100"/>
                  <a:gd name="connsiteX1" fmla="*/ 7144 w 28575"/>
                  <a:gd name="connsiteY1" fmla="*/ 7144 h 38100"/>
                  <a:gd name="connsiteX2" fmla="*/ 26194 w 28575"/>
                  <a:gd name="connsiteY2" fmla="*/ 7144 h 38100"/>
                  <a:gd name="connsiteX3" fmla="*/ 26194 w 28575"/>
                  <a:gd name="connsiteY3" fmla="*/ 8668 h 38100"/>
                  <a:gd name="connsiteX4" fmla="*/ 26194 w 28575"/>
                  <a:gd name="connsiteY4" fmla="*/ 10287 h 38100"/>
                  <a:gd name="connsiteX5" fmla="*/ 10668 w 28575"/>
                  <a:gd name="connsiteY5" fmla="*/ 10287 h 38100"/>
                  <a:gd name="connsiteX6" fmla="*/ 10668 w 28575"/>
                  <a:gd name="connsiteY6" fmla="*/ 18193 h 38100"/>
                  <a:gd name="connsiteX7" fmla="*/ 24860 w 28575"/>
                  <a:gd name="connsiteY7" fmla="*/ 18193 h 38100"/>
                  <a:gd name="connsiteX8" fmla="*/ 24860 w 28575"/>
                  <a:gd name="connsiteY8" fmla="*/ 19717 h 38100"/>
                  <a:gd name="connsiteX9" fmla="*/ 24860 w 28575"/>
                  <a:gd name="connsiteY9" fmla="*/ 21241 h 38100"/>
                  <a:gd name="connsiteX10" fmla="*/ 10668 w 28575"/>
                  <a:gd name="connsiteY10" fmla="*/ 21241 h 38100"/>
                  <a:gd name="connsiteX11" fmla="*/ 10668 w 28575"/>
                  <a:gd name="connsiteY11" fmla="*/ 30004 h 38100"/>
                  <a:gd name="connsiteX12" fmla="*/ 26384 w 28575"/>
                  <a:gd name="connsiteY12" fmla="*/ 30004 h 38100"/>
                  <a:gd name="connsiteX13" fmla="*/ 26384 w 28575"/>
                  <a:gd name="connsiteY13" fmla="*/ 31527 h 38100"/>
                  <a:gd name="connsiteX14" fmla="*/ 26384 w 28575"/>
                  <a:gd name="connsiteY14" fmla="*/ 33147 h 38100"/>
                  <a:gd name="connsiteX15" fmla="*/ 7144 w 28575"/>
                  <a:gd name="connsiteY15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38100">
                    <a:moveTo>
                      <a:pt x="7144" y="33147"/>
                    </a:moveTo>
                    <a:lnTo>
                      <a:pt x="7144" y="7144"/>
                    </a:lnTo>
                    <a:lnTo>
                      <a:pt x="26194" y="7144"/>
                    </a:lnTo>
                    <a:lnTo>
                      <a:pt x="26194" y="8668"/>
                    </a:lnTo>
                    <a:lnTo>
                      <a:pt x="26194" y="10287"/>
                    </a:lnTo>
                    <a:lnTo>
                      <a:pt x="10668" y="10287"/>
                    </a:lnTo>
                    <a:lnTo>
                      <a:pt x="10668" y="18193"/>
                    </a:lnTo>
                    <a:lnTo>
                      <a:pt x="24860" y="18193"/>
                    </a:lnTo>
                    <a:lnTo>
                      <a:pt x="24860" y="19717"/>
                    </a:lnTo>
                    <a:lnTo>
                      <a:pt x="24860" y="21241"/>
                    </a:lnTo>
                    <a:lnTo>
                      <a:pt x="10668" y="21241"/>
                    </a:lnTo>
                    <a:lnTo>
                      <a:pt x="10668" y="30004"/>
                    </a:lnTo>
                    <a:lnTo>
                      <a:pt x="26384" y="30004"/>
                    </a:lnTo>
                    <a:lnTo>
                      <a:pt x="26384" y="31527"/>
                    </a:lnTo>
                    <a:lnTo>
                      <a:pt x="26384" y="33147"/>
                    </a:lnTo>
                    <a:lnTo>
                      <a:pt x="7144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8" name="자유형: 도형 757">
                <a:extLst>
                  <a:ext uri="{FF2B5EF4-FFF2-40B4-BE49-F238E27FC236}">
                    <a16:creationId xmlns:a16="http://schemas.microsoft.com/office/drawing/2014/main" id="{B5475E78-084B-4D9F-8DC3-47C1928E6712}"/>
                  </a:ext>
                </a:extLst>
              </p:cNvPr>
              <p:cNvSpPr/>
              <p:nvPr/>
            </p:nvSpPr>
            <p:spPr>
              <a:xfrm>
                <a:off x="2380202" y="5364718"/>
                <a:ext cx="28575" cy="38100"/>
              </a:xfrm>
              <a:custGeom>
                <a:avLst/>
                <a:gdLst>
                  <a:gd name="connsiteX0" fmla="*/ 30194 w 28575"/>
                  <a:gd name="connsiteY0" fmla="*/ 24289 h 38100"/>
                  <a:gd name="connsiteX1" fmla="*/ 26479 w 28575"/>
                  <a:gd name="connsiteY1" fmla="*/ 31813 h 38100"/>
                  <a:gd name="connsiteX2" fmla="*/ 18859 w 28575"/>
                  <a:gd name="connsiteY2" fmla="*/ 34576 h 38100"/>
                  <a:gd name="connsiteX3" fmla="*/ 10287 w 28575"/>
                  <a:gd name="connsiteY3" fmla="*/ 30861 h 38100"/>
                  <a:gd name="connsiteX4" fmla="*/ 7144 w 28575"/>
                  <a:gd name="connsiteY4" fmla="*/ 20860 h 38100"/>
                  <a:gd name="connsiteX5" fmla="*/ 10478 w 28575"/>
                  <a:gd name="connsiteY5" fmla="*/ 10859 h 38100"/>
                  <a:gd name="connsiteX6" fmla="*/ 19336 w 28575"/>
                  <a:gd name="connsiteY6" fmla="*/ 7144 h 38100"/>
                  <a:gd name="connsiteX7" fmla="*/ 26575 w 28575"/>
                  <a:gd name="connsiteY7" fmla="*/ 9430 h 38100"/>
                  <a:gd name="connsiteX8" fmla="*/ 30004 w 28575"/>
                  <a:gd name="connsiteY8" fmla="*/ 15716 h 38100"/>
                  <a:gd name="connsiteX9" fmla="*/ 26575 w 28575"/>
                  <a:gd name="connsiteY9" fmla="*/ 15716 h 38100"/>
                  <a:gd name="connsiteX10" fmla="*/ 24193 w 28575"/>
                  <a:gd name="connsiteY10" fmla="*/ 11716 h 38100"/>
                  <a:gd name="connsiteX11" fmla="*/ 19336 w 28575"/>
                  <a:gd name="connsiteY11" fmla="*/ 10287 h 38100"/>
                  <a:gd name="connsiteX12" fmla="*/ 13145 w 28575"/>
                  <a:gd name="connsiteY12" fmla="*/ 13145 h 38100"/>
                  <a:gd name="connsiteX13" fmla="*/ 10858 w 28575"/>
                  <a:gd name="connsiteY13" fmla="*/ 20860 h 38100"/>
                  <a:gd name="connsiteX14" fmla="*/ 13049 w 28575"/>
                  <a:gd name="connsiteY14" fmla="*/ 28671 h 38100"/>
                  <a:gd name="connsiteX15" fmla="*/ 19241 w 28575"/>
                  <a:gd name="connsiteY15" fmla="*/ 31337 h 38100"/>
                  <a:gd name="connsiteX16" fmla="*/ 24289 w 28575"/>
                  <a:gd name="connsiteY16" fmla="*/ 29432 h 38100"/>
                  <a:gd name="connsiteX17" fmla="*/ 26956 w 28575"/>
                  <a:gd name="connsiteY17" fmla="*/ 24194 h 38100"/>
                  <a:gd name="connsiteX18" fmla="*/ 30385 w 28575"/>
                  <a:gd name="connsiteY18" fmla="*/ 2419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38100">
                    <a:moveTo>
                      <a:pt x="30194" y="24289"/>
                    </a:moveTo>
                    <a:cubicBezTo>
                      <a:pt x="29718" y="27527"/>
                      <a:pt x="28480" y="30004"/>
                      <a:pt x="26479" y="31813"/>
                    </a:cubicBezTo>
                    <a:cubicBezTo>
                      <a:pt x="24479" y="33623"/>
                      <a:pt x="21908" y="34576"/>
                      <a:pt x="18859" y="34576"/>
                    </a:cubicBezTo>
                    <a:cubicBezTo>
                      <a:pt x="15240" y="34576"/>
                      <a:pt x="12478" y="33338"/>
                      <a:pt x="10287" y="30861"/>
                    </a:cubicBezTo>
                    <a:cubicBezTo>
                      <a:pt x="8192" y="28385"/>
                      <a:pt x="7144" y="25051"/>
                      <a:pt x="7144" y="20860"/>
                    </a:cubicBezTo>
                    <a:cubicBezTo>
                      <a:pt x="7144" y="16669"/>
                      <a:pt x="8287" y="13335"/>
                      <a:pt x="10478" y="10859"/>
                    </a:cubicBezTo>
                    <a:cubicBezTo>
                      <a:pt x="12668" y="8382"/>
                      <a:pt x="15621" y="7144"/>
                      <a:pt x="19336" y="7144"/>
                    </a:cubicBezTo>
                    <a:cubicBezTo>
                      <a:pt x="22288" y="7144"/>
                      <a:pt x="24670" y="7906"/>
                      <a:pt x="26575" y="9430"/>
                    </a:cubicBezTo>
                    <a:cubicBezTo>
                      <a:pt x="28480" y="10954"/>
                      <a:pt x="29623" y="13049"/>
                      <a:pt x="30004" y="15716"/>
                    </a:cubicBezTo>
                    <a:lnTo>
                      <a:pt x="26575" y="15716"/>
                    </a:lnTo>
                    <a:cubicBezTo>
                      <a:pt x="26289" y="14002"/>
                      <a:pt x="25432" y="12668"/>
                      <a:pt x="24193" y="11716"/>
                    </a:cubicBezTo>
                    <a:cubicBezTo>
                      <a:pt x="22955" y="10763"/>
                      <a:pt x="21336" y="10287"/>
                      <a:pt x="19336" y="10287"/>
                    </a:cubicBezTo>
                    <a:cubicBezTo>
                      <a:pt x="16764" y="10287"/>
                      <a:pt x="14668" y="11240"/>
                      <a:pt x="13145" y="13145"/>
                    </a:cubicBezTo>
                    <a:cubicBezTo>
                      <a:pt x="11621" y="15050"/>
                      <a:pt x="10858" y="17621"/>
                      <a:pt x="10858" y="20860"/>
                    </a:cubicBezTo>
                    <a:cubicBezTo>
                      <a:pt x="10858" y="24289"/>
                      <a:pt x="11525" y="26956"/>
                      <a:pt x="13049" y="28671"/>
                    </a:cubicBezTo>
                    <a:cubicBezTo>
                      <a:pt x="14478" y="30480"/>
                      <a:pt x="16574" y="31337"/>
                      <a:pt x="19241" y="31337"/>
                    </a:cubicBezTo>
                    <a:cubicBezTo>
                      <a:pt x="21241" y="31337"/>
                      <a:pt x="22955" y="30671"/>
                      <a:pt x="24289" y="29432"/>
                    </a:cubicBezTo>
                    <a:cubicBezTo>
                      <a:pt x="25622" y="28194"/>
                      <a:pt x="26479" y="26479"/>
                      <a:pt x="26956" y="24194"/>
                    </a:cubicBezTo>
                    <a:lnTo>
                      <a:pt x="30385" y="24194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59" name="자유형: 도형 758">
                <a:extLst>
                  <a:ext uri="{FF2B5EF4-FFF2-40B4-BE49-F238E27FC236}">
                    <a16:creationId xmlns:a16="http://schemas.microsoft.com/office/drawing/2014/main" id="{000D32E1-DE49-44D9-BF21-5195DFFFE791}"/>
                  </a:ext>
                </a:extLst>
              </p:cNvPr>
              <p:cNvSpPr/>
              <p:nvPr/>
            </p:nvSpPr>
            <p:spPr>
              <a:xfrm>
                <a:off x="2405158" y="5365481"/>
                <a:ext cx="28575" cy="38100"/>
              </a:xfrm>
              <a:custGeom>
                <a:avLst/>
                <a:gdLst>
                  <a:gd name="connsiteX0" fmla="*/ 16002 w 28575"/>
                  <a:gd name="connsiteY0" fmla="*/ 10287 h 38100"/>
                  <a:gd name="connsiteX1" fmla="*/ 7144 w 28575"/>
                  <a:gd name="connsiteY1" fmla="*/ 10287 h 38100"/>
                  <a:gd name="connsiteX2" fmla="*/ 7144 w 28575"/>
                  <a:gd name="connsiteY2" fmla="*/ 8668 h 38100"/>
                  <a:gd name="connsiteX3" fmla="*/ 7144 w 28575"/>
                  <a:gd name="connsiteY3" fmla="*/ 7144 h 38100"/>
                  <a:gd name="connsiteX4" fmla="*/ 28289 w 28575"/>
                  <a:gd name="connsiteY4" fmla="*/ 7144 h 38100"/>
                  <a:gd name="connsiteX5" fmla="*/ 28289 w 28575"/>
                  <a:gd name="connsiteY5" fmla="*/ 8668 h 38100"/>
                  <a:gd name="connsiteX6" fmla="*/ 28289 w 28575"/>
                  <a:gd name="connsiteY6" fmla="*/ 10287 h 38100"/>
                  <a:gd name="connsiteX7" fmla="*/ 19526 w 28575"/>
                  <a:gd name="connsiteY7" fmla="*/ 10287 h 38100"/>
                  <a:gd name="connsiteX8" fmla="*/ 19526 w 28575"/>
                  <a:gd name="connsiteY8" fmla="*/ 33147 h 38100"/>
                  <a:gd name="connsiteX9" fmla="*/ 17717 w 28575"/>
                  <a:gd name="connsiteY9" fmla="*/ 33147 h 38100"/>
                  <a:gd name="connsiteX10" fmla="*/ 16002 w 28575"/>
                  <a:gd name="connsiteY10" fmla="*/ 33147 h 38100"/>
                  <a:gd name="connsiteX11" fmla="*/ 16002 w 28575"/>
                  <a:gd name="connsiteY11" fmla="*/ 1028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8575" h="38100">
                    <a:moveTo>
                      <a:pt x="16002" y="10287"/>
                    </a:moveTo>
                    <a:lnTo>
                      <a:pt x="7144" y="10287"/>
                    </a:lnTo>
                    <a:lnTo>
                      <a:pt x="7144" y="8668"/>
                    </a:lnTo>
                    <a:lnTo>
                      <a:pt x="7144" y="7144"/>
                    </a:lnTo>
                    <a:lnTo>
                      <a:pt x="28289" y="7144"/>
                    </a:lnTo>
                    <a:lnTo>
                      <a:pt x="28289" y="8668"/>
                    </a:lnTo>
                    <a:lnTo>
                      <a:pt x="28289" y="10287"/>
                    </a:lnTo>
                    <a:lnTo>
                      <a:pt x="19526" y="10287"/>
                    </a:lnTo>
                    <a:lnTo>
                      <a:pt x="19526" y="33147"/>
                    </a:lnTo>
                    <a:lnTo>
                      <a:pt x="17717" y="33147"/>
                    </a:lnTo>
                    <a:lnTo>
                      <a:pt x="16002" y="33147"/>
                    </a:lnTo>
                    <a:lnTo>
                      <a:pt x="16002" y="1028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0" name="자유형: 도형 759">
                <a:extLst>
                  <a:ext uri="{FF2B5EF4-FFF2-40B4-BE49-F238E27FC236}">
                    <a16:creationId xmlns:a16="http://schemas.microsoft.com/office/drawing/2014/main" id="{881DFCB6-98FB-4DA8-BE29-241B3BF28157}"/>
                  </a:ext>
                </a:extLst>
              </p:cNvPr>
              <p:cNvSpPr/>
              <p:nvPr/>
            </p:nvSpPr>
            <p:spPr>
              <a:xfrm>
                <a:off x="2429732" y="5365671"/>
                <a:ext cx="28575" cy="38100"/>
              </a:xfrm>
              <a:custGeom>
                <a:avLst/>
                <a:gdLst>
                  <a:gd name="connsiteX0" fmla="*/ 27527 w 28575"/>
                  <a:gd name="connsiteY0" fmla="*/ 23431 h 38100"/>
                  <a:gd name="connsiteX1" fmla="*/ 24860 w 28575"/>
                  <a:gd name="connsiteY1" fmla="*/ 30956 h 38100"/>
                  <a:gd name="connsiteX2" fmla="*/ 17336 w 28575"/>
                  <a:gd name="connsiteY2" fmla="*/ 33718 h 38100"/>
                  <a:gd name="connsiteX3" fmla="*/ 9716 w 28575"/>
                  <a:gd name="connsiteY3" fmla="*/ 31147 h 38100"/>
                  <a:gd name="connsiteX4" fmla="*/ 7144 w 28575"/>
                  <a:gd name="connsiteY4" fmla="*/ 23527 h 38100"/>
                  <a:gd name="connsiteX5" fmla="*/ 7144 w 28575"/>
                  <a:gd name="connsiteY5" fmla="*/ 7144 h 38100"/>
                  <a:gd name="connsiteX6" fmla="*/ 10668 w 28575"/>
                  <a:gd name="connsiteY6" fmla="*/ 7144 h 38100"/>
                  <a:gd name="connsiteX7" fmla="*/ 10668 w 28575"/>
                  <a:gd name="connsiteY7" fmla="*/ 23336 h 38100"/>
                  <a:gd name="connsiteX8" fmla="*/ 12383 w 28575"/>
                  <a:gd name="connsiteY8" fmla="*/ 28861 h 38100"/>
                  <a:gd name="connsiteX9" fmla="*/ 17336 w 28575"/>
                  <a:gd name="connsiteY9" fmla="*/ 30766 h 38100"/>
                  <a:gd name="connsiteX10" fmla="*/ 22288 w 28575"/>
                  <a:gd name="connsiteY10" fmla="*/ 28861 h 38100"/>
                  <a:gd name="connsiteX11" fmla="*/ 24003 w 28575"/>
                  <a:gd name="connsiteY11" fmla="*/ 23336 h 38100"/>
                  <a:gd name="connsiteX12" fmla="*/ 24003 w 28575"/>
                  <a:gd name="connsiteY12" fmla="*/ 7144 h 38100"/>
                  <a:gd name="connsiteX13" fmla="*/ 27527 w 28575"/>
                  <a:gd name="connsiteY13" fmla="*/ 7144 h 38100"/>
                  <a:gd name="connsiteX14" fmla="*/ 27527 w 28575"/>
                  <a:gd name="connsiteY14" fmla="*/ 2352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38100">
                    <a:moveTo>
                      <a:pt x="27527" y="23431"/>
                    </a:moveTo>
                    <a:cubicBezTo>
                      <a:pt x="27527" y="26670"/>
                      <a:pt x="26670" y="29146"/>
                      <a:pt x="24860" y="30956"/>
                    </a:cubicBezTo>
                    <a:cubicBezTo>
                      <a:pt x="23050" y="32766"/>
                      <a:pt x="20574" y="33718"/>
                      <a:pt x="17336" y="33718"/>
                    </a:cubicBezTo>
                    <a:cubicBezTo>
                      <a:pt x="14097" y="33718"/>
                      <a:pt x="11430" y="32861"/>
                      <a:pt x="9716" y="31147"/>
                    </a:cubicBezTo>
                    <a:cubicBezTo>
                      <a:pt x="8001" y="29433"/>
                      <a:pt x="7144" y="26861"/>
                      <a:pt x="7144" y="23527"/>
                    </a:cubicBezTo>
                    <a:lnTo>
                      <a:pt x="7144" y="7144"/>
                    </a:lnTo>
                    <a:lnTo>
                      <a:pt x="10668" y="7144"/>
                    </a:lnTo>
                    <a:lnTo>
                      <a:pt x="10668" y="23336"/>
                    </a:lnTo>
                    <a:cubicBezTo>
                      <a:pt x="10668" y="25718"/>
                      <a:pt x="11240" y="27623"/>
                      <a:pt x="12383" y="28861"/>
                    </a:cubicBezTo>
                    <a:cubicBezTo>
                      <a:pt x="13525" y="30099"/>
                      <a:pt x="15145" y="30766"/>
                      <a:pt x="17336" y="30766"/>
                    </a:cubicBezTo>
                    <a:cubicBezTo>
                      <a:pt x="19526" y="30766"/>
                      <a:pt x="21146" y="30099"/>
                      <a:pt x="22288" y="28861"/>
                    </a:cubicBezTo>
                    <a:cubicBezTo>
                      <a:pt x="23432" y="27623"/>
                      <a:pt x="24003" y="25813"/>
                      <a:pt x="24003" y="23336"/>
                    </a:cubicBezTo>
                    <a:lnTo>
                      <a:pt x="24003" y="7144"/>
                    </a:lnTo>
                    <a:lnTo>
                      <a:pt x="27527" y="7144"/>
                    </a:lnTo>
                    <a:lnTo>
                      <a:pt x="27527" y="2352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1" name="자유형: 도형 760">
                <a:extLst>
                  <a:ext uri="{FF2B5EF4-FFF2-40B4-BE49-F238E27FC236}">
                    <a16:creationId xmlns:a16="http://schemas.microsoft.com/office/drawing/2014/main" id="{DA42F65D-50D4-4148-B13A-2C68B085E005}"/>
                  </a:ext>
                </a:extLst>
              </p:cNvPr>
              <p:cNvSpPr/>
              <p:nvPr/>
            </p:nvSpPr>
            <p:spPr>
              <a:xfrm>
                <a:off x="2456117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19241 w 28575"/>
                  <a:gd name="connsiteY1" fmla="*/ 7144 h 38100"/>
                  <a:gd name="connsiteX2" fmla="*/ 25527 w 28575"/>
                  <a:gd name="connsiteY2" fmla="*/ 8954 h 38100"/>
                  <a:gd name="connsiteX3" fmla="*/ 27718 w 28575"/>
                  <a:gd name="connsiteY3" fmla="*/ 14192 h 38100"/>
                  <a:gd name="connsiteX4" fmla="*/ 25432 w 28575"/>
                  <a:gd name="connsiteY4" fmla="*/ 19526 h 38100"/>
                  <a:gd name="connsiteX5" fmla="*/ 24193 w 28575"/>
                  <a:gd name="connsiteY5" fmla="*/ 20383 h 38100"/>
                  <a:gd name="connsiteX6" fmla="*/ 24765 w 28575"/>
                  <a:gd name="connsiteY6" fmla="*/ 20669 h 38100"/>
                  <a:gd name="connsiteX7" fmla="*/ 27242 w 28575"/>
                  <a:gd name="connsiteY7" fmla="*/ 25241 h 38100"/>
                  <a:gd name="connsiteX8" fmla="*/ 27242 w 28575"/>
                  <a:gd name="connsiteY8" fmla="*/ 30004 h 38100"/>
                  <a:gd name="connsiteX9" fmla="*/ 27718 w 28575"/>
                  <a:gd name="connsiteY9" fmla="*/ 31718 h 38100"/>
                  <a:gd name="connsiteX10" fmla="*/ 28766 w 28575"/>
                  <a:gd name="connsiteY10" fmla="*/ 32576 h 38100"/>
                  <a:gd name="connsiteX11" fmla="*/ 28766 w 28575"/>
                  <a:gd name="connsiteY11" fmla="*/ 33147 h 38100"/>
                  <a:gd name="connsiteX12" fmla="*/ 24479 w 28575"/>
                  <a:gd name="connsiteY12" fmla="*/ 33147 h 38100"/>
                  <a:gd name="connsiteX13" fmla="*/ 24193 w 28575"/>
                  <a:gd name="connsiteY13" fmla="*/ 31527 h 38100"/>
                  <a:gd name="connsiteX14" fmla="*/ 24003 w 28575"/>
                  <a:gd name="connsiteY14" fmla="*/ 28575 h 38100"/>
                  <a:gd name="connsiteX15" fmla="*/ 24003 w 28575"/>
                  <a:gd name="connsiteY15" fmla="*/ 26575 h 38100"/>
                  <a:gd name="connsiteX16" fmla="*/ 22765 w 28575"/>
                  <a:gd name="connsiteY16" fmla="*/ 23146 h 38100"/>
                  <a:gd name="connsiteX17" fmla="*/ 19145 w 28575"/>
                  <a:gd name="connsiteY17" fmla="*/ 22098 h 38100"/>
                  <a:gd name="connsiteX18" fmla="*/ 10858 w 28575"/>
                  <a:gd name="connsiteY18" fmla="*/ 22098 h 38100"/>
                  <a:gd name="connsiteX19" fmla="*/ 10858 w 28575"/>
                  <a:gd name="connsiteY19" fmla="*/ 33337 h 38100"/>
                  <a:gd name="connsiteX20" fmla="*/ 7334 w 28575"/>
                  <a:gd name="connsiteY20" fmla="*/ 33337 h 38100"/>
                  <a:gd name="connsiteX21" fmla="*/ 7334 w 28575"/>
                  <a:gd name="connsiteY21" fmla="*/ 7429 h 38100"/>
                  <a:gd name="connsiteX22" fmla="*/ 10668 w 28575"/>
                  <a:gd name="connsiteY22" fmla="*/ 18859 h 38100"/>
                  <a:gd name="connsiteX23" fmla="*/ 19336 w 28575"/>
                  <a:gd name="connsiteY23" fmla="*/ 18859 h 38100"/>
                  <a:gd name="connsiteX24" fmla="*/ 22860 w 28575"/>
                  <a:gd name="connsiteY24" fmla="*/ 17812 h 38100"/>
                  <a:gd name="connsiteX25" fmla="*/ 24003 w 28575"/>
                  <a:gd name="connsiteY25" fmla="*/ 14383 h 38100"/>
                  <a:gd name="connsiteX26" fmla="*/ 22860 w 28575"/>
                  <a:gd name="connsiteY26" fmla="*/ 11144 h 38100"/>
                  <a:gd name="connsiteX27" fmla="*/ 19050 w 28575"/>
                  <a:gd name="connsiteY27" fmla="*/ 10096 h 38100"/>
                  <a:gd name="connsiteX28" fmla="*/ 10668 w 28575"/>
                  <a:gd name="connsiteY28" fmla="*/ 10096 h 38100"/>
                  <a:gd name="connsiteX29" fmla="*/ 10668 w 28575"/>
                  <a:gd name="connsiteY29" fmla="*/ 1885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19241" y="7144"/>
                    </a:lnTo>
                    <a:cubicBezTo>
                      <a:pt x="22003" y="7144"/>
                      <a:pt x="24098" y="7715"/>
                      <a:pt x="25527" y="8954"/>
                    </a:cubicBezTo>
                    <a:cubicBezTo>
                      <a:pt x="26956" y="10192"/>
                      <a:pt x="27718" y="11906"/>
                      <a:pt x="27718" y="14192"/>
                    </a:cubicBezTo>
                    <a:cubicBezTo>
                      <a:pt x="27718" y="16478"/>
                      <a:pt x="26956" y="18193"/>
                      <a:pt x="25432" y="19526"/>
                    </a:cubicBezTo>
                    <a:cubicBezTo>
                      <a:pt x="25051" y="19812"/>
                      <a:pt x="24670" y="20098"/>
                      <a:pt x="24193" y="20383"/>
                    </a:cubicBezTo>
                    <a:lnTo>
                      <a:pt x="24765" y="20669"/>
                    </a:lnTo>
                    <a:cubicBezTo>
                      <a:pt x="26384" y="21526"/>
                      <a:pt x="27146" y="23050"/>
                      <a:pt x="27242" y="25241"/>
                    </a:cubicBezTo>
                    <a:lnTo>
                      <a:pt x="27242" y="30004"/>
                    </a:lnTo>
                    <a:cubicBezTo>
                      <a:pt x="27432" y="30766"/>
                      <a:pt x="27527" y="31337"/>
                      <a:pt x="27718" y="31718"/>
                    </a:cubicBezTo>
                    <a:cubicBezTo>
                      <a:pt x="27908" y="32099"/>
                      <a:pt x="28194" y="32385"/>
                      <a:pt x="28766" y="32576"/>
                    </a:cubicBezTo>
                    <a:lnTo>
                      <a:pt x="28766" y="33147"/>
                    </a:lnTo>
                    <a:lnTo>
                      <a:pt x="24479" y="33147"/>
                    </a:lnTo>
                    <a:cubicBezTo>
                      <a:pt x="24479" y="33147"/>
                      <a:pt x="24289" y="32385"/>
                      <a:pt x="24193" y="31527"/>
                    </a:cubicBezTo>
                    <a:cubicBezTo>
                      <a:pt x="24193" y="30671"/>
                      <a:pt x="24003" y="29623"/>
                      <a:pt x="24003" y="28575"/>
                    </a:cubicBezTo>
                    <a:lnTo>
                      <a:pt x="24003" y="26575"/>
                    </a:lnTo>
                    <a:cubicBezTo>
                      <a:pt x="23908" y="24955"/>
                      <a:pt x="23527" y="23813"/>
                      <a:pt x="22765" y="23146"/>
                    </a:cubicBezTo>
                    <a:cubicBezTo>
                      <a:pt x="22003" y="22479"/>
                      <a:pt x="20764" y="22098"/>
                      <a:pt x="19145" y="22098"/>
                    </a:cubicBezTo>
                    <a:lnTo>
                      <a:pt x="10858" y="22098"/>
                    </a:lnTo>
                    <a:lnTo>
                      <a:pt x="10858" y="33337"/>
                    </a:lnTo>
                    <a:lnTo>
                      <a:pt x="7334" y="33337"/>
                    </a:lnTo>
                    <a:lnTo>
                      <a:pt x="7334" y="7429"/>
                    </a:lnTo>
                    <a:close/>
                    <a:moveTo>
                      <a:pt x="10668" y="18859"/>
                    </a:moveTo>
                    <a:lnTo>
                      <a:pt x="19336" y="18859"/>
                    </a:lnTo>
                    <a:cubicBezTo>
                      <a:pt x="20955" y="18859"/>
                      <a:pt x="22098" y="18479"/>
                      <a:pt x="22860" y="17812"/>
                    </a:cubicBezTo>
                    <a:cubicBezTo>
                      <a:pt x="23622" y="17050"/>
                      <a:pt x="24003" y="16002"/>
                      <a:pt x="24003" y="14383"/>
                    </a:cubicBezTo>
                    <a:cubicBezTo>
                      <a:pt x="24003" y="12763"/>
                      <a:pt x="23622" y="11811"/>
                      <a:pt x="22860" y="11144"/>
                    </a:cubicBezTo>
                    <a:cubicBezTo>
                      <a:pt x="22098" y="10478"/>
                      <a:pt x="20764" y="10096"/>
                      <a:pt x="19050" y="10096"/>
                    </a:cubicBezTo>
                    <a:lnTo>
                      <a:pt x="10668" y="10096"/>
                    </a:lnTo>
                    <a:lnTo>
                      <a:pt x="10668" y="18859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2" name="자유형: 도형 761">
                <a:extLst>
                  <a:ext uri="{FF2B5EF4-FFF2-40B4-BE49-F238E27FC236}">
                    <a16:creationId xmlns:a16="http://schemas.microsoft.com/office/drawing/2014/main" id="{C3510C17-367E-4C9E-AA1F-7773AF6BF626}"/>
                  </a:ext>
                </a:extLst>
              </p:cNvPr>
              <p:cNvSpPr/>
              <p:nvPr/>
            </p:nvSpPr>
            <p:spPr>
              <a:xfrm>
                <a:off x="2482120" y="5365481"/>
                <a:ext cx="28575" cy="38100"/>
              </a:xfrm>
              <a:custGeom>
                <a:avLst/>
                <a:gdLst>
                  <a:gd name="connsiteX0" fmla="*/ 7144 w 28575"/>
                  <a:gd name="connsiteY0" fmla="*/ 33147 h 38100"/>
                  <a:gd name="connsiteX1" fmla="*/ 7144 w 28575"/>
                  <a:gd name="connsiteY1" fmla="*/ 7144 h 38100"/>
                  <a:gd name="connsiteX2" fmla="*/ 26099 w 28575"/>
                  <a:gd name="connsiteY2" fmla="*/ 7144 h 38100"/>
                  <a:gd name="connsiteX3" fmla="*/ 26099 w 28575"/>
                  <a:gd name="connsiteY3" fmla="*/ 8668 h 38100"/>
                  <a:gd name="connsiteX4" fmla="*/ 26099 w 28575"/>
                  <a:gd name="connsiteY4" fmla="*/ 10287 h 38100"/>
                  <a:gd name="connsiteX5" fmla="*/ 10668 w 28575"/>
                  <a:gd name="connsiteY5" fmla="*/ 10287 h 38100"/>
                  <a:gd name="connsiteX6" fmla="*/ 10668 w 28575"/>
                  <a:gd name="connsiteY6" fmla="*/ 18193 h 38100"/>
                  <a:gd name="connsiteX7" fmla="*/ 24765 w 28575"/>
                  <a:gd name="connsiteY7" fmla="*/ 18193 h 38100"/>
                  <a:gd name="connsiteX8" fmla="*/ 24765 w 28575"/>
                  <a:gd name="connsiteY8" fmla="*/ 19717 h 38100"/>
                  <a:gd name="connsiteX9" fmla="*/ 24765 w 28575"/>
                  <a:gd name="connsiteY9" fmla="*/ 21241 h 38100"/>
                  <a:gd name="connsiteX10" fmla="*/ 10668 w 28575"/>
                  <a:gd name="connsiteY10" fmla="*/ 21241 h 38100"/>
                  <a:gd name="connsiteX11" fmla="*/ 10668 w 28575"/>
                  <a:gd name="connsiteY11" fmla="*/ 30004 h 38100"/>
                  <a:gd name="connsiteX12" fmla="*/ 26289 w 28575"/>
                  <a:gd name="connsiteY12" fmla="*/ 30004 h 38100"/>
                  <a:gd name="connsiteX13" fmla="*/ 26289 w 28575"/>
                  <a:gd name="connsiteY13" fmla="*/ 31527 h 38100"/>
                  <a:gd name="connsiteX14" fmla="*/ 26289 w 28575"/>
                  <a:gd name="connsiteY14" fmla="*/ 33147 h 38100"/>
                  <a:gd name="connsiteX15" fmla="*/ 7144 w 28575"/>
                  <a:gd name="connsiteY15" fmla="*/ 3314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38100">
                    <a:moveTo>
                      <a:pt x="7144" y="33147"/>
                    </a:moveTo>
                    <a:lnTo>
                      <a:pt x="7144" y="7144"/>
                    </a:lnTo>
                    <a:lnTo>
                      <a:pt x="26099" y="7144"/>
                    </a:lnTo>
                    <a:lnTo>
                      <a:pt x="26099" y="8668"/>
                    </a:lnTo>
                    <a:lnTo>
                      <a:pt x="26099" y="10287"/>
                    </a:lnTo>
                    <a:lnTo>
                      <a:pt x="10668" y="10287"/>
                    </a:lnTo>
                    <a:lnTo>
                      <a:pt x="10668" y="18193"/>
                    </a:lnTo>
                    <a:lnTo>
                      <a:pt x="24765" y="18193"/>
                    </a:lnTo>
                    <a:lnTo>
                      <a:pt x="24765" y="19717"/>
                    </a:lnTo>
                    <a:lnTo>
                      <a:pt x="24765" y="21241"/>
                    </a:lnTo>
                    <a:lnTo>
                      <a:pt x="10668" y="21241"/>
                    </a:lnTo>
                    <a:lnTo>
                      <a:pt x="10668" y="30004"/>
                    </a:lnTo>
                    <a:lnTo>
                      <a:pt x="26289" y="30004"/>
                    </a:lnTo>
                    <a:lnTo>
                      <a:pt x="26289" y="31527"/>
                    </a:lnTo>
                    <a:lnTo>
                      <a:pt x="26289" y="33147"/>
                    </a:lnTo>
                    <a:lnTo>
                      <a:pt x="7144" y="3314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3" name="자유형: 도형 762">
                <a:extLst>
                  <a:ext uri="{FF2B5EF4-FFF2-40B4-BE49-F238E27FC236}">
                    <a16:creationId xmlns:a16="http://schemas.microsoft.com/office/drawing/2014/main" id="{013543CF-DB1B-40C3-B1F7-8BDACCC155B3}"/>
                  </a:ext>
                </a:extLst>
              </p:cNvPr>
              <p:cNvSpPr/>
              <p:nvPr/>
            </p:nvSpPr>
            <p:spPr>
              <a:xfrm>
                <a:off x="1922145" y="5231654"/>
                <a:ext cx="76200" cy="133350"/>
              </a:xfrm>
              <a:custGeom>
                <a:avLst/>
                <a:gdLst>
                  <a:gd name="connsiteX0" fmla="*/ 32671 w 76200"/>
                  <a:gd name="connsiteY0" fmla="*/ 87821 h 133350"/>
                  <a:gd name="connsiteX1" fmla="*/ 32671 w 76200"/>
                  <a:gd name="connsiteY1" fmla="*/ 96108 h 133350"/>
                  <a:gd name="connsiteX2" fmla="*/ 35052 w 76200"/>
                  <a:gd name="connsiteY2" fmla="*/ 105346 h 133350"/>
                  <a:gd name="connsiteX3" fmla="*/ 43529 w 76200"/>
                  <a:gd name="connsiteY3" fmla="*/ 108776 h 133350"/>
                  <a:gd name="connsiteX4" fmla="*/ 50387 w 76200"/>
                  <a:gd name="connsiteY4" fmla="*/ 105346 h 133350"/>
                  <a:gd name="connsiteX5" fmla="*/ 52768 w 76200"/>
                  <a:gd name="connsiteY5" fmla="*/ 97060 h 133350"/>
                  <a:gd name="connsiteX6" fmla="*/ 49530 w 76200"/>
                  <a:gd name="connsiteY6" fmla="*/ 87725 h 133350"/>
                  <a:gd name="connsiteX7" fmla="*/ 39719 w 76200"/>
                  <a:gd name="connsiteY7" fmla="*/ 80391 h 133350"/>
                  <a:gd name="connsiteX8" fmla="*/ 37528 w 76200"/>
                  <a:gd name="connsiteY8" fmla="*/ 79153 h 133350"/>
                  <a:gd name="connsiteX9" fmla="*/ 25241 w 76200"/>
                  <a:gd name="connsiteY9" fmla="*/ 71438 h 133350"/>
                  <a:gd name="connsiteX10" fmla="*/ 16764 w 76200"/>
                  <a:gd name="connsiteY10" fmla="*/ 63818 h 133350"/>
                  <a:gd name="connsiteX11" fmla="*/ 10858 w 76200"/>
                  <a:gd name="connsiteY11" fmla="*/ 53435 h 133350"/>
                  <a:gd name="connsiteX12" fmla="*/ 8858 w 76200"/>
                  <a:gd name="connsiteY12" fmla="*/ 40386 h 133350"/>
                  <a:gd name="connsiteX13" fmla="*/ 18002 w 76200"/>
                  <a:gd name="connsiteY13" fmla="*/ 15621 h 133350"/>
                  <a:gd name="connsiteX14" fmla="*/ 43434 w 76200"/>
                  <a:gd name="connsiteY14" fmla="*/ 7144 h 133350"/>
                  <a:gd name="connsiteX15" fmla="*/ 69247 w 76200"/>
                  <a:gd name="connsiteY15" fmla="*/ 16669 h 133350"/>
                  <a:gd name="connsiteX16" fmla="*/ 78391 w 76200"/>
                  <a:gd name="connsiteY16" fmla="*/ 42005 h 133350"/>
                  <a:gd name="connsiteX17" fmla="*/ 78200 w 76200"/>
                  <a:gd name="connsiteY17" fmla="*/ 43529 h 133350"/>
                  <a:gd name="connsiteX18" fmla="*/ 78200 w 76200"/>
                  <a:gd name="connsiteY18" fmla="*/ 45053 h 133350"/>
                  <a:gd name="connsiteX19" fmla="*/ 52864 w 76200"/>
                  <a:gd name="connsiteY19" fmla="*/ 45053 h 133350"/>
                  <a:gd name="connsiteX20" fmla="*/ 52864 w 76200"/>
                  <a:gd name="connsiteY20" fmla="*/ 43625 h 133350"/>
                  <a:gd name="connsiteX21" fmla="*/ 52388 w 76200"/>
                  <a:gd name="connsiteY21" fmla="*/ 37814 h 133350"/>
                  <a:gd name="connsiteX22" fmla="*/ 51244 w 76200"/>
                  <a:gd name="connsiteY22" fmla="*/ 33242 h 133350"/>
                  <a:gd name="connsiteX23" fmla="*/ 48577 w 76200"/>
                  <a:gd name="connsiteY23" fmla="*/ 29623 h 133350"/>
                  <a:gd name="connsiteX24" fmla="*/ 43815 w 76200"/>
                  <a:gd name="connsiteY24" fmla="*/ 28099 h 133350"/>
                  <a:gd name="connsiteX25" fmla="*/ 37147 w 76200"/>
                  <a:gd name="connsiteY25" fmla="*/ 30099 h 133350"/>
                  <a:gd name="connsiteX26" fmla="*/ 34290 w 76200"/>
                  <a:gd name="connsiteY26" fmla="*/ 35909 h 133350"/>
                  <a:gd name="connsiteX27" fmla="*/ 34290 w 76200"/>
                  <a:gd name="connsiteY27" fmla="*/ 36862 h 133350"/>
                  <a:gd name="connsiteX28" fmla="*/ 34099 w 76200"/>
                  <a:gd name="connsiteY28" fmla="*/ 37814 h 133350"/>
                  <a:gd name="connsiteX29" fmla="*/ 36195 w 76200"/>
                  <a:gd name="connsiteY29" fmla="*/ 44577 h 133350"/>
                  <a:gd name="connsiteX30" fmla="*/ 42481 w 76200"/>
                  <a:gd name="connsiteY30" fmla="*/ 50292 h 133350"/>
                  <a:gd name="connsiteX31" fmla="*/ 52292 w 76200"/>
                  <a:gd name="connsiteY31" fmla="*/ 56198 h 133350"/>
                  <a:gd name="connsiteX32" fmla="*/ 68104 w 76200"/>
                  <a:gd name="connsiteY32" fmla="*/ 66770 h 133350"/>
                  <a:gd name="connsiteX33" fmla="*/ 75724 w 76200"/>
                  <a:gd name="connsiteY33" fmla="*/ 78010 h 133350"/>
                  <a:gd name="connsiteX34" fmla="*/ 78200 w 76200"/>
                  <a:gd name="connsiteY34" fmla="*/ 94679 h 133350"/>
                  <a:gd name="connsiteX35" fmla="*/ 69151 w 76200"/>
                  <a:gd name="connsiteY35" fmla="*/ 120587 h 133350"/>
                  <a:gd name="connsiteX36" fmla="*/ 42863 w 76200"/>
                  <a:gd name="connsiteY36" fmla="*/ 129635 h 133350"/>
                  <a:gd name="connsiteX37" fmla="*/ 26956 w 76200"/>
                  <a:gd name="connsiteY37" fmla="*/ 127254 h 133350"/>
                  <a:gd name="connsiteX38" fmla="*/ 15716 w 76200"/>
                  <a:gd name="connsiteY38" fmla="*/ 120777 h 133350"/>
                  <a:gd name="connsiteX39" fmla="*/ 9239 w 76200"/>
                  <a:gd name="connsiteY39" fmla="*/ 111347 h 133350"/>
                  <a:gd name="connsiteX40" fmla="*/ 7144 w 76200"/>
                  <a:gd name="connsiteY40" fmla="*/ 100108 h 133350"/>
                  <a:gd name="connsiteX41" fmla="*/ 7144 w 76200"/>
                  <a:gd name="connsiteY41" fmla="*/ 87630 h 133350"/>
                  <a:gd name="connsiteX42" fmla="*/ 32575 w 76200"/>
                  <a:gd name="connsiteY42" fmla="*/ 87630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76200" h="133350">
                    <a:moveTo>
                      <a:pt x="32671" y="87821"/>
                    </a:moveTo>
                    <a:lnTo>
                      <a:pt x="32671" y="96108"/>
                    </a:lnTo>
                    <a:cubicBezTo>
                      <a:pt x="32671" y="99917"/>
                      <a:pt x="33433" y="103061"/>
                      <a:pt x="35052" y="105346"/>
                    </a:cubicBezTo>
                    <a:cubicBezTo>
                      <a:pt x="36671" y="107633"/>
                      <a:pt x="39529" y="108776"/>
                      <a:pt x="43529" y="108776"/>
                    </a:cubicBezTo>
                    <a:cubicBezTo>
                      <a:pt x="46577" y="108776"/>
                      <a:pt x="48863" y="107633"/>
                      <a:pt x="50387" y="105346"/>
                    </a:cubicBezTo>
                    <a:cubicBezTo>
                      <a:pt x="51911" y="103061"/>
                      <a:pt x="52768" y="100298"/>
                      <a:pt x="52768" y="97060"/>
                    </a:cubicBezTo>
                    <a:cubicBezTo>
                      <a:pt x="52768" y="93059"/>
                      <a:pt x="51625" y="90011"/>
                      <a:pt x="49530" y="87725"/>
                    </a:cubicBezTo>
                    <a:cubicBezTo>
                      <a:pt x="47339" y="85439"/>
                      <a:pt x="44101" y="82963"/>
                      <a:pt x="39719" y="80391"/>
                    </a:cubicBezTo>
                    <a:cubicBezTo>
                      <a:pt x="39243" y="80105"/>
                      <a:pt x="38481" y="79629"/>
                      <a:pt x="37528" y="79153"/>
                    </a:cubicBezTo>
                    <a:cubicBezTo>
                      <a:pt x="32671" y="76295"/>
                      <a:pt x="28575" y="73724"/>
                      <a:pt x="25241" y="71438"/>
                    </a:cubicBezTo>
                    <a:cubicBezTo>
                      <a:pt x="22003" y="69056"/>
                      <a:pt x="19145" y="66580"/>
                      <a:pt x="16764" y="63818"/>
                    </a:cubicBezTo>
                    <a:cubicBezTo>
                      <a:pt x="14192" y="60674"/>
                      <a:pt x="12192" y="57245"/>
                      <a:pt x="10858" y="53435"/>
                    </a:cubicBezTo>
                    <a:cubicBezTo>
                      <a:pt x="9525" y="49625"/>
                      <a:pt x="8858" y="45339"/>
                      <a:pt x="8858" y="40386"/>
                    </a:cubicBezTo>
                    <a:cubicBezTo>
                      <a:pt x="8858" y="29528"/>
                      <a:pt x="11906" y="21336"/>
                      <a:pt x="18002" y="15621"/>
                    </a:cubicBezTo>
                    <a:cubicBezTo>
                      <a:pt x="24098" y="9906"/>
                      <a:pt x="32575" y="7144"/>
                      <a:pt x="43434" y="7144"/>
                    </a:cubicBezTo>
                    <a:cubicBezTo>
                      <a:pt x="54292" y="7144"/>
                      <a:pt x="63151" y="10287"/>
                      <a:pt x="69247" y="16669"/>
                    </a:cubicBezTo>
                    <a:cubicBezTo>
                      <a:pt x="75343" y="23051"/>
                      <a:pt x="78391" y="31433"/>
                      <a:pt x="78391" y="42005"/>
                    </a:cubicBezTo>
                    <a:lnTo>
                      <a:pt x="78200" y="43529"/>
                    </a:lnTo>
                    <a:lnTo>
                      <a:pt x="78200" y="45053"/>
                    </a:lnTo>
                    <a:lnTo>
                      <a:pt x="52864" y="45053"/>
                    </a:lnTo>
                    <a:lnTo>
                      <a:pt x="52864" y="43625"/>
                    </a:lnTo>
                    <a:cubicBezTo>
                      <a:pt x="52768" y="41339"/>
                      <a:pt x="52578" y="39434"/>
                      <a:pt x="52388" y="37814"/>
                    </a:cubicBezTo>
                    <a:cubicBezTo>
                      <a:pt x="52197" y="36195"/>
                      <a:pt x="51816" y="34766"/>
                      <a:pt x="51244" y="33242"/>
                    </a:cubicBezTo>
                    <a:cubicBezTo>
                      <a:pt x="50673" y="31814"/>
                      <a:pt x="49816" y="30575"/>
                      <a:pt x="48577" y="29623"/>
                    </a:cubicBezTo>
                    <a:cubicBezTo>
                      <a:pt x="47339" y="28670"/>
                      <a:pt x="45815" y="28194"/>
                      <a:pt x="43815" y="28099"/>
                    </a:cubicBezTo>
                    <a:cubicBezTo>
                      <a:pt x="40862" y="28099"/>
                      <a:pt x="38671" y="28766"/>
                      <a:pt x="37147" y="30099"/>
                    </a:cubicBezTo>
                    <a:cubicBezTo>
                      <a:pt x="35623" y="31433"/>
                      <a:pt x="34671" y="33338"/>
                      <a:pt x="34290" y="35909"/>
                    </a:cubicBezTo>
                    <a:lnTo>
                      <a:pt x="34290" y="36862"/>
                    </a:lnTo>
                    <a:cubicBezTo>
                      <a:pt x="34290" y="36862"/>
                      <a:pt x="34099" y="37529"/>
                      <a:pt x="34099" y="37814"/>
                    </a:cubicBezTo>
                    <a:cubicBezTo>
                      <a:pt x="34099" y="40481"/>
                      <a:pt x="34766" y="42767"/>
                      <a:pt x="36195" y="44577"/>
                    </a:cubicBezTo>
                    <a:cubicBezTo>
                      <a:pt x="37624" y="46387"/>
                      <a:pt x="39719" y="48292"/>
                      <a:pt x="42481" y="50292"/>
                    </a:cubicBezTo>
                    <a:cubicBezTo>
                      <a:pt x="44577" y="51626"/>
                      <a:pt x="47815" y="53626"/>
                      <a:pt x="52292" y="56198"/>
                    </a:cubicBezTo>
                    <a:cubicBezTo>
                      <a:pt x="60007" y="60674"/>
                      <a:pt x="65246" y="64199"/>
                      <a:pt x="68104" y="66770"/>
                    </a:cubicBezTo>
                    <a:cubicBezTo>
                      <a:pt x="71533" y="69914"/>
                      <a:pt x="74104" y="73628"/>
                      <a:pt x="75724" y="78010"/>
                    </a:cubicBezTo>
                    <a:cubicBezTo>
                      <a:pt x="77438" y="82391"/>
                      <a:pt x="78200" y="87916"/>
                      <a:pt x="78200" y="94679"/>
                    </a:cubicBezTo>
                    <a:cubicBezTo>
                      <a:pt x="78200" y="105918"/>
                      <a:pt x="75152" y="114586"/>
                      <a:pt x="69151" y="120587"/>
                    </a:cubicBezTo>
                    <a:cubicBezTo>
                      <a:pt x="63151" y="126587"/>
                      <a:pt x="54388" y="129635"/>
                      <a:pt x="42863" y="129635"/>
                    </a:cubicBezTo>
                    <a:cubicBezTo>
                      <a:pt x="36862" y="129635"/>
                      <a:pt x="31528" y="128873"/>
                      <a:pt x="26956" y="127254"/>
                    </a:cubicBezTo>
                    <a:cubicBezTo>
                      <a:pt x="22384" y="125730"/>
                      <a:pt x="18574" y="123539"/>
                      <a:pt x="15716" y="120777"/>
                    </a:cubicBezTo>
                    <a:cubicBezTo>
                      <a:pt x="12763" y="118015"/>
                      <a:pt x="10668" y="114871"/>
                      <a:pt x="9239" y="111347"/>
                    </a:cubicBezTo>
                    <a:cubicBezTo>
                      <a:pt x="7810" y="107823"/>
                      <a:pt x="7144" y="104013"/>
                      <a:pt x="7144" y="100108"/>
                    </a:cubicBezTo>
                    <a:lnTo>
                      <a:pt x="7144" y="87630"/>
                    </a:lnTo>
                    <a:lnTo>
                      <a:pt x="32575" y="87630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4" name="자유형: 도형 763">
                <a:extLst>
                  <a:ext uri="{FF2B5EF4-FFF2-40B4-BE49-F238E27FC236}">
                    <a16:creationId xmlns:a16="http://schemas.microsoft.com/office/drawing/2014/main" id="{40EEC9CF-2376-4718-81EB-03F11560CCF1}"/>
                  </a:ext>
                </a:extLst>
              </p:cNvPr>
              <p:cNvSpPr/>
              <p:nvPr/>
            </p:nvSpPr>
            <p:spPr>
              <a:xfrm>
                <a:off x="2004155" y="5234321"/>
                <a:ext cx="85725" cy="123825"/>
              </a:xfrm>
              <a:custGeom>
                <a:avLst/>
                <a:gdLst>
                  <a:gd name="connsiteX0" fmla="*/ 7144 w 85725"/>
                  <a:gd name="connsiteY0" fmla="*/ 124397 h 123825"/>
                  <a:gd name="connsiteX1" fmla="*/ 7144 w 85725"/>
                  <a:gd name="connsiteY1" fmla="*/ 7144 h 123825"/>
                  <a:gd name="connsiteX2" fmla="*/ 34671 w 85725"/>
                  <a:gd name="connsiteY2" fmla="*/ 7144 h 123825"/>
                  <a:gd name="connsiteX3" fmla="*/ 34671 w 85725"/>
                  <a:gd name="connsiteY3" fmla="*/ 52197 h 123825"/>
                  <a:gd name="connsiteX4" fmla="*/ 53721 w 85725"/>
                  <a:gd name="connsiteY4" fmla="*/ 52197 h 123825"/>
                  <a:gd name="connsiteX5" fmla="*/ 53721 w 85725"/>
                  <a:gd name="connsiteY5" fmla="*/ 7144 h 123825"/>
                  <a:gd name="connsiteX6" fmla="*/ 81248 w 85725"/>
                  <a:gd name="connsiteY6" fmla="*/ 7144 h 123825"/>
                  <a:gd name="connsiteX7" fmla="*/ 81248 w 85725"/>
                  <a:gd name="connsiteY7" fmla="*/ 124397 h 123825"/>
                  <a:gd name="connsiteX8" fmla="*/ 53721 w 85725"/>
                  <a:gd name="connsiteY8" fmla="*/ 124397 h 123825"/>
                  <a:gd name="connsiteX9" fmla="*/ 53721 w 85725"/>
                  <a:gd name="connsiteY9" fmla="*/ 75629 h 123825"/>
                  <a:gd name="connsiteX10" fmla="*/ 34671 w 85725"/>
                  <a:gd name="connsiteY10" fmla="*/ 75629 h 123825"/>
                  <a:gd name="connsiteX11" fmla="*/ 34671 w 85725"/>
                  <a:gd name="connsiteY11" fmla="*/ 124397 h 123825"/>
                  <a:gd name="connsiteX12" fmla="*/ 7144 w 85725"/>
                  <a:gd name="connsiteY12" fmla="*/ 124397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5725" h="123825">
                    <a:moveTo>
                      <a:pt x="7144" y="124397"/>
                    </a:moveTo>
                    <a:lnTo>
                      <a:pt x="7144" y="7144"/>
                    </a:lnTo>
                    <a:lnTo>
                      <a:pt x="34671" y="7144"/>
                    </a:lnTo>
                    <a:lnTo>
                      <a:pt x="34671" y="52197"/>
                    </a:lnTo>
                    <a:lnTo>
                      <a:pt x="53721" y="52197"/>
                    </a:lnTo>
                    <a:lnTo>
                      <a:pt x="53721" y="7144"/>
                    </a:lnTo>
                    <a:lnTo>
                      <a:pt x="81248" y="7144"/>
                    </a:lnTo>
                    <a:lnTo>
                      <a:pt x="81248" y="124397"/>
                    </a:lnTo>
                    <a:lnTo>
                      <a:pt x="53721" y="124397"/>
                    </a:lnTo>
                    <a:lnTo>
                      <a:pt x="53721" y="75629"/>
                    </a:lnTo>
                    <a:lnTo>
                      <a:pt x="34671" y="75629"/>
                    </a:lnTo>
                    <a:lnTo>
                      <a:pt x="34671" y="124397"/>
                    </a:lnTo>
                    <a:lnTo>
                      <a:pt x="7144" y="12439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5" name="자유형: 도형 764">
                <a:extLst>
                  <a:ext uri="{FF2B5EF4-FFF2-40B4-BE49-F238E27FC236}">
                    <a16:creationId xmlns:a16="http://schemas.microsoft.com/office/drawing/2014/main" id="{C15BE4E8-F38C-458C-9B43-DF58D6B696DE}"/>
                  </a:ext>
                </a:extLst>
              </p:cNvPr>
              <p:cNvSpPr/>
              <p:nvPr/>
            </p:nvSpPr>
            <p:spPr>
              <a:xfrm>
                <a:off x="2092643" y="5234321"/>
                <a:ext cx="38100" cy="123825"/>
              </a:xfrm>
              <a:custGeom>
                <a:avLst/>
                <a:gdLst>
                  <a:gd name="connsiteX0" fmla="*/ 7144 w 38100"/>
                  <a:gd name="connsiteY0" fmla="*/ 7144 h 123825"/>
                  <a:gd name="connsiteX1" fmla="*/ 34671 w 38100"/>
                  <a:gd name="connsiteY1" fmla="*/ 7144 h 123825"/>
                  <a:gd name="connsiteX2" fmla="*/ 34671 w 38100"/>
                  <a:gd name="connsiteY2" fmla="*/ 124301 h 123825"/>
                  <a:gd name="connsiteX3" fmla="*/ 7144 w 38100"/>
                  <a:gd name="connsiteY3" fmla="*/ 124301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123825">
                    <a:moveTo>
                      <a:pt x="7144" y="7144"/>
                    </a:moveTo>
                    <a:lnTo>
                      <a:pt x="34671" y="7144"/>
                    </a:lnTo>
                    <a:lnTo>
                      <a:pt x="34671" y="124301"/>
                    </a:lnTo>
                    <a:lnTo>
                      <a:pt x="7144" y="124301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6" name="자유형: 도형 765">
                <a:extLst>
                  <a:ext uri="{FF2B5EF4-FFF2-40B4-BE49-F238E27FC236}">
                    <a16:creationId xmlns:a16="http://schemas.microsoft.com/office/drawing/2014/main" id="{C213AF44-F290-403B-BAA6-DD74507C95D7}"/>
                  </a:ext>
                </a:extLst>
              </p:cNvPr>
              <p:cNvSpPr/>
              <p:nvPr/>
            </p:nvSpPr>
            <p:spPr>
              <a:xfrm>
                <a:off x="2134743" y="5234321"/>
                <a:ext cx="85725" cy="123825"/>
              </a:xfrm>
              <a:custGeom>
                <a:avLst/>
                <a:gdLst>
                  <a:gd name="connsiteX0" fmla="*/ 31051 w 85725"/>
                  <a:gd name="connsiteY0" fmla="*/ 58769 h 123825"/>
                  <a:gd name="connsiteX1" fmla="*/ 30766 w 85725"/>
                  <a:gd name="connsiteY1" fmla="*/ 59055 h 123825"/>
                  <a:gd name="connsiteX2" fmla="*/ 33242 w 85725"/>
                  <a:gd name="connsiteY2" fmla="*/ 124397 h 123825"/>
                  <a:gd name="connsiteX3" fmla="*/ 7144 w 85725"/>
                  <a:gd name="connsiteY3" fmla="*/ 124397 h 123825"/>
                  <a:gd name="connsiteX4" fmla="*/ 7144 w 85725"/>
                  <a:gd name="connsiteY4" fmla="*/ 7144 h 123825"/>
                  <a:gd name="connsiteX5" fmla="*/ 35433 w 85725"/>
                  <a:gd name="connsiteY5" fmla="*/ 7144 h 123825"/>
                  <a:gd name="connsiteX6" fmla="*/ 56674 w 85725"/>
                  <a:gd name="connsiteY6" fmla="*/ 72676 h 123825"/>
                  <a:gd name="connsiteX7" fmla="*/ 57150 w 85725"/>
                  <a:gd name="connsiteY7" fmla="*/ 72676 h 123825"/>
                  <a:gd name="connsiteX8" fmla="*/ 54483 w 85725"/>
                  <a:gd name="connsiteY8" fmla="*/ 7144 h 123825"/>
                  <a:gd name="connsiteX9" fmla="*/ 80581 w 85725"/>
                  <a:gd name="connsiteY9" fmla="*/ 7144 h 123825"/>
                  <a:gd name="connsiteX10" fmla="*/ 80581 w 85725"/>
                  <a:gd name="connsiteY10" fmla="*/ 124397 h 123825"/>
                  <a:gd name="connsiteX11" fmla="*/ 52483 w 85725"/>
                  <a:gd name="connsiteY11" fmla="*/ 124397 h 123825"/>
                  <a:gd name="connsiteX12" fmla="*/ 31051 w 85725"/>
                  <a:gd name="connsiteY12" fmla="*/ 58769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5725" h="123825">
                    <a:moveTo>
                      <a:pt x="31051" y="58769"/>
                    </a:moveTo>
                    <a:lnTo>
                      <a:pt x="30766" y="59055"/>
                    </a:lnTo>
                    <a:lnTo>
                      <a:pt x="33242" y="124397"/>
                    </a:lnTo>
                    <a:lnTo>
                      <a:pt x="7144" y="124397"/>
                    </a:lnTo>
                    <a:lnTo>
                      <a:pt x="7144" y="7144"/>
                    </a:lnTo>
                    <a:lnTo>
                      <a:pt x="35433" y="7144"/>
                    </a:lnTo>
                    <a:lnTo>
                      <a:pt x="56674" y="72676"/>
                    </a:lnTo>
                    <a:lnTo>
                      <a:pt x="57150" y="72676"/>
                    </a:lnTo>
                    <a:lnTo>
                      <a:pt x="54483" y="7144"/>
                    </a:lnTo>
                    <a:lnTo>
                      <a:pt x="80581" y="7144"/>
                    </a:lnTo>
                    <a:lnTo>
                      <a:pt x="80581" y="124397"/>
                    </a:lnTo>
                    <a:lnTo>
                      <a:pt x="52483" y="124397"/>
                    </a:lnTo>
                    <a:lnTo>
                      <a:pt x="31051" y="58769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7" name="자유형: 도형 766">
                <a:extLst>
                  <a:ext uri="{FF2B5EF4-FFF2-40B4-BE49-F238E27FC236}">
                    <a16:creationId xmlns:a16="http://schemas.microsoft.com/office/drawing/2014/main" id="{1E4E64FE-1A0F-4D04-9F03-900059646457}"/>
                  </a:ext>
                </a:extLst>
              </p:cNvPr>
              <p:cNvSpPr/>
              <p:nvPr/>
            </p:nvSpPr>
            <p:spPr>
              <a:xfrm>
                <a:off x="2221325" y="5234321"/>
                <a:ext cx="85725" cy="123825"/>
              </a:xfrm>
              <a:custGeom>
                <a:avLst/>
                <a:gdLst>
                  <a:gd name="connsiteX0" fmla="*/ 7144 w 85725"/>
                  <a:gd name="connsiteY0" fmla="*/ 124397 h 123825"/>
                  <a:gd name="connsiteX1" fmla="*/ 7144 w 85725"/>
                  <a:gd name="connsiteY1" fmla="*/ 7144 h 123825"/>
                  <a:gd name="connsiteX2" fmla="*/ 34671 w 85725"/>
                  <a:gd name="connsiteY2" fmla="*/ 7144 h 123825"/>
                  <a:gd name="connsiteX3" fmla="*/ 34671 w 85725"/>
                  <a:gd name="connsiteY3" fmla="*/ 52197 h 123825"/>
                  <a:gd name="connsiteX4" fmla="*/ 53721 w 85725"/>
                  <a:gd name="connsiteY4" fmla="*/ 52197 h 123825"/>
                  <a:gd name="connsiteX5" fmla="*/ 53721 w 85725"/>
                  <a:gd name="connsiteY5" fmla="*/ 7144 h 123825"/>
                  <a:gd name="connsiteX6" fmla="*/ 81153 w 85725"/>
                  <a:gd name="connsiteY6" fmla="*/ 7144 h 123825"/>
                  <a:gd name="connsiteX7" fmla="*/ 81153 w 85725"/>
                  <a:gd name="connsiteY7" fmla="*/ 124397 h 123825"/>
                  <a:gd name="connsiteX8" fmla="*/ 53721 w 85725"/>
                  <a:gd name="connsiteY8" fmla="*/ 124397 h 123825"/>
                  <a:gd name="connsiteX9" fmla="*/ 53721 w 85725"/>
                  <a:gd name="connsiteY9" fmla="*/ 75629 h 123825"/>
                  <a:gd name="connsiteX10" fmla="*/ 34671 w 85725"/>
                  <a:gd name="connsiteY10" fmla="*/ 75629 h 123825"/>
                  <a:gd name="connsiteX11" fmla="*/ 34671 w 85725"/>
                  <a:gd name="connsiteY11" fmla="*/ 124397 h 123825"/>
                  <a:gd name="connsiteX12" fmla="*/ 7144 w 85725"/>
                  <a:gd name="connsiteY12" fmla="*/ 124397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5725" h="123825">
                    <a:moveTo>
                      <a:pt x="7144" y="124397"/>
                    </a:moveTo>
                    <a:lnTo>
                      <a:pt x="7144" y="7144"/>
                    </a:lnTo>
                    <a:lnTo>
                      <a:pt x="34671" y="7144"/>
                    </a:lnTo>
                    <a:lnTo>
                      <a:pt x="34671" y="52197"/>
                    </a:lnTo>
                    <a:lnTo>
                      <a:pt x="53721" y="52197"/>
                    </a:lnTo>
                    <a:lnTo>
                      <a:pt x="53721" y="7144"/>
                    </a:lnTo>
                    <a:lnTo>
                      <a:pt x="81153" y="7144"/>
                    </a:lnTo>
                    <a:lnTo>
                      <a:pt x="81153" y="124397"/>
                    </a:lnTo>
                    <a:lnTo>
                      <a:pt x="53721" y="124397"/>
                    </a:lnTo>
                    <a:lnTo>
                      <a:pt x="53721" y="75629"/>
                    </a:lnTo>
                    <a:lnTo>
                      <a:pt x="34671" y="75629"/>
                    </a:lnTo>
                    <a:lnTo>
                      <a:pt x="34671" y="124397"/>
                    </a:lnTo>
                    <a:lnTo>
                      <a:pt x="7144" y="124397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8" name="자유형: 도형 767">
                <a:extLst>
                  <a:ext uri="{FF2B5EF4-FFF2-40B4-BE49-F238E27FC236}">
                    <a16:creationId xmlns:a16="http://schemas.microsoft.com/office/drawing/2014/main" id="{7BDB1083-927D-462B-B205-BB07758EA61A}"/>
                  </a:ext>
                </a:extLst>
              </p:cNvPr>
              <p:cNvSpPr/>
              <p:nvPr/>
            </p:nvSpPr>
            <p:spPr>
              <a:xfrm>
                <a:off x="2303336" y="5234321"/>
                <a:ext cx="123825" cy="123825"/>
              </a:xfrm>
              <a:custGeom>
                <a:avLst/>
                <a:gdLst>
                  <a:gd name="connsiteX0" fmla="*/ 90583 w 123825"/>
                  <a:gd name="connsiteY0" fmla="*/ 89345 h 123825"/>
                  <a:gd name="connsiteX1" fmla="*/ 90868 w 123825"/>
                  <a:gd name="connsiteY1" fmla="*/ 89345 h 123825"/>
                  <a:gd name="connsiteX2" fmla="*/ 99441 w 123825"/>
                  <a:gd name="connsiteY2" fmla="*/ 7144 h 123825"/>
                  <a:gd name="connsiteX3" fmla="*/ 125539 w 123825"/>
                  <a:gd name="connsiteY3" fmla="*/ 7144 h 123825"/>
                  <a:gd name="connsiteX4" fmla="*/ 106013 w 123825"/>
                  <a:gd name="connsiteY4" fmla="*/ 124397 h 123825"/>
                  <a:gd name="connsiteX5" fmla="*/ 75057 w 123825"/>
                  <a:gd name="connsiteY5" fmla="*/ 124397 h 123825"/>
                  <a:gd name="connsiteX6" fmla="*/ 66675 w 123825"/>
                  <a:gd name="connsiteY6" fmla="*/ 41910 h 123825"/>
                  <a:gd name="connsiteX7" fmla="*/ 66389 w 123825"/>
                  <a:gd name="connsiteY7" fmla="*/ 41910 h 123825"/>
                  <a:gd name="connsiteX8" fmla="*/ 57340 w 123825"/>
                  <a:gd name="connsiteY8" fmla="*/ 124397 h 123825"/>
                  <a:gd name="connsiteX9" fmla="*/ 26860 w 123825"/>
                  <a:gd name="connsiteY9" fmla="*/ 124397 h 123825"/>
                  <a:gd name="connsiteX10" fmla="*/ 7144 w 123825"/>
                  <a:gd name="connsiteY10" fmla="*/ 7144 h 123825"/>
                  <a:gd name="connsiteX11" fmla="*/ 33718 w 123825"/>
                  <a:gd name="connsiteY11" fmla="*/ 7144 h 123825"/>
                  <a:gd name="connsiteX12" fmla="*/ 42005 w 123825"/>
                  <a:gd name="connsiteY12" fmla="*/ 89535 h 123825"/>
                  <a:gd name="connsiteX13" fmla="*/ 42291 w 123825"/>
                  <a:gd name="connsiteY13" fmla="*/ 89249 h 123825"/>
                  <a:gd name="connsiteX14" fmla="*/ 53435 w 123825"/>
                  <a:gd name="connsiteY14" fmla="*/ 7144 h 123825"/>
                  <a:gd name="connsiteX15" fmla="*/ 79915 w 123825"/>
                  <a:gd name="connsiteY15" fmla="*/ 7144 h 123825"/>
                  <a:gd name="connsiteX16" fmla="*/ 90583 w 123825"/>
                  <a:gd name="connsiteY16" fmla="*/ 89345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3825" h="123825">
                    <a:moveTo>
                      <a:pt x="90583" y="89345"/>
                    </a:moveTo>
                    <a:lnTo>
                      <a:pt x="90868" y="89345"/>
                    </a:lnTo>
                    <a:lnTo>
                      <a:pt x="99441" y="7144"/>
                    </a:lnTo>
                    <a:lnTo>
                      <a:pt x="125539" y="7144"/>
                    </a:lnTo>
                    <a:lnTo>
                      <a:pt x="106013" y="124397"/>
                    </a:lnTo>
                    <a:lnTo>
                      <a:pt x="75057" y="124397"/>
                    </a:lnTo>
                    <a:lnTo>
                      <a:pt x="66675" y="41910"/>
                    </a:lnTo>
                    <a:lnTo>
                      <a:pt x="66389" y="41910"/>
                    </a:lnTo>
                    <a:lnTo>
                      <a:pt x="57340" y="124397"/>
                    </a:lnTo>
                    <a:lnTo>
                      <a:pt x="26860" y="124397"/>
                    </a:lnTo>
                    <a:lnTo>
                      <a:pt x="7144" y="7144"/>
                    </a:lnTo>
                    <a:lnTo>
                      <a:pt x="33718" y="7144"/>
                    </a:lnTo>
                    <a:lnTo>
                      <a:pt x="42005" y="89535"/>
                    </a:lnTo>
                    <a:lnTo>
                      <a:pt x="42291" y="89249"/>
                    </a:lnTo>
                    <a:lnTo>
                      <a:pt x="53435" y="7144"/>
                    </a:lnTo>
                    <a:lnTo>
                      <a:pt x="79915" y="7144"/>
                    </a:lnTo>
                    <a:lnTo>
                      <a:pt x="90583" y="89345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9" name="자유형: 도형 768">
                <a:extLst>
                  <a:ext uri="{FF2B5EF4-FFF2-40B4-BE49-F238E27FC236}">
                    <a16:creationId xmlns:a16="http://schemas.microsoft.com/office/drawing/2014/main" id="{26BD7A6A-D691-4A58-9ED8-9C1914B178D6}"/>
                  </a:ext>
                </a:extLst>
              </p:cNvPr>
              <p:cNvSpPr/>
              <p:nvPr/>
            </p:nvSpPr>
            <p:spPr>
              <a:xfrm>
                <a:off x="2417064" y="5234321"/>
                <a:ext cx="95250" cy="123825"/>
              </a:xfrm>
              <a:custGeom>
                <a:avLst/>
                <a:gdLst>
                  <a:gd name="connsiteX0" fmla="*/ 49340 w 95250"/>
                  <a:gd name="connsiteY0" fmla="*/ 28480 h 123825"/>
                  <a:gd name="connsiteX1" fmla="*/ 49054 w 95250"/>
                  <a:gd name="connsiteY1" fmla="*/ 28480 h 123825"/>
                  <a:gd name="connsiteX2" fmla="*/ 34862 w 95250"/>
                  <a:gd name="connsiteY2" fmla="*/ 124397 h 123825"/>
                  <a:gd name="connsiteX3" fmla="*/ 7144 w 95250"/>
                  <a:gd name="connsiteY3" fmla="*/ 124397 h 123825"/>
                  <a:gd name="connsiteX4" fmla="*/ 32766 w 95250"/>
                  <a:gd name="connsiteY4" fmla="*/ 7144 h 123825"/>
                  <a:gd name="connsiteX5" fmla="*/ 65913 w 95250"/>
                  <a:gd name="connsiteY5" fmla="*/ 7144 h 123825"/>
                  <a:gd name="connsiteX6" fmla="*/ 91345 w 95250"/>
                  <a:gd name="connsiteY6" fmla="*/ 124397 h 123825"/>
                  <a:gd name="connsiteX7" fmla="*/ 63532 w 95250"/>
                  <a:gd name="connsiteY7" fmla="*/ 124397 h 123825"/>
                  <a:gd name="connsiteX8" fmla="*/ 49340 w 95250"/>
                  <a:gd name="connsiteY8" fmla="*/ 28480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95250" h="123825">
                    <a:moveTo>
                      <a:pt x="49340" y="28480"/>
                    </a:moveTo>
                    <a:lnTo>
                      <a:pt x="49054" y="28480"/>
                    </a:lnTo>
                    <a:lnTo>
                      <a:pt x="34862" y="124397"/>
                    </a:lnTo>
                    <a:lnTo>
                      <a:pt x="7144" y="124397"/>
                    </a:lnTo>
                    <a:lnTo>
                      <a:pt x="32766" y="7144"/>
                    </a:lnTo>
                    <a:lnTo>
                      <a:pt x="65913" y="7144"/>
                    </a:lnTo>
                    <a:lnTo>
                      <a:pt x="91345" y="124397"/>
                    </a:lnTo>
                    <a:lnTo>
                      <a:pt x="63532" y="124397"/>
                    </a:lnTo>
                    <a:lnTo>
                      <a:pt x="49340" y="28480"/>
                    </a:lnTo>
                    <a:close/>
                  </a:path>
                </a:pathLst>
              </a:custGeom>
              <a:solidFill>
                <a:srgbClr val="1826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20" name="그룹 19">
              <a:extLst>
                <a:ext uri="{FF2B5EF4-FFF2-40B4-BE49-F238E27FC236}">
                  <a16:creationId xmlns:a16="http://schemas.microsoft.com/office/drawing/2014/main" id="{09B95987-5FDB-4943-8A30-E786F6592059}"/>
                </a:ext>
              </a:extLst>
            </p:cNvPr>
            <p:cNvGrpSpPr/>
            <p:nvPr/>
          </p:nvGrpSpPr>
          <p:grpSpPr>
            <a:xfrm>
              <a:off x="2383393" y="4491327"/>
              <a:ext cx="633889" cy="126873"/>
              <a:chOff x="3893248" y="5252419"/>
              <a:chExt cx="633889" cy="126873"/>
            </a:xfrm>
          </p:grpSpPr>
          <p:sp>
            <p:nvSpPr>
              <p:cNvPr id="728" name="자유형: 도형 727">
                <a:extLst>
                  <a:ext uri="{FF2B5EF4-FFF2-40B4-BE49-F238E27FC236}">
                    <a16:creationId xmlns:a16="http://schemas.microsoft.com/office/drawing/2014/main" id="{8D6B0026-4811-48F9-B92B-0A3CBF05BFCB}"/>
                  </a:ext>
                </a:extLst>
              </p:cNvPr>
              <p:cNvSpPr/>
              <p:nvPr/>
            </p:nvSpPr>
            <p:spPr>
              <a:xfrm>
                <a:off x="4128326" y="5303187"/>
                <a:ext cx="38100" cy="57150"/>
              </a:xfrm>
              <a:custGeom>
                <a:avLst/>
                <a:gdLst>
                  <a:gd name="connsiteX0" fmla="*/ 19717 w 38100"/>
                  <a:gd name="connsiteY0" fmla="*/ 8668 h 57150"/>
                  <a:gd name="connsiteX1" fmla="*/ 19717 w 38100"/>
                  <a:gd name="connsiteY1" fmla="*/ 15526 h 57150"/>
                  <a:gd name="connsiteX2" fmla="*/ 32956 w 38100"/>
                  <a:gd name="connsiteY2" fmla="*/ 7144 h 57150"/>
                  <a:gd name="connsiteX3" fmla="*/ 35623 w 38100"/>
                  <a:gd name="connsiteY3" fmla="*/ 7144 h 57150"/>
                  <a:gd name="connsiteX4" fmla="*/ 35623 w 38100"/>
                  <a:gd name="connsiteY4" fmla="*/ 18955 h 57150"/>
                  <a:gd name="connsiteX5" fmla="*/ 32956 w 38100"/>
                  <a:gd name="connsiteY5" fmla="*/ 18955 h 57150"/>
                  <a:gd name="connsiteX6" fmla="*/ 20955 w 38100"/>
                  <a:gd name="connsiteY6" fmla="*/ 31718 h 57150"/>
                  <a:gd name="connsiteX7" fmla="*/ 20955 w 38100"/>
                  <a:gd name="connsiteY7" fmla="*/ 57912 h 57150"/>
                  <a:gd name="connsiteX8" fmla="*/ 7144 w 38100"/>
                  <a:gd name="connsiteY8" fmla="*/ 57912 h 57150"/>
                  <a:gd name="connsiteX9" fmla="*/ 7144 w 38100"/>
                  <a:gd name="connsiteY9" fmla="*/ 8763 h 57150"/>
                  <a:gd name="connsiteX10" fmla="*/ 19717 w 38100"/>
                  <a:gd name="connsiteY10" fmla="*/ 876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8100" h="57150">
                    <a:moveTo>
                      <a:pt x="19717" y="8668"/>
                    </a:moveTo>
                    <a:cubicBezTo>
                      <a:pt x="19717" y="8668"/>
                      <a:pt x="19717" y="13240"/>
                      <a:pt x="19717" y="15526"/>
                    </a:cubicBezTo>
                    <a:cubicBezTo>
                      <a:pt x="20383" y="14288"/>
                      <a:pt x="24574" y="7144"/>
                      <a:pt x="32956" y="7144"/>
                    </a:cubicBezTo>
                    <a:lnTo>
                      <a:pt x="35623" y="7144"/>
                    </a:lnTo>
                    <a:lnTo>
                      <a:pt x="35623" y="18955"/>
                    </a:lnTo>
                    <a:lnTo>
                      <a:pt x="32956" y="18955"/>
                    </a:lnTo>
                    <a:cubicBezTo>
                      <a:pt x="25241" y="18955"/>
                      <a:pt x="20955" y="24670"/>
                      <a:pt x="20955" y="31718"/>
                    </a:cubicBezTo>
                    <a:lnTo>
                      <a:pt x="20955" y="57912"/>
                    </a:lnTo>
                    <a:lnTo>
                      <a:pt x="7144" y="57912"/>
                    </a:lnTo>
                    <a:lnTo>
                      <a:pt x="7144" y="8763"/>
                    </a:lnTo>
                    <a:lnTo>
                      <a:pt x="19717" y="8763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9" name="자유형: 도형 728">
                <a:extLst>
                  <a:ext uri="{FF2B5EF4-FFF2-40B4-BE49-F238E27FC236}">
                    <a16:creationId xmlns:a16="http://schemas.microsoft.com/office/drawing/2014/main" id="{0C67A4FA-F92B-4D80-A257-7300945F5340}"/>
                  </a:ext>
                </a:extLst>
              </p:cNvPr>
              <p:cNvSpPr/>
              <p:nvPr/>
            </p:nvSpPr>
            <p:spPr>
              <a:xfrm>
                <a:off x="4243864" y="5303092"/>
                <a:ext cx="66675" cy="76200"/>
              </a:xfrm>
              <a:custGeom>
                <a:avLst/>
                <a:gdLst>
                  <a:gd name="connsiteX0" fmla="*/ 47244 w 66675"/>
                  <a:gd name="connsiteY0" fmla="*/ 32671 h 76200"/>
                  <a:gd name="connsiteX1" fmla="*/ 33528 w 66675"/>
                  <a:gd name="connsiteY1" fmla="*/ 19241 h 76200"/>
                  <a:gd name="connsiteX2" fmla="*/ 19812 w 66675"/>
                  <a:gd name="connsiteY2" fmla="*/ 32290 h 76200"/>
                  <a:gd name="connsiteX3" fmla="*/ 33528 w 66675"/>
                  <a:gd name="connsiteY3" fmla="*/ 46196 h 76200"/>
                  <a:gd name="connsiteX4" fmla="*/ 47244 w 66675"/>
                  <a:gd name="connsiteY4" fmla="*/ 46196 h 76200"/>
                  <a:gd name="connsiteX5" fmla="*/ 47244 w 66675"/>
                  <a:gd name="connsiteY5" fmla="*/ 32766 h 76200"/>
                  <a:gd name="connsiteX6" fmla="*/ 48483 w 66675"/>
                  <a:gd name="connsiteY6" fmla="*/ 14669 h 76200"/>
                  <a:gd name="connsiteX7" fmla="*/ 48483 w 66675"/>
                  <a:gd name="connsiteY7" fmla="*/ 8668 h 76200"/>
                  <a:gd name="connsiteX8" fmla="*/ 61055 w 66675"/>
                  <a:gd name="connsiteY8" fmla="*/ 8668 h 76200"/>
                  <a:gd name="connsiteX9" fmla="*/ 61055 w 66675"/>
                  <a:gd name="connsiteY9" fmla="*/ 75248 h 76200"/>
                  <a:gd name="connsiteX10" fmla="*/ 47244 w 66675"/>
                  <a:gd name="connsiteY10" fmla="*/ 75248 h 76200"/>
                  <a:gd name="connsiteX11" fmla="*/ 47244 w 66675"/>
                  <a:gd name="connsiteY11" fmla="*/ 57817 h 76200"/>
                  <a:gd name="connsiteX12" fmla="*/ 32957 w 66675"/>
                  <a:gd name="connsiteY12" fmla="*/ 57817 h 76200"/>
                  <a:gd name="connsiteX13" fmla="*/ 7144 w 66675"/>
                  <a:gd name="connsiteY13" fmla="*/ 32480 h 76200"/>
                  <a:gd name="connsiteX14" fmla="*/ 32195 w 66675"/>
                  <a:gd name="connsiteY14" fmla="*/ 7144 h 76200"/>
                  <a:gd name="connsiteX15" fmla="*/ 48483 w 66675"/>
                  <a:gd name="connsiteY15" fmla="*/ 1466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6675" h="76200">
                    <a:moveTo>
                      <a:pt x="47244" y="32671"/>
                    </a:moveTo>
                    <a:cubicBezTo>
                      <a:pt x="47244" y="25241"/>
                      <a:pt x="41053" y="19241"/>
                      <a:pt x="33528" y="19241"/>
                    </a:cubicBezTo>
                    <a:cubicBezTo>
                      <a:pt x="26003" y="19241"/>
                      <a:pt x="20003" y="24956"/>
                      <a:pt x="19812" y="32290"/>
                    </a:cubicBezTo>
                    <a:cubicBezTo>
                      <a:pt x="19621" y="39815"/>
                      <a:pt x="25622" y="46196"/>
                      <a:pt x="33528" y="46196"/>
                    </a:cubicBezTo>
                    <a:lnTo>
                      <a:pt x="47244" y="46196"/>
                    </a:lnTo>
                    <a:lnTo>
                      <a:pt x="47244" y="32766"/>
                    </a:lnTo>
                    <a:close/>
                    <a:moveTo>
                      <a:pt x="48483" y="14669"/>
                    </a:moveTo>
                    <a:lnTo>
                      <a:pt x="48483" y="8668"/>
                    </a:lnTo>
                    <a:lnTo>
                      <a:pt x="61055" y="8668"/>
                    </a:lnTo>
                    <a:lnTo>
                      <a:pt x="61055" y="75248"/>
                    </a:lnTo>
                    <a:lnTo>
                      <a:pt x="47244" y="75248"/>
                    </a:lnTo>
                    <a:lnTo>
                      <a:pt x="47244" y="57817"/>
                    </a:lnTo>
                    <a:lnTo>
                      <a:pt x="32957" y="57817"/>
                    </a:lnTo>
                    <a:cubicBezTo>
                      <a:pt x="18479" y="57817"/>
                      <a:pt x="7144" y="46482"/>
                      <a:pt x="7144" y="32480"/>
                    </a:cubicBezTo>
                    <a:cubicBezTo>
                      <a:pt x="7144" y="18479"/>
                      <a:pt x="19050" y="7144"/>
                      <a:pt x="32195" y="7144"/>
                    </a:cubicBezTo>
                    <a:cubicBezTo>
                      <a:pt x="42958" y="7144"/>
                      <a:pt x="48483" y="14669"/>
                      <a:pt x="48483" y="14669"/>
                    </a:cubicBez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0" name="자유형: 도형 729">
                <a:extLst>
                  <a:ext uri="{FF2B5EF4-FFF2-40B4-BE49-F238E27FC236}">
                    <a16:creationId xmlns:a16="http://schemas.microsoft.com/office/drawing/2014/main" id="{C700E55D-F4B2-4BFB-802E-75588A82F1AC}"/>
                  </a:ext>
                </a:extLst>
              </p:cNvPr>
              <p:cNvSpPr/>
              <p:nvPr/>
            </p:nvSpPr>
            <p:spPr>
              <a:xfrm>
                <a:off x="4100798" y="5286614"/>
                <a:ext cx="19050" cy="76200"/>
              </a:xfrm>
              <a:custGeom>
                <a:avLst/>
                <a:gdLst>
                  <a:gd name="connsiteX0" fmla="*/ 20955 w 19050"/>
                  <a:gd name="connsiteY0" fmla="*/ 25241 h 76200"/>
                  <a:gd name="connsiteX1" fmla="*/ 20955 w 19050"/>
                  <a:gd name="connsiteY1" fmla="*/ 74390 h 76200"/>
                  <a:gd name="connsiteX2" fmla="*/ 7144 w 19050"/>
                  <a:gd name="connsiteY2" fmla="*/ 74390 h 76200"/>
                  <a:gd name="connsiteX3" fmla="*/ 7144 w 19050"/>
                  <a:gd name="connsiteY3" fmla="*/ 25241 h 76200"/>
                  <a:gd name="connsiteX4" fmla="*/ 20955 w 19050"/>
                  <a:gd name="connsiteY4" fmla="*/ 25241 h 76200"/>
                  <a:gd name="connsiteX5" fmla="*/ 20955 w 19050"/>
                  <a:gd name="connsiteY5" fmla="*/ 7144 h 76200"/>
                  <a:gd name="connsiteX6" fmla="*/ 20955 w 19050"/>
                  <a:gd name="connsiteY6" fmla="*/ 18955 h 76200"/>
                  <a:gd name="connsiteX7" fmla="*/ 7144 w 19050"/>
                  <a:gd name="connsiteY7" fmla="*/ 18955 h 76200"/>
                  <a:gd name="connsiteX8" fmla="*/ 7144 w 19050"/>
                  <a:gd name="connsiteY8" fmla="*/ 7144 h 76200"/>
                  <a:gd name="connsiteX9" fmla="*/ 20955 w 19050"/>
                  <a:gd name="connsiteY9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76200">
                    <a:moveTo>
                      <a:pt x="20955" y="25241"/>
                    </a:moveTo>
                    <a:lnTo>
                      <a:pt x="20955" y="74390"/>
                    </a:lnTo>
                    <a:lnTo>
                      <a:pt x="7144" y="74390"/>
                    </a:lnTo>
                    <a:lnTo>
                      <a:pt x="7144" y="25241"/>
                    </a:lnTo>
                    <a:lnTo>
                      <a:pt x="20955" y="25241"/>
                    </a:lnTo>
                    <a:close/>
                    <a:moveTo>
                      <a:pt x="20955" y="7144"/>
                    </a:moveTo>
                    <a:lnTo>
                      <a:pt x="20955" y="18955"/>
                    </a:lnTo>
                    <a:lnTo>
                      <a:pt x="7144" y="18955"/>
                    </a:lnTo>
                    <a:lnTo>
                      <a:pt x="7144" y="7144"/>
                    </a:lnTo>
                    <a:lnTo>
                      <a:pt x="20955" y="7144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1" name="자유형: 도형 730">
                <a:extLst>
                  <a:ext uri="{FF2B5EF4-FFF2-40B4-BE49-F238E27FC236}">
                    <a16:creationId xmlns:a16="http://schemas.microsoft.com/office/drawing/2014/main" id="{F382C601-5545-4359-9D0A-F23B8B47EE71}"/>
                  </a:ext>
                </a:extLst>
              </p:cNvPr>
              <p:cNvSpPr/>
              <p:nvPr/>
            </p:nvSpPr>
            <p:spPr>
              <a:xfrm>
                <a:off x="4032980" y="5286614"/>
                <a:ext cx="66675" cy="76200"/>
              </a:xfrm>
              <a:custGeom>
                <a:avLst/>
                <a:gdLst>
                  <a:gd name="connsiteX0" fmla="*/ 37147 w 66675"/>
                  <a:gd name="connsiteY0" fmla="*/ 18955 h 76200"/>
                  <a:gd name="connsiteX1" fmla="*/ 21241 w 66675"/>
                  <a:gd name="connsiteY1" fmla="*/ 34004 h 76200"/>
                  <a:gd name="connsiteX2" fmla="*/ 21241 w 66675"/>
                  <a:gd name="connsiteY2" fmla="*/ 41053 h 76200"/>
                  <a:gd name="connsiteX3" fmla="*/ 46101 w 66675"/>
                  <a:gd name="connsiteY3" fmla="*/ 41053 h 76200"/>
                  <a:gd name="connsiteX4" fmla="*/ 46101 w 66675"/>
                  <a:gd name="connsiteY4" fmla="*/ 18955 h 76200"/>
                  <a:gd name="connsiteX5" fmla="*/ 37243 w 66675"/>
                  <a:gd name="connsiteY5" fmla="*/ 18955 h 76200"/>
                  <a:gd name="connsiteX6" fmla="*/ 46006 w 66675"/>
                  <a:gd name="connsiteY6" fmla="*/ 74390 h 76200"/>
                  <a:gd name="connsiteX7" fmla="*/ 46006 w 66675"/>
                  <a:gd name="connsiteY7" fmla="*/ 52197 h 76200"/>
                  <a:gd name="connsiteX8" fmla="*/ 21146 w 66675"/>
                  <a:gd name="connsiteY8" fmla="*/ 52197 h 76200"/>
                  <a:gd name="connsiteX9" fmla="*/ 21146 w 66675"/>
                  <a:gd name="connsiteY9" fmla="*/ 74390 h 76200"/>
                  <a:gd name="connsiteX10" fmla="*/ 7144 w 66675"/>
                  <a:gd name="connsiteY10" fmla="*/ 74390 h 76200"/>
                  <a:gd name="connsiteX11" fmla="*/ 7144 w 66675"/>
                  <a:gd name="connsiteY11" fmla="*/ 35242 h 76200"/>
                  <a:gd name="connsiteX12" fmla="*/ 37052 w 66675"/>
                  <a:gd name="connsiteY12" fmla="*/ 7144 h 76200"/>
                  <a:gd name="connsiteX13" fmla="*/ 59912 w 66675"/>
                  <a:gd name="connsiteY13" fmla="*/ 7144 h 76200"/>
                  <a:gd name="connsiteX14" fmla="*/ 59912 w 66675"/>
                  <a:gd name="connsiteY14" fmla="*/ 74390 h 76200"/>
                  <a:gd name="connsiteX15" fmla="*/ 45911 w 66675"/>
                  <a:gd name="connsiteY15" fmla="*/ 74390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6675" h="76200">
                    <a:moveTo>
                      <a:pt x="37147" y="18955"/>
                    </a:moveTo>
                    <a:cubicBezTo>
                      <a:pt x="28385" y="18955"/>
                      <a:pt x="21241" y="25622"/>
                      <a:pt x="21241" y="34004"/>
                    </a:cubicBezTo>
                    <a:lnTo>
                      <a:pt x="21241" y="41053"/>
                    </a:lnTo>
                    <a:lnTo>
                      <a:pt x="46101" y="41053"/>
                    </a:lnTo>
                    <a:lnTo>
                      <a:pt x="46101" y="18955"/>
                    </a:lnTo>
                    <a:lnTo>
                      <a:pt x="37243" y="18955"/>
                    </a:lnTo>
                    <a:close/>
                    <a:moveTo>
                      <a:pt x="46006" y="74390"/>
                    </a:moveTo>
                    <a:lnTo>
                      <a:pt x="46006" y="52197"/>
                    </a:lnTo>
                    <a:lnTo>
                      <a:pt x="21146" y="52197"/>
                    </a:lnTo>
                    <a:lnTo>
                      <a:pt x="21146" y="74390"/>
                    </a:lnTo>
                    <a:lnTo>
                      <a:pt x="7144" y="74390"/>
                    </a:lnTo>
                    <a:lnTo>
                      <a:pt x="7144" y="35242"/>
                    </a:lnTo>
                    <a:cubicBezTo>
                      <a:pt x="7144" y="19717"/>
                      <a:pt x="20479" y="7144"/>
                      <a:pt x="37052" y="7144"/>
                    </a:cubicBezTo>
                    <a:lnTo>
                      <a:pt x="59912" y="7144"/>
                    </a:lnTo>
                    <a:lnTo>
                      <a:pt x="59912" y="74390"/>
                    </a:lnTo>
                    <a:lnTo>
                      <a:pt x="45911" y="74390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2" name="자유형: 도형 731">
                <a:extLst>
                  <a:ext uri="{FF2B5EF4-FFF2-40B4-BE49-F238E27FC236}">
                    <a16:creationId xmlns:a16="http://schemas.microsoft.com/office/drawing/2014/main" id="{61229EC1-0C52-42F2-9FCE-BA61AE82F6B7}"/>
                  </a:ext>
                </a:extLst>
              </p:cNvPr>
              <p:cNvSpPr/>
              <p:nvPr/>
            </p:nvSpPr>
            <p:spPr>
              <a:xfrm>
                <a:off x="4220242" y="5286614"/>
                <a:ext cx="19050" cy="76200"/>
              </a:xfrm>
              <a:custGeom>
                <a:avLst/>
                <a:gdLst>
                  <a:gd name="connsiteX0" fmla="*/ 20955 w 19050"/>
                  <a:gd name="connsiteY0" fmla="*/ 7144 h 76200"/>
                  <a:gd name="connsiteX1" fmla="*/ 20955 w 19050"/>
                  <a:gd name="connsiteY1" fmla="*/ 18955 h 76200"/>
                  <a:gd name="connsiteX2" fmla="*/ 7144 w 19050"/>
                  <a:gd name="connsiteY2" fmla="*/ 18955 h 76200"/>
                  <a:gd name="connsiteX3" fmla="*/ 7144 w 19050"/>
                  <a:gd name="connsiteY3" fmla="*/ 7144 h 76200"/>
                  <a:gd name="connsiteX4" fmla="*/ 20955 w 19050"/>
                  <a:gd name="connsiteY4" fmla="*/ 7144 h 76200"/>
                  <a:gd name="connsiteX5" fmla="*/ 20955 w 19050"/>
                  <a:gd name="connsiteY5" fmla="*/ 25241 h 76200"/>
                  <a:gd name="connsiteX6" fmla="*/ 20955 w 19050"/>
                  <a:gd name="connsiteY6" fmla="*/ 74390 h 76200"/>
                  <a:gd name="connsiteX7" fmla="*/ 7144 w 19050"/>
                  <a:gd name="connsiteY7" fmla="*/ 74390 h 76200"/>
                  <a:gd name="connsiteX8" fmla="*/ 7144 w 19050"/>
                  <a:gd name="connsiteY8" fmla="*/ 25241 h 76200"/>
                  <a:gd name="connsiteX9" fmla="*/ 20955 w 19050"/>
                  <a:gd name="connsiteY9" fmla="*/ 2524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76200">
                    <a:moveTo>
                      <a:pt x="20955" y="7144"/>
                    </a:moveTo>
                    <a:lnTo>
                      <a:pt x="20955" y="18955"/>
                    </a:lnTo>
                    <a:lnTo>
                      <a:pt x="7144" y="18955"/>
                    </a:lnTo>
                    <a:lnTo>
                      <a:pt x="7144" y="7144"/>
                    </a:lnTo>
                    <a:lnTo>
                      <a:pt x="20955" y="7144"/>
                    </a:lnTo>
                    <a:close/>
                    <a:moveTo>
                      <a:pt x="20955" y="25241"/>
                    </a:moveTo>
                    <a:lnTo>
                      <a:pt x="20955" y="74390"/>
                    </a:lnTo>
                    <a:lnTo>
                      <a:pt x="7144" y="74390"/>
                    </a:lnTo>
                    <a:lnTo>
                      <a:pt x="7144" y="25241"/>
                    </a:lnTo>
                    <a:lnTo>
                      <a:pt x="20955" y="25241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3" name="자유형: 도형 732">
                <a:extLst>
                  <a:ext uri="{FF2B5EF4-FFF2-40B4-BE49-F238E27FC236}">
                    <a16:creationId xmlns:a16="http://schemas.microsoft.com/office/drawing/2014/main" id="{AFEF2625-A0F6-4A2D-A283-5CA8D3EC8F0B}"/>
                  </a:ext>
                </a:extLst>
              </p:cNvPr>
              <p:cNvSpPr/>
              <p:nvPr/>
            </p:nvSpPr>
            <p:spPr>
              <a:xfrm>
                <a:off x="4373023" y="5286614"/>
                <a:ext cx="19050" cy="76200"/>
              </a:xfrm>
              <a:custGeom>
                <a:avLst/>
                <a:gdLst>
                  <a:gd name="connsiteX0" fmla="*/ 20955 w 19050"/>
                  <a:gd name="connsiteY0" fmla="*/ 7144 h 76200"/>
                  <a:gd name="connsiteX1" fmla="*/ 20955 w 19050"/>
                  <a:gd name="connsiteY1" fmla="*/ 18955 h 76200"/>
                  <a:gd name="connsiteX2" fmla="*/ 7144 w 19050"/>
                  <a:gd name="connsiteY2" fmla="*/ 18955 h 76200"/>
                  <a:gd name="connsiteX3" fmla="*/ 7144 w 19050"/>
                  <a:gd name="connsiteY3" fmla="*/ 7144 h 76200"/>
                  <a:gd name="connsiteX4" fmla="*/ 20955 w 19050"/>
                  <a:gd name="connsiteY4" fmla="*/ 7144 h 76200"/>
                  <a:gd name="connsiteX5" fmla="*/ 20955 w 19050"/>
                  <a:gd name="connsiteY5" fmla="*/ 25241 h 76200"/>
                  <a:gd name="connsiteX6" fmla="*/ 20955 w 19050"/>
                  <a:gd name="connsiteY6" fmla="*/ 74390 h 76200"/>
                  <a:gd name="connsiteX7" fmla="*/ 7144 w 19050"/>
                  <a:gd name="connsiteY7" fmla="*/ 74390 h 76200"/>
                  <a:gd name="connsiteX8" fmla="*/ 7144 w 19050"/>
                  <a:gd name="connsiteY8" fmla="*/ 25241 h 76200"/>
                  <a:gd name="connsiteX9" fmla="*/ 20955 w 19050"/>
                  <a:gd name="connsiteY9" fmla="*/ 2524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76200">
                    <a:moveTo>
                      <a:pt x="20955" y="7144"/>
                    </a:moveTo>
                    <a:lnTo>
                      <a:pt x="20955" y="18955"/>
                    </a:lnTo>
                    <a:lnTo>
                      <a:pt x="7144" y="18955"/>
                    </a:lnTo>
                    <a:lnTo>
                      <a:pt x="7144" y="7144"/>
                    </a:lnTo>
                    <a:lnTo>
                      <a:pt x="20955" y="7144"/>
                    </a:lnTo>
                    <a:close/>
                    <a:moveTo>
                      <a:pt x="20955" y="25241"/>
                    </a:moveTo>
                    <a:lnTo>
                      <a:pt x="20955" y="74390"/>
                    </a:lnTo>
                    <a:lnTo>
                      <a:pt x="7144" y="74390"/>
                    </a:lnTo>
                    <a:lnTo>
                      <a:pt x="7144" y="25241"/>
                    </a:lnTo>
                    <a:lnTo>
                      <a:pt x="20955" y="25241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4" name="자유형: 도형 733">
                <a:extLst>
                  <a:ext uri="{FF2B5EF4-FFF2-40B4-BE49-F238E27FC236}">
                    <a16:creationId xmlns:a16="http://schemas.microsoft.com/office/drawing/2014/main" id="{853FE6C7-68ED-4302-A70F-91AAF6716707}"/>
                  </a:ext>
                </a:extLst>
              </p:cNvPr>
              <p:cNvSpPr/>
              <p:nvPr/>
            </p:nvSpPr>
            <p:spPr>
              <a:xfrm>
                <a:off x="4309872" y="5304616"/>
                <a:ext cx="57150" cy="57150"/>
              </a:xfrm>
              <a:custGeom>
                <a:avLst/>
                <a:gdLst>
                  <a:gd name="connsiteX0" fmla="*/ 7239 w 57150"/>
                  <a:gd name="connsiteY0" fmla="*/ 7239 h 57150"/>
                  <a:gd name="connsiteX1" fmla="*/ 21050 w 57150"/>
                  <a:gd name="connsiteY1" fmla="*/ 7239 h 57150"/>
                  <a:gd name="connsiteX2" fmla="*/ 21050 w 57150"/>
                  <a:gd name="connsiteY2" fmla="*/ 34766 h 57150"/>
                  <a:gd name="connsiteX3" fmla="*/ 31909 w 57150"/>
                  <a:gd name="connsiteY3" fmla="*/ 46196 h 57150"/>
                  <a:gd name="connsiteX4" fmla="*/ 43053 w 57150"/>
                  <a:gd name="connsiteY4" fmla="*/ 34766 h 57150"/>
                  <a:gd name="connsiteX5" fmla="*/ 43053 w 57150"/>
                  <a:gd name="connsiteY5" fmla="*/ 7239 h 57150"/>
                  <a:gd name="connsiteX6" fmla="*/ 56864 w 57150"/>
                  <a:gd name="connsiteY6" fmla="*/ 7239 h 57150"/>
                  <a:gd name="connsiteX7" fmla="*/ 56864 w 57150"/>
                  <a:gd name="connsiteY7" fmla="*/ 56388 h 57150"/>
                  <a:gd name="connsiteX8" fmla="*/ 44196 w 57150"/>
                  <a:gd name="connsiteY8" fmla="*/ 56388 h 57150"/>
                  <a:gd name="connsiteX9" fmla="*/ 44196 w 57150"/>
                  <a:gd name="connsiteY9" fmla="*/ 50483 h 57150"/>
                  <a:gd name="connsiteX10" fmla="*/ 44005 w 57150"/>
                  <a:gd name="connsiteY10" fmla="*/ 50673 h 57150"/>
                  <a:gd name="connsiteX11" fmla="*/ 27813 w 57150"/>
                  <a:gd name="connsiteY11" fmla="*/ 57912 h 57150"/>
                  <a:gd name="connsiteX12" fmla="*/ 7144 w 57150"/>
                  <a:gd name="connsiteY12" fmla="*/ 36671 h 57150"/>
                  <a:gd name="connsiteX13" fmla="*/ 7144 w 57150"/>
                  <a:gd name="connsiteY13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150" h="57150">
                    <a:moveTo>
                      <a:pt x="7239" y="7239"/>
                    </a:moveTo>
                    <a:lnTo>
                      <a:pt x="21050" y="7239"/>
                    </a:lnTo>
                    <a:lnTo>
                      <a:pt x="21050" y="34766"/>
                    </a:lnTo>
                    <a:cubicBezTo>
                      <a:pt x="21050" y="42291"/>
                      <a:pt x="26575" y="46196"/>
                      <a:pt x="31909" y="46196"/>
                    </a:cubicBezTo>
                    <a:cubicBezTo>
                      <a:pt x="37243" y="46196"/>
                      <a:pt x="43053" y="42767"/>
                      <a:pt x="43053" y="34766"/>
                    </a:cubicBezTo>
                    <a:lnTo>
                      <a:pt x="43053" y="7239"/>
                    </a:lnTo>
                    <a:lnTo>
                      <a:pt x="56864" y="7239"/>
                    </a:lnTo>
                    <a:lnTo>
                      <a:pt x="56864" y="56388"/>
                    </a:lnTo>
                    <a:lnTo>
                      <a:pt x="44196" y="56388"/>
                    </a:lnTo>
                    <a:lnTo>
                      <a:pt x="44196" y="50483"/>
                    </a:lnTo>
                    <a:lnTo>
                      <a:pt x="44005" y="50673"/>
                    </a:lnTo>
                    <a:cubicBezTo>
                      <a:pt x="40005" y="55245"/>
                      <a:pt x="34385" y="57912"/>
                      <a:pt x="27813" y="57912"/>
                    </a:cubicBezTo>
                    <a:cubicBezTo>
                      <a:pt x="17240" y="57912"/>
                      <a:pt x="7144" y="49244"/>
                      <a:pt x="7144" y="36671"/>
                    </a:cubicBez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5" name="자유형: 도형 734">
                <a:extLst>
                  <a:ext uri="{FF2B5EF4-FFF2-40B4-BE49-F238E27FC236}">
                    <a16:creationId xmlns:a16="http://schemas.microsoft.com/office/drawing/2014/main" id="{EC6DD72C-E38A-4ADD-820E-E592F40D30EF}"/>
                  </a:ext>
                </a:extLst>
              </p:cNvPr>
              <p:cNvSpPr/>
              <p:nvPr/>
            </p:nvSpPr>
            <p:spPr>
              <a:xfrm>
                <a:off x="4179094" y="5286614"/>
                <a:ext cx="38100" cy="76200"/>
              </a:xfrm>
              <a:custGeom>
                <a:avLst/>
                <a:gdLst>
                  <a:gd name="connsiteX0" fmla="*/ 21146 w 38100"/>
                  <a:gd name="connsiteY0" fmla="*/ 7144 h 76200"/>
                  <a:gd name="connsiteX1" fmla="*/ 21146 w 38100"/>
                  <a:gd name="connsiteY1" fmla="*/ 62579 h 76200"/>
                  <a:gd name="connsiteX2" fmla="*/ 39148 w 38100"/>
                  <a:gd name="connsiteY2" fmla="*/ 62579 h 76200"/>
                  <a:gd name="connsiteX3" fmla="*/ 39148 w 38100"/>
                  <a:gd name="connsiteY3" fmla="*/ 74390 h 76200"/>
                  <a:gd name="connsiteX4" fmla="*/ 7144 w 38100"/>
                  <a:gd name="connsiteY4" fmla="*/ 74390 h 76200"/>
                  <a:gd name="connsiteX5" fmla="*/ 7144 w 38100"/>
                  <a:gd name="connsiteY5" fmla="*/ 7144 h 76200"/>
                  <a:gd name="connsiteX6" fmla="*/ 21146 w 38100"/>
                  <a:gd name="connsiteY6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100" h="76200">
                    <a:moveTo>
                      <a:pt x="21146" y="7144"/>
                    </a:moveTo>
                    <a:lnTo>
                      <a:pt x="21146" y="62579"/>
                    </a:lnTo>
                    <a:lnTo>
                      <a:pt x="39148" y="62579"/>
                    </a:lnTo>
                    <a:lnTo>
                      <a:pt x="39148" y="74390"/>
                    </a:lnTo>
                    <a:lnTo>
                      <a:pt x="7144" y="74390"/>
                    </a:lnTo>
                    <a:lnTo>
                      <a:pt x="7144" y="7144"/>
                    </a:lnTo>
                    <a:lnTo>
                      <a:pt x="21146" y="7144"/>
                    </a:ln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6" name="자유형: 도형 735">
                <a:extLst>
                  <a:ext uri="{FF2B5EF4-FFF2-40B4-BE49-F238E27FC236}">
                    <a16:creationId xmlns:a16="http://schemas.microsoft.com/office/drawing/2014/main" id="{33AF3960-21F5-438E-A1E6-79DB1DCC650A}"/>
                  </a:ext>
                </a:extLst>
              </p:cNvPr>
              <p:cNvSpPr/>
              <p:nvPr/>
            </p:nvSpPr>
            <p:spPr>
              <a:xfrm>
                <a:off x="4396645" y="5286614"/>
                <a:ext cx="66675" cy="76200"/>
              </a:xfrm>
              <a:custGeom>
                <a:avLst/>
                <a:gdLst>
                  <a:gd name="connsiteX0" fmla="*/ 47244 w 66675"/>
                  <a:gd name="connsiteY0" fmla="*/ 50482 h 76200"/>
                  <a:gd name="connsiteX1" fmla="*/ 33528 w 66675"/>
                  <a:gd name="connsiteY1" fmla="*/ 63913 h 76200"/>
                  <a:gd name="connsiteX2" fmla="*/ 19812 w 66675"/>
                  <a:gd name="connsiteY2" fmla="*/ 50863 h 76200"/>
                  <a:gd name="connsiteX3" fmla="*/ 33528 w 66675"/>
                  <a:gd name="connsiteY3" fmla="*/ 36957 h 76200"/>
                  <a:gd name="connsiteX4" fmla="*/ 47244 w 66675"/>
                  <a:gd name="connsiteY4" fmla="*/ 36957 h 76200"/>
                  <a:gd name="connsiteX5" fmla="*/ 47244 w 66675"/>
                  <a:gd name="connsiteY5" fmla="*/ 50387 h 76200"/>
                  <a:gd name="connsiteX6" fmla="*/ 48482 w 66675"/>
                  <a:gd name="connsiteY6" fmla="*/ 68389 h 76200"/>
                  <a:gd name="connsiteX7" fmla="*/ 48482 w 66675"/>
                  <a:gd name="connsiteY7" fmla="*/ 74390 h 76200"/>
                  <a:gd name="connsiteX8" fmla="*/ 61055 w 66675"/>
                  <a:gd name="connsiteY8" fmla="*/ 74390 h 76200"/>
                  <a:gd name="connsiteX9" fmla="*/ 61055 w 66675"/>
                  <a:gd name="connsiteY9" fmla="*/ 7144 h 76200"/>
                  <a:gd name="connsiteX10" fmla="*/ 47244 w 66675"/>
                  <a:gd name="connsiteY10" fmla="*/ 7144 h 76200"/>
                  <a:gd name="connsiteX11" fmla="*/ 47244 w 66675"/>
                  <a:gd name="connsiteY11" fmla="*/ 25241 h 76200"/>
                  <a:gd name="connsiteX12" fmla="*/ 32956 w 66675"/>
                  <a:gd name="connsiteY12" fmla="*/ 25241 h 76200"/>
                  <a:gd name="connsiteX13" fmla="*/ 7144 w 66675"/>
                  <a:gd name="connsiteY13" fmla="*/ 50578 h 76200"/>
                  <a:gd name="connsiteX14" fmla="*/ 32195 w 66675"/>
                  <a:gd name="connsiteY14" fmla="*/ 75914 h 76200"/>
                  <a:gd name="connsiteX15" fmla="*/ 48482 w 66675"/>
                  <a:gd name="connsiteY15" fmla="*/ 6838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6675" h="76200">
                    <a:moveTo>
                      <a:pt x="47244" y="50482"/>
                    </a:moveTo>
                    <a:cubicBezTo>
                      <a:pt x="47244" y="57912"/>
                      <a:pt x="41053" y="63913"/>
                      <a:pt x="33528" y="63913"/>
                    </a:cubicBezTo>
                    <a:cubicBezTo>
                      <a:pt x="26003" y="63913"/>
                      <a:pt x="20003" y="58293"/>
                      <a:pt x="19812" y="50863"/>
                    </a:cubicBezTo>
                    <a:cubicBezTo>
                      <a:pt x="19621" y="43339"/>
                      <a:pt x="25527" y="36957"/>
                      <a:pt x="33528" y="36957"/>
                    </a:cubicBezTo>
                    <a:lnTo>
                      <a:pt x="47244" y="36957"/>
                    </a:lnTo>
                    <a:lnTo>
                      <a:pt x="47244" y="50387"/>
                    </a:lnTo>
                    <a:close/>
                    <a:moveTo>
                      <a:pt x="48482" y="68389"/>
                    </a:moveTo>
                    <a:lnTo>
                      <a:pt x="48482" y="74390"/>
                    </a:lnTo>
                    <a:lnTo>
                      <a:pt x="61055" y="74390"/>
                    </a:lnTo>
                    <a:lnTo>
                      <a:pt x="61055" y="7144"/>
                    </a:lnTo>
                    <a:lnTo>
                      <a:pt x="47244" y="7144"/>
                    </a:lnTo>
                    <a:lnTo>
                      <a:pt x="47244" y="25241"/>
                    </a:lnTo>
                    <a:lnTo>
                      <a:pt x="32956" y="25241"/>
                    </a:lnTo>
                    <a:cubicBezTo>
                      <a:pt x="18383" y="25241"/>
                      <a:pt x="7144" y="36576"/>
                      <a:pt x="7144" y="50578"/>
                    </a:cubicBezTo>
                    <a:cubicBezTo>
                      <a:pt x="7144" y="64579"/>
                      <a:pt x="18955" y="75914"/>
                      <a:pt x="32195" y="75914"/>
                    </a:cubicBezTo>
                    <a:cubicBezTo>
                      <a:pt x="42863" y="75914"/>
                      <a:pt x="48482" y="68389"/>
                      <a:pt x="48482" y="68389"/>
                    </a:cubicBez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7" name="자유형: 도형 736">
                <a:extLst>
                  <a:ext uri="{FF2B5EF4-FFF2-40B4-BE49-F238E27FC236}">
                    <a16:creationId xmlns:a16="http://schemas.microsoft.com/office/drawing/2014/main" id="{D41A201F-3832-4E0B-B8B5-6762E7519E22}"/>
                  </a:ext>
                </a:extLst>
              </p:cNvPr>
              <p:cNvSpPr/>
              <p:nvPr/>
            </p:nvSpPr>
            <p:spPr>
              <a:xfrm>
                <a:off x="4460462" y="5302997"/>
                <a:ext cx="66675" cy="66675"/>
              </a:xfrm>
              <a:custGeom>
                <a:avLst/>
                <a:gdLst>
                  <a:gd name="connsiteX0" fmla="*/ 20383 w 66675"/>
                  <a:gd name="connsiteY0" fmla="*/ 28861 h 66675"/>
                  <a:gd name="connsiteX1" fmla="*/ 48578 w 66675"/>
                  <a:gd name="connsiteY1" fmla="*/ 28861 h 66675"/>
                  <a:gd name="connsiteX2" fmla="*/ 34957 w 66675"/>
                  <a:gd name="connsiteY2" fmla="*/ 18479 h 66675"/>
                  <a:gd name="connsiteX3" fmla="*/ 20383 w 66675"/>
                  <a:gd name="connsiteY3" fmla="*/ 28861 h 66675"/>
                  <a:gd name="connsiteX4" fmla="*/ 34957 w 66675"/>
                  <a:gd name="connsiteY4" fmla="*/ 59531 h 66675"/>
                  <a:gd name="connsiteX5" fmla="*/ 7144 w 66675"/>
                  <a:gd name="connsiteY5" fmla="*/ 33338 h 66675"/>
                  <a:gd name="connsiteX6" fmla="*/ 34957 w 66675"/>
                  <a:gd name="connsiteY6" fmla="*/ 7144 h 66675"/>
                  <a:gd name="connsiteX7" fmla="*/ 61817 w 66675"/>
                  <a:gd name="connsiteY7" fmla="*/ 33338 h 66675"/>
                  <a:gd name="connsiteX8" fmla="*/ 61531 w 66675"/>
                  <a:gd name="connsiteY8" fmla="*/ 37814 h 66675"/>
                  <a:gd name="connsiteX9" fmla="*/ 20288 w 66675"/>
                  <a:gd name="connsiteY9" fmla="*/ 37814 h 66675"/>
                  <a:gd name="connsiteX10" fmla="*/ 34862 w 66675"/>
                  <a:gd name="connsiteY10" fmla="*/ 48292 h 66675"/>
                  <a:gd name="connsiteX11" fmla="*/ 48673 w 66675"/>
                  <a:gd name="connsiteY11" fmla="*/ 42481 h 66675"/>
                  <a:gd name="connsiteX12" fmla="*/ 58579 w 66675"/>
                  <a:gd name="connsiteY12" fmla="*/ 48958 h 66675"/>
                  <a:gd name="connsiteX13" fmla="*/ 34862 w 66675"/>
                  <a:gd name="connsiteY13" fmla="*/ 5962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6675" h="66675">
                    <a:moveTo>
                      <a:pt x="20383" y="28861"/>
                    </a:moveTo>
                    <a:lnTo>
                      <a:pt x="48578" y="28861"/>
                    </a:lnTo>
                    <a:cubicBezTo>
                      <a:pt x="46577" y="22765"/>
                      <a:pt x="42005" y="18479"/>
                      <a:pt x="34957" y="18479"/>
                    </a:cubicBezTo>
                    <a:cubicBezTo>
                      <a:pt x="27908" y="18479"/>
                      <a:pt x="22479" y="22860"/>
                      <a:pt x="20383" y="28861"/>
                    </a:cubicBezTo>
                    <a:close/>
                    <a:moveTo>
                      <a:pt x="34957" y="59531"/>
                    </a:moveTo>
                    <a:cubicBezTo>
                      <a:pt x="19621" y="59531"/>
                      <a:pt x="7144" y="47815"/>
                      <a:pt x="7144" y="33338"/>
                    </a:cubicBezTo>
                    <a:cubicBezTo>
                      <a:pt x="7144" y="18859"/>
                      <a:pt x="19621" y="7144"/>
                      <a:pt x="34957" y="7144"/>
                    </a:cubicBezTo>
                    <a:cubicBezTo>
                      <a:pt x="50292" y="7144"/>
                      <a:pt x="61817" y="18859"/>
                      <a:pt x="61817" y="33338"/>
                    </a:cubicBezTo>
                    <a:cubicBezTo>
                      <a:pt x="61817" y="34766"/>
                      <a:pt x="61817" y="36100"/>
                      <a:pt x="61531" y="37814"/>
                    </a:cubicBezTo>
                    <a:lnTo>
                      <a:pt x="20288" y="37814"/>
                    </a:lnTo>
                    <a:cubicBezTo>
                      <a:pt x="22384" y="43910"/>
                      <a:pt x="27813" y="48292"/>
                      <a:pt x="34862" y="48292"/>
                    </a:cubicBezTo>
                    <a:cubicBezTo>
                      <a:pt x="41434" y="48292"/>
                      <a:pt x="45434" y="46291"/>
                      <a:pt x="48673" y="42481"/>
                    </a:cubicBezTo>
                    <a:lnTo>
                      <a:pt x="58579" y="48958"/>
                    </a:lnTo>
                    <a:cubicBezTo>
                      <a:pt x="53149" y="55531"/>
                      <a:pt x="44958" y="59626"/>
                      <a:pt x="34862" y="59626"/>
                    </a:cubicBezTo>
                    <a:close/>
                  </a:path>
                </a:pathLst>
              </a:custGeom>
              <a:solidFill>
                <a:srgbClr val="CA152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38" name="자유형: 도형 737">
                <a:extLst>
                  <a:ext uri="{FF2B5EF4-FFF2-40B4-BE49-F238E27FC236}">
                    <a16:creationId xmlns:a16="http://schemas.microsoft.com/office/drawing/2014/main" id="{ECDB562A-0C19-4D81-A04F-733FC1F4CD52}"/>
                  </a:ext>
                </a:extLst>
              </p:cNvPr>
              <p:cNvSpPr/>
              <p:nvPr/>
            </p:nvSpPr>
            <p:spPr>
              <a:xfrm>
                <a:off x="3893248" y="5252419"/>
                <a:ext cx="123825" cy="123825"/>
              </a:xfrm>
              <a:custGeom>
                <a:avLst/>
                <a:gdLst>
                  <a:gd name="connsiteX0" fmla="*/ 66580 w 123825"/>
                  <a:gd name="connsiteY0" fmla="*/ 7144 h 123825"/>
                  <a:gd name="connsiteX1" fmla="*/ 7144 w 123825"/>
                  <a:gd name="connsiteY1" fmla="*/ 7144 h 123825"/>
                  <a:gd name="connsiteX2" fmla="*/ 7144 w 123825"/>
                  <a:gd name="connsiteY2" fmla="*/ 66580 h 123825"/>
                  <a:gd name="connsiteX3" fmla="*/ 66580 w 123825"/>
                  <a:gd name="connsiteY3" fmla="*/ 126016 h 123825"/>
                  <a:gd name="connsiteX4" fmla="*/ 126016 w 123825"/>
                  <a:gd name="connsiteY4" fmla="*/ 66580 h 123825"/>
                  <a:gd name="connsiteX5" fmla="*/ 66580 w 123825"/>
                  <a:gd name="connsiteY5" fmla="*/ 7144 h 123825"/>
                  <a:gd name="connsiteX6" fmla="*/ 108585 w 123825"/>
                  <a:gd name="connsiteY6" fmla="*/ 108585 h 123825"/>
                  <a:gd name="connsiteX7" fmla="*/ 66485 w 123825"/>
                  <a:gd name="connsiteY7" fmla="*/ 108585 h 123825"/>
                  <a:gd name="connsiteX8" fmla="*/ 24384 w 123825"/>
                  <a:gd name="connsiteY8" fmla="*/ 66484 h 123825"/>
                  <a:gd name="connsiteX9" fmla="*/ 66485 w 123825"/>
                  <a:gd name="connsiteY9" fmla="*/ 24384 h 123825"/>
                  <a:gd name="connsiteX10" fmla="*/ 108585 w 123825"/>
                  <a:gd name="connsiteY10" fmla="*/ 66484 h 123825"/>
                  <a:gd name="connsiteX11" fmla="*/ 108585 w 123825"/>
                  <a:gd name="connsiteY11" fmla="*/ 108585 h 123825"/>
                  <a:gd name="connsiteX12" fmla="*/ 66485 w 123825"/>
                  <a:gd name="connsiteY12" fmla="*/ 41338 h 123825"/>
                  <a:gd name="connsiteX13" fmla="*/ 91630 w 123825"/>
                  <a:gd name="connsiteY13" fmla="*/ 66484 h 123825"/>
                  <a:gd name="connsiteX14" fmla="*/ 91630 w 123825"/>
                  <a:gd name="connsiteY14" fmla="*/ 91630 h 123825"/>
                  <a:gd name="connsiteX15" fmla="*/ 66485 w 123825"/>
                  <a:gd name="connsiteY15" fmla="*/ 91630 h 123825"/>
                  <a:gd name="connsiteX16" fmla="*/ 41338 w 123825"/>
                  <a:gd name="connsiteY16" fmla="*/ 66484 h 123825"/>
                  <a:gd name="connsiteX17" fmla="*/ 66485 w 123825"/>
                  <a:gd name="connsiteY17" fmla="*/ 41338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23825" h="123825">
                    <a:moveTo>
                      <a:pt x="66580" y="7144"/>
                    </a:moveTo>
                    <a:lnTo>
                      <a:pt x="7144" y="7144"/>
                    </a:lnTo>
                    <a:lnTo>
                      <a:pt x="7144" y="66580"/>
                    </a:lnTo>
                    <a:cubicBezTo>
                      <a:pt x="7144" y="99441"/>
                      <a:pt x="33719" y="126016"/>
                      <a:pt x="66580" y="126016"/>
                    </a:cubicBezTo>
                    <a:cubicBezTo>
                      <a:pt x="99441" y="126016"/>
                      <a:pt x="126016" y="99441"/>
                      <a:pt x="126016" y="66580"/>
                    </a:cubicBezTo>
                    <a:cubicBezTo>
                      <a:pt x="126016" y="33718"/>
                      <a:pt x="99441" y="7144"/>
                      <a:pt x="66580" y="7144"/>
                    </a:cubicBezTo>
                    <a:close/>
                    <a:moveTo>
                      <a:pt x="108585" y="108585"/>
                    </a:moveTo>
                    <a:lnTo>
                      <a:pt x="66485" y="108585"/>
                    </a:lnTo>
                    <a:cubicBezTo>
                      <a:pt x="43244" y="108585"/>
                      <a:pt x="24384" y="89725"/>
                      <a:pt x="24384" y="66484"/>
                    </a:cubicBezTo>
                    <a:cubicBezTo>
                      <a:pt x="24384" y="43243"/>
                      <a:pt x="43244" y="24384"/>
                      <a:pt x="66485" y="24384"/>
                    </a:cubicBezTo>
                    <a:cubicBezTo>
                      <a:pt x="89726" y="24384"/>
                      <a:pt x="108585" y="43243"/>
                      <a:pt x="108585" y="66484"/>
                    </a:cubicBezTo>
                    <a:lnTo>
                      <a:pt x="108585" y="108585"/>
                    </a:lnTo>
                    <a:close/>
                    <a:moveTo>
                      <a:pt x="66485" y="41338"/>
                    </a:moveTo>
                    <a:cubicBezTo>
                      <a:pt x="80391" y="41338"/>
                      <a:pt x="91630" y="52578"/>
                      <a:pt x="91630" y="66484"/>
                    </a:cubicBezTo>
                    <a:lnTo>
                      <a:pt x="91630" y="91630"/>
                    </a:lnTo>
                    <a:lnTo>
                      <a:pt x="66485" y="91630"/>
                    </a:lnTo>
                    <a:cubicBezTo>
                      <a:pt x="52578" y="91630"/>
                      <a:pt x="41338" y="80391"/>
                      <a:pt x="41338" y="66484"/>
                    </a:cubicBezTo>
                    <a:cubicBezTo>
                      <a:pt x="41338" y="52578"/>
                      <a:pt x="52578" y="41338"/>
                      <a:pt x="66485" y="41338"/>
                    </a:cubicBezTo>
                    <a:close/>
                  </a:path>
                </a:pathLst>
              </a:custGeom>
              <a:solidFill>
                <a:srgbClr val="355B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21" name="그룹 20">
              <a:extLst>
                <a:ext uri="{FF2B5EF4-FFF2-40B4-BE49-F238E27FC236}">
                  <a16:creationId xmlns:a16="http://schemas.microsoft.com/office/drawing/2014/main" id="{5803CF11-496A-44EF-8E8C-A1B801E147D5}"/>
                </a:ext>
              </a:extLst>
            </p:cNvPr>
            <p:cNvGrpSpPr/>
            <p:nvPr/>
          </p:nvGrpSpPr>
          <p:grpSpPr>
            <a:xfrm>
              <a:off x="462359" y="5124009"/>
              <a:ext cx="659607" cy="87059"/>
              <a:chOff x="1886140" y="5904500"/>
              <a:chExt cx="659607" cy="87059"/>
            </a:xfrm>
          </p:grpSpPr>
          <p:sp>
            <p:nvSpPr>
              <p:cNvPr id="721" name="자유형: 도형 720">
                <a:extLst>
                  <a:ext uri="{FF2B5EF4-FFF2-40B4-BE49-F238E27FC236}">
                    <a16:creationId xmlns:a16="http://schemas.microsoft.com/office/drawing/2014/main" id="{629AF2D4-B740-4125-81C5-01A6D29E6B26}"/>
                  </a:ext>
                </a:extLst>
              </p:cNvPr>
              <p:cNvSpPr/>
              <p:nvPr/>
            </p:nvSpPr>
            <p:spPr>
              <a:xfrm>
                <a:off x="1886140" y="5905834"/>
                <a:ext cx="104775" cy="85725"/>
              </a:xfrm>
              <a:custGeom>
                <a:avLst/>
                <a:gdLst>
                  <a:gd name="connsiteX0" fmla="*/ 102108 w 104775"/>
                  <a:gd name="connsiteY0" fmla="*/ 7144 h 85725"/>
                  <a:gd name="connsiteX1" fmla="*/ 75438 w 104775"/>
                  <a:gd name="connsiteY1" fmla="*/ 7144 h 85725"/>
                  <a:gd name="connsiteX2" fmla="*/ 39338 w 104775"/>
                  <a:gd name="connsiteY2" fmla="*/ 34194 h 85725"/>
                  <a:gd name="connsiteX3" fmla="*/ 46482 w 104775"/>
                  <a:gd name="connsiteY3" fmla="*/ 7144 h 85725"/>
                  <a:gd name="connsiteX4" fmla="*/ 25908 w 104775"/>
                  <a:gd name="connsiteY4" fmla="*/ 7144 h 85725"/>
                  <a:gd name="connsiteX5" fmla="*/ 7144 w 104775"/>
                  <a:gd name="connsiteY5" fmla="*/ 78677 h 85725"/>
                  <a:gd name="connsiteX6" fmla="*/ 27623 w 104775"/>
                  <a:gd name="connsiteY6" fmla="*/ 78677 h 85725"/>
                  <a:gd name="connsiteX7" fmla="*/ 36385 w 104775"/>
                  <a:gd name="connsiteY7" fmla="*/ 45244 h 85725"/>
                  <a:gd name="connsiteX8" fmla="*/ 59627 w 104775"/>
                  <a:gd name="connsiteY8" fmla="*/ 78677 h 85725"/>
                  <a:gd name="connsiteX9" fmla="*/ 86297 w 104775"/>
                  <a:gd name="connsiteY9" fmla="*/ 78677 h 85725"/>
                  <a:gd name="connsiteX10" fmla="*/ 58007 w 104775"/>
                  <a:gd name="connsiteY10" fmla="*/ 39910 h 85725"/>
                  <a:gd name="connsiteX11" fmla="*/ 102108 w 104775"/>
                  <a:gd name="connsiteY11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4775" h="85725">
                    <a:moveTo>
                      <a:pt x="102108" y="7144"/>
                    </a:moveTo>
                    <a:lnTo>
                      <a:pt x="75438" y="7144"/>
                    </a:lnTo>
                    <a:lnTo>
                      <a:pt x="39338" y="34194"/>
                    </a:lnTo>
                    <a:lnTo>
                      <a:pt x="46482" y="7144"/>
                    </a:lnTo>
                    <a:lnTo>
                      <a:pt x="25908" y="7144"/>
                    </a:lnTo>
                    <a:lnTo>
                      <a:pt x="7144" y="78677"/>
                    </a:lnTo>
                    <a:lnTo>
                      <a:pt x="27623" y="78677"/>
                    </a:lnTo>
                    <a:lnTo>
                      <a:pt x="36385" y="45244"/>
                    </a:lnTo>
                    <a:lnTo>
                      <a:pt x="59627" y="78677"/>
                    </a:lnTo>
                    <a:lnTo>
                      <a:pt x="86297" y="78677"/>
                    </a:lnTo>
                    <a:lnTo>
                      <a:pt x="58007" y="39910"/>
                    </a:lnTo>
                    <a:lnTo>
                      <a:pt x="102108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2" name="자유형: 도형 721">
                <a:extLst>
                  <a:ext uri="{FF2B5EF4-FFF2-40B4-BE49-F238E27FC236}">
                    <a16:creationId xmlns:a16="http://schemas.microsoft.com/office/drawing/2014/main" id="{771BE318-3118-4F5B-99C1-F93EDAB449EA}"/>
                  </a:ext>
                </a:extLst>
              </p:cNvPr>
              <p:cNvSpPr/>
              <p:nvPr/>
            </p:nvSpPr>
            <p:spPr>
              <a:xfrm>
                <a:off x="1966246" y="5905834"/>
                <a:ext cx="104775" cy="85725"/>
              </a:xfrm>
              <a:custGeom>
                <a:avLst/>
                <a:gdLst>
                  <a:gd name="connsiteX0" fmla="*/ 94107 w 104775"/>
                  <a:gd name="connsiteY0" fmla="*/ 18288 h 85725"/>
                  <a:gd name="connsiteX1" fmla="*/ 63151 w 104775"/>
                  <a:gd name="connsiteY1" fmla="*/ 7144 h 85725"/>
                  <a:gd name="connsiteX2" fmla="*/ 26003 w 104775"/>
                  <a:gd name="connsiteY2" fmla="*/ 7144 h 85725"/>
                  <a:gd name="connsiteX3" fmla="*/ 7144 w 104775"/>
                  <a:gd name="connsiteY3" fmla="*/ 78677 h 85725"/>
                  <a:gd name="connsiteX4" fmla="*/ 45339 w 104775"/>
                  <a:gd name="connsiteY4" fmla="*/ 78677 h 85725"/>
                  <a:gd name="connsiteX5" fmla="*/ 82963 w 104775"/>
                  <a:gd name="connsiteY5" fmla="*/ 66389 h 85725"/>
                  <a:gd name="connsiteX6" fmla="*/ 97346 w 104775"/>
                  <a:gd name="connsiteY6" fmla="*/ 44101 h 85725"/>
                  <a:gd name="connsiteX7" fmla="*/ 94107 w 104775"/>
                  <a:gd name="connsiteY7" fmla="*/ 18288 h 85725"/>
                  <a:gd name="connsiteX8" fmla="*/ 58007 w 104775"/>
                  <a:gd name="connsiteY8" fmla="*/ 21717 h 85725"/>
                  <a:gd name="connsiteX9" fmla="*/ 75248 w 104775"/>
                  <a:gd name="connsiteY9" fmla="*/ 27813 h 85725"/>
                  <a:gd name="connsiteX10" fmla="*/ 76771 w 104775"/>
                  <a:gd name="connsiteY10" fmla="*/ 42005 h 85725"/>
                  <a:gd name="connsiteX11" fmla="*/ 46006 w 104775"/>
                  <a:gd name="connsiteY11" fmla="*/ 64008 h 85725"/>
                  <a:gd name="connsiteX12" fmla="*/ 31528 w 104775"/>
                  <a:gd name="connsiteY12" fmla="*/ 64008 h 85725"/>
                  <a:gd name="connsiteX13" fmla="*/ 42672 w 104775"/>
                  <a:gd name="connsiteY13" fmla="*/ 21621 h 85725"/>
                  <a:gd name="connsiteX14" fmla="*/ 57912 w 104775"/>
                  <a:gd name="connsiteY14" fmla="*/ 21621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04775" h="85725">
                    <a:moveTo>
                      <a:pt x="94107" y="18288"/>
                    </a:moveTo>
                    <a:cubicBezTo>
                      <a:pt x="88392" y="10858"/>
                      <a:pt x="78010" y="7144"/>
                      <a:pt x="63151" y="7144"/>
                    </a:cubicBezTo>
                    <a:lnTo>
                      <a:pt x="26003" y="7144"/>
                    </a:lnTo>
                    <a:lnTo>
                      <a:pt x="7144" y="78677"/>
                    </a:lnTo>
                    <a:lnTo>
                      <a:pt x="45339" y="78677"/>
                    </a:lnTo>
                    <a:cubicBezTo>
                      <a:pt x="60674" y="78677"/>
                      <a:pt x="73247" y="74580"/>
                      <a:pt x="82963" y="66389"/>
                    </a:cubicBezTo>
                    <a:cubicBezTo>
                      <a:pt x="92869" y="58007"/>
                      <a:pt x="96298" y="48006"/>
                      <a:pt x="97346" y="44101"/>
                    </a:cubicBezTo>
                    <a:cubicBezTo>
                      <a:pt x="100108" y="33623"/>
                      <a:pt x="98965" y="24669"/>
                      <a:pt x="94107" y="18288"/>
                    </a:cubicBezTo>
                    <a:close/>
                    <a:moveTo>
                      <a:pt x="58007" y="21717"/>
                    </a:moveTo>
                    <a:cubicBezTo>
                      <a:pt x="66199" y="21717"/>
                      <a:pt x="72200" y="23813"/>
                      <a:pt x="75248" y="27813"/>
                    </a:cubicBezTo>
                    <a:cubicBezTo>
                      <a:pt x="77819" y="31242"/>
                      <a:pt x="78391" y="36004"/>
                      <a:pt x="76771" y="42005"/>
                    </a:cubicBezTo>
                    <a:cubicBezTo>
                      <a:pt x="75819" y="45720"/>
                      <a:pt x="69723" y="64008"/>
                      <a:pt x="46006" y="64008"/>
                    </a:cubicBezTo>
                    <a:lnTo>
                      <a:pt x="31528" y="64008"/>
                    </a:lnTo>
                    <a:lnTo>
                      <a:pt x="42672" y="21621"/>
                    </a:lnTo>
                    <a:lnTo>
                      <a:pt x="57912" y="2162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3" name="자유형: 도형 722">
                <a:extLst>
                  <a:ext uri="{FF2B5EF4-FFF2-40B4-BE49-F238E27FC236}">
                    <a16:creationId xmlns:a16="http://schemas.microsoft.com/office/drawing/2014/main" id="{B5F20C2C-1836-436F-978F-74A5F3FD1CCE}"/>
                  </a:ext>
                </a:extLst>
              </p:cNvPr>
              <p:cNvSpPr/>
              <p:nvPr/>
            </p:nvSpPr>
            <p:spPr>
              <a:xfrm>
                <a:off x="2084451" y="5906501"/>
                <a:ext cx="95250" cy="76200"/>
              </a:xfrm>
              <a:custGeom>
                <a:avLst/>
                <a:gdLst>
                  <a:gd name="connsiteX0" fmla="*/ 43625 w 95250"/>
                  <a:gd name="connsiteY0" fmla="*/ 20764 h 76200"/>
                  <a:gd name="connsiteX1" fmla="*/ 58293 w 95250"/>
                  <a:gd name="connsiteY1" fmla="*/ 20764 h 76200"/>
                  <a:gd name="connsiteX2" fmla="*/ 67532 w 95250"/>
                  <a:gd name="connsiteY2" fmla="*/ 29908 h 76200"/>
                  <a:gd name="connsiteX3" fmla="*/ 51816 w 95250"/>
                  <a:gd name="connsiteY3" fmla="*/ 38862 h 76200"/>
                  <a:gd name="connsiteX4" fmla="*/ 38767 w 95250"/>
                  <a:gd name="connsiteY4" fmla="*/ 38862 h 76200"/>
                  <a:gd name="connsiteX5" fmla="*/ 43625 w 95250"/>
                  <a:gd name="connsiteY5" fmla="*/ 20669 h 76200"/>
                  <a:gd name="connsiteX6" fmla="*/ 7144 w 95250"/>
                  <a:gd name="connsiteY6" fmla="*/ 77628 h 76200"/>
                  <a:gd name="connsiteX7" fmla="*/ 28385 w 95250"/>
                  <a:gd name="connsiteY7" fmla="*/ 77628 h 76200"/>
                  <a:gd name="connsiteX8" fmla="*/ 35052 w 95250"/>
                  <a:gd name="connsiteY8" fmla="*/ 52673 h 76200"/>
                  <a:gd name="connsiteX9" fmla="*/ 52102 w 95250"/>
                  <a:gd name="connsiteY9" fmla="*/ 52673 h 76200"/>
                  <a:gd name="connsiteX10" fmla="*/ 89249 w 95250"/>
                  <a:gd name="connsiteY10" fmla="*/ 30289 h 76200"/>
                  <a:gd name="connsiteX11" fmla="*/ 66770 w 95250"/>
                  <a:gd name="connsiteY11" fmla="*/ 7144 h 76200"/>
                  <a:gd name="connsiteX12" fmla="*/ 26003 w 95250"/>
                  <a:gd name="connsiteY12" fmla="*/ 7144 h 76200"/>
                  <a:gd name="connsiteX13" fmla="*/ 7144 w 95250"/>
                  <a:gd name="connsiteY13" fmla="*/ 77628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5250" h="76200">
                    <a:moveTo>
                      <a:pt x="43625" y="20764"/>
                    </a:moveTo>
                    <a:lnTo>
                      <a:pt x="58293" y="20764"/>
                    </a:lnTo>
                    <a:cubicBezTo>
                      <a:pt x="65913" y="20764"/>
                      <a:pt x="69152" y="23907"/>
                      <a:pt x="67532" y="29908"/>
                    </a:cubicBezTo>
                    <a:cubicBezTo>
                      <a:pt x="65627" y="36957"/>
                      <a:pt x="59817" y="38862"/>
                      <a:pt x="51816" y="38862"/>
                    </a:cubicBezTo>
                    <a:lnTo>
                      <a:pt x="38767" y="38862"/>
                    </a:lnTo>
                    <a:lnTo>
                      <a:pt x="43625" y="20669"/>
                    </a:lnTo>
                    <a:close/>
                    <a:moveTo>
                      <a:pt x="7144" y="77628"/>
                    </a:moveTo>
                    <a:lnTo>
                      <a:pt x="28385" y="77628"/>
                    </a:lnTo>
                    <a:lnTo>
                      <a:pt x="35052" y="52673"/>
                    </a:lnTo>
                    <a:lnTo>
                      <a:pt x="52102" y="52673"/>
                    </a:lnTo>
                    <a:cubicBezTo>
                      <a:pt x="74009" y="52673"/>
                      <a:pt x="85439" y="44482"/>
                      <a:pt x="89249" y="30289"/>
                    </a:cubicBezTo>
                    <a:cubicBezTo>
                      <a:pt x="93536" y="14192"/>
                      <a:pt x="83153" y="7144"/>
                      <a:pt x="66770" y="7144"/>
                    </a:cubicBezTo>
                    <a:lnTo>
                      <a:pt x="26003" y="7144"/>
                    </a:lnTo>
                    <a:lnTo>
                      <a:pt x="7144" y="776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4" name="자유형: 도형 723">
                <a:extLst>
                  <a:ext uri="{FF2B5EF4-FFF2-40B4-BE49-F238E27FC236}">
                    <a16:creationId xmlns:a16="http://schemas.microsoft.com/office/drawing/2014/main" id="{A3A898B3-5FF2-4A25-97F3-DEA3B597E81D}"/>
                  </a:ext>
                </a:extLst>
              </p:cNvPr>
              <p:cNvSpPr/>
              <p:nvPr/>
            </p:nvSpPr>
            <p:spPr>
              <a:xfrm>
                <a:off x="2168614" y="5904500"/>
                <a:ext cx="95250" cy="85725"/>
              </a:xfrm>
              <a:custGeom>
                <a:avLst/>
                <a:gdLst>
                  <a:gd name="connsiteX0" fmla="*/ 30613 w 95250"/>
                  <a:gd name="connsiteY0" fmla="*/ 44291 h 85725"/>
                  <a:gd name="connsiteX1" fmla="*/ 58236 w 95250"/>
                  <a:gd name="connsiteY1" fmla="*/ 21622 h 85725"/>
                  <a:gd name="connsiteX2" fmla="*/ 73666 w 95250"/>
                  <a:gd name="connsiteY2" fmla="*/ 44291 h 85725"/>
                  <a:gd name="connsiteX3" fmla="*/ 46044 w 95250"/>
                  <a:gd name="connsiteY3" fmla="*/ 66960 h 85725"/>
                  <a:gd name="connsiteX4" fmla="*/ 30613 w 95250"/>
                  <a:gd name="connsiteY4" fmla="*/ 44291 h 85725"/>
                  <a:gd name="connsiteX5" fmla="*/ 8801 w 95250"/>
                  <a:gd name="connsiteY5" fmla="*/ 44291 h 85725"/>
                  <a:gd name="connsiteX6" fmla="*/ 42234 w 95250"/>
                  <a:gd name="connsiteY6" fmla="*/ 81439 h 85725"/>
                  <a:gd name="connsiteX7" fmla="*/ 95574 w 95250"/>
                  <a:gd name="connsiteY7" fmla="*/ 44291 h 85725"/>
                  <a:gd name="connsiteX8" fmla="*/ 62141 w 95250"/>
                  <a:gd name="connsiteY8" fmla="*/ 7144 h 85725"/>
                  <a:gd name="connsiteX9" fmla="*/ 8801 w 95250"/>
                  <a:gd name="connsiteY9" fmla="*/ 44291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0" h="85725">
                    <a:moveTo>
                      <a:pt x="30613" y="44291"/>
                    </a:moveTo>
                    <a:cubicBezTo>
                      <a:pt x="33947" y="31909"/>
                      <a:pt x="42043" y="21622"/>
                      <a:pt x="58236" y="21622"/>
                    </a:cubicBezTo>
                    <a:cubicBezTo>
                      <a:pt x="74428" y="21622"/>
                      <a:pt x="77000" y="31909"/>
                      <a:pt x="73666" y="44291"/>
                    </a:cubicBezTo>
                    <a:cubicBezTo>
                      <a:pt x="70333" y="56674"/>
                      <a:pt x="62236" y="66960"/>
                      <a:pt x="46044" y="66960"/>
                    </a:cubicBezTo>
                    <a:cubicBezTo>
                      <a:pt x="29851" y="66960"/>
                      <a:pt x="27279" y="56674"/>
                      <a:pt x="30613" y="44291"/>
                    </a:cubicBezTo>
                    <a:close/>
                    <a:moveTo>
                      <a:pt x="8801" y="44291"/>
                    </a:moveTo>
                    <a:cubicBezTo>
                      <a:pt x="3086" y="65532"/>
                      <a:pt x="11659" y="81439"/>
                      <a:pt x="42234" y="81439"/>
                    </a:cubicBezTo>
                    <a:cubicBezTo>
                      <a:pt x="72809" y="81439"/>
                      <a:pt x="89859" y="65627"/>
                      <a:pt x="95574" y="44291"/>
                    </a:cubicBezTo>
                    <a:cubicBezTo>
                      <a:pt x="101289" y="22955"/>
                      <a:pt x="92716" y="7144"/>
                      <a:pt x="62141" y="7144"/>
                    </a:cubicBezTo>
                    <a:cubicBezTo>
                      <a:pt x="31566" y="7144"/>
                      <a:pt x="14516" y="22955"/>
                      <a:pt x="8801" y="44291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5" name="자유형: 도형 724">
                <a:extLst>
                  <a:ext uri="{FF2B5EF4-FFF2-40B4-BE49-F238E27FC236}">
                    <a16:creationId xmlns:a16="http://schemas.microsoft.com/office/drawing/2014/main" id="{6FC47574-82BA-48E2-932D-2296ABFBB2DA}"/>
                  </a:ext>
                </a:extLst>
              </p:cNvPr>
              <p:cNvSpPr/>
              <p:nvPr/>
            </p:nvSpPr>
            <p:spPr>
              <a:xfrm>
                <a:off x="2265045" y="5906405"/>
                <a:ext cx="133350" cy="76200"/>
              </a:xfrm>
              <a:custGeom>
                <a:avLst/>
                <a:gdLst>
                  <a:gd name="connsiteX0" fmla="*/ 91535 w 133350"/>
                  <a:gd name="connsiteY0" fmla="*/ 77628 h 76200"/>
                  <a:gd name="connsiteX1" fmla="*/ 65818 w 133350"/>
                  <a:gd name="connsiteY1" fmla="*/ 77628 h 76200"/>
                  <a:gd name="connsiteX2" fmla="*/ 65818 w 133350"/>
                  <a:gd name="connsiteY2" fmla="*/ 22193 h 76200"/>
                  <a:gd name="connsiteX3" fmla="*/ 65627 w 133350"/>
                  <a:gd name="connsiteY3" fmla="*/ 22193 h 76200"/>
                  <a:gd name="connsiteX4" fmla="*/ 34957 w 133350"/>
                  <a:gd name="connsiteY4" fmla="*/ 77628 h 76200"/>
                  <a:gd name="connsiteX5" fmla="*/ 8858 w 133350"/>
                  <a:gd name="connsiteY5" fmla="*/ 77628 h 76200"/>
                  <a:gd name="connsiteX6" fmla="*/ 7144 w 133350"/>
                  <a:gd name="connsiteY6" fmla="*/ 7144 h 76200"/>
                  <a:gd name="connsiteX7" fmla="*/ 29432 w 133350"/>
                  <a:gd name="connsiteY7" fmla="*/ 7144 h 76200"/>
                  <a:gd name="connsiteX8" fmla="*/ 26479 w 133350"/>
                  <a:gd name="connsiteY8" fmla="*/ 63246 h 76200"/>
                  <a:gd name="connsiteX9" fmla="*/ 26670 w 133350"/>
                  <a:gd name="connsiteY9" fmla="*/ 63246 h 76200"/>
                  <a:gd name="connsiteX10" fmla="*/ 58293 w 133350"/>
                  <a:gd name="connsiteY10" fmla="*/ 7144 h 76200"/>
                  <a:gd name="connsiteX11" fmla="*/ 83915 w 133350"/>
                  <a:gd name="connsiteY11" fmla="*/ 7144 h 76200"/>
                  <a:gd name="connsiteX12" fmla="*/ 83439 w 133350"/>
                  <a:gd name="connsiteY12" fmla="*/ 63246 h 76200"/>
                  <a:gd name="connsiteX13" fmla="*/ 83629 w 133350"/>
                  <a:gd name="connsiteY13" fmla="*/ 63246 h 76200"/>
                  <a:gd name="connsiteX14" fmla="*/ 111728 w 133350"/>
                  <a:gd name="connsiteY14" fmla="*/ 7144 h 76200"/>
                  <a:gd name="connsiteX15" fmla="*/ 131731 w 133350"/>
                  <a:gd name="connsiteY15" fmla="*/ 7144 h 76200"/>
                  <a:gd name="connsiteX16" fmla="*/ 91630 w 133350"/>
                  <a:gd name="connsiteY16" fmla="*/ 77628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33350" h="76200">
                    <a:moveTo>
                      <a:pt x="91535" y="77628"/>
                    </a:moveTo>
                    <a:lnTo>
                      <a:pt x="65818" y="77628"/>
                    </a:lnTo>
                    <a:lnTo>
                      <a:pt x="65818" y="22193"/>
                    </a:lnTo>
                    <a:lnTo>
                      <a:pt x="65627" y="22193"/>
                    </a:lnTo>
                    <a:lnTo>
                      <a:pt x="34957" y="77628"/>
                    </a:lnTo>
                    <a:lnTo>
                      <a:pt x="8858" y="77628"/>
                    </a:lnTo>
                    <a:lnTo>
                      <a:pt x="7144" y="7144"/>
                    </a:lnTo>
                    <a:lnTo>
                      <a:pt x="29432" y="7144"/>
                    </a:lnTo>
                    <a:lnTo>
                      <a:pt x="26479" y="63246"/>
                    </a:lnTo>
                    <a:lnTo>
                      <a:pt x="26670" y="63246"/>
                    </a:lnTo>
                    <a:lnTo>
                      <a:pt x="58293" y="7144"/>
                    </a:lnTo>
                    <a:lnTo>
                      <a:pt x="83915" y="7144"/>
                    </a:lnTo>
                    <a:lnTo>
                      <a:pt x="83439" y="63246"/>
                    </a:lnTo>
                    <a:lnTo>
                      <a:pt x="83629" y="63246"/>
                    </a:lnTo>
                    <a:lnTo>
                      <a:pt x="111728" y="7144"/>
                    </a:lnTo>
                    <a:lnTo>
                      <a:pt x="131731" y="7144"/>
                    </a:lnTo>
                    <a:lnTo>
                      <a:pt x="91630" y="776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6" name="자유형: 도형 725">
                <a:extLst>
                  <a:ext uri="{FF2B5EF4-FFF2-40B4-BE49-F238E27FC236}">
                    <a16:creationId xmlns:a16="http://schemas.microsoft.com/office/drawing/2014/main" id="{31E6E3D8-8F57-4B28-92DC-0EBCDDFD37DB}"/>
                  </a:ext>
                </a:extLst>
              </p:cNvPr>
              <p:cNvSpPr/>
              <p:nvPr/>
            </p:nvSpPr>
            <p:spPr>
              <a:xfrm>
                <a:off x="2378012" y="5906405"/>
                <a:ext cx="95250" cy="76200"/>
              </a:xfrm>
              <a:custGeom>
                <a:avLst/>
                <a:gdLst>
                  <a:gd name="connsiteX0" fmla="*/ 26194 w 95250"/>
                  <a:gd name="connsiteY0" fmla="*/ 7144 h 76200"/>
                  <a:gd name="connsiteX1" fmla="*/ 88868 w 95250"/>
                  <a:gd name="connsiteY1" fmla="*/ 7144 h 76200"/>
                  <a:gd name="connsiteX2" fmla="*/ 84963 w 95250"/>
                  <a:gd name="connsiteY2" fmla="*/ 21621 h 76200"/>
                  <a:gd name="connsiteX3" fmla="*/ 43529 w 95250"/>
                  <a:gd name="connsiteY3" fmla="*/ 21621 h 76200"/>
                  <a:gd name="connsiteX4" fmla="*/ 40005 w 95250"/>
                  <a:gd name="connsiteY4" fmla="*/ 34671 h 76200"/>
                  <a:gd name="connsiteX5" fmla="*/ 79248 w 95250"/>
                  <a:gd name="connsiteY5" fmla="*/ 34671 h 76200"/>
                  <a:gd name="connsiteX6" fmla="*/ 75343 w 95250"/>
                  <a:gd name="connsiteY6" fmla="*/ 49149 h 76200"/>
                  <a:gd name="connsiteX7" fmla="*/ 36100 w 95250"/>
                  <a:gd name="connsiteY7" fmla="*/ 49149 h 76200"/>
                  <a:gd name="connsiteX8" fmla="*/ 32290 w 95250"/>
                  <a:gd name="connsiteY8" fmla="*/ 63246 h 76200"/>
                  <a:gd name="connsiteX9" fmla="*/ 74676 w 95250"/>
                  <a:gd name="connsiteY9" fmla="*/ 63246 h 76200"/>
                  <a:gd name="connsiteX10" fmla="*/ 70771 w 95250"/>
                  <a:gd name="connsiteY10" fmla="*/ 77724 h 76200"/>
                  <a:gd name="connsiteX11" fmla="*/ 7144 w 95250"/>
                  <a:gd name="connsiteY11" fmla="*/ 77724 h 76200"/>
                  <a:gd name="connsiteX12" fmla="*/ 26003 w 95250"/>
                  <a:gd name="connsiteY12" fmla="*/ 723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5250" h="76200">
                    <a:moveTo>
                      <a:pt x="26194" y="7144"/>
                    </a:moveTo>
                    <a:lnTo>
                      <a:pt x="88868" y="7144"/>
                    </a:lnTo>
                    <a:lnTo>
                      <a:pt x="84963" y="21621"/>
                    </a:lnTo>
                    <a:lnTo>
                      <a:pt x="43529" y="21621"/>
                    </a:lnTo>
                    <a:lnTo>
                      <a:pt x="40005" y="34671"/>
                    </a:lnTo>
                    <a:lnTo>
                      <a:pt x="79248" y="34671"/>
                    </a:lnTo>
                    <a:lnTo>
                      <a:pt x="75343" y="49149"/>
                    </a:lnTo>
                    <a:lnTo>
                      <a:pt x="36100" y="49149"/>
                    </a:lnTo>
                    <a:lnTo>
                      <a:pt x="32290" y="63246"/>
                    </a:lnTo>
                    <a:lnTo>
                      <a:pt x="74676" y="63246"/>
                    </a:lnTo>
                    <a:lnTo>
                      <a:pt x="70771" y="77724"/>
                    </a:lnTo>
                    <a:lnTo>
                      <a:pt x="7144" y="77724"/>
                    </a:lnTo>
                    <a:lnTo>
                      <a:pt x="26003" y="723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7" name="자유형: 도형 726">
                <a:extLst>
                  <a:ext uri="{FF2B5EF4-FFF2-40B4-BE49-F238E27FC236}">
                    <a16:creationId xmlns:a16="http://schemas.microsoft.com/office/drawing/2014/main" id="{9306B707-CF12-4976-BCCA-9A7AFAB43495}"/>
                  </a:ext>
                </a:extLst>
              </p:cNvPr>
              <p:cNvSpPr/>
              <p:nvPr/>
            </p:nvSpPr>
            <p:spPr>
              <a:xfrm>
                <a:off x="2450497" y="5906405"/>
                <a:ext cx="95250" cy="76200"/>
              </a:xfrm>
              <a:custGeom>
                <a:avLst/>
                <a:gdLst>
                  <a:gd name="connsiteX0" fmla="*/ 43625 w 95250"/>
                  <a:gd name="connsiteY0" fmla="*/ 20860 h 76200"/>
                  <a:gd name="connsiteX1" fmla="*/ 57531 w 95250"/>
                  <a:gd name="connsiteY1" fmla="*/ 20860 h 76200"/>
                  <a:gd name="connsiteX2" fmla="*/ 71152 w 95250"/>
                  <a:gd name="connsiteY2" fmla="*/ 28956 h 76200"/>
                  <a:gd name="connsiteX3" fmla="*/ 56102 w 95250"/>
                  <a:gd name="connsiteY3" fmla="*/ 37242 h 76200"/>
                  <a:gd name="connsiteX4" fmla="*/ 39243 w 95250"/>
                  <a:gd name="connsiteY4" fmla="*/ 37242 h 76200"/>
                  <a:gd name="connsiteX5" fmla="*/ 43625 w 95250"/>
                  <a:gd name="connsiteY5" fmla="*/ 20860 h 76200"/>
                  <a:gd name="connsiteX6" fmla="*/ 7144 w 95250"/>
                  <a:gd name="connsiteY6" fmla="*/ 77724 h 76200"/>
                  <a:gd name="connsiteX7" fmla="*/ 28384 w 95250"/>
                  <a:gd name="connsiteY7" fmla="*/ 77724 h 76200"/>
                  <a:gd name="connsiteX8" fmla="*/ 35528 w 95250"/>
                  <a:gd name="connsiteY8" fmla="*/ 50959 h 76200"/>
                  <a:gd name="connsiteX9" fmla="*/ 49721 w 95250"/>
                  <a:gd name="connsiteY9" fmla="*/ 50959 h 76200"/>
                  <a:gd name="connsiteX10" fmla="*/ 61436 w 95250"/>
                  <a:gd name="connsiteY10" fmla="*/ 55816 h 76200"/>
                  <a:gd name="connsiteX11" fmla="*/ 59626 w 95250"/>
                  <a:gd name="connsiteY11" fmla="*/ 77724 h 76200"/>
                  <a:gd name="connsiteX12" fmla="*/ 82201 w 95250"/>
                  <a:gd name="connsiteY12" fmla="*/ 77724 h 76200"/>
                  <a:gd name="connsiteX13" fmla="*/ 82867 w 95250"/>
                  <a:gd name="connsiteY13" fmla="*/ 49149 h 76200"/>
                  <a:gd name="connsiteX14" fmla="*/ 70104 w 95250"/>
                  <a:gd name="connsiteY14" fmla="*/ 42958 h 76200"/>
                  <a:gd name="connsiteX15" fmla="*/ 70104 w 95250"/>
                  <a:gd name="connsiteY15" fmla="*/ 42767 h 76200"/>
                  <a:gd name="connsiteX16" fmla="*/ 93250 w 95250"/>
                  <a:gd name="connsiteY16" fmla="*/ 25622 h 76200"/>
                  <a:gd name="connsiteX17" fmla="*/ 70580 w 95250"/>
                  <a:gd name="connsiteY17" fmla="*/ 7144 h 76200"/>
                  <a:gd name="connsiteX18" fmla="*/ 26003 w 95250"/>
                  <a:gd name="connsiteY18" fmla="*/ 7144 h 76200"/>
                  <a:gd name="connsiteX19" fmla="*/ 7144 w 95250"/>
                  <a:gd name="connsiteY19" fmla="*/ 77628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95250" h="76200">
                    <a:moveTo>
                      <a:pt x="43625" y="20860"/>
                    </a:moveTo>
                    <a:lnTo>
                      <a:pt x="57531" y="20860"/>
                    </a:lnTo>
                    <a:cubicBezTo>
                      <a:pt x="67723" y="20860"/>
                      <a:pt x="72961" y="22098"/>
                      <a:pt x="71152" y="28956"/>
                    </a:cubicBezTo>
                    <a:cubicBezTo>
                      <a:pt x="69723" y="34385"/>
                      <a:pt x="65818" y="37242"/>
                      <a:pt x="56102" y="37242"/>
                    </a:cubicBezTo>
                    <a:lnTo>
                      <a:pt x="39243" y="37242"/>
                    </a:lnTo>
                    <a:lnTo>
                      <a:pt x="43625" y="20860"/>
                    </a:lnTo>
                    <a:close/>
                    <a:moveTo>
                      <a:pt x="7144" y="77724"/>
                    </a:moveTo>
                    <a:lnTo>
                      <a:pt x="28384" y="77724"/>
                    </a:lnTo>
                    <a:lnTo>
                      <a:pt x="35528" y="50959"/>
                    </a:lnTo>
                    <a:lnTo>
                      <a:pt x="49721" y="50959"/>
                    </a:lnTo>
                    <a:cubicBezTo>
                      <a:pt x="58198" y="50959"/>
                      <a:pt x="61055" y="52578"/>
                      <a:pt x="61436" y="55816"/>
                    </a:cubicBezTo>
                    <a:cubicBezTo>
                      <a:pt x="62103" y="60674"/>
                      <a:pt x="59150" y="70866"/>
                      <a:pt x="59626" y="77724"/>
                    </a:cubicBezTo>
                    <a:lnTo>
                      <a:pt x="82201" y="77724"/>
                    </a:lnTo>
                    <a:cubicBezTo>
                      <a:pt x="81153" y="70390"/>
                      <a:pt x="84677" y="55530"/>
                      <a:pt x="82867" y="49149"/>
                    </a:cubicBezTo>
                    <a:cubicBezTo>
                      <a:pt x="81629" y="44768"/>
                      <a:pt x="76200" y="43434"/>
                      <a:pt x="70104" y="42958"/>
                    </a:cubicBezTo>
                    <a:lnTo>
                      <a:pt x="70104" y="42767"/>
                    </a:lnTo>
                    <a:cubicBezTo>
                      <a:pt x="81534" y="40957"/>
                      <a:pt x="90868" y="34671"/>
                      <a:pt x="93250" y="25622"/>
                    </a:cubicBezTo>
                    <a:cubicBezTo>
                      <a:pt x="96583" y="13335"/>
                      <a:pt x="88201" y="7144"/>
                      <a:pt x="70580" y="7144"/>
                    </a:cubicBezTo>
                    <a:lnTo>
                      <a:pt x="26003" y="7144"/>
                    </a:lnTo>
                    <a:lnTo>
                      <a:pt x="7144" y="776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22" name="그룹 21">
              <a:extLst>
                <a:ext uri="{FF2B5EF4-FFF2-40B4-BE49-F238E27FC236}">
                  <a16:creationId xmlns:a16="http://schemas.microsoft.com/office/drawing/2014/main" id="{06E4D17E-BB4C-44D5-A585-A6371FFE9DA9}"/>
                </a:ext>
              </a:extLst>
            </p:cNvPr>
            <p:cNvGrpSpPr/>
            <p:nvPr/>
          </p:nvGrpSpPr>
          <p:grpSpPr>
            <a:xfrm>
              <a:off x="1368726" y="5094958"/>
              <a:ext cx="716947" cy="145161"/>
              <a:chOff x="2852071" y="5875925"/>
              <a:chExt cx="716947" cy="145161"/>
            </a:xfrm>
          </p:grpSpPr>
          <p:sp>
            <p:nvSpPr>
              <p:cNvPr id="701" name="자유형: 도형 700">
                <a:extLst>
                  <a:ext uri="{FF2B5EF4-FFF2-40B4-BE49-F238E27FC236}">
                    <a16:creationId xmlns:a16="http://schemas.microsoft.com/office/drawing/2014/main" id="{7108096A-FB23-4567-A14A-17C321556236}"/>
                  </a:ext>
                </a:extLst>
              </p:cNvPr>
              <p:cNvSpPr/>
              <p:nvPr/>
            </p:nvSpPr>
            <p:spPr>
              <a:xfrm>
                <a:off x="2892647" y="5875925"/>
                <a:ext cx="104775" cy="104775"/>
              </a:xfrm>
              <a:custGeom>
                <a:avLst/>
                <a:gdLst>
                  <a:gd name="connsiteX0" fmla="*/ 17240 w 104775"/>
                  <a:gd name="connsiteY0" fmla="*/ 52673 h 104775"/>
                  <a:gd name="connsiteX1" fmla="*/ 52673 w 104775"/>
                  <a:gd name="connsiteY1" fmla="*/ 17240 h 104775"/>
                  <a:gd name="connsiteX2" fmla="*/ 88106 w 104775"/>
                  <a:gd name="connsiteY2" fmla="*/ 52673 h 104775"/>
                  <a:gd name="connsiteX3" fmla="*/ 52673 w 104775"/>
                  <a:gd name="connsiteY3" fmla="*/ 88106 h 104775"/>
                  <a:gd name="connsiteX4" fmla="*/ 27432 w 104775"/>
                  <a:gd name="connsiteY4" fmla="*/ 88106 h 104775"/>
                  <a:gd name="connsiteX5" fmla="*/ 27432 w 104775"/>
                  <a:gd name="connsiteY5" fmla="*/ 98203 h 104775"/>
                  <a:gd name="connsiteX6" fmla="*/ 52673 w 104775"/>
                  <a:gd name="connsiteY6" fmla="*/ 98203 h 104775"/>
                  <a:gd name="connsiteX7" fmla="*/ 98203 w 104775"/>
                  <a:gd name="connsiteY7" fmla="*/ 52673 h 104775"/>
                  <a:gd name="connsiteX8" fmla="*/ 52673 w 104775"/>
                  <a:gd name="connsiteY8" fmla="*/ 7144 h 104775"/>
                  <a:gd name="connsiteX9" fmla="*/ 7144 w 104775"/>
                  <a:gd name="connsiteY9" fmla="*/ 52673 h 104775"/>
                  <a:gd name="connsiteX10" fmla="*/ 7144 w 104775"/>
                  <a:gd name="connsiteY10" fmla="*/ 78010 h 104775"/>
                  <a:gd name="connsiteX11" fmla="*/ 17240 w 104775"/>
                  <a:gd name="connsiteY11" fmla="*/ 78010 h 104775"/>
                  <a:gd name="connsiteX12" fmla="*/ 17240 w 104775"/>
                  <a:gd name="connsiteY12" fmla="*/ 52673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04775" h="104775">
                    <a:moveTo>
                      <a:pt x="17240" y="52673"/>
                    </a:moveTo>
                    <a:cubicBezTo>
                      <a:pt x="17240" y="33147"/>
                      <a:pt x="33147" y="17240"/>
                      <a:pt x="52673" y="17240"/>
                    </a:cubicBezTo>
                    <a:cubicBezTo>
                      <a:pt x="72200" y="17240"/>
                      <a:pt x="88106" y="33147"/>
                      <a:pt x="88106" y="52673"/>
                    </a:cubicBezTo>
                    <a:cubicBezTo>
                      <a:pt x="88106" y="72200"/>
                      <a:pt x="72200" y="88106"/>
                      <a:pt x="52673" y="88106"/>
                    </a:cubicBezTo>
                    <a:lnTo>
                      <a:pt x="27432" y="88106"/>
                    </a:lnTo>
                    <a:lnTo>
                      <a:pt x="27432" y="98203"/>
                    </a:lnTo>
                    <a:lnTo>
                      <a:pt x="52673" y="98203"/>
                    </a:lnTo>
                    <a:cubicBezTo>
                      <a:pt x="77819" y="98203"/>
                      <a:pt x="98203" y="77819"/>
                      <a:pt x="98203" y="52673"/>
                    </a:cubicBezTo>
                    <a:cubicBezTo>
                      <a:pt x="98203" y="27527"/>
                      <a:pt x="77819" y="7144"/>
                      <a:pt x="52673" y="7144"/>
                    </a:cubicBezTo>
                    <a:cubicBezTo>
                      <a:pt x="27527" y="7144"/>
                      <a:pt x="7144" y="27527"/>
                      <a:pt x="7144" y="52673"/>
                    </a:cubicBezTo>
                    <a:lnTo>
                      <a:pt x="7144" y="78010"/>
                    </a:lnTo>
                    <a:lnTo>
                      <a:pt x="17240" y="78010"/>
                    </a:lnTo>
                    <a:lnTo>
                      <a:pt x="17240" y="52673"/>
                    </a:lnTo>
                    <a:close/>
                  </a:path>
                </a:pathLst>
              </a:custGeom>
              <a:solidFill>
                <a:srgbClr val="3333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2" name="자유형: 도형 701">
                <a:extLst>
                  <a:ext uri="{FF2B5EF4-FFF2-40B4-BE49-F238E27FC236}">
                    <a16:creationId xmlns:a16="http://schemas.microsoft.com/office/drawing/2014/main" id="{63DBEC13-EC2C-4CBF-98D5-63DCEBE7434C}"/>
                  </a:ext>
                </a:extLst>
              </p:cNvPr>
              <p:cNvSpPr/>
              <p:nvPr/>
            </p:nvSpPr>
            <p:spPr>
              <a:xfrm>
                <a:off x="2902744" y="5896023"/>
                <a:ext cx="66675" cy="66675"/>
              </a:xfrm>
              <a:custGeom>
                <a:avLst/>
                <a:gdLst>
                  <a:gd name="connsiteX0" fmla="*/ 27337 w 66675"/>
                  <a:gd name="connsiteY0" fmla="*/ 47720 h 66675"/>
                  <a:gd name="connsiteX1" fmla="*/ 7144 w 66675"/>
                  <a:gd name="connsiteY1" fmla="*/ 47720 h 66675"/>
                  <a:gd name="connsiteX2" fmla="*/ 7144 w 66675"/>
                  <a:gd name="connsiteY2" fmla="*/ 57817 h 66675"/>
                  <a:gd name="connsiteX3" fmla="*/ 42577 w 66675"/>
                  <a:gd name="connsiteY3" fmla="*/ 57817 h 66675"/>
                  <a:gd name="connsiteX4" fmla="*/ 67818 w 66675"/>
                  <a:gd name="connsiteY4" fmla="*/ 32481 h 66675"/>
                  <a:gd name="connsiteX5" fmla="*/ 42577 w 66675"/>
                  <a:gd name="connsiteY5" fmla="*/ 7144 h 66675"/>
                  <a:gd name="connsiteX6" fmla="*/ 17336 w 66675"/>
                  <a:gd name="connsiteY6" fmla="*/ 32481 h 66675"/>
                  <a:gd name="connsiteX7" fmla="*/ 17336 w 66675"/>
                  <a:gd name="connsiteY7" fmla="*/ 67913 h 66675"/>
                  <a:gd name="connsiteX8" fmla="*/ 27432 w 66675"/>
                  <a:gd name="connsiteY8" fmla="*/ 67913 h 66675"/>
                  <a:gd name="connsiteX9" fmla="*/ 27432 w 66675"/>
                  <a:gd name="connsiteY9" fmla="*/ 32481 h 66675"/>
                  <a:gd name="connsiteX10" fmla="*/ 42577 w 66675"/>
                  <a:gd name="connsiteY10" fmla="*/ 17336 h 66675"/>
                  <a:gd name="connsiteX11" fmla="*/ 57721 w 66675"/>
                  <a:gd name="connsiteY11" fmla="*/ 32481 h 66675"/>
                  <a:gd name="connsiteX12" fmla="*/ 42577 w 66675"/>
                  <a:gd name="connsiteY12" fmla="*/ 47625 h 66675"/>
                  <a:gd name="connsiteX13" fmla="*/ 27432 w 66675"/>
                  <a:gd name="connsiteY13" fmla="*/ 4762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6675" h="66675">
                    <a:moveTo>
                      <a:pt x="27337" y="47720"/>
                    </a:moveTo>
                    <a:lnTo>
                      <a:pt x="7144" y="47720"/>
                    </a:lnTo>
                    <a:lnTo>
                      <a:pt x="7144" y="57817"/>
                    </a:lnTo>
                    <a:lnTo>
                      <a:pt x="42577" y="57817"/>
                    </a:lnTo>
                    <a:cubicBezTo>
                      <a:pt x="56579" y="57817"/>
                      <a:pt x="67818" y="46482"/>
                      <a:pt x="67818" y="32481"/>
                    </a:cubicBezTo>
                    <a:cubicBezTo>
                      <a:pt x="67818" y="18479"/>
                      <a:pt x="56483" y="7144"/>
                      <a:pt x="42577" y="7144"/>
                    </a:cubicBezTo>
                    <a:cubicBezTo>
                      <a:pt x="28670" y="7144"/>
                      <a:pt x="17336" y="18479"/>
                      <a:pt x="17336" y="32481"/>
                    </a:cubicBezTo>
                    <a:lnTo>
                      <a:pt x="17336" y="67913"/>
                    </a:lnTo>
                    <a:lnTo>
                      <a:pt x="27432" y="67913"/>
                    </a:lnTo>
                    <a:lnTo>
                      <a:pt x="27432" y="32481"/>
                    </a:lnTo>
                    <a:cubicBezTo>
                      <a:pt x="27432" y="24099"/>
                      <a:pt x="34195" y="17336"/>
                      <a:pt x="42577" y="17336"/>
                    </a:cubicBezTo>
                    <a:cubicBezTo>
                      <a:pt x="50959" y="17336"/>
                      <a:pt x="57721" y="24194"/>
                      <a:pt x="57721" y="32481"/>
                    </a:cubicBezTo>
                    <a:cubicBezTo>
                      <a:pt x="57721" y="40767"/>
                      <a:pt x="50863" y="47625"/>
                      <a:pt x="42577" y="47625"/>
                    </a:cubicBezTo>
                    <a:lnTo>
                      <a:pt x="27432" y="47625"/>
                    </a:lnTo>
                    <a:close/>
                  </a:path>
                </a:pathLst>
              </a:custGeom>
              <a:solidFill>
                <a:srgbClr val="3333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3" name="자유형: 도형 702">
                <a:extLst>
                  <a:ext uri="{FF2B5EF4-FFF2-40B4-BE49-F238E27FC236}">
                    <a16:creationId xmlns:a16="http://schemas.microsoft.com/office/drawing/2014/main" id="{6AC97AA7-3177-4343-9D68-8C94BF1083E9}"/>
                  </a:ext>
                </a:extLst>
              </p:cNvPr>
              <p:cNvSpPr/>
              <p:nvPr/>
            </p:nvSpPr>
            <p:spPr>
              <a:xfrm>
                <a:off x="2852071" y="5916311"/>
                <a:ext cx="104775" cy="104775"/>
              </a:xfrm>
              <a:custGeom>
                <a:avLst/>
                <a:gdLst>
                  <a:gd name="connsiteX0" fmla="*/ 88106 w 104775"/>
                  <a:gd name="connsiteY0" fmla="*/ 52674 h 104775"/>
                  <a:gd name="connsiteX1" fmla="*/ 52673 w 104775"/>
                  <a:gd name="connsiteY1" fmla="*/ 88106 h 104775"/>
                  <a:gd name="connsiteX2" fmla="*/ 17240 w 104775"/>
                  <a:gd name="connsiteY2" fmla="*/ 52674 h 104775"/>
                  <a:gd name="connsiteX3" fmla="*/ 52673 w 104775"/>
                  <a:gd name="connsiteY3" fmla="*/ 17240 h 104775"/>
                  <a:gd name="connsiteX4" fmla="*/ 78010 w 104775"/>
                  <a:gd name="connsiteY4" fmla="*/ 17240 h 104775"/>
                  <a:gd name="connsiteX5" fmla="*/ 78010 w 104775"/>
                  <a:gd name="connsiteY5" fmla="*/ 7144 h 104775"/>
                  <a:gd name="connsiteX6" fmla="*/ 52673 w 104775"/>
                  <a:gd name="connsiteY6" fmla="*/ 7144 h 104775"/>
                  <a:gd name="connsiteX7" fmla="*/ 7144 w 104775"/>
                  <a:gd name="connsiteY7" fmla="*/ 52674 h 104775"/>
                  <a:gd name="connsiteX8" fmla="*/ 52673 w 104775"/>
                  <a:gd name="connsiteY8" fmla="*/ 98203 h 104775"/>
                  <a:gd name="connsiteX9" fmla="*/ 98203 w 104775"/>
                  <a:gd name="connsiteY9" fmla="*/ 52674 h 104775"/>
                  <a:gd name="connsiteX10" fmla="*/ 98203 w 104775"/>
                  <a:gd name="connsiteY10" fmla="*/ 27337 h 104775"/>
                  <a:gd name="connsiteX11" fmla="*/ 88106 w 104775"/>
                  <a:gd name="connsiteY11" fmla="*/ 27337 h 104775"/>
                  <a:gd name="connsiteX12" fmla="*/ 88106 w 104775"/>
                  <a:gd name="connsiteY12" fmla="*/ 5267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04775" h="104775">
                    <a:moveTo>
                      <a:pt x="88106" y="52674"/>
                    </a:moveTo>
                    <a:cubicBezTo>
                      <a:pt x="88106" y="72200"/>
                      <a:pt x="72200" y="88106"/>
                      <a:pt x="52673" y="88106"/>
                    </a:cubicBezTo>
                    <a:cubicBezTo>
                      <a:pt x="33147" y="88106"/>
                      <a:pt x="17240" y="72200"/>
                      <a:pt x="17240" y="52674"/>
                    </a:cubicBezTo>
                    <a:cubicBezTo>
                      <a:pt x="17240" y="33147"/>
                      <a:pt x="33147" y="17240"/>
                      <a:pt x="52673" y="17240"/>
                    </a:cubicBezTo>
                    <a:lnTo>
                      <a:pt x="78010" y="17240"/>
                    </a:lnTo>
                    <a:lnTo>
                      <a:pt x="78010" y="7144"/>
                    </a:lnTo>
                    <a:lnTo>
                      <a:pt x="52673" y="7144"/>
                    </a:lnTo>
                    <a:cubicBezTo>
                      <a:pt x="27527" y="7144"/>
                      <a:pt x="7144" y="27527"/>
                      <a:pt x="7144" y="52674"/>
                    </a:cubicBezTo>
                    <a:cubicBezTo>
                      <a:pt x="7144" y="77819"/>
                      <a:pt x="27527" y="98203"/>
                      <a:pt x="52673" y="98203"/>
                    </a:cubicBezTo>
                    <a:cubicBezTo>
                      <a:pt x="77819" y="98203"/>
                      <a:pt x="98203" y="77819"/>
                      <a:pt x="98203" y="52674"/>
                    </a:cubicBezTo>
                    <a:lnTo>
                      <a:pt x="98203" y="27337"/>
                    </a:lnTo>
                    <a:lnTo>
                      <a:pt x="88106" y="27337"/>
                    </a:lnTo>
                    <a:lnTo>
                      <a:pt x="88106" y="52674"/>
                    </a:lnTo>
                    <a:close/>
                  </a:path>
                </a:pathLst>
              </a:custGeom>
              <a:solidFill>
                <a:srgbClr val="3333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4" name="자유형: 도형 703">
                <a:extLst>
                  <a:ext uri="{FF2B5EF4-FFF2-40B4-BE49-F238E27FC236}">
                    <a16:creationId xmlns:a16="http://schemas.microsoft.com/office/drawing/2014/main" id="{7FCFA631-0F1D-4AE0-AA52-39033B81EE13}"/>
                  </a:ext>
                </a:extLst>
              </p:cNvPr>
              <p:cNvSpPr/>
              <p:nvPr/>
            </p:nvSpPr>
            <p:spPr>
              <a:xfrm>
                <a:off x="2872359" y="5926503"/>
                <a:ext cx="66675" cy="66675"/>
              </a:xfrm>
              <a:custGeom>
                <a:avLst/>
                <a:gdLst>
                  <a:gd name="connsiteX0" fmla="*/ 47625 w 66675"/>
                  <a:gd name="connsiteY0" fmla="*/ 27337 h 66675"/>
                  <a:gd name="connsiteX1" fmla="*/ 67818 w 66675"/>
                  <a:gd name="connsiteY1" fmla="*/ 27337 h 66675"/>
                  <a:gd name="connsiteX2" fmla="*/ 67818 w 66675"/>
                  <a:gd name="connsiteY2" fmla="*/ 17240 h 66675"/>
                  <a:gd name="connsiteX3" fmla="*/ 32385 w 66675"/>
                  <a:gd name="connsiteY3" fmla="*/ 17240 h 66675"/>
                  <a:gd name="connsiteX4" fmla="*/ 7144 w 66675"/>
                  <a:gd name="connsiteY4" fmla="*/ 42576 h 66675"/>
                  <a:gd name="connsiteX5" fmla="*/ 32385 w 66675"/>
                  <a:gd name="connsiteY5" fmla="*/ 67913 h 66675"/>
                  <a:gd name="connsiteX6" fmla="*/ 57721 w 66675"/>
                  <a:gd name="connsiteY6" fmla="*/ 42576 h 66675"/>
                  <a:gd name="connsiteX7" fmla="*/ 57721 w 66675"/>
                  <a:gd name="connsiteY7" fmla="*/ 7144 h 66675"/>
                  <a:gd name="connsiteX8" fmla="*/ 47625 w 66675"/>
                  <a:gd name="connsiteY8" fmla="*/ 7144 h 66675"/>
                  <a:gd name="connsiteX9" fmla="*/ 47625 w 66675"/>
                  <a:gd name="connsiteY9" fmla="*/ 42576 h 66675"/>
                  <a:gd name="connsiteX10" fmla="*/ 32480 w 66675"/>
                  <a:gd name="connsiteY10" fmla="*/ 57721 h 66675"/>
                  <a:gd name="connsiteX11" fmla="*/ 17336 w 66675"/>
                  <a:gd name="connsiteY11" fmla="*/ 42576 h 66675"/>
                  <a:gd name="connsiteX12" fmla="*/ 32480 w 66675"/>
                  <a:gd name="connsiteY12" fmla="*/ 27432 h 66675"/>
                  <a:gd name="connsiteX13" fmla="*/ 47625 w 66675"/>
                  <a:gd name="connsiteY13" fmla="*/ 27432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6675" h="66675">
                    <a:moveTo>
                      <a:pt x="47625" y="27337"/>
                    </a:moveTo>
                    <a:lnTo>
                      <a:pt x="67818" y="27337"/>
                    </a:lnTo>
                    <a:lnTo>
                      <a:pt x="67818" y="17240"/>
                    </a:lnTo>
                    <a:lnTo>
                      <a:pt x="32385" y="17240"/>
                    </a:lnTo>
                    <a:cubicBezTo>
                      <a:pt x="18383" y="17240"/>
                      <a:pt x="7144" y="28575"/>
                      <a:pt x="7144" y="42576"/>
                    </a:cubicBezTo>
                    <a:cubicBezTo>
                      <a:pt x="7144" y="56579"/>
                      <a:pt x="18479" y="67913"/>
                      <a:pt x="32385" y="67913"/>
                    </a:cubicBezTo>
                    <a:cubicBezTo>
                      <a:pt x="46292" y="67913"/>
                      <a:pt x="57721" y="56579"/>
                      <a:pt x="57721" y="42576"/>
                    </a:cubicBezTo>
                    <a:lnTo>
                      <a:pt x="57721" y="7144"/>
                    </a:lnTo>
                    <a:lnTo>
                      <a:pt x="47625" y="7144"/>
                    </a:lnTo>
                    <a:lnTo>
                      <a:pt x="47625" y="42576"/>
                    </a:lnTo>
                    <a:cubicBezTo>
                      <a:pt x="47625" y="50959"/>
                      <a:pt x="40767" y="57721"/>
                      <a:pt x="32480" y="57721"/>
                    </a:cubicBezTo>
                    <a:cubicBezTo>
                      <a:pt x="24194" y="57721"/>
                      <a:pt x="17336" y="50959"/>
                      <a:pt x="17336" y="42576"/>
                    </a:cubicBezTo>
                    <a:cubicBezTo>
                      <a:pt x="17336" y="34195"/>
                      <a:pt x="24098" y="27432"/>
                      <a:pt x="32480" y="27432"/>
                    </a:cubicBezTo>
                    <a:lnTo>
                      <a:pt x="47625" y="27432"/>
                    </a:lnTo>
                    <a:close/>
                  </a:path>
                </a:pathLst>
              </a:custGeom>
              <a:solidFill>
                <a:srgbClr val="3333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5" name="자유형: 도형 704">
                <a:extLst>
                  <a:ext uri="{FF2B5EF4-FFF2-40B4-BE49-F238E27FC236}">
                    <a16:creationId xmlns:a16="http://schemas.microsoft.com/office/drawing/2014/main" id="{460B9F78-FDF9-4347-8303-49AB8DC4555B}"/>
                  </a:ext>
                </a:extLst>
              </p:cNvPr>
              <p:cNvSpPr/>
              <p:nvPr/>
            </p:nvSpPr>
            <p:spPr>
              <a:xfrm>
                <a:off x="2892552" y="5916407"/>
                <a:ext cx="38100" cy="38100"/>
              </a:xfrm>
              <a:custGeom>
                <a:avLst/>
                <a:gdLst>
                  <a:gd name="connsiteX0" fmla="*/ 27432 w 38100"/>
                  <a:gd name="connsiteY0" fmla="*/ 27337 h 38100"/>
                  <a:gd name="connsiteX1" fmla="*/ 17336 w 38100"/>
                  <a:gd name="connsiteY1" fmla="*/ 27337 h 38100"/>
                  <a:gd name="connsiteX2" fmla="*/ 17336 w 38100"/>
                  <a:gd name="connsiteY2" fmla="*/ 17240 h 38100"/>
                  <a:gd name="connsiteX3" fmla="*/ 27432 w 38100"/>
                  <a:gd name="connsiteY3" fmla="*/ 17240 h 38100"/>
                  <a:gd name="connsiteX4" fmla="*/ 27432 w 38100"/>
                  <a:gd name="connsiteY4" fmla="*/ 27337 h 38100"/>
                  <a:gd name="connsiteX5" fmla="*/ 37529 w 38100"/>
                  <a:gd name="connsiteY5" fmla="*/ 7144 h 38100"/>
                  <a:gd name="connsiteX6" fmla="*/ 7144 w 38100"/>
                  <a:gd name="connsiteY6" fmla="*/ 7144 h 38100"/>
                  <a:gd name="connsiteX7" fmla="*/ 7144 w 38100"/>
                  <a:gd name="connsiteY7" fmla="*/ 37529 h 38100"/>
                  <a:gd name="connsiteX8" fmla="*/ 37529 w 38100"/>
                  <a:gd name="connsiteY8" fmla="*/ 37529 h 38100"/>
                  <a:gd name="connsiteX9" fmla="*/ 37529 w 38100"/>
                  <a:gd name="connsiteY9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8100" h="38100">
                    <a:moveTo>
                      <a:pt x="27432" y="27337"/>
                    </a:moveTo>
                    <a:lnTo>
                      <a:pt x="17336" y="27337"/>
                    </a:lnTo>
                    <a:lnTo>
                      <a:pt x="17336" y="17240"/>
                    </a:lnTo>
                    <a:lnTo>
                      <a:pt x="27432" y="17240"/>
                    </a:lnTo>
                    <a:lnTo>
                      <a:pt x="27432" y="27337"/>
                    </a:lnTo>
                    <a:close/>
                    <a:moveTo>
                      <a:pt x="37529" y="7144"/>
                    </a:moveTo>
                    <a:lnTo>
                      <a:pt x="7144" y="7144"/>
                    </a:lnTo>
                    <a:lnTo>
                      <a:pt x="7144" y="37529"/>
                    </a:lnTo>
                    <a:lnTo>
                      <a:pt x="37529" y="37529"/>
                    </a:lnTo>
                    <a:lnTo>
                      <a:pt x="37529" y="7144"/>
                    </a:lnTo>
                    <a:close/>
                  </a:path>
                </a:pathLst>
              </a:custGeom>
              <a:solidFill>
                <a:srgbClr val="E34E4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6" name="자유형: 도형 705">
                <a:extLst>
                  <a:ext uri="{FF2B5EF4-FFF2-40B4-BE49-F238E27FC236}">
                    <a16:creationId xmlns:a16="http://schemas.microsoft.com/office/drawing/2014/main" id="{F77C5C57-FAF3-4C30-AD46-0ADE0DE2A2A7}"/>
                  </a:ext>
                </a:extLst>
              </p:cNvPr>
              <p:cNvSpPr/>
              <p:nvPr/>
            </p:nvSpPr>
            <p:spPr>
              <a:xfrm>
                <a:off x="2912745" y="5936599"/>
                <a:ext cx="38100" cy="38100"/>
              </a:xfrm>
              <a:custGeom>
                <a:avLst/>
                <a:gdLst>
                  <a:gd name="connsiteX0" fmla="*/ 27432 w 38100"/>
                  <a:gd name="connsiteY0" fmla="*/ 27337 h 38100"/>
                  <a:gd name="connsiteX1" fmla="*/ 17335 w 38100"/>
                  <a:gd name="connsiteY1" fmla="*/ 27337 h 38100"/>
                  <a:gd name="connsiteX2" fmla="*/ 17335 w 38100"/>
                  <a:gd name="connsiteY2" fmla="*/ 17240 h 38100"/>
                  <a:gd name="connsiteX3" fmla="*/ 27432 w 38100"/>
                  <a:gd name="connsiteY3" fmla="*/ 17240 h 38100"/>
                  <a:gd name="connsiteX4" fmla="*/ 27432 w 38100"/>
                  <a:gd name="connsiteY4" fmla="*/ 27337 h 38100"/>
                  <a:gd name="connsiteX5" fmla="*/ 37529 w 38100"/>
                  <a:gd name="connsiteY5" fmla="*/ 7144 h 38100"/>
                  <a:gd name="connsiteX6" fmla="*/ 7144 w 38100"/>
                  <a:gd name="connsiteY6" fmla="*/ 7144 h 38100"/>
                  <a:gd name="connsiteX7" fmla="*/ 7144 w 38100"/>
                  <a:gd name="connsiteY7" fmla="*/ 37529 h 38100"/>
                  <a:gd name="connsiteX8" fmla="*/ 37529 w 38100"/>
                  <a:gd name="connsiteY8" fmla="*/ 37529 h 38100"/>
                  <a:gd name="connsiteX9" fmla="*/ 37529 w 38100"/>
                  <a:gd name="connsiteY9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8100" h="38100">
                    <a:moveTo>
                      <a:pt x="27432" y="27337"/>
                    </a:moveTo>
                    <a:lnTo>
                      <a:pt x="17335" y="27337"/>
                    </a:lnTo>
                    <a:lnTo>
                      <a:pt x="17335" y="17240"/>
                    </a:lnTo>
                    <a:lnTo>
                      <a:pt x="27432" y="17240"/>
                    </a:lnTo>
                    <a:lnTo>
                      <a:pt x="27432" y="27337"/>
                    </a:lnTo>
                    <a:close/>
                    <a:moveTo>
                      <a:pt x="37529" y="7144"/>
                    </a:moveTo>
                    <a:lnTo>
                      <a:pt x="7144" y="7144"/>
                    </a:lnTo>
                    <a:lnTo>
                      <a:pt x="7144" y="37529"/>
                    </a:lnTo>
                    <a:lnTo>
                      <a:pt x="37529" y="37529"/>
                    </a:lnTo>
                    <a:lnTo>
                      <a:pt x="37529" y="7144"/>
                    </a:lnTo>
                    <a:close/>
                  </a:path>
                </a:pathLst>
              </a:custGeom>
              <a:solidFill>
                <a:srgbClr val="1B8EC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7" name="자유형: 도형 706">
                <a:extLst>
                  <a:ext uri="{FF2B5EF4-FFF2-40B4-BE49-F238E27FC236}">
                    <a16:creationId xmlns:a16="http://schemas.microsoft.com/office/drawing/2014/main" id="{12BC5F9F-6ACD-4ED1-8B11-EC1B3396C83E}"/>
                  </a:ext>
                </a:extLst>
              </p:cNvPr>
              <p:cNvSpPr/>
              <p:nvPr/>
            </p:nvSpPr>
            <p:spPr>
              <a:xfrm>
                <a:off x="3003613" y="5916311"/>
                <a:ext cx="47625" cy="57150"/>
              </a:xfrm>
              <a:custGeom>
                <a:avLst/>
                <a:gdLst>
                  <a:gd name="connsiteX0" fmla="*/ 23622 w 47625"/>
                  <a:gd name="connsiteY0" fmla="*/ 58388 h 57150"/>
                  <a:gd name="connsiteX1" fmla="*/ 13716 w 47625"/>
                  <a:gd name="connsiteY1" fmla="*/ 56198 h 57150"/>
                  <a:gd name="connsiteX2" fmla="*/ 7144 w 47625"/>
                  <a:gd name="connsiteY2" fmla="*/ 50864 h 57150"/>
                  <a:gd name="connsiteX3" fmla="*/ 14192 w 47625"/>
                  <a:gd name="connsiteY3" fmla="*/ 43053 h 57150"/>
                  <a:gd name="connsiteX4" fmla="*/ 18574 w 47625"/>
                  <a:gd name="connsiteY4" fmla="*/ 46768 h 57150"/>
                  <a:gd name="connsiteX5" fmla="*/ 23432 w 47625"/>
                  <a:gd name="connsiteY5" fmla="*/ 48101 h 57150"/>
                  <a:gd name="connsiteX6" fmla="*/ 28385 w 47625"/>
                  <a:gd name="connsiteY6" fmla="*/ 46101 h 57150"/>
                  <a:gd name="connsiteX7" fmla="*/ 30194 w 47625"/>
                  <a:gd name="connsiteY7" fmla="*/ 39719 h 57150"/>
                  <a:gd name="connsiteX8" fmla="*/ 30194 w 47625"/>
                  <a:gd name="connsiteY8" fmla="*/ 7144 h 57150"/>
                  <a:gd name="connsiteX9" fmla="*/ 41624 w 47625"/>
                  <a:gd name="connsiteY9" fmla="*/ 7144 h 57150"/>
                  <a:gd name="connsiteX10" fmla="*/ 41624 w 47625"/>
                  <a:gd name="connsiteY10" fmla="*/ 40196 h 57150"/>
                  <a:gd name="connsiteX11" fmla="*/ 40386 w 47625"/>
                  <a:gd name="connsiteY11" fmla="*/ 48101 h 57150"/>
                  <a:gd name="connsiteX12" fmla="*/ 36862 w 47625"/>
                  <a:gd name="connsiteY12" fmla="*/ 53721 h 57150"/>
                  <a:gd name="connsiteX13" fmla="*/ 31147 w 47625"/>
                  <a:gd name="connsiteY13" fmla="*/ 57245 h 57150"/>
                  <a:gd name="connsiteX14" fmla="*/ 23717 w 47625"/>
                  <a:gd name="connsiteY14" fmla="*/ 58388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47625" h="57150">
                    <a:moveTo>
                      <a:pt x="23622" y="58388"/>
                    </a:moveTo>
                    <a:cubicBezTo>
                      <a:pt x="19717" y="58388"/>
                      <a:pt x="16383" y="57626"/>
                      <a:pt x="13716" y="56198"/>
                    </a:cubicBezTo>
                    <a:cubicBezTo>
                      <a:pt x="11049" y="54673"/>
                      <a:pt x="8858" y="52959"/>
                      <a:pt x="7144" y="50864"/>
                    </a:cubicBezTo>
                    <a:lnTo>
                      <a:pt x="14192" y="43053"/>
                    </a:lnTo>
                    <a:cubicBezTo>
                      <a:pt x="15621" y="44672"/>
                      <a:pt x="17050" y="45911"/>
                      <a:pt x="18574" y="46768"/>
                    </a:cubicBezTo>
                    <a:cubicBezTo>
                      <a:pt x="20003" y="47625"/>
                      <a:pt x="21622" y="48101"/>
                      <a:pt x="23432" y="48101"/>
                    </a:cubicBezTo>
                    <a:cubicBezTo>
                      <a:pt x="25527" y="48101"/>
                      <a:pt x="27242" y="47434"/>
                      <a:pt x="28385" y="46101"/>
                    </a:cubicBezTo>
                    <a:cubicBezTo>
                      <a:pt x="29623" y="44768"/>
                      <a:pt x="30194" y="42672"/>
                      <a:pt x="30194" y="39719"/>
                    </a:cubicBezTo>
                    <a:lnTo>
                      <a:pt x="30194" y="7144"/>
                    </a:lnTo>
                    <a:lnTo>
                      <a:pt x="41624" y="7144"/>
                    </a:lnTo>
                    <a:lnTo>
                      <a:pt x="41624" y="40196"/>
                    </a:lnTo>
                    <a:cubicBezTo>
                      <a:pt x="41624" y="43243"/>
                      <a:pt x="41243" y="45815"/>
                      <a:pt x="40386" y="48101"/>
                    </a:cubicBezTo>
                    <a:cubicBezTo>
                      <a:pt x="39529" y="50292"/>
                      <a:pt x="38386" y="52197"/>
                      <a:pt x="36862" y="53721"/>
                    </a:cubicBezTo>
                    <a:cubicBezTo>
                      <a:pt x="35338" y="55245"/>
                      <a:pt x="33433" y="56388"/>
                      <a:pt x="31147" y="57245"/>
                    </a:cubicBezTo>
                    <a:cubicBezTo>
                      <a:pt x="28956" y="58008"/>
                      <a:pt x="26384" y="58388"/>
                      <a:pt x="23717" y="58388"/>
                    </a:cubicBezTo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8" name="자유형: 도형 707">
                <a:extLst>
                  <a:ext uri="{FF2B5EF4-FFF2-40B4-BE49-F238E27FC236}">
                    <a16:creationId xmlns:a16="http://schemas.microsoft.com/office/drawing/2014/main" id="{695CA52D-C9F3-4649-B84B-804BE50051DD}"/>
                  </a:ext>
                </a:extLst>
              </p:cNvPr>
              <p:cNvSpPr/>
              <p:nvPr/>
            </p:nvSpPr>
            <p:spPr>
              <a:xfrm>
                <a:off x="3084100" y="5916407"/>
                <a:ext cx="47625" cy="57150"/>
              </a:xfrm>
              <a:custGeom>
                <a:avLst/>
                <a:gdLst>
                  <a:gd name="connsiteX0" fmla="*/ 7144 w 47625"/>
                  <a:gd name="connsiteY0" fmla="*/ 7144 h 57150"/>
                  <a:gd name="connsiteX1" fmla="*/ 45149 w 47625"/>
                  <a:gd name="connsiteY1" fmla="*/ 7144 h 57150"/>
                  <a:gd name="connsiteX2" fmla="*/ 45149 w 47625"/>
                  <a:gd name="connsiteY2" fmla="*/ 16954 h 57150"/>
                  <a:gd name="connsiteX3" fmla="*/ 18098 w 47625"/>
                  <a:gd name="connsiteY3" fmla="*/ 16954 h 57150"/>
                  <a:gd name="connsiteX4" fmla="*/ 18098 w 47625"/>
                  <a:gd name="connsiteY4" fmla="*/ 27241 h 57150"/>
                  <a:gd name="connsiteX5" fmla="*/ 41910 w 47625"/>
                  <a:gd name="connsiteY5" fmla="*/ 27241 h 57150"/>
                  <a:gd name="connsiteX6" fmla="*/ 41910 w 47625"/>
                  <a:gd name="connsiteY6" fmla="*/ 37148 h 57150"/>
                  <a:gd name="connsiteX7" fmla="*/ 18098 w 47625"/>
                  <a:gd name="connsiteY7" fmla="*/ 37148 h 57150"/>
                  <a:gd name="connsiteX8" fmla="*/ 18098 w 47625"/>
                  <a:gd name="connsiteY8" fmla="*/ 47720 h 57150"/>
                  <a:gd name="connsiteX9" fmla="*/ 45530 w 47625"/>
                  <a:gd name="connsiteY9" fmla="*/ 47720 h 57150"/>
                  <a:gd name="connsiteX10" fmla="*/ 45530 w 47625"/>
                  <a:gd name="connsiteY10" fmla="*/ 57626 h 57150"/>
                  <a:gd name="connsiteX11" fmla="*/ 7144 w 47625"/>
                  <a:gd name="connsiteY11" fmla="*/ 57626 h 57150"/>
                  <a:gd name="connsiteX12" fmla="*/ 7144 w 47625"/>
                  <a:gd name="connsiteY12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47625" h="57150">
                    <a:moveTo>
                      <a:pt x="7144" y="7144"/>
                    </a:moveTo>
                    <a:lnTo>
                      <a:pt x="45149" y="7144"/>
                    </a:lnTo>
                    <a:lnTo>
                      <a:pt x="45149" y="16954"/>
                    </a:lnTo>
                    <a:lnTo>
                      <a:pt x="18098" y="16954"/>
                    </a:lnTo>
                    <a:lnTo>
                      <a:pt x="18098" y="27241"/>
                    </a:lnTo>
                    <a:lnTo>
                      <a:pt x="41910" y="27241"/>
                    </a:lnTo>
                    <a:lnTo>
                      <a:pt x="41910" y="37148"/>
                    </a:lnTo>
                    <a:lnTo>
                      <a:pt x="18098" y="37148"/>
                    </a:lnTo>
                    <a:lnTo>
                      <a:pt x="18098" y="47720"/>
                    </a:lnTo>
                    <a:lnTo>
                      <a:pt x="45530" y="47720"/>
                    </a:lnTo>
                    <a:lnTo>
                      <a:pt x="45530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9" name="자유형: 도형 708">
                <a:extLst>
                  <a:ext uri="{FF2B5EF4-FFF2-40B4-BE49-F238E27FC236}">
                    <a16:creationId xmlns:a16="http://schemas.microsoft.com/office/drawing/2014/main" id="{CF978F4A-90D4-4FEC-B107-F14C9A292FF4}"/>
                  </a:ext>
                </a:extLst>
              </p:cNvPr>
              <p:cNvSpPr/>
              <p:nvPr/>
            </p:nvSpPr>
            <p:spPr>
              <a:xfrm>
                <a:off x="3128105" y="5916407"/>
                <a:ext cx="57150" cy="57150"/>
              </a:xfrm>
              <a:custGeom>
                <a:avLst/>
                <a:gdLst>
                  <a:gd name="connsiteX0" fmla="*/ 7144 w 57150"/>
                  <a:gd name="connsiteY0" fmla="*/ 7144 h 57150"/>
                  <a:gd name="connsiteX1" fmla="*/ 17335 w 57150"/>
                  <a:gd name="connsiteY1" fmla="*/ 7144 h 57150"/>
                  <a:gd name="connsiteX2" fmla="*/ 41053 w 57150"/>
                  <a:gd name="connsiteY2" fmla="*/ 38195 h 57150"/>
                  <a:gd name="connsiteX3" fmla="*/ 41053 w 57150"/>
                  <a:gd name="connsiteY3" fmla="*/ 7144 h 57150"/>
                  <a:gd name="connsiteX4" fmla="*/ 52006 w 57150"/>
                  <a:gd name="connsiteY4" fmla="*/ 7144 h 57150"/>
                  <a:gd name="connsiteX5" fmla="*/ 52006 w 57150"/>
                  <a:gd name="connsiteY5" fmla="*/ 57626 h 57150"/>
                  <a:gd name="connsiteX6" fmla="*/ 42577 w 57150"/>
                  <a:gd name="connsiteY6" fmla="*/ 57626 h 57150"/>
                  <a:gd name="connsiteX7" fmla="*/ 18097 w 57150"/>
                  <a:gd name="connsiteY7" fmla="*/ 25527 h 57150"/>
                  <a:gd name="connsiteX8" fmla="*/ 18097 w 57150"/>
                  <a:gd name="connsiteY8" fmla="*/ 57626 h 57150"/>
                  <a:gd name="connsiteX9" fmla="*/ 7144 w 57150"/>
                  <a:gd name="connsiteY9" fmla="*/ 57626 h 57150"/>
                  <a:gd name="connsiteX10" fmla="*/ 7144 w 57150"/>
                  <a:gd name="connsiteY10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7150" h="57150">
                    <a:moveTo>
                      <a:pt x="7144" y="7144"/>
                    </a:moveTo>
                    <a:lnTo>
                      <a:pt x="17335" y="7144"/>
                    </a:lnTo>
                    <a:lnTo>
                      <a:pt x="41053" y="38195"/>
                    </a:lnTo>
                    <a:lnTo>
                      <a:pt x="41053" y="7144"/>
                    </a:lnTo>
                    <a:lnTo>
                      <a:pt x="52006" y="7144"/>
                    </a:lnTo>
                    <a:lnTo>
                      <a:pt x="52006" y="57626"/>
                    </a:lnTo>
                    <a:lnTo>
                      <a:pt x="42577" y="57626"/>
                    </a:lnTo>
                    <a:lnTo>
                      <a:pt x="18097" y="25527"/>
                    </a:lnTo>
                    <a:lnTo>
                      <a:pt x="18097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0" name="자유형: 도형 709">
                <a:extLst>
                  <a:ext uri="{FF2B5EF4-FFF2-40B4-BE49-F238E27FC236}">
                    <a16:creationId xmlns:a16="http://schemas.microsoft.com/office/drawing/2014/main" id="{BDF0BF42-FD53-4777-8EC1-05C215B7C0CF}"/>
                  </a:ext>
                </a:extLst>
              </p:cNvPr>
              <p:cNvSpPr/>
              <p:nvPr/>
            </p:nvSpPr>
            <p:spPr>
              <a:xfrm>
                <a:off x="3178492" y="5915454"/>
                <a:ext cx="57150" cy="57150"/>
              </a:xfrm>
              <a:custGeom>
                <a:avLst/>
                <a:gdLst>
                  <a:gd name="connsiteX0" fmla="*/ 33719 w 57150"/>
                  <a:gd name="connsiteY0" fmla="*/ 59436 h 57150"/>
                  <a:gd name="connsiteX1" fmla="*/ 22955 w 57150"/>
                  <a:gd name="connsiteY1" fmla="*/ 57435 h 57150"/>
                  <a:gd name="connsiteX2" fmla="*/ 14573 w 57150"/>
                  <a:gd name="connsiteY2" fmla="*/ 52006 h 57150"/>
                  <a:gd name="connsiteX3" fmla="*/ 9144 w 57150"/>
                  <a:gd name="connsiteY3" fmla="*/ 43815 h 57150"/>
                  <a:gd name="connsiteX4" fmla="*/ 7144 w 57150"/>
                  <a:gd name="connsiteY4" fmla="*/ 33432 h 57150"/>
                  <a:gd name="connsiteX5" fmla="*/ 7144 w 57150"/>
                  <a:gd name="connsiteY5" fmla="*/ 33242 h 57150"/>
                  <a:gd name="connsiteX6" fmla="*/ 9144 w 57150"/>
                  <a:gd name="connsiteY6" fmla="*/ 23146 h 57150"/>
                  <a:gd name="connsiteX7" fmla="*/ 14669 w 57150"/>
                  <a:gd name="connsiteY7" fmla="*/ 14859 h 57150"/>
                  <a:gd name="connsiteX8" fmla="*/ 23050 w 57150"/>
                  <a:gd name="connsiteY8" fmla="*/ 9239 h 57150"/>
                  <a:gd name="connsiteX9" fmla="*/ 33623 w 57150"/>
                  <a:gd name="connsiteY9" fmla="*/ 7144 h 57150"/>
                  <a:gd name="connsiteX10" fmla="*/ 39815 w 57150"/>
                  <a:gd name="connsiteY10" fmla="*/ 7620 h 57150"/>
                  <a:gd name="connsiteX11" fmla="*/ 44958 w 57150"/>
                  <a:gd name="connsiteY11" fmla="*/ 8954 h 57150"/>
                  <a:gd name="connsiteX12" fmla="*/ 49435 w 57150"/>
                  <a:gd name="connsiteY12" fmla="*/ 11144 h 57150"/>
                  <a:gd name="connsiteX13" fmla="*/ 53435 w 57150"/>
                  <a:gd name="connsiteY13" fmla="*/ 14097 h 57150"/>
                  <a:gd name="connsiteX14" fmla="*/ 46387 w 57150"/>
                  <a:gd name="connsiteY14" fmla="*/ 22574 h 57150"/>
                  <a:gd name="connsiteX15" fmla="*/ 43529 w 57150"/>
                  <a:gd name="connsiteY15" fmla="*/ 20383 h 57150"/>
                  <a:gd name="connsiteX16" fmla="*/ 40577 w 57150"/>
                  <a:gd name="connsiteY16" fmla="*/ 18764 h 57150"/>
                  <a:gd name="connsiteX17" fmla="*/ 37243 w 57150"/>
                  <a:gd name="connsiteY17" fmla="*/ 17716 h 57150"/>
                  <a:gd name="connsiteX18" fmla="*/ 33242 w 57150"/>
                  <a:gd name="connsiteY18" fmla="*/ 17335 h 57150"/>
                  <a:gd name="connsiteX19" fmla="*/ 27623 w 57150"/>
                  <a:gd name="connsiteY19" fmla="*/ 18573 h 57150"/>
                  <a:gd name="connsiteX20" fmla="*/ 23050 w 57150"/>
                  <a:gd name="connsiteY20" fmla="*/ 22003 h 57150"/>
                  <a:gd name="connsiteX21" fmla="*/ 19907 w 57150"/>
                  <a:gd name="connsiteY21" fmla="*/ 26955 h 57150"/>
                  <a:gd name="connsiteX22" fmla="*/ 18764 w 57150"/>
                  <a:gd name="connsiteY22" fmla="*/ 33051 h 57150"/>
                  <a:gd name="connsiteX23" fmla="*/ 18764 w 57150"/>
                  <a:gd name="connsiteY23" fmla="*/ 33051 h 57150"/>
                  <a:gd name="connsiteX24" fmla="*/ 19907 w 57150"/>
                  <a:gd name="connsiteY24" fmla="*/ 39624 h 57150"/>
                  <a:gd name="connsiteX25" fmla="*/ 23050 w 57150"/>
                  <a:gd name="connsiteY25" fmla="*/ 44672 h 57150"/>
                  <a:gd name="connsiteX26" fmla="*/ 27908 w 57150"/>
                  <a:gd name="connsiteY26" fmla="*/ 48006 h 57150"/>
                  <a:gd name="connsiteX27" fmla="*/ 34100 w 57150"/>
                  <a:gd name="connsiteY27" fmla="*/ 49244 h 57150"/>
                  <a:gd name="connsiteX28" fmla="*/ 44577 w 57150"/>
                  <a:gd name="connsiteY28" fmla="*/ 46196 h 57150"/>
                  <a:gd name="connsiteX29" fmla="*/ 44577 w 57150"/>
                  <a:gd name="connsiteY29" fmla="*/ 38957 h 57150"/>
                  <a:gd name="connsiteX30" fmla="*/ 33433 w 57150"/>
                  <a:gd name="connsiteY30" fmla="*/ 38957 h 57150"/>
                  <a:gd name="connsiteX31" fmla="*/ 33433 w 57150"/>
                  <a:gd name="connsiteY31" fmla="*/ 29337 h 57150"/>
                  <a:gd name="connsiteX32" fmla="*/ 55340 w 57150"/>
                  <a:gd name="connsiteY32" fmla="*/ 29337 h 57150"/>
                  <a:gd name="connsiteX33" fmla="*/ 55340 w 57150"/>
                  <a:gd name="connsiteY33" fmla="*/ 51244 h 57150"/>
                  <a:gd name="connsiteX34" fmla="*/ 46101 w 57150"/>
                  <a:gd name="connsiteY34" fmla="*/ 56864 h 57150"/>
                  <a:gd name="connsiteX35" fmla="*/ 33814 w 57150"/>
                  <a:gd name="connsiteY35" fmla="*/ 59245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57150" h="57150">
                    <a:moveTo>
                      <a:pt x="33719" y="59436"/>
                    </a:moveTo>
                    <a:cubicBezTo>
                      <a:pt x="29813" y="59436"/>
                      <a:pt x="26194" y="58769"/>
                      <a:pt x="22955" y="57435"/>
                    </a:cubicBezTo>
                    <a:cubicBezTo>
                      <a:pt x="19717" y="56102"/>
                      <a:pt x="16954" y="54292"/>
                      <a:pt x="14573" y="52006"/>
                    </a:cubicBezTo>
                    <a:cubicBezTo>
                      <a:pt x="12192" y="49720"/>
                      <a:pt x="10382" y="46958"/>
                      <a:pt x="9144" y="43815"/>
                    </a:cubicBezTo>
                    <a:cubicBezTo>
                      <a:pt x="7811" y="40671"/>
                      <a:pt x="7144" y="37147"/>
                      <a:pt x="7144" y="33432"/>
                    </a:cubicBezTo>
                    <a:lnTo>
                      <a:pt x="7144" y="33242"/>
                    </a:lnTo>
                    <a:cubicBezTo>
                      <a:pt x="7144" y="29623"/>
                      <a:pt x="7811" y="26289"/>
                      <a:pt x="9144" y="23146"/>
                    </a:cubicBezTo>
                    <a:cubicBezTo>
                      <a:pt x="10478" y="20002"/>
                      <a:pt x="12287" y="17240"/>
                      <a:pt x="14669" y="14859"/>
                    </a:cubicBezTo>
                    <a:cubicBezTo>
                      <a:pt x="17050" y="12478"/>
                      <a:pt x="19812" y="10573"/>
                      <a:pt x="23050" y="9239"/>
                    </a:cubicBezTo>
                    <a:cubicBezTo>
                      <a:pt x="26289" y="7905"/>
                      <a:pt x="29813" y="7144"/>
                      <a:pt x="33623" y="7144"/>
                    </a:cubicBezTo>
                    <a:cubicBezTo>
                      <a:pt x="35909" y="7144"/>
                      <a:pt x="37909" y="7334"/>
                      <a:pt x="39815" y="7620"/>
                    </a:cubicBezTo>
                    <a:cubicBezTo>
                      <a:pt x="41624" y="7905"/>
                      <a:pt x="43434" y="8381"/>
                      <a:pt x="44958" y="8954"/>
                    </a:cubicBezTo>
                    <a:cubicBezTo>
                      <a:pt x="46577" y="9525"/>
                      <a:pt x="48006" y="10287"/>
                      <a:pt x="49435" y="11144"/>
                    </a:cubicBezTo>
                    <a:cubicBezTo>
                      <a:pt x="50863" y="12001"/>
                      <a:pt x="52197" y="12954"/>
                      <a:pt x="53435" y="14097"/>
                    </a:cubicBezTo>
                    <a:lnTo>
                      <a:pt x="46387" y="22574"/>
                    </a:lnTo>
                    <a:cubicBezTo>
                      <a:pt x="45434" y="21717"/>
                      <a:pt x="44482" y="21050"/>
                      <a:pt x="43529" y="20383"/>
                    </a:cubicBezTo>
                    <a:cubicBezTo>
                      <a:pt x="42577" y="19716"/>
                      <a:pt x="41529" y="19240"/>
                      <a:pt x="40577" y="18764"/>
                    </a:cubicBezTo>
                    <a:cubicBezTo>
                      <a:pt x="39529" y="18383"/>
                      <a:pt x="38386" y="18002"/>
                      <a:pt x="37243" y="17716"/>
                    </a:cubicBezTo>
                    <a:cubicBezTo>
                      <a:pt x="36004" y="17526"/>
                      <a:pt x="34671" y="17335"/>
                      <a:pt x="33242" y="17335"/>
                    </a:cubicBezTo>
                    <a:cubicBezTo>
                      <a:pt x="31242" y="17335"/>
                      <a:pt x="29337" y="17716"/>
                      <a:pt x="27623" y="18573"/>
                    </a:cubicBezTo>
                    <a:cubicBezTo>
                      <a:pt x="25908" y="19431"/>
                      <a:pt x="24289" y="20574"/>
                      <a:pt x="23050" y="22003"/>
                    </a:cubicBezTo>
                    <a:cubicBezTo>
                      <a:pt x="21717" y="23431"/>
                      <a:pt x="20669" y="25050"/>
                      <a:pt x="19907" y="26955"/>
                    </a:cubicBezTo>
                    <a:cubicBezTo>
                      <a:pt x="19145" y="28860"/>
                      <a:pt x="18764" y="30861"/>
                      <a:pt x="18764" y="33051"/>
                    </a:cubicBezTo>
                    <a:lnTo>
                      <a:pt x="18764" y="33051"/>
                    </a:lnTo>
                    <a:cubicBezTo>
                      <a:pt x="18764" y="35528"/>
                      <a:pt x="19145" y="37623"/>
                      <a:pt x="19907" y="39624"/>
                    </a:cubicBezTo>
                    <a:cubicBezTo>
                      <a:pt x="20669" y="41529"/>
                      <a:pt x="21717" y="43243"/>
                      <a:pt x="23050" y="44672"/>
                    </a:cubicBezTo>
                    <a:cubicBezTo>
                      <a:pt x="24384" y="46101"/>
                      <a:pt x="26003" y="47244"/>
                      <a:pt x="27908" y="48006"/>
                    </a:cubicBezTo>
                    <a:cubicBezTo>
                      <a:pt x="29718" y="48768"/>
                      <a:pt x="31813" y="49244"/>
                      <a:pt x="34100" y="49244"/>
                    </a:cubicBezTo>
                    <a:cubicBezTo>
                      <a:pt x="38195" y="49244"/>
                      <a:pt x="41720" y="48196"/>
                      <a:pt x="44577" y="46196"/>
                    </a:cubicBezTo>
                    <a:lnTo>
                      <a:pt x="44577" y="38957"/>
                    </a:lnTo>
                    <a:lnTo>
                      <a:pt x="33433" y="38957"/>
                    </a:lnTo>
                    <a:lnTo>
                      <a:pt x="33433" y="29337"/>
                    </a:lnTo>
                    <a:lnTo>
                      <a:pt x="55340" y="29337"/>
                    </a:lnTo>
                    <a:lnTo>
                      <a:pt x="55340" y="51244"/>
                    </a:lnTo>
                    <a:cubicBezTo>
                      <a:pt x="52769" y="53435"/>
                      <a:pt x="49625" y="55340"/>
                      <a:pt x="46101" y="56864"/>
                    </a:cubicBezTo>
                    <a:cubicBezTo>
                      <a:pt x="42482" y="58388"/>
                      <a:pt x="38386" y="59245"/>
                      <a:pt x="33814" y="59245"/>
                    </a:cubicBezTo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1" name="자유형: 도형 710">
                <a:extLst>
                  <a:ext uri="{FF2B5EF4-FFF2-40B4-BE49-F238E27FC236}">
                    <a16:creationId xmlns:a16="http://schemas.microsoft.com/office/drawing/2014/main" id="{7CE44DE9-E04B-4A6D-A60F-611A8A7600F6}"/>
                  </a:ext>
                </a:extLst>
              </p:cNvPr>
              <p:cNvSpPr/>
              <p:nvPr/>
            </p:nvSpPr>
            <p:spPr>
              <a:xfrm>
                <a:off x="3233547" y="5916407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8288 w 19050"/>
                  <a:gd name="connsiteY1" fmla="*/ 7144 h 57150"/>
                  <a:gd name="connsiteX2" fmla="*/ 18288 w 19050"/>
                  <a:gd name="connsiteY2" fmla="*/ 57626 h 57150"/>
                  <a:gd name="connsiteX3" fmla="*/ 7144 w 19050"/>
                  <a:gd name="connsiteY3" fmla="*/ 57626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8288" y="7144"/>
                    </a:lnTo>
                    <a:lnTo>
                      <a:pt x="18288" y="57626"/>
                    </a:lnTo>
                    <a:lnTo>
                      <a:pt x="7144" y="57626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2" name="자유형: 도형 711">
                <a:extLst>
                  <a:ext uri="{FF2B5EF4-FFF2-40B4-BE49-F238E27FC236}">
                    <a16:creationId xmlns:a16="http://schemas.microsoft.com/office/drawing/2014/main" id="{8CDAF9A8-71AB-4CAB-8EA6-C6241487BFF4}"/>
                  </a:ext>
                </a:extLst>
              </p:cNvPr>
              <p:cNvSpPr/>
              <p:nvPr/>
            </p:nvSpPr>
            <p:spPr>
              <a:xfrm>
                <a:off x="3252883" y="5916407"/>
                <a:ext cx="57150" cy="57150"/>
              </a:xfrm>
              <a:custGeom>
                <a:avLst/>
                <a:gdLst>
                  <a:gd name="connsiteX0" fmla="*/ 7144 w 57150"/>
                  <a:gd name="connsiteY0" fmla="*/ 7144 h 57150"/>
                  <a:gd name="connsiteX1" fmla="*/ 17431 w 57150"/>
                  <a:gd name="connsiteY1" fmla="*/ 7144 h 57150"/>
                  <a:gd name="connsiteX2" fmla="*/ 41053 w 57150"/>
                  <a:gd name="connsiteY2" fmla="*/ 38195 h 57150"/>
                  <a:gd name="connsiteX3" fmla="*/ 41053 w 57150"/>
                  <a:gd name="connsiteY3" fmla="*/ 7144 h 57150"/>
                  <a:gd name="connsiteX4" fmla="*/ 52007 w 57150"/>
                  <a:gd name="connsiteY4" fmla="*/ 7144 h 57150"/>
                  <a:gd name="connsiteX5" fmla="*/ 52007 w 57150"/>
                  <a:gd name="connsiteY5" fmla="*/ 57626 h 57150"/>
                  <a:gd name="connsiteX6" fmla="*/ 42577 w 57150"/>
                  <a:gd name="connsiteY6" fmla="*/ 57626 h 57150"/>
                  <a:gd name="connsiteX7" fmla="*/ 18098 w 57150"/>
                  <a:gd name="connsiteY7" fmla="*/ 25527 h 57150"/>
                  <a:gd name="connsiteX8" fmla="*/ 18098 w 57150"/>
                  <a:gd name="connsiteY8" fmla="*/ 57626 h 57150"/>
                  <a:gd name="connsiteX9" fmla="*/ 7144 w 57150"/>
                  <a:gd name="connsiteY9" fmla="*/ 57626 h 57150"/>
                  <a:gd name="connsiteX10" fmla="*/ 7144 w 57150"/>
                  <a:gd name="connsiteY10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7150" h="57150">
                    <a:moveTo>
                      <a:pt x="7144" y="7144"/>
                    </a:moveTo>
                    <a:lnTo>
                      <a:pt x="17431" y="7144"/>
                    </a:lnTo>
                    <a:lnTo>
                      <a:pt x="41053" y="38195"/>
                    </a:lnTo>
                    <a:lnTo>
                      <a:pt x="41053" y="7144"/>
                    </a:lnTo>
                    <a:lnTo>
                      <a:pt x="52007" y="7144"/>
                    </a:lnTo>
                    <a:lnTo>
                      <a:pt x="52007" y="57626"/>
                    </a:lnTo>
                    <a:lnTo>
                      <a:pt x="42577" y="57626"/>
                    </a:lnTo>
                    <a:lnTo>
                      <a:pt x="18098" y="25527"/>
                    </a:lnTo>
                    <a:lnTo>
                      <a:pt x="18098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3" name="자유형: 도형 712">
                <a:extLst>
                  <a:ext uri="{FF2B5EF4-FFF2-40B4-BE49-F238E27FC236}">
                    <a16:creationId xmlns:a16="http://schemas.microsoft.com/office/drawing/2014/main" id="{9A41AE5F-F7FD-43F1-8109-F5FE9C6C8028}"/>
                  </a:ext>
                </a:extLst>
              </p:cNvPr>
              <p:cNvSpPr/>
              <p:nvPr/>
            </p:nvSpPr>
            <p:spPr>
              <a:xfrm>
                <a:off x="3305556" y="5916407"/>
                <a:ext cx="47625" cy="57150"/>
              </a:xfrm>
              <a:custGeom>
                <a:avLst/>
                <a:gdLst>
                  <a:gd name="connsiteX0" fmla="*/ 7144 w 47625"/>
                  <a:gd name="connsiteY0" fmla="*/ 7144 h 57150"/>
                  <a:gd name="connsiteX1" fmla="*/ 45244 w 47625"/>
                  <a:gd name="connsiteY1" fmla="*/ 7144 h 57150"/>
                  <a:gd name="connsiteX2" fmla="*/ 45244 w 47625"/>
                  <a:gd name="connsiteY2" fmla="*/ 16954 h 57150"/>
                  <a:gd name="connsiteX3" fmla="*/ 18098 w 47625"/>
                  <a:gd name="connsiteY3" fmla="*/ 16954 h 57150"/>
                  <a:gd name="connsiteX4" fmla="*/ 18098 w 47625"/>
                  <a:gd name="connsiteY4" fmla="*/ 27241 h 57150"/>
                  <a:gd name="connsiteX5" fmla="*/ 41910 w 47625"/>
                  <a:gd name="connsiteY5" fmla="*/ 27241 h 57150"/>
                  <a:gd name="connsiteX6" fmla="*/ 41910 w 47625"/>
                  <a:gd name="connsiteY6" fmla="*/ 37148 h 57150"/>
                  <a:gd name="connsiteX7" fmla="*/ 18098 w 47625"/>
                  <a:gd name="connsiteY7" fmla="*/ 37148 h 57150"/>
                  <a:gd name="connsiteX8" fmla="*/ 18098 w 47625"/>
                  <a:gd name="connsiteY8" fmla="*/ 47720 h 57150"/>
                  <a:gd name="connsiteX9" fmla="*/ 45530 w 47625"/>
                  <a:gd name="connsiteY9" fmla="*/ 47720 h 57150"/>
                  <a:gd name="connsiteX10" fmla="*/ 45530 w 47625"/>
                  <a:gd name="connsiteY10" fmla="*/ 57626 h 57150"/>
                  <a:gd name="connsiteX11" fmla="*/ 7144 w 47625"/>
                  <a:gd name="connsiteY11" fmla="*/ 57626 h 57150"/>
                  <a:gd name="connsiteX12" fmla="*/ 7144 w 47625"/>
                  <a:gd name="connsiteY12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47625" h="57150">
                    <a:moveTo>
                      <a:pt x="7144" y="7144"/>
                    </a:moveTo>
                    <a:lnTo>
                      <a:pt x="45244" y="7144"/>
                    </a:lnTo>
                    <a:lnTo>
                      <a:pt x="45244" y="16954"/>
                    </a:lnTo>
                    <a:lnTo>
                      <a:pt x="18098" y="16954"/>
                    </a:lnTo>
                    <a:lnTo>
                      <a:pt x="18098" y="27241"/>
                    </a:lnTo>
                    <a:lnTo>
                      <a:pt x="41910" y="27241"/>
                    </a:lnTo>
                    <a:lnTo>
                      <a:pt x="41910" y="37148"/>
                    </a:lnTo>
                    <a:lnTo>
                      <a:pt x="18098" y="37148"/>
                    </a:lnTo>
                    <a:lnTo>
                      <a:pt x="18098" y="47720"/>
                    </a:lnTo>
                    <a:lnTo>
                      <a:pt x="45530" y="47720"/>
                    </a:lnTo>
                    <a:lnTo>
                      <a:pt x="45530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4" name="자유형: 도형 713">
                <a:extLst>
                  <a:ext uri="{FF2B5EF4-FFF2-40B4-BE49-F238E27FC236}">
                    <a16:creationId xmlns:a16="http://schemas.microsoft.com/office/drawing/2014/main" id="{B20CDB52-8C80-4D1F-A93A-A825A16BB88E}"/>
                  </a:ext>
                </a:extLst>
              </p:cNvPr>
              <p:cNvSpPr/>
              <p:nvPr/>
            </p:nvSpPr>
            <p:spPr>
              <a:xfrm>
                <a:off x="3349562" y="5916407"/>
                <a:ext cx="47625" cy="57150"/>
              </a:xfrm>
              <a:custGeom>
                <a:avLst/>
                <a:gdLst>
                  <a:gd name="connsiteX0" fmla="*/ 7144 w 47625"/>
                  <a:gd name="connsiteY0" fmla="*/ 7144 h 57150"/>
                  <a:gd name="connsiteX1" fmla="*/ 45244 w 47625"/>
                  <a:gd name="connsiteY1" fmla="*/ 7144 h 57150"/>
                  <a:gd name="connsiteX2" fmla="*/ 45244 w 47625"/>
                  <a:gd name="connsiteY2" fmla="*/ 16954 h 57150"/>
                  <a:gd name="connsiteX3" fmla="*/ 18193 w 47625"/>
                  <a:gd name="connsiteY3" fmla="*/ 16954 h 57150"/>
                  <a:gd name="connsiteX4" fmla="*/ 18193 w 47625"/>
                  <a:gd name="connsiteY4" fmla="*/ 27241 h 57150"/>
                  <a:gd name="connsiteX5" fmla="*/ 42005 w 47625"/>
                  <a:gd name="connsiteY5" fmla="*/ 27241 h 57150"/>
                  <a:gd name="connsiteX6" fmla="*/ 42005 w 47625"/>
                  <a:gd name="connsiteY6" fmla="*/ 37148 h 57150"/>
                  <a:gd name="connsiteX7" fmla="*/ 18193 w 47625"/>
                  <a:gd name="connsiteY7" fmla="*/ 37148 h 57150"/>
                  <a:gd name="connsiteX8" fmla="*/ 18193 w 47625"/>
                  <a:gd name="connsiteY8" fmla="*/ 47720 h 57150"/>
                  <a:gd name="connsiteX9" fmla="*/ 45529 w 47625"/>
                  <a:gd name="connsiteY9" fmla="*/ 47720 h 57150"/>
                  <a:gd name="connsiteX10" fmla="*/ 45529 w 47625"/>
                  <a:gd name="connsiteY10" fmla="*/ 57626 h 57150"/>
                  <a:gd name="connsiteX11" fmla="*/ 7144 w 47625"/>
                  <a:gd name="connsiteY11" fmla="*/ 57626 h 57150"/>
                  <a:gd name="connsiteX12" fmla="*/ 7144 w 47625"/>
                  <a:gd name="connsiteY12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47625" h="57150">
                    <a:moveTo>
                      <a:pt x="7144" y="7144"/>
                    </a:moveTo>
                    <a:lnTo>
                      <a:pt x="45244" y="7144"/>
                    </a:lnTo>
                    <a:lnTo>
                      <a:pt x="45244" y="16954"/>
                    </a:lnTo>
                    <a:lnTo>
                      <a:pt x="18193" y="16954"/>
                    </a:lnTo>
                    <a:lnTo>
                      <a:pt x="18193" y="27241"/>
                    </a:lnTo>
                    <a:lnTo>
                      <a:pt x="42005" y="27241"/>
                    </a:lnTo>
                    <a:lnTo>
                      <a:pt x="42005" y="37148"/>
                    </a:lnTo>
                    <a:lnTo>
                      <a:pt x="18193" y="37148"/>
                    </a:lnTo>
                    <a:lnTo>
                      <a:pt x="18193" y="47720"/>
                    </a:lnTo>
                    <a:lnTo>
                      <a:pt x="45529" y="47720"/>
                    </a:lnTo>
                    <a:lnTo>
                      <a:pt x="45529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5" name="자유형: 도형 714">
                <a:extLst>
                  <a:ext uri="{FF2B5EF4-FFF2-40B4-BE49-F238E27FC236}">
                    <a16:creationId xmlns:a16="http://schemas.microsoft.com/office/drawing/2014/main" id="{C54BB184-EF01-4BB1-900B-48C582301953}"/>
                  </a:ext>
                </a:extLst>
              </p:cNvPr>
              <p:cNvSpPr/>
              <p:nvPr/>
            </p:nvSpPr>
            <p:spPr>
              <a:xfrm>
                <a:off x="3393662" y="5916407"/>
                <a:ext cx="57150" cy="57150"/>
              </a:xfrm>
              <a:custGeom>
                <a:avLst/>
                <a:gdLst>
                  <a:gd name="connsiteX0" fmla="*/ 7144 w 57150"/>
                  <a:gd name="connsiteY0" fmla="*/ 7144 h 57150"/>
                  <a:gd name="connsiteX1" fmla="*/ 30194 w 57150"/>
                  <a:gd name="connsiteY1" fmla="*/ 7144 h 57150"/>
                  <a:gd name="connsiteX2" fmla="*/ 44958 w 57150"/>
                  <a:gd name="connsiteY2" fmla="*/ 12287 h 57150"/>
                  <a:gd name="connsiteX3" fmla="*/ 49244 w 57150"/>
                  <a:gd name="connsiteY3" fmla="*/ 23813 h 57150"/>
                  <a:gd name="connsiteX4" fmla="*/ 49244 w 57150"/>
                  <a:gd name="connsiteY4" fmla="*/ 23813 h 57150"/>
                  <a:gd name="connsiteX5" fmla="*/ 46291 w 57150"/>
                  <a:gd name="connsiteY5" fmla="*/ 33909 h 57150"/>
                  <a:gd name="connsiteX6" fmla="*/ 38481 w 57150"/>
                  <a:gd name="connsiteY6" fmla="*/ 39624 h 57150"/>
                  <a:gd name="connsiteX7" fmla="*/ 50863 w 57150"/>
                  <a:gd name="connsiteY7" fmla="*/ 57626 h 57150"/>
                  <a:gd name="connsiteX8" fmla="*/ 37909 w 57150"/>
                  <a:gd name="connsiteY8" fmla="*/ 57626 h 57150"/>
                  <a:gd name="connsiteX9" fmla="*/ 27051 w 57150"/>
                  <a:gd name="connsiteY9" fmla="*/ 41434 h 57150"/>
                  <a:gd name="connsiteX10" fmla="*/ 18288 w 57150"/>
                  <a:gd name="connsiteY10" fmla="*/ 41434 h 57150"/>
                  <a:gd name="connsiteX11" fmla="*/ 18288 w 57150"/>
                  <a:gd name="connsiteY11" fmla="*/ 57626 h 57150"/>
                  <a:gd name="connsiteX12" fmla="*/ 7144 w 57150"/>
                  <a:gd name="connsiteY12" fmla="*/ 57626 h 57150"/>
                  <a:gd name="connsiteX13" fmla="*/ 7144 w 57150"/>
                  <a:gd name="connsiteY13" fmla="*/ 7144 h 57150"/>
                  <a:gd name="connsiteX14" fmla="*/ 29528 w 57150"/>
                  <a:gd name="connsiteY14" fmla="*/ 31718 h 57150"/>
                  <a:gd name="connsiteX15" fmla="*/ 35814 w 57150"/>
                  <a:gd name="connsiteY15" fmla="*/ 29718 h 57150"/>
                  <a:gd name="connsiteX16" fmla="*/ 38005 w 57150"/>
                  <a:gd name="connsiteY16" fmla="*/ 24479 h 57150"/>
                  <a:gd name="connsiteX17" fmla="*/ 38005 w 57150"/>
                  <a:gd name="connsiteY17" fmla="*/ 24479 h 57150"/>
                  <a:gd name="connsiteX18" fmla="*/ 35719 w 57150"/>
                  <a:gd name="connsiteY18" fmla="*/ 18955 h 57150"/>
                  <a:gd name="connsiteX19" fmla="*/ 29337 w 57150"/>
                  <a:gd name="connsiteY19" fmla="*/ 17145 h 57150"/>
                  <a:gd name="connsiteX20" fmla="*/ 18288 w 57150"/>
                  <a:gd name="connsiteY20" fmla="*/ 17145 h 57150"/>
                  <a:gd name="connsiteX21" fmla="*/ 18288 w 57150"/>
                  <a:gd name="connsiteY21" fmla="*/ 31623 h 57150"/>
                  <a:gd name="connsiteX22" fmla="*/ 29528 w 57150"/>
                  <a:gd name="connsiteY22" fmla="*/ 3162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57150" h="57150">
                    <a:moveTo>
                      <a:pt x="7144" y="7144"/>
                    </a:moveTo>
                    <a:lnTo>
                      <a:pt x="30194" y="7144"/>
                    </a:lnTo>
                    <a:cubicBezTo>
                      <a:pt x="36576" y="7144"/>
                      <a:pt x="41529" y="8858"/>
                      <a:pt x="44958" y="12287"/>
                    </a:cubicBezTo>
                    <a:cubicBezTo>
                      <a:pt x="47815" y="15145"/>
                      <a:pt x="49244" y="19050"/>
                      <a:pt x="49244" y="23813"/>
                    </a:cubicBezTo>
                    <a:lnTo>
                      <a:pt x="49244" y="23813"/>
                    </a:lnTo>
                    <a:cubicBezTo>
                      <a:pt x="49244" y="28004"/>
                      <a:pt x="48292" y="31337"/>
                      <a:pt x="46291" y="33909"/>
                    </a:cubicBezTo>
                    <a:cubicBezTo>
                      <a:pt x="44291" y="36481"/>
                      <a:pt x="41720" y="38385"/>
                      <a:pt x="38481" y="39624"/>
                    </a:cubicBezTo>
                    <a:lnTo>
                      <a:pt x="50863" y="57626"/>
                    </a:lnTo>
                    <a:lnTo>
                      <a:pt x="37909" y="57626"/>
                    </a:lnTo>
                    <a:lnTo>
                      <a:pt x="27051" y="41434"/>
                    </a:lnTo>
                    <a:lnTo>
                      <a:pt x="18288" y="41434"/>
                    </a:lnTo>
                    <a:lnTo>
                      <a:pt x="18288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  <a:moveTo>
                      <a:pt x="29528" y="31718"/>
                    </a:moveTo>
                    <a:cubicBezTo>
                      <a:pt x="32290" y="31718"/>
                      <a:pt x="34385" y="31052"/>
                      <a:pt x="35814" y="29718"/>
                    </a:cubicBezTo>
                    <a:cubicBezTo>
                      <a:pt x="37243" y="28384"/>
                      <a:pt x="38005" y="26670"/>
                      <a:pt x="38005" y="24479"/>
                    </a:cubicBezTo>
                    <a:lnTo>
                      <a:pt x="38005" y="24479"/>
                    </a:lnTo>
                    <a:cubicBezTo>
                      <a:pt x="38005" y="21907"/>
                      <a:pt x="37243" y="20098"/>
                      <a:pt x="35719" y="18955"/>
                    </a:cubicBezTo>
                    <a:cubicBezTo>
                      <a:pt x="34195" y="17716"/>
                      <a:pt x="32004" y="17145"/>
                      <a:pt x="29337" y="17145"/>
                    </a:cubicBezTo>
                    <a:lnTo>
                      <a:pt x="18288" y="17145"/>
                    </a:lnTo>
                    <a:lnTo>
                      <a:pt x="18288" y="31623"/>
                    </a:lnTo>
                    <a:lnTo>
                      <a:pt x="29528" y="31623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6" name="자유형: 도형 715">
                <a:extLst>
                  <a:ext uri="{FF2B5EF4-FFF2-40B4-BE49-F238E27FC236}">
                    <a16:creationId xmlns:a16="http://schemas.microsoft.com/office/drawing/2014/main" id="{631D8A94-7814-4027-97D3-F868C9CF3F95}"/>
                  </a:ext>
                </a:extLst>
              </p:cNvPr>
              <p:cNvSpPr/>
              <p:nvPr/>
            </p:nvSpPr>
            <p:spPr>
              <a:xfrm>
                <a:off x="3441954" y="5916407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8288 w 19050"/>
                  <a:gd name="connsiteY1" fmla="*/ 7144 h 57150"/>
                  <a:gd name="connsiteX2" fmla="*/ 18288 w 19050"/>
                  <a:gd name="connsiteY2" fmla="*/ 57626 h 57150"/>
                  <a:gd name="connsiteX3" fmla="*/ 7144 w 19050"/>
                  <a:gd name="connsiteY3" fmla="*/ 57626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8288" y="7144"/>
                    </a:lnTo>
                    <a:lnTo>
                      <a:pt x="18288" y="57626"/>
                    </a:lnTo>
                    <a:lnTo>
                      <a:pt x="7144" y="57626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7" name="자유형: 도형 716">
                <a:extLst>
                  <a:ext uri="{FF2B5EF4-FFF2-40B4-BE49-F238E27FC236}">
                    <a16:creationId xmlns:a16="http://schemas.microsoft.com/office/drawing/2014/main" id="{840B92CF-ABFD-49F6-9EE8-E38533077781}"/>
                  </a:ext>
                </a:extLst>
              </p:cNvPr>
              <p:cNvSpPr/>
              <p:nvPr/>
            </p:nvSpPr>
            <p:spPr>
              <a:xfrm>
                <a:off x="3461385" y="5916407"/>
                <a:ext cx="57150" cy="57150"/>
              </a:xfrm>
              <a:custGeom>
                <a:avLst/>
                <a:gdLst>
                  <a:gd name="connsiteX0" fmla="*/ 7144 w 57150"/>
                  <a:gd name="connsiteY0" fmla="*/ 7144 h 57150"/>
                  <a:gd name="connsiteX1" fmla="*/ 17336 w 57150"/>
                  <a:gd name="connsiteY1" fmla="*/ 7144 h 57150"/>
                  <a:gd name="connsiteX2" fmla="*/ 41053 w 57150"/>
                  <a:gd name="connsiteY2" fmla="*/ 38195 h 57150"/>
                  <a:gd name="connsiteX3" fmla="*/ 41053 w 57150"/>
                  <a:gd name="connsiteY3" fmla="*/ 7144 h 57150"/>
                  <a:gd name="connsiteX4" fmla="*/ 52006 w 57150"/>
                  <a:gd name="connsiteY4" fmla="*/ 7144 h 57150"/>
                  <a:gd name="connsiteX5" fmla="*/ 52006 w 57150"/>
                  <a:gd name="connsiteY5" fmla="*/ 57626 h 57150"/>
                  <a:gd name="connsiteX6" fmla="*/ 42577 w 57150"/>
                  <a:gd name="connsiteY6" fmla="*/ 57626 h 57150"/>
                  <a:gd name="connsiteX7" fmla="*/ 18097 w 57150"/>
                  <a:gd name="connsiteY7" fmla="*/ 25527 h 57150"/>
                  <a:gd name="connsiteX8" fmla="*/ 18097 w 57150"/>
                  <a:gd name="connsiteY8" fmla="*/ 57626 h 57150"/>
                  <a:gd name="connsiteX9" fmla="*/ 7144 w 57150"/>
                  <a:gd name="connsiteY9" fmla="*/ 57626 h 57150"/>
                  <a:gd name="connsiteX10" fmla="*/ 7144 w 57150"/>
                  <a:gd name="connsiteY10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7150" h="57150">
                    <a:moveTo>
                      <a:pt x="7144" y="7144"/>
                    </a:moveTo>
                    <a:lnTo>
                      <a:pt x="17336" y="7144"/>
                    </a:lnTo>
                    <a:lnTo>
                      <a:pt x="41053" y="38195"/>
                    </a:lnTo>
                    <a:lnTo>
                      <a:pt x="41053" y="7144"/>
                    </a:lnTo>
                    <a:lnTo>
                      <a:pt x="52006" y="7144"/>
                    </a:lnTo>
                    <a:lnTo>
                      <a:pt x="52006" y="57626"/>
                    </a:lnTo>
                    <a:lnTo>
                      <a:pt x="42577" y="57626"/>
                    </a:lnTo>
                    <a:lnTo>
                      <a:pt x="18097" y="25527"/>
                    </a:lnTo>
                    <a:lnTo>
                      <a:pt x="18097" y="57626"/>
                    </a:lnTo>
                    <a:lnTo>
                      <a:pt x="7144" y="5762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8" name="자유형: 도형 717">
                <a:extLst>
                  <a:ext uri="{FF2B5EF4-FFF2-40B4-BE49-F238E27FC236}">
                    <a16:creationId xmlns:a16="http://schemas.microsoft.com/office/drawing/2014/main" id="{09C5DDA5-B8FB-4BF0-82B1-00F7B3A1EB02}"/>
                  </a:ext>
                </a:extLst>
              </p:cNvPr>
              <p:cNvSpPr/>
              <p:nvPr/>
            </p:nvSpPr>
            <p:spPr>
              <a:xfrm>
                <a:off x="3511868" y="5915454"/>
                <a:ext cx="57150" cy="57150"/>
              </a:xfrm>
              <a:custGeom>
                <a:avLst/>
                <a:gdLst>
                  <a:gd name="connsiteX0" fmla="*/ 33623 w 57150"/>
                  <a:gd name="connsiteY0" fmla="*/ 59436 h 57150"/>
                  <a:gd name="connsiteX1" fmla="*/ 22860 w 57150"/>
                  <a:gd name="connsiteY1" fmla="*/ 57435 h 57150"/>
                  <a:gd name="connsiteX2" fmla="*/ 14478 w 57150"/>
                  <a:gd name="connsiteY2" fmla="*/ 52006 h 57150"/>
                  <a:gd name="connsiteX3" fmla="*/ 9049 w 57150"/>
                  <a:gd name="connsiteY3" fmla="*/ 43815 h 57150"/>
                  <a:gd name="connsiteX4" fmla="*/ 7144 w 57150"/>
                  <a:gd name="connsiteY4" fmla="*/ 33432 h 57150"/>
                  <a:gd name="connsiteX5" fmla="*/ 7144 w 57150"/>
                  <a:gd name="connsiteY5" fmla="*/ 33242 h 57150"/>
                  <a:gd name="connsiteX6" fmla="*/ 9144 w 57150"/>
                  <a:gd name="connsiteY6" fmla="*/ 23146 h 57150"/>
                  <a:gd name="connsiteX7" fmla="*/ 14668 w 57150"/>
                  <a:gd name="connsiteY7" fmla="*/ 14859 h 57150"/>
                  <a:gd name="connsiteX8" fmla="*/ 23050 w 57150"/>
                  <a:gd name="connsiteY8" fmla="*/ 9239 h 57150"/>
                  <a:gd name="connsiteX9" fmla="*/ 33623 w 57150"/>
                  <a:gd name="connsiteY9" fmla="*/ 7144 h 57150"/>
                  <a:gd name="connsiteX10" fmla="*/ 39814 w 57150"/>
                  <a:gd name="connsiteY10" fmla="*/ 7620 h 57150"/>
                  <a:gd name="connsiteX11" fmla="*/ 44958 w 57150"/>
                  <a:gd name="connsiteY11" fmla="*/ 8954 h 57150"/>
                  <a:gd name="connsiteX12" fmla="*/ 49435 w 57150"/>
                  <a:gd name="connsiteY12" fmla="*/ 11144 h 57150"/>
                  <a:gd name="connsiteX13" fmla="*/ 53435 w 57150"/>
                  <a:gd name="connsiteY13" fmla="*/ 14097 h 57150"/>
                  <a:gd name="connsiteX14" fmla="*/ 46387 w 57150"/>
                  <a:gd name="connsiteY14" fmla="*/ 22574 h 57150"/>
                  <a:gd name="connsiteX15" fmla="*/ 43529 w 57150"/>
                  <a:gd name="connsiteY15" fmla="*/ 20383 h 57150"/>
                  <a:gd name="connsiteX16" fmla="*/ 40576 w 57150"/>
                  <a:gd name="connsiteY16" fmla="*/ 18764 h 57150"/>
                  <a:gd name="connsiteX17" fmla="*/ 37242 w 57150"/>
                  <a:gd name="connsiteY17" fmla="*/ 17716 h 57150"/>
                  <a:gd name="connsiteX18" fmla="*/ 33242 w 57150"/>
                  <a:gd name="connsiteY18" fmla="*/ 17335 h 57150"/>
                  <a:gd name="connsiteX19" fmla="*/ 27622 w 57150"/>
                  <a:gd name="connsiteY19" fmla="*/ 18573 h 57150"/>
                  <a:gd name="connsiteX20" fmla="*/ 23050 w 57150"/>
                  <a:gd name="connsiteY20" fmla="*/ 22003 h 57150"/>
                  <a:gd name="connsiteX21" fmla="*/ 19907 w 57150"/>
                  <a:gd name="connsiteY21" fmla="*/ 26955 h 57150"/>
                  <a:gd name="connsiteX22" fmla="*/ 18764 w 57150"/>
                  <a:gd name="connsiteY22" fmla="*/ 33051 h 57150"/>
                  <a:gd name="connsiteX23" fmla="*/ 18764 w 57150"/>
                  <a:gd name="connsiteY23" fmla="*/ 33051 h 57150"/>
                  <a:gd name="connsiteX24" fmla="*/ 19907 w 57150"/>
                  <a:gd name="connsiteY24" fmla="*/ 39624 h 57150"/>
                  <a:gd name="connsiteX25" fmla="*/ 23050 w 57150"/>
                  <a:gd name="connsiteY25" fmla="*/ 44672 h 57150"/>
                  <a:gd name="connsiteX26" fmla="*/ 27908 w 57150"/>
                  <a:gd name="connsiteY26" fmla="*/ 48006 h 57150"/>
                  <a:gd name="connsiteX27" fmla="*/ 34099 w 57150"/>
                  <a:gd name="connsiteY27" fmla="*/ 49244 h 57150"/>
                  <a:gd name="connsiteX28" fmla="*/ 44577 w 57150"/>
                  <a:gd name="connsiteY28" fmla="*/ 46196 h 57150"/>
                  <a:gd name="connsiteX29" fmla="*/ 44577 w 57150"/>
                  <a:gd name="connsiteY29" fmla="*/ 38957 h 57150"/>
                  <a:gd name="connsiteX30" fmla="*/ 33433 w 57150"/>
                  <a:gd name="connsiteY30" fmla="*/ 38957 h 57150"/>
                  <a:gd name="connsiteX31" fmla="*/ 33433 w 57150"/>
                  <a:gd name="connsiteY31" fmla="*/ 29337 h 57150"/>
                  <a:gd name="connsiteX32" fmla="*/ 55340 w 57150"/>
                  <a:gd name="connsiteY32" fmla="*/ 29337 h 57150"/>
                  <a:gd name="connsiteX33" fmla="*/ 55340 w 57150"/>
                  <a:gd name="connsiteY33" fmla="*/ 51244 h 57150"/>
                  <a:gd name="connsiteX34" fmla="*/ 46101 w 57150"/>
                  <a:gd name="connsiteY34" fmla="*/ 56864 h 57150"/>
                  <a:gd name="connsiteX35" fmla="*/ 33814 w 57150"/>
                  <a:gd name="connsiteY35" fmla="*/ 59245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57150" h="57150">
                    <a:moveTo>
                      <a:pt x="33623" y="59436"/>
                    </a:moveTo>
                    <a:cubicBezTo>
                      <a:pt x="29718" y="59436"/>
                      <a:pt x="26098" y="58769"/>
                      <a:pt x="22860" y="57435"/>
                    </a:cubicBezTo>
                    <a:cubicBezTo>
                      <a:pt x="19621" y="56102"/>
                      <a:pt x="16859" y="54292"/>
                      <a:pt x="14478" y="52006"/>
                    </a:cubicBezTo>
                    <a:cubicBezTo>
                      <a:pt x="12097" y="49720"/>
                      <a:pt x="10287" y="46958"/>
                      <a:pt x="9049" y="43815"/>
                    </a:cubicBezTo>
                    <a:cubicBezTo>
                      <a:pt x="7715" y="40671"/>
                      <a:pt x="7144" y="37147"/>
                      <a:pt x="7144" y="33432"/>
                    </a:cubicBezTo>
                    <a:lnTo>
                      <a:pt x="7144" y="33242"/>
                    </a:lnTo>
                    <a:cubicBezTo>
                      <a:pt x="7144" y="29623"/>
                      <a:pt x="7810" y="26289"/>
                      <a:pt x="9144" y="23146"/>
                    </a:cubicBezTo>
                    <a:cubicBezTo>
                      <a:pt x="10477" y="20002"/>
                      <a:pt x="12287" y="17240"/>
                      <a:pt x="14668" y="14859"/>
                    </a:cubicBezTo>
                    <a:cubicBezTo>
                      <a:pt x="17050" y="12478"/>
                      <a:pt x="19812" y="10573"/>
                      <a:pt x="23050" y="9239"/>
                    </a:cubicBezTo>
                    <a:cubicBezTo>
                      <a:pt x="26289" y="7905"/>
                      <a:pt x="29813" y="7144"/>
                      <a:pt x="33623" y="7144"/>
                    </a:cubicBezTo>
                    <a:cubicBezTo>
                      <a:pt x="35909" y="7144"/>
                      <a:pt x="37909" y="7334"/>
                      <a:pt x="39814" y="7620"/>
                    </a:cubicBezTo>
                    <a:cubicBezTo>
                      <a:pt x="41624" y="7905"/>
                      <a:pt x="43339" y="8381"/>
                      <a:pt x="44958" y="8954"/>
                    </a:cubicBezTo>
                    <a:cubicBezTo>
                      <a:pt x="46577" y="9525"/>
                      <a:pt x="48006" y="10287"/>
                      <a:pt x="49435" y="11144"/>
                    </a:cubicBezTo>
                    <a:cubicBezTo>
                      <a:pt x="50863" y="12001"/>
                      <a:pt x="52197" y="12954"/>
                      <a:pt x="53435" y="14097"/>
                    </a:cubicBezTo>
                    <a:lnTo>
                      <a:pt x="46387" y="22574"/>
                    </a:lnTo>
                    <a:cubicBezTo>
                      <a:pt x="45434" y="21717"/>
                      <a:pt x="44482" y="21050"/>
                      <a:pt x="43529" y="20383"/>
                    </a:cubicBezTo>
                    <a:cubicBezTo>
                      <a:pt x="42577" y="19716"/>
                      <a:pt x="41529" y="19240"/>
                      <a:pt x="40576" y="18764"/>
                    </a:cubicBezTo>
                    <a:cubicBezTo>
                      <a:pt x="39529" y="18383"/>
                      <a:pt x="38386" y="18002"/>
                      <a:pt x="37242" y="17716"/>
                    </a:cubicBezTo>
                    <a:cubicBezTo>
                      <a:pt x="36004" y="17526"/>
                      <a:pt x="34766" y="17335"/>
                      <a:pt x="33242" y="17335"/>
                    </a:cubicBezTo>
                    <a:cubicBezTo>
                      <a:pt x="31242" y="17335"/>
                      <a:pt x="29337" y="17716"/>
                      <a:pt x="27622" y="18573"/>
                    </a:cubicBezTo>
                    <a:cubicBezTo>
                      <a:pt x="25908" y="19431"/>
                      <a:pt x="24289" y="20574"/>
                      <a:pt x="23050" y="22003"/>
                    </a:cubicBezTo>
                    <a:cubicBezTo>
                      <a:pt x="21717" y="23431"/>
                      <a:pt x="20669" y="25050"/>
                      <a:pt x="19907" y="26955"/>
                    </a:cubicBezTo>
                    <a:cubicBezTo>
                      <a:pt x="19145" y="28860"/>
                      <a:pt x="18764" y="30861"/>
                      <a:pt x="18764" y="33051"/>
                    </a:cubicBezTo>
                    <a:lnTo>
                      <a:pt x="18764" y="33051"/>
                    </a:lnTo>
                    <a:cubicBezTo>
                      <a:pt x="18764" y="35528"/>
                      <a:pt x="19145" y="37623"/>
                      <a:pt x="19907" y="39624"/>
                    </a:cubicBezTo>
                    <a:cubicBezTo>
                      <a:pt x="20669" y="41529"/>
                      <a:pt x="21717" y="43243"/>
                      <a:pt x="23050" y="44672"/>
                    </a:cubicBezTo>
                    <a:cubicBezTo>
                      <a:pt x="24384" y="46101"/>
                      <a:pt x="26003" y="47244"/>
                      <a:pt x="27908" y="48006"/>
                    </a:cubicBezTo>
                    <a:cubicBezTo>
                      <a:pt x="29813" y="48768"/>
                      <a:pt x="31813" y="49244"/>
                      <a:pt x="34099" y="49244"/>
                    </a:cubicBezTo>
                    <a:cubicBezTo>
                      <a:pt x="38195" y="49244"/>
                      <a:pt x="41719" y="48196"/>
                      <a:pt x="44577" y="46196"/>
                    </a:cubicBezTo>
                    <a:lnTo>
                      <a:pt x="44577" y="38957"/>
                    </a:lnTo>
                    <a:lnTo>
                      <a:pt x="33433" y="38957"/>
                    </a:lnTo>
                    <a:lnTo>
                      <a:pt x="33433" y="29337"/>
                    </a:lnTo>
                    <a:lnTo>
                      <a:pt x="55340" y="29337"/>
                    </a:lnTo>
                    <a:lnTo>
                      <a:pt x="55340" y="51244"/>
                    </a:lnTo>
                    <a:cubicBezTo>
                      <a:pt x="52768" y="53435"/>
                      <a:pt x="49625" y="55340"/>
                      <a:pt x="46101" y="56864"/>
                    </a:cubicBezTo>
                    <a:cubicBezTo>
                      <a:pt x="42481" y="58388"/>
                      <a:pt x="38386" y="59245"/>
                      <a:pt x="33814" y="59245"/>
                    </a:cubicBezTo>
                  </a:path>
                </a:pathLst>
              </a:custGeom>
              <a:solidFill>
                <a:srgbClr val="283D4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19" name="자유형: 도형 718">
                <a:extLst>
                  <a:ext uri="{FF2B5EF4-FFF2-40B4-BE49-F238E27FC236}">
                    <a16:creationId xmlns:a16="http://schemas.microsoft.com/office/drawing/2014/main" id="{EB13F04A-F6C5-4C47-AEA4-C138F787588C}"/>
                  </a:ext>
                </a:extLst>
              </p:cNvPr>
              <p:cNvSpPr/>
              <p:nvPr/>
            </p:nvSpPr>
            <p:spPr>
              <a:xfrm>
                <a:off x="3049143" y="5916407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7622 w 28575"/>
                  <a:gd name="connsiteY1" fmla="*/ 7144 h 28575"/>
                  <a:gd name="connsiteX2" fmla="*/ 27622 w 28575"/>
                  <a:gd name="connsiteY2" fmla="*/ 27146 h 28575"/>
                  <a:gd name="connsiteX3" fmla="*/ 7144 w 28575"/>
                  <a:gd name="connsiteY3" fmla="*/ 27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7622" y="7144"/>
                    </a:lnTo>
                    <a:lnTo>
                      <a:pt x="27622" y="27146"/>
                    </a:lnTo>
                    <a:lnTo>
                      <a:pt x="7144" y="27146"/>
                    </a:lnTo>
                    <a:close/>
                  </a:path>
                </a:pathLst>
              </a:custGeom>
              <a:solidFill>
                <a:srgbClr val="E34E4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20" name="자유형: 도형 719">
                <a:extLst>
                  <a:ext uri="{FF2B5EF4-FFF2-40B4-BE49-F238E27FC236}">
                    <a16:creationId xmlns:a16="http://schemas.microsoft.com/office/drawing/2014/main" id="{3486C851-EDA9-49F6-8EAF-FEC9D1539340}"/>
                  </a:ext>
                </a:extLst>
              </p:cNvPr>
              <p:cNvSpPr/>
              <p:nvPr/>
            </p:nvSpPr>
            <p:spPr>
              <a:xfrm>
                <a:off x="3049143" y="5946601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7622 w 28575"/>
                  <a:gd name="connsiteY1" fmla="*/ 7144 h 28575"/>
                  <a:gd name="connsiteX2" fmla="*/ 27622 w 28575"/>
                  <a:gd name="connsiteY2" fmla="*/ 27432 h 28575"/>
                  <a:gd name="connsiteX3" fmla="*/ 7144 w 28575"/>
                  <a:gd name="connsiteY3" fmla="*/ 2743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7622" y="7144"/>
                    </a:lnTo>
                    <a:lnTo>
                      <a:pt x="27622" y="27432"/>
                    </a:lnTo>
                    <a:lnTo>
                      <a:pt x="7144" y="27432"/>
                    </a:lnTo>
                    <a:close/>
                  </a:path>
                </a:pathLst>
              </a:custGeom>
              <a:solidFill>
                <a:srgbClr val="1B8EC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23" name="그룹 22">
              <a:extLst>
                <a:ext uri="{FF2B5EF4-FFF2-40B4-BE49-F238E27FC236}">
                  <a16:creationId xmlns:a16="http://schemas.microsoft.com/office/drawing/2014/main" id="{C7CE363C-4485-456E-B5F4-8ACF218D1E75}"/>
                </a:ext>
              </a:extLst>
            </p:cNvPr>
            <p:cNvGrpSpPr/>
            <p:nvPr/>
          </p:nvGrpSpPr>
          <p:grpSpPr>
            <a:xfrm>
              <a:off x="7123001" y="5106951"/>
              <a:ext cx="587597" cy="121175"/>
              <a:chOff x="1924907" y="6508368"/>
              <a:chExt cx="587597" cy="121175"/>
            </a:xfrm>
          </p:grpSpPr>
          <p:sp>
            <p:nvSpPr>
              <p:cNvPr id="694" name="자유형: 도형 693">
                <a:extLst>
                  <a:ext uri="{FF2B5EF4-FFF2-40B4-BE49-F238E27FC236}">
                    <a16:creationId xmlns:a16="http://schemas.microsoft.com/office/drawing/2014/main" id="{19A93419-21CA-4451-BBEC-E1CF192C34CF}"/>
                  </a:ext>
                </a:extLst>
              </p:cNvPr>
              <p:cNvSpPr/>
              <p:nvPr/>
            </p:nvSpPr>
            <p:spPr>
              <a:xfrm>
                <a:off x="1924907" y="6515243"/>
                <a:ext cx="95250" cy="114300"/>
              </a:xfrm>
              <a:custGeom>
                <a:avLst/>
                <a:gdLst>
                  <a:gd name="connsiteX0" fmla="*/ 28766 w 95250"/>
                  <a:gd name="connsiteY0" fmla="*/ 7144 h 114300"/>
                  <a:gd name="connsiteX1" fmla="*/ 7144 w 95250"/>
                  <a:gd name="connsiteY1" fmla="*/ 7144 h 114300"/>
                  <a:gd name="connsiteX2" fmla="*/ 7144 w 95250"/>
                  <a:gd name="connsiteY2" fmla="*/ 108395 h 114300"/>
                  <a:gd name="connsiteX3" fmla="*/ 28766 w 95250"/>
                  <a:gd name="connsiteY3" fmla="*/ 108395 h 114300"/>
                  <a:gd name="connsiteX4" fmla="*/ 28766 w 95250"/>
                  <a:gd name="connsiteY4" fmla="*/ 68485 h 114300"/>
                  <a:gd name="connsiteX5" fmla="*/ 66389 w 95250"/>
                  <a:gd name="connsiteY5" fmla="*/ 68485 h 114300"/>
                  <a:gd name="connsiteX6" fmla="*/ 66389 w 95250"/>
                  <a:gd name="connsiteY6" fmla="*/ 108204 h 114300"/>
                  <a:gd name="connsiteX7" fmla="*/ 88106 w 95250"/>
                  <a:gd name="connsiteY7" fmla="*/ 108204 h 114300"/>
                  <a:gd name="connsiteX8" fmla="*/ 88106 w 95250"/>
                  <a:gd name="connsiteY8" fmla="*/ 46863 h 114300"/>
                  <a:gd name="connsiteX9" fmla="*/ 28766 w 95250"/>
                  <a:gd name="connsiteY9" fmla="*/ 46863 h 114300"/>
                  <a:gd name="connsiteX10" fmla="*/ 28766 w 95250"/>
                  <a:gd name="connsiteY10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5250" h="114300">
                    <a:moveTo>
                      <a:pt x="28766" y="7144"/>
                    </a:moveTo>
                    <a:lnTo>
                      <a:pt x="7144" y="7144"/>
                    </a:lnTo>
                    <a:lnTo>
                      <a:pt x="7144" y="108395"/>
                    </a:lnTo>
                    <a:lnTo>
                      <a:pt x="28766" y="108395"/>
                    </a:lnTo>
                    <a:lnTo>
                      <a:pt x="28766" y="68485"/>
                    </a:lnTo>
                    <a:lnTo>
                      <a:pt x="66389" y="68485"/>
                    </a:lnTo>
                    <a:lnTo>
                      <a:pt x="66389" y="108204"/>
                    </a:lnTo>
                    <a:lnTo>
                      <a:pt x="88106" y="108204"/>
                    </a:lnTo>
                    <a:lnTo>
                      <a:pt x="88106" y="46863"/>
                    </a:lnTo>
                    <a:lnTo>
                      <a:pt x="28766" y="46863"/>
                    </a:lnTo>
                    <a:lnTo>
                      <a:pt x="28766" y="7144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5" name="자유형: 도형 694">
                <a:extLst>
                  <a:ext uri="{FF2B5EF4-FFF2-40B4-BE49-F238E27FC236}">
                    <a16:creationId xmlns:a16="http://schemas.microsoft.com/office/drawing/2014/main" id="{5DC98431-E1EF-4438-8A56-2AA1B88B9B9A}"/>
                  </a:ext>
                </a:extLst>
              </p:cNvPr>
              <p:cNvSpPr/>
              <p:nvPr/>
            </p:nvSpPr>
            <p:spPr>
              <a:xfrm>
                <a:off x="2417254" y="6515148"/>
                <a:ext cx="95250" cy="114300"/>
              </a:xfrm>
              <a:custGeom>
                <a:avLst/>
                <a:gdLst>
                  <a:gd name="connsiteX0" fmla="*/ 88487 w 95250"/>
                  <a:gd name="connsiteY0" fmla="*/ 7144 h 114300"/>
                  <a:gd name="connsiteX1" fmla="*/ 36386 w 95250"/>
                  <a:gd name="connsiteY1" fmla="*/ 7144 h 114300"/>
                  <a:gd name="connsiteX2" fmla="*/ 7144 w 95250"/>
                  <a:gd name="connsiteY2" fmla="*/ 57817 h 114300"/>
                  <a:gd name="connsiteX3" fmla="*/ 36386 w 95250"/>
                  <a:gd name="connsiteY3" fmla="*/ 108490 h 114300"/>
                  <a:gd name="connsiteX4" fmla="*/ 88487 w 95250"/>
                  <a:gd name="connsiteY4" fmla="*/ 108490 h 114300"/>
                  <a:gd name="connsiteX5" fmla="*/ 88487 w 95250"/>
                  <a:gd name="connsiteY5" fmla="*/ 86773 h 114300"/>
                  <a:gd name="connsiteX6" fmla="*/ 48863 w 95250"/>
                  <a:gd name="connsiteY6" fmla="*/ 86773 h 114300"/>
                  <a:gd name="connsiteX7" fmla="*/ 32195 w 95250"/>
                  <a:gd name="connsiteY7" fmla="*/ 57817 h 114300"/>
                  <a:gd name="connsiteX8" fmla="*/ 48863 w 95250"/>
                  <a:gd name="connsiteY8" fmla="*/ 28766 h 114300"/>
                  <a:gd name="connsiteX9" fmla="*/ 88487 w 95250"/>
                  <a:gd name="connsiteY9" fmla="*/ 28766 h 114300"/>
                  <a:gd name="connsiteX10" fmla="*/ 88487 w 95250"/>
                  <a:gd name="connsiteY10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5250" h="114300">
                    <a:moveTo>
                      <a:pt x="88487" y="7144"/>
                    </a:moveTo>
                    <a:lnTo>
                      <a:pt x="36386" y="7144"/>
                    </a:lnTo>
                    <a:lnTo>
                      <a:pt x="7144" y="57817"/>
                    </a:lnTo>
                    <a:lnTo>
                      <a:pt x="36386" y="108490"/>
                    </a:lnTo>
                    <a:lnTo>
                      <a:pt x="88487" y="108490"/>
                    </a:lnTo>
                    <a:lnTo>
                      <a:pt x="88487" y="86773"/>
                    </a:lnTo>
                    <a:lnTo>
                      <a:pt x="48863" y="86773"/>
                    </a:lnTo>
                    <a:lnTo>
                      <a:pt x="32195" y="57817"/>
                    </a:lnTo>
                    <a:lnTo>
                      <a:pt x="48863" y="28766"/>
                    </a:lnTo>
                    <a:lnTo>
                      <a:pt x="88487" y="28766"/>
                    </a:lnTo>
                    <a:lnTo>
                      <a:pt x="88487" y="7144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6" name="자유형: 도형 695">
                <a:extLst>
                  <a:ext uri="{FF2B5EF4-FFF2-40B4-BE49-F238E27FC236}">
                    <a16:creationId xmlns:a16="http://schemas.microsoft.com/office/drawing/2014/main" id="{013F0FB9-7857-4573-9900-21C71382989A}"/>
                  </a:ext>
                </a:extLst>
              </p:cNvPr>
              <p:cNvSpPr/>
              <p:nvPr/>
            </p:nvSpPr>
            <p:spPr>
              <a:xfrm>
                <a:off x="2218754" y="6515148"/>
                <a:ext cx="104775" cy="114300"/>
              </a:xfrm>
              <a:custGeom>
                <a:avLst/>
                <a:gdLst>
                  <a:gd name="connsiteX0" fmla="*/ 30480 w 104775"/>
                  <a:gd name="connsiteY0" fmla="*/ 7144 h 114300"/>
                  <a:gd name="connsiteX1" fmla="*/ 7144 w 104775"/>
                  <a:gd name="connsiteY1" fmla="*/ 7144 h 114300"/>
                  <a:gd name="connsiteX2" fmla="*/ 10954 w 104775"/>
                  <a:gd name="connsiteY2" fmla="*/ 16764 h 114300"/>
                  <a:gd name="connsiteX3" fmla="*/ 10954 w 104775"/>
                  <a:gd name="connsiteY3" fmla="*/ 108299 h 114300"/>
                  <a:gd name="connsiteX4" fmla="*/ 32575 w 104775"/>
                  <a:gd name="connsiteY4" fmla="*/ 108299 h 114300"/>
                  <a:gd name="connsiteX5" fmla="*/ 32575 w 104775"/>
                  <a:gd name="connsiteY5" fmla="*/ 70485 h 114300"/>
                  <a:gd name="connsiteX6" fmla="*/ 47816 w 104775"/>
                  <a:gd name="connsiteY6" fmla="*/ 108490 h 114300"/>
                  <a:gd name="connsiteX7" fmla="*/ 65342 w 104775"/>
                  <a:gd name="connsiteY7" fmla="*/ 108490 h 114300"/>
                  <a:gd name="connsiteX8" fmla="*/ 80581 w 104775"/>
                  <a:gd name="connsiteY8" fmla="*/ 70485 h 114300"/>
                  <a:gd name="connsiteX9" fmla="*/ 80581 w 104775"/>
                  <a:gd name="connsiteY9" fmla="*/ 108299 h 114300"/>
                  <a:gd name="connsiteX10" fmla="*/ 102203 w 104775"/>
                  <a:gd name="connsiteY10" fmla="*/ 108299 h 114300"/>
                  <a:gd name="connsiteX11" fmla="*/ 102203 w 104775"/>
                  <a:gd name="connsiteY11" fmla="*/ 7144 h 114300"/>
                  <a:gd name="connsiteX12" fmla="*/ 82677 w 104775"/>
                  <a:gd name="connsiteY12" fmla="*/ 7144 h 114300"/>
                  <a:gd name="connsiteX13" fmla="*/ 56579 w 104775"/>
                  <a:gd name="connsiteY13" fmla="*/ 72104 h 114300"/>
                  <a:gd name="connsiteX14" fmla="*/ 30480 w 104775"/>
                  <a:gd name="connsiteY14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04775" h="114300">
                    <a:moveTo>
                      <a:pt x="30480" y="7144"/>
                    </a:moveTo>
                    <a:lnTo>
                      <a:pt x="7144" y="7144"/>
                    </a:lnTo>
                    <a:lnTo>
                      <a:pt x="10954" y="16764"/>
                    </a:lnTo>
                    <a:lnTo>
                      <a:pt x="10954" y="108299"/>
                    </a:lnTo>
                    <a:lnTo>
                      <a:pt x="32575" y="108299"/>
                    </a:lnTo>
                    <a:lnTo>
                      <a:pt x="32575" y="70485"/>
                    </a:lnTo>
                    <a:lnTo>
                      <a:pt x="47816" y="108490"/>
                    </a:lnTo>
                    <a:lnTo>
                      <a:pt x="65342" y="108490"/>
                    </a:lnTo>
                    <a:lnTo>
                      <a:pt x="80581" y="70485"/>
                    </a:lnTo>
                    <a:lnTo>
                      <a:pt x="80581" y="108299"/>
                    </a:lnTo>
                    <a:lnTo>
                      <a:pt x="102203" y="108299"/>
                    </a:lnTo>
                    <a:lnTo>
                      <a:pt x="102203" y="7144"/>
                    </a:lnTo>
                    <a:lnTo>
                      <a:pt x="82677" y="7144"/>
                    </a:lnTo>
                    <a:lnTo>
                      <a:pt x="56579" y="72104"/>
                    </a:lnTo>
                    <a:lnTo>
                      <a:pt x="30480" y="7144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7" name="자유형: 도형 696">
                <a:extLst>
                  <a:ext uri="{FF2B5EF4-FFF2-40B4-BE49-F238E27FC236}">
                    <a16:creationId xmlns:a16="http://schemas.microsoft.com/office/drawing/2014/main" id="{40E254E0-9BEE-4346-AD5C-4FB1E5C1C8EB}"/>
                  </a:ext>
                </a:extLst>
              </p:cNvPr>
              <p:cNvSpPr/>
              <p:nvPr/>
            </p:nvSpPr>
            <p:spPr>
              <a:xfrm>
                <a:off x="2113407" y="6515148"/>
                <a:ext cx="95250" cy="114300"/>
              </a:xfrm>
              <a:custGeom>
                <a:avLst/>
                <a:gdLst>
                  <a:gd name="connsiteX0" fmla="*/ 7144 w 95250"/>
                  <a:gd name="connsiteY0" fmla="*/ 7144 h 114300"/>
                  <a:gd name="connsiteX1" fmla="*/ 14383 w 95250"/>
                  <a:gd name="connsiteY1" fmla="*/ 17716 h 114300"/>
                  <a:gd name="connsiteX2" fmla="*/ 14383 w 95250"/>
                  <a:gd name="connsiteY2" fmla="*/ 108299 h 114300"/>
                  <a:gd name="connsiteX3" fmla="*/ 36100 w 95250"/>
                  <a:gd name="connsiteY3" fmla="*/ 108299 h 114300"/>
                  <a:gd name="connsiteX4" fmla="*/ 36100 w 95250"/>
                  <a:gd name="connsiteY4" fmla="*/ 49435 h 114300"/>
                  <a:gd name="connsiteX5" fmla="*/ 76390 w 95250"/>
                  <a:gd name="connsiteY5" fmla="*/ 108490 h 114300"/>
                  <a:gd name="connsiteX6" fmla="*/ 95345 w 95250"/>
                  <a:gd name="connsiteY6" fmla="*/ 108490 h 114300"/>
                  <a:gd name="connsiteX7" fmla="*/ 95345 w 95250"/>
                  <a:gd name="connsiteY7" fmla="*/ 7239 h 114300"/>
                  <a:gd name="connsiteX8" fmla="*/ 73628 w 95250"/>
                  <a:gd name="connsiteY8" fmla="*/ 7239 h 114300"/>
                  <a:gd name="connsiteX9" fmla="*/ 73628 w 95250"/>
                  <a:gd name="connsiteY9" fmla="*/ 66104 h 114300"/>
                  <a:gd name="connsiteX10" fmla="*/ 33433 w 95250"/>
                  <a:gd name="connsiteY10" fmla="*/ 7144 h 114300"/>
                  <a:gd name="connsiteX11" fmla="*/ 7144 w 95250"/>
                  <a:gd name="connsiteY11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95250" h="114300">
                    <a:moveTo>
                      <a:pt x="7144" y="7144"/>
                    </a:moveTo>
                    <a:lnTo>
                      <a:pt x="14383" y="17716"/>
                    </a:lnTo>
                    <a:lnTo>
                      <a:pt x="14383" y="108299"/>
                    </a:lnTo>
                    <a:lnTo>
                      <a:pt x="36100" y="108299"/>
                    </a:lnTo>
                    <a:lnTo>
                      <a:pt x="36100" y="49435"/>
                    </a:lnTo>
                    <a:lnTo>
                      <a:pt x="76390" y="108490"/>
                    </a:lnTo>
                    <a:lnTo>
                      <a:pt x="95345" y="108490"/>
                    </a:lnTo>
                    <a:lnTo>
                      <a:pt x="95345" y="7239"/>
                    </a:lnTo>
                    <a:lnTo>
                      <a:pt x="73628" y="7239"/>
                    </a:lnTo>
                    <a:lnTo>
                      <a:pt x="73628" y="66104"/>
                    </a:lnTo>
                    <a:lnTo>
                      <a:pt x="33433" y="7144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8" name="자유형: 도형 697">
                <a:extLst>
                  <a:ext uri="{FF2B5EF4-FFF2-40B4-BE49-F238E27FC236}">
                    <a16:creationId xmlns:a16="http://schemas.microsoft.com/office/drawing/2014/main" id="{E1E4602F-6D47-47E9-8265-C8247EAC06E0}"/>
                  </a:ext>
                </a:extLst>
              </p:cNvPr>
              <p:cNvSpPr/>
              <p:nvPr/>
            </p:nvSpPr>
            <p:spPr>
              <a:xfrm>
                <a:off x="2016538" y="6515148"/>
                <a:ext cx="104775" cy="114300"/>
              </a:xfrm>
              <a:custGeom>
                <a:avLst/>
                <a:gdLst>
                  <a:gd name="connsiteX0" fmla="*/ 63913 w 104775"/>
                  <a:gd name="connsiteY0" fmla="*/ 7144 h 114300"/>
                  <a:gd name="connsiteX1" fmla="*/ 40672 w 104775"/>
                  <a:gd name="connsiteY1" fmla="*/ 7144 h 114300"/>
                  <a:gd name="connsiteX2" fmla="*/ 43434 w 104775"/>
                  <a:gd name="connsiteY2" fmla="*/ 14383 h 114300"/>
                  <a:gd name="connsiteX3" fmla="*/ 43244 w 104775"/>
                  <a:gd name="connsiteY3" fmla="*/ 14954 h 114300"/>
                  <a:gd name="connsiteX4" fmla="*/ 7144 w 104775"/>
                  <a:gd name="connsiteY4" fmla="*/ 108490 h 114300"/>
                  <a:gd name="connsiteX5" fmla="*/ 30385 w 104775"/>
                  <a:gd name="connsiteY5" fmla="*/ 108490 h 114300"/>
                  <a:gd name="connsiteX6" fmla="*/ 55054 w 104775"/>
                  <a:gd name="connsiteY6" fmla="*/ 44482 h 114300"/>
                  <a:gd name="connsiteX7" fmla="*/ 79724 w 104775"/>
                  <a:gd name="connsiteY7" fmla="*/ 108490 h 114300"/>
                  <a:gd name="connsiteX8" fmla="*/ 102965 w 104775"/>
                  <a:gd name="connsiteY8" fmla="*/ 108490 h 114300"/>
                  <a:gd name="connsiteX9" fmla="*/ 63913 w 104775"/>
                  <a:gd name="connsiteY9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4775" h="114300">
                    <a:moveTo>
                      <a:pt x="63913" y="7144"/>
                    </a:moveTo>
                    <a:lnTo>
                      <a:pt x="40672" y="7144"/>
                    </a:lnTo>
                    <a:lnTo>
                      <a:pt x="43434" y="14383"/>
                    </a:lnTo>
                    <a:lnTo>
                      <a:pt x="43244" y="14954"/>
                    </a:lnTo>
                    <a:lnTo>
                      <a:pt x="7144" y="108490"/>
                    </a:lnTo>
                    <a:lnTo>
                      <a:pt x="30385" y="108490"/>
                    </a:lnTo>
                    <a:lnTo>
                      <a:pt x="55054" y="44482"/>
                    </a:lnTo>
                    <a:lnTo>
                      <a:pt x="79724" y="108490"/>
                    </a:lnTo>
                    <a:lnTo>
                      <a:pt x="102965" y="108490"/>
                    </a:lnTo>
                    <a:lnTo>
                      <a:pt x="63913" y="7144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9" name="자유형: 도형 698">
                <a:extLst>
                  <a:ext uri="{FF2B5EF4-FFF2-40B4-BE49-F238E27FC236}">
                    <a16:creationId xmlns:a16="http://schemas.microsoft.com/office/drawing/2014/main" id="{8FC8D068-2379-4078-AF75-5F633764D103}"/>
                  </a:ext>
                </a:extLst>
              </p:cNvPr>
              <p:cNvSpPr/>
              <p:nvPr/>
            </p:nvSpPr>
            <p:spPr>
              <a:xfrm>
                <a:off x="2324291" y="6515148"/>
                <a:ext cx="104775" cy="114300"/>
              </a:xfrm>
              <a:custGeom>
                <a:avLst/>
                <a:gdLst>
                  <a:gd name="connsiteX0" fmla="*/ 63817 w 104775"/>
                  <a:gd name="connsiteY0" fmla="*/ 7144 h 114300"/>
                  <a:gd name="connsiteX1" fmla="*/ 40672 w 104775"/>
                  <a:gd name="connsiteY1" fmla="*/ 7144 h 114300"/>
                  <a:gd name="connsiteX2" fmla="*/ 43434 w 104775"/>
                  <a:gd name="connsiteY2" fmla="*/ 14383 h 114300"/>
                  <a:gd name="connsiteX3" fmla="*/ 43243 w 104775"/>
                  <a:gd name="connsiteY3" fmla="*/ 14954 h 114300"/>
                  <a:gd name="connsiteX4" fmla="*/ 7144 w 104775"/>
                  <a:gd name="connsiteY4" fmla="*/ 108490 h 114300"/>
                  <a:gd name="connsiteX5" fmla="*/ 30385 w 104775"/>
                  <a:gd name="connsiteY5" fmla="*/ 108490 h 114300"/>
                  <a:gd name="connsiteX6" fmla="*/ 55054 w 104775"/>
                  <a:gd name="connsiteY6" fmla="*/ 44482 h 114300"/>
                  <a:gd name="connsiteX7" fmla="*/ 79724 w 104775"/>
                  <a:gd name="connsiteY7" fmla="*/ 108490 h 114300"/>
                  <a:gd name="connsiteX8" fmla="*/ 102965 w 104775"/>
                  <a:gd name="connsiteY8" fmla="*/ 108490 h 114300"/>
                  <a:gd name="connsiteX9" fmla="*/ 63817 w 104775"/>
                  <a:gd name="connsiteY9" fmla="*/ 7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4775" h="114300">
                    <a:moveTo>
                      <a:pt x="63817" y="7144"/>
                    </a:moveTo>
                    <a:lnTo>
                      <a:pt x="40672" y="7144"/>
                    </a:lnTo>
                    <a:lnTo>
                      <a:pt x="43434" y="14383"/>
                    </a:lnTo>
                    <a:lnTo>
                      <a:pt x="43243" y="14954"/>
                    </a:lnTo>
                    <a:lnTo>
                      <a:pt x="7144" y="108490"/>
                    </a:lnTo>
                    <a:lnTo>
                      <a:pt x="30385" y="108490"/>
                    </a:lnTo>
                    <a:lnTo>
                      <a:pt x="55054" y="44482"/>
                    </a:lnTo>
                    <a:lnTo>
                      <a:pt x="79724" y="108490"/>
                    </a:lnTo>
                    <a:lnTo>
                      <a:pt x="102965" y="108490"/>
                    </a:lnTo>
                    <a:lnTo>
                      <a:pt x="63817" y="7144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00" name="자유형: 도형 699">
                <a:extLst>
                  <a:ext uri="{FF2B5EF4-FFF2-40B4-BE49-F238E27FC236}">
                    <a16:creationId xmlns:a16="http://schemas.microsoft.com/office/drawing/2014/main" id="{9A07EC67-CEE8-4446-8A74-1FF69AEEA606}"/>
                  </a:ext>
                </a:extLst>
              </p:cNvPr>
              <p:cNvSpPr/>
              <p:nvPr/>
            </p:nvSpPr>
            <p:spPr>
              <a:xfrm>
                <a:off x="1973703" y="6508368"/>
                <a:ext cx="57150" cy="57150"/>
              </a:xfrm>
              <a:custGeom>
                <a:avLst/>
                <a:gdLst>
                  <a:gd name="connsiteX0" fmla="*/ 10103 w 57150"/>
                  <a:gd name="connsiteY0" fmla="*/ 29099 h 57150"/>
                  <a:gd name="connsiteX1" fmla="*/ 29093 w 57150"/>
                  <a:gd name="connsiteY1" fmla="*/ 10103 h 57150"/>
                  <a:gd name="connsiteX2" fmla="*/ 48089 w 57150"/>
                  <a:gd name="connsiteY2" fmla="*/ 29093 h 57150"/>
                  <a:gd name="connsiteX3" fmla="*/ 29100 w 57150"/>
                  <a:gd name="connsiteY3" fmla="*/ 48089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7150" h="57150">
                    <a:moveTo>
                      <a:pt x="10103" y="29099"/>
                    </a:moveTo>
                    <a:lnTo>
                      <a:pt x="29093" y="10103"/>
                    </a:lnTo>
                    <a:lnTo>
                      <a:pt x="48089" y="29093"/>
                    </a:lnTo>
                    <a:lnTo>
                      <a:pt x="29100" y="48089"/>
                    </a:lnTo>
                    <a:close/>
                  </a:path>
                </a:pathLst>
              </a:custGeom>
              <a:solidFill>
                <a:srgbClr val="2B379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24" name="그룹 23">
              <a:extLst>
                <a:ext uri="{FF2B5EF4-FFF2-40B4-BE49-F238E27FC236}">
                  <a16:creationId xmlns:a16="http://schemas.microsoft.com/office/drawing/2014/main" id="{FEEF6C62-46D3-4A03-9989-ED06237427E4}"/>
                </a:ext>
              </a:extLst>
            </p:cNvPr>
            <p:cNvGrpSpPr/>
            <p:nvPr/>
          </p:nvGrpSpPr>
          <p:grpSpPr>
            <a:xfrm>
              <a:off x="412851" y="2725794"/>
              <a:ext cx="758624" cy="130515"/>
              <a:chOff x="654245" y="3175434"/>
              <a:chExt cx="2754726" cy="473929"/>
            </a:xfrm>
          </p:grpSpPr>
          <p:pic>
            <p:nvPicPr>
              <p:cNvPr id="692" name="Picture 2" descr="(주)일신 E&amp;C 로고">
                <a:extLst>
                  <a:ext uri="{FF2B5EF4-FFF2-40B4-BE49-F238E27FC236}">
                    <a16:creationId xmlns:a16="http://schemas.microsoft.com/office/drawing/2014/main" id="{0EC85272-BDF9-4524-B56B-58D641EA849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8352"/>
              <a:stretch/>
            </p:blipFill>
            <p:spPr bwMode="auto">
              <a:xfrm>
                <a:off x="654245" y="3175434"/>
                <a:ext cx="604172" cy="4667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93" name="Picture 4" descr="http://ilshinenc1.cafe24.com/wp-content/uploads/2021/04/ci-logo.png">
                <a:extLst>
                  <a:ext uri="{FF2B5EF4-FFF2-40B4-BE49-F238E27FC236}">
                    <a16:creationId xmlns:a16="http://schemas.microsoft.com/office/drawing/2014/main" id="{C0A95EDB-777A-482E-8B60-5196708DC5C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20006" y="3178735"/>
                <a:ext cx="2188965" cy="47062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25" name="그룹 24">
              <a:extLst>
                <a:ext uri="{FF2B5EF4-FFF2-40B4-BE49-F238E27FC236}">
                  <a16:creationId xmlns:a16="http://schemas.microsoft.com/office/drawing/2014/main" id="{D365D010-55E6-48A3-8BCA-1E01FE86A08F}"/>
                </a:ext>
              </a:extLst>
            </p:cNvPr>
            <p:cNvGrpSpPr/>
            <p:nvPr/>
          </p:nvGrpSpPr>
          <p:grpSpPr>
            <a:xfrm>
              <a:off x="529177" y="3870361"/>
              <a:ext cx="525971" cy="219456"/>
              <a:chOff x="1953387" y="4579763"/>
              <a:chExt cx="525971" cy="219456"/>
            </a:xfrm>
          </p:grpSpPr>
          <p:sp>
            <p:nvSpPr>
              <p:cNvPr id="672" name="자유형: 도형 671">
                <a:extLst>
                  <a:ext uri="{FF2B5EF4-FFF2-40B4-BE49-F238E27FC236}">
                    <a16:creationId xmlns:a16="http://schemas.microsoft.com/office/drawing/2014/main" id="{6CA46ED3-6F2A-46C3-BE3D-36C532021C83}"/>
                  </a:ext>
                </a:extLst>
              </p:cNvPr>
              <p:cNvSpPr/>
              <p:nvPr/>
            </p:nvSpPr>
            <p:spPr>
              <a:xfrm>
                <a:off x="2403158" y="4616434"/>
                <a:ext cx="76200" cy="95250"/>
              </a:xfrm>
              <a:custGeom>
                <a:avLst/>
                <a:gdLst>
                  <a:gd name="connsiteX0" fmla="*/ 30861 w 76200"/>
                  <a:gd name="connsiteY0" fmla="*/ 71533 h 95250"/>
                  <a:gd name="connsiteX1" fmla="*/ 30861 w 76200"/>
                  <a:gd name="connsiteY1" fmla="*/ 62198 h 95250"/>
                  <a:gd name="connsiteX2" fmla="*/ 48387 w 76200"/>
                  <a:gd name="connsiteY2" fmla="*/ 62198 h 95250"/>
                  <a:gd name="connsiteX3" fmla="*/ 66389 w 76200"/>
                  <a:gd name="connsiteY3" fmla="*/ 56864 h 95250"/>
                  <a:gd name="connsiteX4" fmla="*/ 74104 w 76200"/>
                  <a:gd name="connsiteY4" fmla="*/ 40767 h 95250"/>
                  <a:gd name="connsiteX5" fmla="*/ 74104 w 76200"/>
                  <a:gd name="connsiteY5" fmla="*/ 26384 h 95250"/>
                  <a:gd name="connsiteX6" fmla="*/ 52578 w 76200"/>
                  <a:gd name="connsiteY6" fmla="*/ 7144 h 95250"/>
                  <a:gd name="connsiteX7" fmla="*/ 7144 w 76200"/>
                  <a:gd name="connsiteY7" fmla="*/ 7144 h 95250"/>
                  <a:gd name="connsiteX8" fmla="*/ 7144 w 76200"/>
                  <a:gd name="connsiteY8" fmla="*/ 66675 h 95250"/>
                  <a:gd name="connsiteX9" fmla="*/ 33242 w 76200"/>
                  <a:gd name="connsiteY9" fmla="*/ 91345 h 95250"/>
                  <a:gd name="connsiteX10" fmla="*/ 68771 w 76200"/>
                  <a:gd name="connsiteY10" fmla="*/ 91345 h 95250"/>
                  <a:gd name="connsiteX11" fmla="*/ 68771 w 76200"/>
                  <a:gd name="connsiteY11" fmla="*/ 82868 h 95250"/>
                  <a:gd name="connsiteX12" fmla="*/ 45244 w 76200"/>
                  <a:gd name="connsiteY12" fmla="*/ 82868 h 95250"/>
                  <a:gd name="connsiteX13" fmla="*/ 30956 w 76200"/>
                  <a:gd name="connsiteY13" fmla="*/ 71628 h 95250"/>
                  <a:gd name="connsiteX14" fmla="*/ 38957 w 76200"/>
                  <a:gd name="connsiteY14" fmla="*/ 54197 h 95250"/>
                  <a:gd name="connsiteX15" fmla="*/ 31147 w 76200"/>
                  <a:gd name="connsiteY15" fmla="*/ 54197 h 95250"/>
                  <a:gd name="connsiteX16" fmla="*/ 31147 w 76200"/>
                  <a:gd name="connsiteY16" fmla="*/ 15526 h 95250"/>
                  <a:gd name="connsiteX17" fmla="*/ 37147 w 76200"/>
                  <a:gd name="connsiteY17" fmla="*/ 15526 h 95250"/>
                  <a:gd name="connsiteX18" fmla="*/ 48768 w 76200"/>
                  <a:gd name="connsiteY18" fmla="*/ 24575 h 95250"/>
                  <a:gd name="connsiteX19" fmla="*/ 48768 w 76200"/>
                  <a:gd name="connsiteY19" fmla="*/ 46482 h 95250"/>
                  <a:gd name="connsiteX20" fmla="*/ 38957 w 76200"/>
                  <a:gd name="connsiteY20" fmla="*/ 54197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76200" h="95250">
                    <a:moveTo>
                      <a:pt x="30861" y="71533"/>
                    </a:moveTo>
                    <a:lnTo>
                      <a:pt x="30861" y="62198"/>
                    </a:lnTo>
                    <a:lnTo>
                      <a:pt x="48387" y="62198"/>
                    </a:lnTo>
                    <a:cubicBezTo>
                      <a:pt x="56197" y="62198"/>
                      <a:pt x="62865" y="59627"/>
                      <a:pt x="66389" y="56864"/>
                    </a:cubicBezTo>
                    <a:cubicBezTo>
                      <a:pt x="70866" y="53435"/>
                      <a:pt x="74104" y="48673"/>
                      <a:pt x="74104" y="40767"/>
                    </a:cubicBezTo>
                    <a:lnTo>
                      <a:pt x="74104" y="26384"/>
                    </a:lnTo>
                    <a:cubicBezTo>
                      <a:pt x="74104" y="15907"/>
                      <a:pt x="66770" y="7144"/>
                      <a:pt x="52578" y="7144"/>
                    </a:cubicBezTo>
                    <a:lnTo>
                      <a:pt x="7144" y="7144"/>
                    </a:lnTo>
                    <a:lnTo>
                      <a:pt x="7144" y="66675"/>
                    </a:lnTo>
                    <a:cubicBezTo>
                      <a:pt x="7144" y="81058"/>
                      <a:pt x="12668" y="91345"/>
                      <a:pt x="33242" y="91345"/>
                    </a:cubicBezTo>
                    <a:lnTo>
                      <a:pt x="68771" y="91345"/>
                    </a:lnTo>
                    <a:lnTo>
                      <a:pt x="68771" y="82868"/>
                    </a:lnTo>
                    <a:lnTo>
                      <a:pt x="45244" y="82868"/>
                    </a:lnTo>
                    <a:cubicBezTo>
                      <a:pt x="34195" y="82868"/>
                      <a:pt x="30956" y="78772"/>
                      <a:pt x="30956" y="71628"/>
                    </a:cubicBezTo>
                    <a:close/>
                    <a:moveTo>
                      <a:pt x="38957" y="54197"/>
                    </a:moveTo>
                    <a:lnTo>
                      <a:pt x="31147" y="54197"/>
                    </a:lnTo>
                    <a:lnTo>
                      <a:pt x="31147" y="15526"/>
                    </a:lnTo>
                    <a:lnTo>
                      <a:pt x="37147" y="15526"/>
                    </a:lnTo>
                    <a:cubicBezTo>
                      <a:pt x="44291" y="15526"/>
                      <a:pt x="48768" y="16954"/>
                      <a:pt x="48768" y="24575"/>
                    </a:cubicBezTo>
                    <a:lnTo>
                      <a:pt x="48768" y="46482"/>
                    </a:lnTo>
                    <a:cubicBezTo>
                      <a:pt x="48768" y="53435"/>
                      <a:pt x="44291" y="54197"/>
                      <a:pt x="38957" y="54197"/>
                    </a:cubicBezTo>
                    <a:close/>
                  </a:path>
                </a:pathLst>
              </a:custGeom>
              <a:solidFill>
                <a:srgbClr val="007B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3" name="자유형: 도형 672">
                <a:extLst>
                  <a:ext uri="{FF2B5EF4-FFF2-40B4-BE49-F238E27FC236}">
                    <a16:creationId xmlns:a16="http://schemas.microsoft.com/office/drawing/2014/main" id="{2ABE486B-6A71-4AA8-9A98-F3835B10ABFE}"/>
                  </a:ext>
                </a:extLst>
              </p:cNvPr>
              <p:cNvSpPr/>
              <p:nvPr/>
            </p:nvSpPr>
            <p:spPr>
              <a:xfrm>
                <a:off x="2314480" y="4616434"/>
                <a:ext cx="76200" cy="114300"/>
              </a:xfrm>
              <a:custGeom>
                <a:avLst/>
                <a:gdLst>
                  <a:gd name="connsiteX0" fmla="*/ 48482 w 76200"/>
                  <a:gd name="connsiteY0" fmla="*/ 112204 h 114300"/>
                  <a:gd name="connsiteX1" fmla="*/ 76295 w 76200"/>
                  <a:gd name="connsiteY1" fmla="*/ 88011 h 114300"/>
                  <a:gd name="connsiteX2" fmla="*/ 76295 w 76200"/>
                  <a:gd name="connsiteY2" fmla="*/ 7144 h 114300"/>
                  <a:gd name="connsiteX3" fmla="*/ 28670 w 76200"/>
                  <a:gd name="connsiteY3" fmla="*/ 7144 h 114300"/>
                  <a:gd name="connsiteX4" fmla="*/ 7144 w 76200"/>
                  <a:gd name="connsiteY4" fmla="*/ 26384 h 114300"/>
                  <a:gd name="connsiteX5" fmla="*/ 7144 w 76200"/>
                  <a:gd name="connsiteY5" fmla="*/ 60008 h 114300"/>
                  <a:gd name="connsiteX6" fmla="*/ 14859 w 76200"/>
                  <a:gd name="connsiteY6" fmla="*/ 76105 h 114300"/>
                  <a:gd name="connsiteX7" fmla="*/ 32861 w 76200"/>
                  <a:gd name="connsiteY7" fmla="*/ 81439 h 114300"/>
                  <a:gd name="connsiteX8" fmla="*/ 52578 w 76200"/>
                  <a:gd name="connsiteY8" fmla="*/ 81439 h 114300"/>
                  <a:gd name="connsiteX9" fmla="*/ 52578 w 76200"/>
                  <a:gd name="connsiteY9" fmla="*/ 92964 h 114300"/>
                  <a:gd name="connsiteX10" fmla="*/ 38290 w 76200"/>
                  <a:gd name="connsiteY10" fmla="*/ 104204 h 114300"/>
                  <a:gd name="connsiteX11" fmla="*/ 35623 w 76200"/>
                  <a:gd name="connsiteY11" fmla="*/ 104204 h 114300"/>
                  <a:gd name="connsiteX12" fmla="*/ 14764 w 76200"/>
                  <a:gd name="connsiteY12" fmla="*/ 101155 h 114300"/>
                  <a:gd name="connsiteX13" fmla="*/ 14764 w 76200"/>
                  <a:gd name="connsiteY13" fmla="*/ 110204 h 114300"/>
                  <a:gd name="connsiteX14" fmla="*/ 48577 w 76200"/>
                  <a:gd name="connsiteY14" fmla="*/ 112204 h 114300"/>
                  <a:gd name="connsiteX15" fmla="*/ 32480 w 76200"/>
                  <a:gd name="connsiteY15" fmla="*/ 65722 h 114300"/>
                  <a:gd name="connsiteX16" fmla="*/ 32480 w 76200"/>
                  <a:gd name="connsiteY16" fmla="*/ 24575 h 114300"/>
                  <a:gd name="connsiteX17" fmla="*/ 44005 w 76200"/>
                  <a:gd name="connsiteY17" fmla="*/ 15526 h 114300"/>
                  <a:gd name="connsiteX18" fmla="*/ 52197 w 76200"/>
                  <a:gd name="connsiteY18" fmla="*/ 15526 h 114300"/>
                  <a:gd name="connsiteX19" fmla="*/ 52197 w 76200"/>
                  <a:gd name="connsiteY19" fmla="*/ 73438 h 114300"/>
                  <a:gd name="connsiteX20" fmla="*/ 42196 w 76200"/>
                  <a:gd name="connsiteY20" fmla="*/ 73438 h 114300"/>
                  <a:gd name="connsiteX21" fmla="*/ 32385 w 76200"/>
                  <a:gd name="connsiteY21" fmla="*/ 65722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6200" h="114300">
                    <a:moveTo>
                      <a:pt x="48482" y="112204"/>
                    </a:moveTo>
                    <a:cubicBezTo>
                      <a:pt x="67151" y="110490"/>
                      <a:pt x="76295" y="102394"/>
                      <a:pt x="76295" y="88011"/>
                    </a:cubicBezTo>
                    <a:lnTo>
                      <a:pt x="76295" y="7144"/>
                    </a:lnTo>
                    <a:lnTo>
                      <a:pt x="28670" y="7144"/>
                    </a:lnTo>
                    <a:cubicBezTo>
                      <a:pt x="14478" y="7144"/>
                      <a:pt x="7144" y="16002"/>
                      <a:pt x="7144" y="26384"/>
                    </a:cubicBezTo>
                    <a:lnTo>
                      <a:pt x="7144" y="60008"/>
                    </a:lnTo>
                    <a:cubicBezTo>
                      <a:pt x="7144" y="67913"/>
                      <a:pt x="10382" y="72676"/>
                      <a:pt x="14859" y="76105"/>
                    </a:cubicBezTo>
                    <a:cubicBezTo>
                      <a:pt x="18383" y="78772"/>
                      <a:pt x="24955" y="81439"/>
                      <a:pt x="32861" y="81439"/>
                    </a:cubicBezTo>
                    <a:lnTo>
                      <a:pt x="52578" y="81439"/>
                    </a:lnTo>
                    <a:lnTo>
                      <a:pt x="52578" y="92964"/>
                    </a:lnTo>
                    <a:cubicBezTo>
                      <a:pt x="52578" y="100108"/>
                      <a:pt x="49339" y="104204"/>
                      <a:pt x="38290" y="104204"/>
                    </a:cubicBezTo>
                    <a:lnTo>
                      <a:pt x="35623" y="104204"/>
                    </a:lnTo>
                    <a:cubicBezTo>
                      <a:pt x="28289" y="104204"/>
                      <a:pt x="19907" y="102775"/>
                      <a:pt x="14764" y="101155"/>
                    </a:cubicBezTo>
                    <a:lnTo>
                      <a:pt x="14764" y="110204"/>
                    </a:lnTo>
                    <a:cubicBezTo>
                      <a:pt x="22955" y="112204"/>
                      <a:pt x="33528" y="113824"/>
                      <a:pt x="48577" y="112204"/>
                    </a:cubicBezTo>
                    <a:close/>
                    <a:moveTo>
                      <a:pt x="32480" y="65722"/>
                    </a:moveTo>
                    <a:lnTo>
                      <a:pt x="32480" y="24575"/>
                    </a:lnTo>
                    <a:cubicBezTo>
                      <a:pt x="32480" y="16954"/>
                      <a:pt x="36957" y="15526"/>
                      <a:pt x="44005" y="15526"/>
                    </a:cubicBezTo>
                    <a:lnTo>
                      <a:pt x="52197" y="15526"/>
                    </a:lnTo>
                    <a:lnTo>
                      <a:pt x="52197" y="73438"/>
                    </a:lnTo>
                    <a:lnTo>
                      <a:pt x="42196" y="73438"/>
                    </a:lnTo>
                    <a:cubicBezTo>
                      <a:pt x="36957" y="73438"/>
                      <a:pt x="32385" y="72771"/>
                      <a:pt x="32385" y="65722"/>
                    </a:cubicBezTo>
                    <a:close/>
                  </a:path>
                </a:pathLst>
              </a:custGeom>
              <a:solidFill>
                <a:srgbClr val="007B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4" name="자유형: 도형 673">
                <a:extLst>
                  <a:ext uri="{FF2B5EF4-FFF2-40B4-BE49-F238E27FC236}">
                    <a16:creationId xmlns:a16="http://schemas.microsoft.com/office/drawing/2014/main" id="{7A76D6BB-FF1B-41E3-AEEC-4FD28DE1D3B7}"/>
                  </a:ext>
                </a:extLst>
              </p:cNvPr>
              <p:cNvSpPr/>
              <p:nvPr/>
            </p:nvSpPr>
            <p:spPr>
              <a:xfrm>
                <a:off x="2227993" y="4616339"/>
                <a:ext cx="76200" cy="95250"/>
              </a:xfrm>
              <a:custGeom>
                <a:avLst/>
                <a:gdLst>
                  <a:gd name="connsiteX0" fmla="*/ 43053 w 76200"/>
                  <a:gd name="connsiteY0" fmla="*/ 15526 h 95250"/>
                  <a:gd name="connsiteX1" fmla="*/ 31813 w 76200"/>
                  <a:gd name="connsiteY1" fmla="*/ 15526 h 95250"/>
                  <a:gd name="connsiteX2" fmla="*/ 31813 w 76200"/>
                  <a:gd name="connsiteY2" fmla="*/ 91345 h 95250"/>
                  <a:gd name="connsiteX3" fmla="*/ 7144 w 76200"/>
                  <a:gd name="connsiteY3" fmla="*/ 91345 h 95250"/>
                  <a:gd name="connsiteX4" fmla="*/ 7144 w 76200"/>
                  <a:gd name="connsiteY4" fmla="*/ 7144 h 95250"/>
                  <a:gd name="connsiteX5" fmla="*/ 52768 w 76200"/>
                  <a:gd name="connsiteY5" fmla="*/ 7144 h 95250"/>
                  <a:gd name="connsiteX6" fmla="*/ 70294 w 76200"/>
                  <a:gd name="connsiteY6" fmla="*/ 12478 h 95250"/>
                  <a:gd name="connsiteX7" fmla="*/ 76581 w 76200"/>
                  <a:gd name="connsiteY7" fmla="*/ 31147 h 95250"/>
                  <a:gd name="connsiteX8" fmla="*/ 76581 w 76200"/>
                  <a:gd name="connsiteY8" fmla="*/ 91345 h 95250"/>
                  <a:gd name="connsiteX9" fmla="*/ 52102 w 76200"/>
                  <a:gd name="connsiteY9" fmla="*/ 91345 h 95250"/>
                  <a:gd name="connsiteX10" fmla="*/ 52102 w 76200"/>
                  <a:gd name="connsiteY10" fmla="*/ 23908 h 95250"/>
                  <a:gd name="connsiteX11" fmla="*/ 43148 w 76200"/>
                  <a:gd name="connsiteY11" fmla="*/ 15430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6200" h="95250">
                    <a:moveTo>
                      <a:pt x="43053" y="15526"/>
                    </a:moveTo>
                    <a:lnTo>
                      <a:pt x="31813" y="15526"/>
                    </a:lnTo>
                    <a:lnTo>
                      <a:pt x="31813" y="91345"/>
                    </a:lnTo>
                    <a:lnTo>
                      <a:pt x="7144" y="91345"/>
                    </a:lnTo>
                    <a:lnTo>
                      <a:pt x="7144" y="7144"/>
                    </a:lnTo>
                    <a:lnTo>
                      <a:pt x="52768" y="7144"/>
                    </a:lnTo>
                    <a:cubicBezTo>
                      <a:pt x="60293" y="7144"/>
                      <a:pt x="66104" y="8954"/>
                      <a:pt x="70294" y="12478"/>
                    </a:cubicBezTo>
                    <a:cubicBezTo>
                      <a:pt x="74485" y="16002"/>
                      <a:pt x="76581" y="22288"/>
                      <a:pt x="76581" y="31147"/>
                    </a:cubicBezTo>
                    <a:lnTo>
                      <a:pt x="76581" y="91345"/>
                    </a:lnTo>
                    <a:lnTo>
                      <a:pt x="52102" y="91345"/>
                    </a:lnTo>
                    <a:lnTo>
                      <a:pt x="52102" y="23908"/>
                    </a:lnTo>
                    <a:cubicBezTo>
                      <a:pt x="52102" y="18479"/>
                      <a:pt x="50483" y="15430"/>
                      <a:pt x="43148" y="15430"/>
                    </a:cubicBezTo>
                    <a:close/>
                  </a:path>
                </a:pathLst>
              </a:custGeom>
              <a:solidFill>
                <a:srgbClr val="007B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5" name="자유형: 도형 674">
                <a:extLst>
                  <a:ext uri="{FF2B5EF4-FFF2-40B4-BE49-F238E27FC236}">
                    <a16:creationId xmlns:a16="http://schemas.microsoft.com/office/drawing/2014/main" id="{4D875707-E37B-4956-9B1A-1BA9774605F4}"/>
                  </a:ext>
                </a:extLst>
              </p:cNvPr>
              <p:cNvSpPr/>
              <p:nvPr/>
            </p:nvSpPr>
            <p:spPr>
              <a:xfrm>
                <a:off x="1953387" y="4579763"/>
                <a:ext cx="114300" cy="133350"/>
              </a:xfrm>
              <a:custGeom>
                <a:avLst/>
                <a:gdLst>
                  <a:gd name="connsiteX0" fmla="*/ 112490 w 114300"/>
                  <a:gd name="connsiteY0" fmla="*/ 68485 h 133350"/>
                  <a:gd name="connsiteX1" fmla="*/ 59817 w 114300"/>
                  <a:gd name="connsiteY1" fmla="*/ 129826 h 133350"/>
                  <a:gd name="connsiteX2" fmla="*/ 7144 w 114300"/>
                  <a:gd name="connsiteY2" fmla="*/ 68485 h 133350"/>
                  <a:gd name="connsiteX3" fmla="*/ 59817 w 114300"/>
                  <a:gd name="connsiteY3" fmla="*/ 7144 h 133350"/>
                  <a:gd name="connsiteX4" fmla="*/ 112490 w 114300"/>
                  <a:gd name="connsiteY4" fmla="*/ 68485 h 133350"/>
                  <a:gd name="connsiteX5" fmla="*/ 59817 w 114300"/>
                  <a:gd name="connsiteY5" fmla="*/ 14002 h 133350"/>
                  <a:gd name="connsiteX6" fmla="*/ 35242 w 114300"/>
                  <a:gd name="connsiteY6" fmla="*/ 68485 h 133350"/>
                  <a:gd name="connsiteX7" fmla="*/ 59817 w 114300"/>
                  <a:gd name="connsiteY7" fmla="*/ 123063 h 133350"/>
                  <a:gd name="connsiteX8" fmla="*/ 84392 w 114300"/>
                  <a:gd name="connsiteY8" fmla="*/ 68485 h 133350"/>
                  <a:gd name="connsiteX9" fmla="*/ 59817 w 114300"/>
                  <a:gd name="connsiteY9" fmla="*/ 14002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4300" h="133350">
                    <a:moveTo>
                      <a:pt x="112490" y="68485"/>
                    </a:moveTo>
                    <a:cubicBezTo>
                      <a:pt x="112490" y="108109"/>
                      <a:pt x="97060" y="129826"/>
                      <a:pt x="59817" y="129826"/>
                    </a:cubicBezTo>
                    <a:cubicBezTo>
                      <a:pt x="22574" y="129826"/>
                      <a:pt x="7144" y="108109"/>
                      <a:pt x="7144" y="68485"/>
                    </a:cubicBezTo>
                    <a:cubicBezTo>
                      <a:pt x="7144" y="28861"/>
                      <a:pt x="22574" y="7144"/>
                      <a:pt x="59817" y="7144"/>
                    </a:cubicBezTo>
                    <a:cubicBezTo>
                      <a:pt x="97060" y="7144"/>
                      <a:pt x="112490" y="28861"/>
                      <a:pt x="112490" y="68485"/>
                    </a:cubicBezTo>
                    <a:close/>
                    <a:moveTo>
                      <a:pt x="59817" y="14002"/>
                    </a:moveTo>
                    <a:cubicBezTo>
                      <a:pt x="38100" y="14002"/>
                      <a:pt x="35242" y="38386"/>
                      <a:pt x="35242" y="68485"/>
                    </a:cubicBezTo>
                    <a:cubicBezTo>
                      <a:pt x="35242" y="98584"/>
                      <a:pt x="38100" y="123063"/>
                      <a:pt x="59817" y="123063"/>
                    </a:cubicBezTo>
                    <a:cubicBezTo>
                      <a:pt x="81534" y="123063"/>
                      <a:pt x="84392" y="98679"/>
                      <a:pt x="84392" y="68485"/>
                    </a:cubicBezTo>
                    <a:cubicBezTo>
                      <a:pt x="84392" y="38291"/>
                      <a:pt x="81534" y="14002"/>
                      <a:pt x="59817" y="14002"/>
                    </a:cubicBezTo>
                    <a:close/>
                  </a:path>
                </a:pathLst>
              </a:custGeom>
              <a:solidFill>
                <a:srgbClr val="007B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6" name="자유형: 도형 675">
                <a:extLst>
                  <a:ext uri="{FF2B5EF4-FFF2-40B4-BE49-F238E27FC236}">
                    <a16:creationId xmlns:a16="http://schemas.microsoft.com/office/drawing/2014/main" id="{22BAEAE2-3AD1-40D2-8878-6CDB9A309C06}"/>
                  </a:ext>
                </a:extLst>
              </p:cNvPr>
              <p:cNvSpPr/>
              <p:nvPr/>
            </p:nvSpPr>
            <p:spPr>
              <a:xfrm>
                <a:off x="2077879" y="4614434"/>
                <a:ext cx="66675" cy="95250"/>
              </a:xfrm>
              <a:custGeom>
                <a:avLst/>
                <a:gdLst>
                  <a:gd name="connsiteX0" fmla="*/ 57721 w 66675"/>
                  <a:gd name="connsiteY0" fmla="*/ 30480 h 95250"/>
                  <a:gd name="connsiteX1" fmla="*/ 48196 w 66675"/>
                  <a:gd name="connsiteY1" fmla="*/ 25718 h 95250"/>
                  <a:gd name="connsiteX2" fmla="*/ 42196 w 66675"/>
                  <a:gd name="connsiteY2" fmla="*/ 23146 h 95250"/>
                  <a:gd name="connsiteX3" fmla="*/ 35052 w 66675"/>
                  <a:gd name="connsiteY3" fmla="*/ 26098 h 95250"/>
                  <a:gd name="connsiteX4" fmla="*/ 31813 w 66675"/>
                  <a:gd name="connsiteY4" fmla="*/ 37529 h 95250"/>
                  <a:gd name="connsiteX5" fmla="*/ 31813 w 66675"/>
                  <a:gd name="connsiteY5" fmla="*/ 93250 h 95250"/>
                  <a:gd name="connsiteX6" fmla="*/ 7144 w 66675"/>
                  <a:gd name="connsiteY6" fmla="*/ 93250 h 95250"/>
                  <a:gd name="connsiteX7" fmla="*/ 7144 w 66675"/>
                  <a:gd name="connsiteY7" fmla="*/ 9049 h 95250"/>
                  <a:gd name="connsiteX8" fmla="*/ 30861 w 66675"/>
                  <a:gd name="connsiteY8" fmla="*/ 9049 h 95250"/>
                  <a:gd name="connsiteX9" fmla="*/ 30861 w 66675"/>
                  <a:gd name="connsiteY9" fmla="*/ 21527 h 95250"/>
                  <a:gd name="connsiteX10" fmla="*/ 41719 w 66675"/>
                  <a:gd name="connsiteY10" fmla="*/ 11621 h 95250"/>
                  <a:gd name="connsiteX11" fmla="*/ 55626 w 66675"/>
                  <a:gd name="connsiteY11" fmla="*/ 7144 h 95250"/>
                  <a:gd name="connsiteX12" fmla="*/ 68961 w 66675"/>
                  <a:gd name="connsiteY12" fmla="*/ 18764 h 95250"/>
                  <a:gd name="connsiteX13" fmla="*/ 57721 w 66675"/>
                  <a:gd name="connsiteY13" fmla="*/ 30480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6675" h="95250">
                    <a:moveTo>
                      <a:pt x="57721" y="30480"/>
                    </a:moveTo>
                    <a:cubicBezTo>
                      <a:pt x="53816" y="30480"/>
                      <a:pt x="50197" y="27908"/>
                      <a:pt x="48196" y="25718"/>
                    </a:cubicBezTo>
                    <a:cubicBezTo>
                      <a:pt x="46292" y="23622"/>
                      <a:pt x="43339" y="23146"/>
                      <a:pt x="42196" y="23146"/>
                    </a:cubicBezTo>
                    <a:cubicBezTo>
                      <a:pt x="39815" y="23146"/>
                      <a:pt x="37148" y="23908"/>
                      <a:pt x="35052" y="26098"/>
                    </a:cubicBezTo>
                    <a:cubicBezTo>
                      <a:pt x="32575" y="28765"/>
                      <a:pt x="31813" y="32004"/>
                      <a:pt x="31813" y="37529"/>
                    </a:cubicBezTo>
                    <a:lnTo>
                      <a:pt x="31813" y="93250"/>
                    </a:lnTo>
                    <a:lnTo>
                      <a:pt x="7144" y="93250"/>
                    </a:lnTo>
                    <a:lnTo>
                      <a:pt x="7144" y="9049"/>
                    </a:lnTo>
                    <a:lnTo>
                      <a:pt x="30861" y="9049"/>
                    </a:lnTo>
                    <a:lnTo>
                      <a:pt x="30861" y="21527"/>
                    </a:lnTo>
                    <a:cubicBezTo>
                      <a:pt x="33623" y="17907"/>
                      <a:pt x="38100" y="14002"/>
                      <a:pt x="41719" y="11621"/>
                    </a:cubicBezTo>
                    <a:cubicBezTo>
                      <a:pt x="45434" y="9144"/>
                      <a:pt x="50197" y="7144"/>
                      <a:pt x="55626" y="7144"/>
                    </a:cubicBezTo>
                    <a:cubicBezTo>
                      <a:pt x="62484" y="7144"/>
                      <a:pt x="68961" y="10954"/>
                      <a:pt x="68961" y="18764"/>
                    </a:cubicBezTo>
                    <a:cubicBezTo>
                      <a:pt x="68961" y="26575"/>
                      <a:pt x="64675" y="30480"/>
                      <a:pt x="57721" y="30480"/>
                    </a:cubicBezTo>
                    <a:close/>
                  </a:path>
                </a:pathLst>
              </a:custGeom>
              <a:solidFill>
                <a:srgbClr val="007B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7" name="자유형: 도형 676">
                <a:extLst>
                  <a:ext uri="{FF2B5EF4-FFF2-40B4-BE49-F238E27FC236}">
                    <a16:creationId xmlns:a16="http://schemas.microsoft.com/office/drawing/2014/main" id="{4E7BC9FC-BFAF-4EFE-8A08-ABDCCC3B9F22}"/>
                  </a:ext>
                </a:extLst>
              </p:cNvPr>
              <p:cNvSpPr/>
              <p:nvPr/>
            </p:nvSpPr>
            <p:spPr>
              <a:xfrm>
                <a:off x="2141982" y="4616434"/>
                <a:ext cx="76200" cy="95250"/>
              </a:xfrm>
              <a:custGeom>
                <a:avLst/>
                <a:gdLst>
                  <a:gd name="connsiteX0" fmla="*/ 7239 w 76200"/>
                  <a:gd name="connsiteY0" fmla="*/ 58198 h 95250"/>
                  <a:gd name="connsiteX1" fmla="*/ 7239 w 76200"/>
                  <a:gd name="connsiteY1" fmla="*/ 74104 h 95250"/>
                  <a:gd name="connsiteX2" fmla="*/ 26765 w 76200"/>
                  <a:gd name="connsiteY2" fmla="*/ 91250 h 95250"/>
                  <a:gd name="connsiteX3" fmla="*/ 76010 w 76200"/>
                  <a:gd name="connsiteY3" fmla="*/ 91250 h 95250"/>
                  <a:gd name="connsiteX4" fmla="*/ 76010 w 76200"/>
                  <a:gd name="connsiteY4" fmla="*/ 31813 h 95250"/>
                  <a:gd name="connsiteX5" fmla="*/ 49911 w 76200"/>
                  <a:gd name="connsiteY5" fmla="*/ 7144 h 95250"/>
                  <a:gd name="connsiteX6" fmla="*/ 11525 w 76200"/>
                  <a:gd name="connsiteY6" fmla="*/ 7144 h 95250"/>
                  <a:gd name="connsiteX7" fmla="*/ 11525 w 76200"/>
                  <a:gd name="connsiteY7" fmla="*/ 15621 h 95250"/>
                  <a:gd name="connsiteX8" fmla="*/ 36957 w 76200"/>
                  <a:gd name="connsiteY8" fmla="*/ 15621 h 95250"/>
                  <a:gd name="connsiteX9" fmla="*/ 48577 w 76200"/>
                  <a:gd name="connsiteY9" fmla="*/ 18193 h 95250"/>
                  <a:gd name="connsiteX10" fmla="*/ 51530 w 76200"/>
                  <a:gd name="connsiteY10" fmla="*/ 27908 h 95250"/>
                  <a:gd name="connsiteX11" fmla="*/ 51530 w 76200"/>
                  <a:gd name="connsiteY11" fmla="*/ 40577 h 95250"/>
                  <a:gd name="connsiteX12" fmla="*/ 27623 w 76200"/>
                  <a:gd name="connsiteY12" fmla="*/ 40577 h 95250"/>
                  <a:gd name="connsiteX13" fmla="*/ 7144 w 76200"/>
                  <a:gd name="connsiteY13" fmla="*/ 58198 h 95250"/>
                  <a:gd name="connsiteX14" fmla="*/ 41053 w 76200"/>
                  <a:gd name="connsiteY14" fmla="*/ 48578 h 95250"/>
                  <a:gd name="connsiteX15" fmla="*/ 51530 w 76200"/>
                  <a:gd name="connsiteY15" fmla="*/ 48578 h 95250"/>
                  <a:gd name="connsiteX16" fmla="*/ 51530 w 76200"/>
                  <a:gd name="connsiteY16" fmla="*/ 82868 h 95250"/>
                  <a:gd name="connsiteX17" fmla="*/ 41529 w 76200"/>
                  <a:gd name="connsiteY17" fmla="*/ 82868 h 95250"/>
                  <a:gd name="connsiteX18" fmla="*/ 32290 w 76200"/>
                  <a:gd name="connsiteY18" fmla="*/ 73533 h 95250"/>
                  <a:gd name="connsiteX19" fmla="*/ 32290 w 76200"/>
                  <a:gd name="connsiteY19" fmla="*/ 58103 h 95250"/>
                  <a:gd name="connsiteX20" fmla="*/ 41053 w 76200"/>
                  <a:gd name="connsiteY20" fmla="*/ 48482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76200" h="95250">
                    <a:moveTo>
                      <a:pt x="7239" y="58198"/>
                    </a:moveTo>
                    <a:lnTo>
                      <a:pt x="7239" y="74104"/>
                    </a:lnTo>
                    <a:cubicBezTo>
                      <a:pt x="7239" y="84582"/>
                      <a:pt x="16193" y="91250"/>
                      <a:pt x="26765" y="91250"/>
                    </a:cubicBezTo>
                    <a:lnTo>
                      <a:pt x="76010" y="91250"/>
                    </a:lnTo>
                    <a:lnTo>
                      <a:pt x="76010" y="31813"/>
                    </a:lnTo>
                    <a:cubicBezTo>
                      <a:pt x="76010" y="17431"/>
                      <a:pt x="70485" y="7144"/>
                      <a:pt x="49911" y="7144"/>
                    </a:cubicBezTo>
                    <a:lnTo>
                      <a:pt x="11525" y="7144"/>
                    </a:lnTo>
                    <a:lnTo>
                      <a:pt x="11525" y="15621"/>
                    </a:lnTo>
                    <a:lnTo>
                      <a:pt x="36957" y="15621"/>
                    </a:lnTo>
                    <a:cubicBezTo>
                      <a:pt x="41624" y="15621"/>
                      <a:pt x="46387" y="16383"/>
                      <a:pt x="48577" y="18193"/>
                    </a:cubicBezTo>
                    <a:cubicBezTo>
                      <a:pt x="50959" y="20288"/>
                      <a:pt x="51530" y="23527"/>
                      <a:pt x="51530" y="27908"/>
                    </a:cubicBezTo>
                    <a:lnTo>
                      <a:pt x="51530" y="40577"/>
                    </a:lnTo>
                    <a:lnTo>
                      <a:pt x="27623" y="40577"/>
                    </a:lnTo>
                    <a:cubicBezTo>
                      <a:pt x="14573" y="40577"/>
                      <a:pt x="7144" y="45911"/>
                      <a:pt x="7144" y="58198"/>
                    </a:cubicBezTo>
                    <a:close/>
                    <a:moveTo>
                      <a:pt x="41053" y="48578"/>
                    </a:moveTo>
                    <a:lnTo>
                      <a:pt x="51530" y="48578"/>
                    </a:lnTo>
                    <a:lnTo>
                      <a:pt x="51530" y="82868"/>
                    </a:lnTo>
                    <a:lnTo>
                      <a:pt x="41529" y="82868"/>
                    </a:lnTo>
                    <a:cubicBezTo>
                      <a:pt x="34385" y="82868"/>
                      <a:pt x="32290" y="80296"/>
                      <a:pt x="32290" y="73533"/>
                    </a:cubicBezTo>
                    <a:lnTo>
                      <a:pt x="32290" y="58103"/>
                    </a:lnTo>
                    <a:cubicBezTo>
                      <a:pt x="32290" y="50578"/>
                      <a:pt x="35433" y="48482"/>
                      <a:pt x="41053" y="48482"/>
                    </a:cubicBezTo>
                    <a:close/>
                  </a:path>
                </a:pathLst>
              </a:custGeom>
              <a:solidFill>
                <a:srgbClr val="007B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8" name="자유형: 도형 677">
                <a:extLst>
                  <a:ext uri="{FF2B5EF4-FFF2-40B4-BE49-F238E27FC236}">
                    <a16:creationId xmlns:a16="http://schemas.microsoft.com/office/drawing/2014/main" id="{BF5251A5-D7A6-4377-8FA5-9AA705F21611}"/>
                  </a:ext>
                </a:extLst>
              </p:cNvPr>
              <p:cNvSpPr/>
              <p:nvPr/>
            </p:nvSpPr>
            <p:spPr>
              <a:xfrm>
                <a:off x="2139315" y="4742069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3525 w 19050"/>
                  <a:gd name="connsiteY1" fmla="*/ 7144 h 57150"/>
                  <a:gd name="connsiteX2" fmla="*/ 13525 w 19050"/>
                  <a:gd name="connsiteY2" fmla="*/ 50768 h 57150"/>
                  <a:gd name="connsiteX3" fmla="*/ 7144 w 19050"/>
                  <a:gd name="connsiteY3" fmla="*/ 50768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3525" y="7144"/>
                    </a:lnTo>
                    <a:lnTo>
                      <a:pt x="13525" y="50768"/>
                    </a:lnTo>
                    <a:lnTo>
                      <a:pt x="7144" y="50768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9" name="자유형: 도형 678">
                <a:extLst>
                  <a:ext uri="{FF2B5EF4-FFF2-40B4-BE49-F238E27FC236}">
                    <a16:creationId xmlns:a16="http://schemas.microsoft.com/office/drawing/2014/main" id="{8D76F30E-BA8A-4749-8000-B80FF866D937}"/>
                  </a:ext>
                </a:extLst>
              </p:cNvPr>
              <p:cNvSpPr/>
              <p:nvPr/>
            </p:nvSpPr>
            <p:spPr>
              <a:xfrm>
                <a:off x="2108359" y="4743022"/>
                <a:ext cx="38100" cy="38100"/>
              </a:xfrm>
              <a:custGeom>
                <a:avLst/>
                <a:gdLst>
                  <a:gd name="connsiteX0" fmla="*/ 27908 w 38100"/>
                  <a:gd name="connsiteY0" fmla="*/ 11525 h 38100"/>
                  <a:gd name="connsiteX1" fmla="*/ 24003 w 38100"/>
                  <a:gd name="connsiteY1" fmla="*/ 8287 h 38100"/>
                  <a:gd name="connsiteX2" fmla="*/ 19241 w 38100"/>
                  <a:gd name="connsiteY2" fmla="*/ 7144 h 38100"/>
                  <a:gd name="connsiteX3" fmla="*/ 14573 w 38100"/>
                  <a:gd name="connsiteY3" fmla="*/ 8287 h 38100"/>
                  <a:gd name="connsiteX4" fmla="*/ 10668 w 38100"/>
                  <a:gd name="connsiteY4" fmla="*/ 11525 h 38100"/>
                  <a:gd name="connsiteX5" fmla="*/ 8096 w 38100"/>
                  <a:gd name="connsiteY5" fmla="*/ 16383 h 38100"/>
                  <a:gd name="connsiteX6" fmla="*/ 7144 w 38100"/>
                  <a:gd name="connsiteY6" fmla="*/ 22288 h 38100"/>
                  <a:gd name="connsiteX7" fmla="*/ 8096 w 38100"/>
                  <a:gd name="connsiteY7" fmla="*/ 28194 h 38100"/>
                  <a:gd name="connsiteX8" fmla="*/ 10668 w 38100"/>
                  <a:gd name="connsiteY8" fmla="*/ 32956 h 38100"/>
                  <a:gd name="connsiteX9" fmla="*/ 14573 w 38100"/>
                  <a:gd name="connsiteY9" fmla="*/ 36195 h 38100"/>
                  <a:gd name="connsiteX10" fmla="*/ 19241 w 38100"/>
                  <a:gd name="connsiteY10" fmla="*/ 37338 h 38100"/>
                  <a:gd name="connsiteX11" fmla="*/ 24003 w 38100"/>
                  <a:gd name="connsiteY11" fmla="*/ 36195 h 38100"/>
                  <a:gd name="connsiteX12" fmla="*/ 27908 w 38100"/>
                  <a:gd name="connsiteY12" fmla="*/ 32956 h 38100"/>
                  <a:gd name="connsiteX13" fmla="*/ 30480 w 38100"/>
                  <a:gd name="connsiteY13" fmla="*/ 28194 h 38100"/>
                  <a:gd name="connsiteX14" fmla="*/ 31433 w 38100"/>
                  <a:gd name="connsiteY14" fmla="*/ 22288 h 38100"/>
                  <a:gd name="connsiteX15" fmla="*/ 30480 w 38100"/>
                  <a:gd name="connsiteY15" fmla="*/ 16383 h 38100"/>
                  <a:gd name="connsiteX16" fmla="*/ 27908 w 38100"/>
                  <a:gd name="connsiteY16" fmla="*/ 11525 h 38100"/>
                  <a:gd name="connsiteX17" fmla="*/ 24765 w 38100"/>
                  <a:gd name="connsiteY17" fmla="*/ 26194 h 38100"/>
                  <a:gd name="connsiteX18" fmla="*/ 23813 w 38100"/>
                  <a:gd name="connsiteY18" fmla="*/ 29718 h 38100"/>
                  <a:gd name="connsiteX19" fmla="*/ 22003 w 38100"/>
                  <a:gd name="connsiteY19" fmla="*/ 32290 h 38100"/>
                  <a:gd name="connsiteX20" fmla="*/ 19241 w 38100"/>
                  <a:gd name="connsiteY20" fmla="*/ 33242 h 38100"/>
                  <a:gd name="connsiteX21" fmla="*/ 16669 w 38100"/>
                  <a:gd name="connsiteY21" fmla="*/ 32290 h 38100"/>
                  <a:gd name="connsiteX22" fmla="*/ 14859 w 38100"/>
                  <a:gd name="connsiteY22" fmla="*/ 29718 h 38100"/>
                  <a:gd name="connsiteX23" fmla="*/ 13811 w 38100"/>
                  <a:gd name="connsiteY23" fmla="*/ 26194 h 38100"/>
                  <a:gd name="connsiteX24" fmla="*/ 13430 w 38100"/>
                  <a:gd name="connsiteY24" fmla="*/ 22193 h 38100"/>
                  <a:gd name="connsiteX25" fmla="*/ 13716 w 38100"/>
                  <a:gd name="connsiteY25" fmla="*/ 18193 h 38100"/>
                  <a:gd name="connsiteX26" fmla="*/ 14669 w 38100"/>
                  <a:gd name="connsiteY26" fmla="*/ 14669 h 38100"/>
                  <a:gd name="connsiteX27" fmla="*/ 16478 w 38100"/>
                  <a:gd name="connsiteY27" fmla="*/ 12097 h 38100"/>
                  <a:gd name="connsiteX28" fmla="*/ 19241 w 38100"/>
                  <a:gd name="connsiteY28" fmla="*/ 11144 h 38100"/>
                  <a:gd name="connsiteX29" fmla="*/ 22003 w 38100"/>
                  <a:gd name="connsiteY29" fmla="*/ 12097 h 38100"/>
                  <a:gd name="connsiteX30" fmla="*/ 23813 w 38100"/>
                  <a:gd name="connsiteY30" fmla="*/ 14669 h 38100"/>
                  <a:gd name="connsiteX31" fmla="*/ 24765 w 38100"/>
                  <a:gd name="connsiteY31" fmla="*/ 18193 h 38100"/>
                  <a:gd name="connsiteX32" fmla="*/ 25051 w 38100"/>
                  <a:gd name="connsiteY32" fmla="*/ 22193 h 38100"/>
                  <a:gd name="connsiteX33" fmla="*/ 24765 w 38100"/>
                  <a:gd name="connsiteY33" fmla="*/ 2619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38100" h="38100">
                    <a:moveTo>
                      <a:pt x="27908" y="11525"/>
                    </a:moveTo>
                    <a:cubicBezTo>
                      <a:pt x="26765" y="10192"/>
                      <a:pt x="25527" y="9144"/>
                      <a:pt x="24003" y="8287"/>
                    </a:cubicBezTo>
                    <a:cubicBezTo>
                      <a:pt x="22574" y="7525"/>
                      <a:pt x="20955" y="7144"/>
                      <a:pt x="19241" y="7144"/>
                    </a:cubicBezTo>
                    <a:cubicBezTo>
                      <a:pt x="17526" y="7144"/>
                      <a:pt x="16002" y="7525"/>
                      <a:pt x="14573" y="8287"/>
                    </a:cubicBezTo>
                    <a:cubicBezTo>
                      <a:pt x="13145" y="9049"/>
                      <a:pt x="11811" y="10096"/>
                      <a:pt x="10668" y="11525"/>
                    </a:cubicBezTo>
                    <a:cubicBezTo>
                      <a:pt x="9525" y="12859"/>
                      <a:pt x="8668" y="14478"/>
                      <a:pt x="8096" y="16383"/>
                    </a:cubicBezTo>
                    <a:cubicBezTo>
                      <a:pt x="7429" y="18193"/>
                      <a:pt x="7144" y="20193"/>
                      <a:pt x="7144" y="22288"/>
                    </a:cubicBezTo>
                    <a:cubicBezTo>
                      <a:pt x="7144" y="24384"/>
                      <a:pt x="7429" y="26289"/>
                      <a:pt x="8096" y="28194"/>
                    </a:cubicBezTo>
                    <a:cubicBezTo>
                      <a:pt x="8763" y="30004"/>
                      <a:pt x="9620" y="31623"/>
                      <a:pt x="10668" y="32956"/>
                    </a:cubicBezTo>
                    <a:cubicBezTo>
                      <a:pt x="11811" y="34290"/>
                      <a:pt x="13049" y="35433"/>
                      <a:pt x="14573" y="36195"/>
                    </a:cubicBezTo>
                    <a:cubicBezTo>
                      <a:pt x="16097" y="36957"/>
                      <a:pt x="17621" y="37338"/>
                      <a:pt x="19241" y="37338"/>
                    </a:cubicBezTo>
                    <a:cubicBezTo>
                      <a:pt x="20860" y="37338"/>
                      <a:pt x="22479" y="36957"/>
                      <a:pt x="24003" y="36195"/>
                    </a:cubicBezTo>
                    <a:cubicBezTo>
                      <a:pt x="25527" y="35433"/>
                      <a:pt x="26765" y="34385"/>
                      <a:pt x="27908" y="32956"/>
                    </a:cubicBezTo>
                    <a:cubicBezTo>
                      <a:pt x="29051" y="31623"/>
                      <a:pt x="29908" y="30004"/>
                      <a:pt x="30480" y="28194"/>
                    </a:cubicBezTo>
                    <a:cubicBezTo>
                      <a:pt x="31147" y="26384"/>
                      <a:pt x="31433" y="24384"/>
                      <a:pt x="31433" y="22288"/>
                    </a:cubicBezTo>
                    <a:cubicBezTo>
                      <a:pt x="31433" y="20193"/>
                      <a:pt x="31147" y="18288"/>
                      <a:pt x="30480" y="16383"/>
                    </a:cubicBezTo>
                    <a:cubicBezTo>
                      <a:pt x="29813" y="14573"/>
                      <a:pt x="28956" y="12954"/>
                      <a:pt x="27908" y="11525"/>
                    </a:cubicBezTo>
                    <a:close/>
                    <a:moveTo>
                      <a:pt x="24765" y="26194"/>
                    </a:moveTo>
                    <a:cubicBezTo>
                      <a:pt x="24575" y="27527"/>
                      <a:pt x="24194" y="28670"/>
                      <a:pt x="23813" y="29718"/>
                    </a:cubicBezTo>
                    <a:cubicBezTo>
                      <a:pt x="23336" y="30766"/>
                      <a:pt x="22765" y="31623"/>
                      <a:pt x="22003" y="32290"/>
                    </a:cubicBezTo>
                    <a:cubicBezTo>
                      <a:pt x="21241" y="32956"/>
                      <a:pt x="20383" y="33242"/>
                      <a:pt x="19241" y="33242"/>
                    </a:cubicBezTo>
                    <a:cubicBezTo>
                      <a:pt x="18193" y="33242"/>
                      <a:pt x="17335" y="32956"/>
                      <a:pt x="16669" y="32290"/>
                    </a:cubicBezTo>
                    <a:cubicBezTo>
                      <a:pt x="15907" y="31623"/>
                      <a:pt x="15335" y="30766"/>
                      <a:pt x="14859" y="29718"/>
                    </a:cubicBezTo>
                    <a:cubicBezTo>
                      <a:pt x="14383" y="28670"/>
                      <a:pt x="14002" y="27432"/>
                      <a:pt x="13811" y="26194"/>
                    </a:cubicBezTo>
                    <a:cubicBezTo>
                      <a:pt x="13621" y="24860"/>
                      <a:pt x="13430" y="23527"/>
                      <a:pt x="13430" y="22193"/>
                    </a:cubicBezTo>
                    <a:cubicBezTo>
                      <a:pt x="13430" y="20860"/>
                      <a:pt x="13525" y="19526"/>
                      <a:pt x="13716" y="18193"/>
                    </a:cubicBezTo>
                    <a:cubicBezTo>
                      <a:pt x="13906" y="16859"/>
                      <a:pt x="14288" y="15716"/>
                      <a:pt x="14669" y="14669"/>
                    </a:cubicBezTo>
                    <a:cubicBezTo>
                      <a:pt x="15050" y="13621"/>
                      <a:pt x="15716" y="12763"/>
                      <a:pt x="16478" y="12097"/>
                    </a:cubicBezTo>
                    <a:cubicBezTo>
                      <a:pt x="17240" y="11430"/>
                      <a:pt x="18193" y="11144"/>
                      <a:pt x="19241" y="11144"/>
                    </a:cubicBezTo>
                    <a:cubicBezTo>
                      <a:pt x="20288" y="11144"/>
                      <a:pt x="21241" y="11430"/>
                      <a:pt x="22003" y="12097"/>
                    </a:cubicBezTo>
                    <a:cubicBezTo>
                      <a:pt x="22765" y="12763"/>
                      <a:pt x="23336" y="13621"/>
                      <a:pt x="23813" y="14669"/>
                    </a:cubicBezTo>
                    <a:cubicBezTo>
                      <a:pt x="24289" y="15716"/>
                      <a:pt x="24575" y="16859"/>
                      <a:pt x="24765" y="18193"/>
                    </a:cubicBezTo>
                    <a:cubicBezTo>
                      <a:pt x="24956" y="19526"/>
                      <a:pt x="25051" y="20860"/>
                      <a:pt x="25051" y="22193"/>
                    </a:cubicBezTo>
                    <a:cubicBezTo>
                      <a:pt x="25051" y="23527"/>
                      <a:pt x="24956" y="24860"/>
                      <a:pt x="24765" y="26194"/>
                    </a:cubicBez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0" name="자유형: 도형 679">
                <a:extLst>
                  <a:ext uri="{FF2B5EF4-FFF2-40B4-BE49-F238E27FC236}">
                    <a16:creationId xmlns:a16="http://schemas.microsoft.com/office/drawing/2014/main" id="{F5197783-5AC7-4D2B-9D13-BB5B147988F3}"/>
                  </a:ext>
                </a:extLst>
              </p:cNvPr>
              <p:cNvSpPr/>
              <p:nvPr/>
            </p:nvSpPr>
            <p:spPr>
              <a:xfrm>
                <a:off x="1969484" y="4743307"/>
                <a:ext cx="57150" cy="47625"/>
              </a:xfrm>
              <a:custGeom>
                <a:avLst/>
                <a:gdLst>
                  <a:gd name="connsiteX0" fmla="*/ 32099 w 57150"/>
                  <a:gd name="connsiteY0" fmla="*/ 33242 h 47625"/>
                  <a:gd name="connsiteX1" fmla="*/ 32099 w 57150"/>
                  <a:gd name="connsiteY1" fmla="*/ 33052 h 47625"/>
                  <a:gd name="connsiteX2" fmla="*/ 36862 w 57150"/>
                  <a:gd name="connsiteY2" fmla="*/ 31432 h 47625"/>
                  <a:gd name="connsiteX3" fmla="*/ 40767 w 57150"/>
                  <a:gd name="connsiteY3" fmla="*/ 28575 h 47625"/>
                  <a:gd name="connsiteX4" fmla="*/ 43339 w 57150"/>
                  <a:gd name="connsiteY4" fmla="*/ 24765 h 47625"/>
                  <a:gd name="connsiteX5" fmla="*/ 44291 w 57150"/>
                  <a:gd name="connsiteY5" fmla="*/ 20288 h 47625"/>
                  <a:gd name="connsiteX6" fmla="*/ 43053 w 57150"/>
                  <a:gd name="connsiteY6" fmla="*/ 15145 h 47625"/>
                  <a:gd name="connsiteX7" fmla="*/ 39815 w 57150"/>
                  <a:gd name="connsiteY7" fmla="*/ 10954 h 47625"/>
                  <a:gd name="connsiteX8" fmla="*/ 34957 w 57150"/>
                  <a:gd name="connsiteY8" fmla="*/ 8192 h 47625"/>
                  <a:gd name="connsiteX9" fmla="*/ 28956 w 57150"/>
                  <a:gd name="connsiteY9" fmla="*/ 7144 h 47625"/>
                  <a:gd name="connsiteX10" fmla="*/ 22955 w 57150"/>
                  <a:gd name="connsiteY10" fmla="*/ 8192 h 47625"/>
                  <a:gd name="connsiteX11" fmla="*/ 18098 w 57150"/>
                  <a:gd name="connsiteY11" fmla="*/ 10954 h 47625"/>
                  <a:gd name="connsiteX12" fmla="*/ 14764 w 57150"/>
                  <a:gd name="connsiteY12" fmla="*/ 15145 h 47625"/>
                  <a:gd name="connsiteX13" fmla="*/ 13526 w 57150"/>
                  <a:gd name="connsiteY13" fmla="*/ 20288 h 47625"/>
                  <a:gd name="connsiteX14" fmla="*/ 14478 w 57150"/>
                  <a:gd name="connsiteY14" fmla="*/ 24765 h 47625"/>
                  <a:gd name="connsiteX15" fmla="*/ 17050 w 57150"/>
                  <a:gd name="connsiteY15" fmla="*/ 28575 h 47625"/>
                  <a:gd name="connsiteX16" fmla="*/ 20955 w 57150"/>
                  <a:gd name="connsiteY16" fmla="*/ 31528 h 47625"/>
                  <a:gd name="connsiteX17" fmla="*/ 25813 w 57150"/>
                  <a:gd name="connsiteY17" fmla="*/ 33147 h 47625"/>
                  <a:gd name="connsiteX18" fmla="*/ 25813 w 57150"/>
                  <a:gd name="connsiteY18" fmla="*/ 40481 h 47625"/>
                  <a:gd name="connsiteX19" fmla="*/ 7144 w 57150"/>
                  <a:gd name="connsiteY19" fmla="*/ 40481 h 47625"/>
                  <a:gd name="connsiteX20" fmla="*/ 7144 w 57150"/>
                  <a:gd name="connsiteY20" fmla="*/ 44196 h 47625"/>
                  <a:gd name="connsiteX21" fmla="*/ 50483 w 57150"/>
                  <a:gd name="connsiteY21" fmla="*/ 44196 h 47625"/>
                  <a:gd name="connsiteX22" fmla="*/ 50483 w 57150"/>
                  <a:gd name="connsiteY22" fmla="*/ 40481 h 47625"/>
                  <a:gd name="connsiteX23" fmla="*/ 32099 w 57150"/>
                  <a:gd name="connsiteY23" fmla="*/ 40481 h 47625"/>
                  <a:gd name="connsiteX24" fmla="*/ 32099 w 57150"/>
                  <a:gd name="connsiteY24" fmla="*/ 33242 h 47625"/>
                  <a:gd name="connsiteX25" fmla="*/ 25432 w 57150"/>
                  <a:gd name="connsiteY25" fmla="*/ 28861 h 47625"/>
                  <a:gd name="connsiteX26" fmla="*/ 22670 w 57150"/>
                  <a:gd name="connsiteY26" fmla="*/ 26861 h 47625"/>
                  <a:gd name="connsiteX27" fmla="*/ 20765 w 57150"/>
                  <a:gd name="connsiteY27" fmla="*/ 23908 h 47625"/>
                  <a:gd name="connsiteX28" fmla="*/ 20098 w 57150"/>
                  <a:gd name="connsiteY28" fmla="*/ 20288 h 47625"/>
                  <a:gd name="connsiteX29" fmla="*/ 20765 w 57150"/>
                  <a:gd name="connsiteY29" fmla="*/ 16573 h 47625"/>
                  <a:gd name="connsiteX30" fmla="*/ 22670 w 57150"/>
                  <a:gd name="connsiteY30" fmla="*/ 13621 h 47625"/>
                  <a:gd name="connsiteX31" fmla="*/ 25432 w 57150"/>
                  <a:gd name="connsiteY31" fmla="*/ 11621 h 47625"/>
                  <a:gd name="connsiteX32" fmla="*/ 28861 w 57150"/>
                  <a:gd name="connsiteY32" fmla="*/ 10859 h 47625"/>
                  <a:gd name="connsiteX33" fmla="*/ 32290 w 57150"/>
                  <a:gd name="connsiteY33" fmla="*/ 11621 h 47625"/>
                  <a:gd name="connsiteX34" fmla="*/ 35052 w 57150"/>
                  <a:gd name="connsiteY34" fmla="*/ 13621 h 47625"/>
                  <a:gd name="connsiteX35" fmla="*/ 36957 w 57150"/>
                  <a:gd name="connsiteY35" fmla="*/ 16573 h 47625"/>
                  <a:gd name="connsiteX36" fmla="*/ 37624 w 57150"/>
                  <a:gd name="connsiteY36" fmla="*/ 20288 h 47625"/>
                  <a:gd name="connsiteX37" fmla="*/ 36957 w 57150"/>
                  <a:gd name="connsiteY37" fmla="*/ 23908 h 47625"/>
                  <a:gd name="connsiteX38" fmla="*/ 35052 w 57150"/>
                  <a:gd name="connsiteY38" fmla="*/ 26861 h 47625"/>
                  <a:gd name="connsiteX39" fmla="*/ 32290 w 57150"/>
                  <a:gd name="connsiteY39" fmla="*/ 28861 h 47625"/>
                  <a:gd name="connsiteX40" fmla="*/ 28861 w 57150"/>
                  <a:gd name="connsiteY40" fmla="*/ 29623 h 47625"/>
                  <a:gd name="connsiteX41" fmla="*/ 25432 w 57150"/>
                  <a:gd name="connsiteY41" fmla="*/ 2886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</a:cxnLst>
                <a:rect l="l" t="t" r="r" b="b"/>
                <a:pathLst>
                  <a:path w="57150" h="47625">
                    <a:moveTo>
                      <a:pt x="32099" y="33242"/>
                    </a:moveTo>
                    <a:lnTo>
                      <a:pt x="32099" y="33052"/>
                    </a:lnTo>
                    <a:cubicBezTo>
                      <a:pt x="33814" y="32766"/>
                      <a:pt x="35433" y="32195"/>
                      <a:pt x="36862" y="31432"/>
                    </a:cubicBezTo>
                    <a:cubicBezTo>
                      <a:pt x="38386" y="30671"/>
                      <a:pt x="39624" y="29718"/>
                      <a:pt x="40767" y="28575"/>
                    </a:cubicBezTo>
                    <a:cubicBezTo>
                      <a:pt x="41815" y="27432"/>
                      <a:pt x="42672" y="26194"/>
                      <a:pt x="43339" y="24765"/>
                    </a:cubicBezTo>
                    <a:cubicBezTo>
                      <a:pt x="43910" y="23336"/>
                      <a:pt x="44291" y="21812"/>
                      <a:pt x="44291" y="20288"/>
                    </a:cubicBezTo>
                    <a:cubicBezTo>
                      <a:pt x="44291" y="18479"/>
                      <a:pt x="43910" y="16764"/>
                      <a:pt x="43053" y="15145"/>
                    </a:cubicBezTo>
                    <a:cubicBezTo>
                      <a:pt x="42196" y="13526"/>
                      <a:pt x="41148" y="12097"/>
                      <a:pt x="39815" y="10954"/>
                    </a:cubicBezTo>
                    <a:cubicBezTo>
                      <a:pt x="38386" y="9811"/>
                      <a:pt x="36767" y="8858"/>
                      <a:pt x="34957" y="8192"/>
                    </a:cubicBezTo>
                    <a:cubicBezTo>
                      <a:pt x="33052" y="7525"/>
                      <a:pt x="31052" y="7144"/>
                      <a:pt x="28956" y="7144"/>
                    </a:cubicBezTo>
                    <a:cubicBezTo>
                      <a:pt x="26860" y="7144"/>
                      <a:pt x="24860" y="7525"/>
                      <a:pt x="22955" y="8192"/>
                    </a:cubicBezTo>
                    <a:cubicBezTo>
                      <a:pt x="21050" y="8858"/>
                      <a:pt x="19431" y="9811"/>
                      <a:pt x="18098" y="10954"/>
                    </a:cubicBezTo>
                    <a:cubicBezTo>
                      <a:pt x="16669" y="12192"/>
                      <a:pt x="15621" y="13621"/>
                      <a:pt x="14764" y="15145"/>
                    </a:cubicBezTo>
                    <a:cubicBezTo>
                      <a:pt x="14002" y="16764"/>
                      <a:pt x="13526" y="18479"/>
                      <a:pt x="13526" y="20288"/>
                    </a:cubicBezTo>
                    <a:cubicBezTo>
                      <a:pt x="13526" y="21907"/>
                      <a:pt x="13811" y="23431"/>
                      <a:pt x="14478" y="24765"/>
                    </a:cubicBezTo>
                    <a:cubicBezTo>
                      <a:pt x="15145" y="26194"/>
                      <a:pt x="16002" y="27432"/>
                      <a:pt x="17050" y="28575"/>
                    </a:cubicBezTo>
                    <a:cubicBezTo>
                      <a:pt x="18098" y="29718"/>
                      <a:pt x="19431" y="30766"/>
                      <a:pt x="20955" y="31528"/>
                    </a:cubicBezTo>
                    <a:cubicBezTo>
                      <a:pt x="22479" y="32290"/>
                      <a:pt x="24098" y="32861"/>
                      <a:pt x="25813" y="33147"/>
                    </a:cubicBezTo>
                    <a:lnTo>
                      <a:pt x="25813" y="40481"/>
                    </a:lnTo>
                    <a:lnTo>
                      <a:pt x="7144" y="40481"/>
                    </a:lnTo>
                    <a:lnTo>
                      <a:pt x="7144" y="44196"/>
                    </a:lnTo>
                    <a:lnTo>
                      <a:pt x="50483" y="44196"/>
                    </a:lnTo>
                    <a:lnTo>
                      <a:pt x="50483" y="40481"/>
                    </a:lnTo>
                    <a:lnTo>
                      <a:pt x="32099" y="40481"/>
                    </a:lnTo>
                    <a:lnTo>
                      <a:pt x="32099" y="33242"/>
                    </a:lnTo>
                    <a:close/>
                    <a:moveTo>
                      <a:pt x="25432" y="28861"/>
                    </a:moveTo>
                    <a:cubicBezTo>
                      <a:pt x="24384" y="28385"/>
                      <a:pt x="23432" y="27718"/>
                      <a:pt x="22670" y="26861"/>
                    </a:cubicBezTo>
                    <a:cubicBezTo>
                      <a:pt x="21812" y="26003"/>
                      <a:pt x="21241" y="25051"/>
                      <a:pt x="20765" y="23908"/>
                    </a:cubicBezTo>
                    <a:cubicBezTo>
                      <a:pt x="20288" y="22765"/>
                      <a:pt x="20098" y="21527"/>
                      <a:pt x="20098" y="20288"/>
                    </a:cubicBezTo>
                    <a:cubicBezTo>
                      <a:pt x="20098" y="19050"/>
                      <a:pt x="20288" y="17812"/>
                      <a:pt x="20765" y="16573"/>
                    </a:cubicBezTo>
                    <a:cubicBezTo>
                      <a:pt x="21241" y="15430"/>
                      <a:pt x="21812" y="14383"/>
                      <a:pt x="22670" y="13621"/>
                    </a:cubicBezTo>
                    <a:cubicBezTo>
                      <a:pt x="23432" y="12763"/>
                      <a:pt x="24384" y="12097"/>
                      <a:pt x="25432" y="11621"/>
                    </a:cubicBezTo>
                    <a:cubicBezTo>
                      <a:pt x="26480" y="11144"/>
                      <a:pt x="27623" y="10859"/>
                      <a:pt x="28861" y="10859"/>
                    </a:cubicBezTo>
                    <a:cubicBezTo>
                      <a:pt x="30099" y="10859"/>
                      <a:pt x="31242" y="11144"/>
                      <a:pt x="32290" y="11621"/>
                    </a:cubicBezTo>
                    <a:cubicBezTo>
                      <a:pt x="33338" y="12097"/>
                      <a:pt x="34290" y="12763"/>
                      <a:pt x="35052" y="13621"/>
                    </a:cubicBezTo>
                    <a:cubicBezTo>
                      <a:pt x="35814" y="14478"/>
                      <a:pt x="36481" y="15430"/>
                      <a:pt x="36957" y="16573"/>
                    </a:cubicBezTo>
                    <a:cubicBezTo>
                      <a:pt x="37433" y="17717"/>
                      <a:pt x="37624" y="18955"/>
                      <a:pt x="37624" y="20288"/>
                    </a:cubicBezTo>
                    <a:cubicBezTo>
                      <a:pt x="37624" y="21622"/>
                      <a:pt x="37433" y="22765"/>
                      <a:pt x="36957" y="23908"/>
                    </a:cubicBezTo>
                    <a:cubicBezTo>
                      <a:pt x="36481" y="25051"/>
                      <a:pt x="35909" y="26003"/>
                      <a:pt x="35052" y="26861"/>
                    </a:cubicBezTo>
                    <a:cubicBezTo>
                      <a:pt x="34290" y="27718"/>
                      <a:pt x="33338" y="28385"/>
                      <a:pt x="32290" y="28861"/>
                    </a:cubicBezTo>
                    <a:cubicBezTo>
                      <a:pt x="31242" y="29337"/>
                      <a:pt x="30099" y="29623"/>
                      <a:pt x="28861" y="29623"/>
                    </a:cubicBezTo>
                    <a:cubicBezTo>
                      <a:pt x="27623" y="29623"/>
                      <a:pt x="26480" y="29337"/>
                      <a:pt x="25432" y="28861"/>
                    </a:cubicBez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1" name="자유형: 도형 680">
                <a:extLst>
                  <a:ext uri="{FF2B5EF4-FFF2-40B4-BE49-F238E27FC236}">
                    <a16:creationId xmlns:a16="http://schemas.microsoft.com/office/drawing/2014/main" id="{579A6EA7-E4ED-4F9E-9F2D-6D4614BABD43}"/>
                  </a:ext>
                </a:extLst>
              </p:cNvPr>
              <p:cNvSpPr/>
              <p:nvPr/>
            </p:nvSpPr>
            <p:spPr>
              <a:xfrm>
                <a:off x="2033683" y="4742069"/>
                <a:ext cx="19050" cy="38100"/>
              </a:xfrm>
              <a:custGeom>
                <a:avLst/>
                <a:gdLst>
                  <a:gd name="connsiteX0" fmla="*/ 11144 w 19050"/>
                  <a:gd name="connsiteY0" fmla="*/ 37052 h 38100"/>
                  <a:gd name="connsiteX1" fmla="*/ 16573 w 19050"/>
                  <a:gd name="connsiteY1" fmla="*/ 37052 h 38100"/>
                  <a:gd name="connsiteX2" fmla="*/ 16573 w 19050"/>
                  <a:gd name="connsiteY2" fmla="*/ 7144 h 38100"/>
                  <a:gd name="connsiteX3" fmla="*/ 11144 w 19050"/>
                  <a:gd name="connsiteY3" fmla="*/ 7144 h 38100"/>
                  <a:gd name="connsiteX4" fmla="*/ 11144 w 19050"/>
                  <a:gd name="connsiteY4" fmla="*/ 17145 h 38100"/>
                  <a:gd name="connsiteX5" fmla="*/ 7144 w 19050"/>
                  <a:gd name="connsiteY5" fmla="*/ 17145 h 38100"/>
                  <a:gd name="connsiteX6" fmla="*/ 7144 w 19050"/>
                  <a:gd name="connsiteY6" fmla="*/ 20955 h 38100"/>
                  <a:gd name="connsiteX7" fmla="*/ 11144 w 19050"/>
                  <a:gd name="connsiteY7" fmla="*/ 20955 h 38100"/>
                  <a:gd name="connsiteX8" fmla="*/ 11144 w 19050"/>
                  <a:gd name="connsiteY8" fmla="*/ 3705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38100">
                    <a:moveTo>
                      <a:pt x="11144" y="37052"/>
                    </a:moveTo>
                    <a:lnTo>
                      <a:pt x="16573" y="37052"/>
                    </a:lnTo>
                    <a:lnTo>
                      <a:pt x="16573" y="7144"/>
                    </a:lnTo>
                    <a:lnTo>
                      <a:pt x="11144" y="7144"/>
                    </a:lnTo>
                    <a:lnTo>
                      <a:pt x="11144" y="17145"/>
                    </a:lnTo>
                    <a:lnTo>
                      <a:pt x="7144" y="17145"/>
                    </a:lnTo>
                    <a:lnTo>
                      <a:pt x="7144" y="20955"/>
                    </a:lnTo>
                    <a:lnTo>
                      <a:pt x="11144" y="20955"/>
                    </a:lnTo>
                    <a:lnTo>
                      <a:pt x="11144" y="37052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2" name="자유형: 도형 681">
                <a:extLst>
                  <a:ext uri="{FF2B5EF4-FFF2-40B4-BE49-F238E27FC236}">
                    <a16:creationId xmlns:a16="http://schemas.microsoft.com/office/drawing/2014/main" id="{17FBDB64-D52B-40FB-9A39-51027DEA9BED}"/>
                  </a:ext>
                </a:extLst>
              </p:cNvPr>
              <p:cNvSpPr/>
              <p:nvPr/>
            </p:nvSpPr>
            <p:spPr>
              <a:xfrm>
                <a:off x="2047208" y="4742069"/>
                <a:ext cx="19050" cy="38100"/>
              </a:xfrm>
              <a:custGeom>
                <a:avLst/>
                <a:gdLst>
                  <a:gd name="connsiteX0" fmla="*/ 7144 w 19050"/>
                  <a:gd name="connsiteY0" fmla="*/ 7144 h 38100"/>
                  <a:gd name="connsiteX1" fmla="*/ 12573 w 19050"/>
                  <a:gd name="connsiteY1" fmla="*/ 7144 h 38100"/>
                  <a:gd name="connsiteX2" fmla="*/ 12573 w 19050"/>
                  <a:gd name="connsiteY2" fmla="*/ 37433 h 38100"/>
                  <a:gd name="connsiteX3" fmla="*/ 7144 w 19050"/>
                  <a:gd name="connsiteY3" fmla="*/ 3743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38100">
                    <a:moveTo>
                      <a:pt x="7144" y="7144"/>
                    </a:moveTo>
                    <a:lnTo>
                      <a:pt x="12573" y="7144"/>
                    </a:lnTo>
                    <a:lnTo>
                      <a:pt x="12573" y="37433"/>
                    </a:lnTo>
                    <a:lnTo>
                      <a:pt x="7144" y="37433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3" name="자유형: 도형 682">
                <a:extLst>
                  <a:ext uri="{FF2B5EF4-FFF2-40B4-BE49-F238E27FC236}">
                    <a16:creationId xmlns:a16="http://schemas.microsoft.com/office/drawing/2014/main" id="{B891504D-3B7E-4B9D-80E1-91A78EFC44A0}"/>
                  </a:ext>
                </a:extLst>
              </p:cNvPr>
              <p:cNvSpPr/>
              <p:nvPr/>
            </p:nvSpPr>
            <p:spPr>
              <a:xfrm>
                <a:off x="2021586" y="4770454"/>
                <a:ext cx="38100" cy="28575"/>
              </a:xfrm>
              <a:custGeom>
                <a:avLst/>
                <a:gdLst>
                  <a:gd name="connsiteX0" fmla="*/ 14669 w 38100"/>
                  <a:gd name="connsiteY0" fmla="*/ 18193 h 28575"/>
                  <a:gd name="connsiteX1" fmla="*/ 13906 w 38100"/>
                  <a:gd name="connsiteY1" fmla="*/ 16669 h 28575"/>
                  <a:gd name="connsiteX2" fmla="*/ 13906 w 38100"/>
                  <a:gd name="connsiteY2" fmla="*/ 7144 h 28575"/>
                  <a:gd name="connsiteX3" fmla="*/ 7144 w 38100"/>
                  <a:gd name="connsiteY3" fmla="*/ 7144 h 28575"/>
                  <a:gd name="connsiteX4" fmla="*/ 7144 w 38100"/>
                  <a:gd name="connsiteY4" fmla="*/ 16764 h 28575"/>
                  <a:gd name="connsiteX5" fmla="*/ 7620 w 38100"/>
                  <a:gd name="connsiteY5" fmla="*/ 18955 h 28575"/>
                  <a:gd name="connsiteX6" fmla="*/ 8858 w 38100"/>
                  <a:gd name="connsiteY6" fmla="*/ 20764 h 28575"/>
                  <a:gd name="connsiteX7" fmla="*/ 10573 w 38100"/>
                  <a:gd name="connsiteY7" fmla="*/ 22003 h 28575"/>
                  <a:gd name="connsiteX8" fmla="*/ 12668 w 38100"/>
                  <a:gd name="connsiteY8" fmla="*/ 22479 h 28575"/>
                  <a:gd name="connsiteX9" fmla="*/ 37814 w 38100"/>
                  <a:gd name="connsiteY9" fmla="*/ 22479 h 28575"/>
                  <a:gd name="connsiteX10" fmla="*/ 37814 w 38100"/>
                  <a:gd name="connsiteY10" fmla="*/ 18859 h 28575"/>
                  <a:gd name="connsiteX11" fmla="*/ 16574 w 38100"/>
                  <a:gd name="connsiteY11" fmla="*/ 18859 h 28575"/>
                  <a:gd name="connsiteX12" fmla="*/ 14764 w 38100"/>
                  <a:gd name="connsiteY12" fmla="*/ 1828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100" h="28575">
                    <a:moveTo>
                      <a:pt x="14669" y="18193"/>
                    </a:moveTo>
                    <a:cubicBezTo>
                      <a:pt x="14097" y="17812"/>
                      <a:pt x="13906" y="17336"/>
                      <a:pt x="13906" y="16669"/>
                    </a:cubicBezTo>
                    <a:lnTo>
                      <a:pt x="13906" y="7144"/>
                    </a:lnTo>
                    <a:lnTo>
                      <a:pt x="7144" y="7144"/>
                    </a:lnTo>
                    <a:lnTo>
                      <a:pt x="7144" y="16764"/>
                    </a:lnTo>
                    <a:cubicBezTo>
                      <a:pt x="7144" y="17526"/>
                      <a:pt x="7334" y="18288"/>
                      <a:pt x="7620" y="18955"/>
                    </a:cubicBezTo>
                    <a:cubicBezTo>
                      <a:pt x="7906" y="19621"/>
                      <a:pt x="8287" y="20193"/>
                      <a:pt x="8858" y="20764"/>
                    </a:cubicBezTo>
                    <a:cubicBezTo>
                      <a:pt x="9335" y="21241"/>
                      <a:pt x="9906" y="21622"/>
                      <a:pt x="10573" y="22003"/>
                    </a:cubicBezTo>
                    <a:cubicBezTo>
                      <a:pt x="11240" y="22288"/>
                      <a:pt x="11906" y="22479"/>
                      <a:pt x="12668" y="22479"/>
                    </a:cubicBezTo>
                    <a:lnTo>
                      <a:pt x="37814" y="22479"/>
                    </a:lnTo>
                    <a:lnTo>
                      <a:pt x="37814" y="18859"/>
                    </a:lnTo>
                    <a:lnTo>
                      <a:pt x="16574" y="18859"/>
                    </a:lnTo>
                    <a:cubicBezTo>
                      <a:pt x="15907" y="18859"/>
                      <a:pt x="15240" y="18669"/>
                      <a:pt x="14764" y="18288"/>
                    </a:cubicBez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4" name="자유형: 도형 683">
                <a:extLst>
                  <a:ext uri="{FF2B5EF4-FFF2-40B4-BE49-F238E27FC236}">
                    <a16:creationId xmlns:a16="http://schemas.microsoft.com/office/drawing/2014/main" id="{50295CDE-42B4-45B5-903D-504773828146}"/>
                  </a:ext>
                </a:extLst>
              </p:cNvPr>
              <p:cNvSpPr/>
              <p:nvPr/>
            </p:nvSpPr>
            <p:spPr>
              <a:xfrm>
                <a:off x="2088261" y="4742069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3525 w 19050"/>
                  <a:gd name="connsiteY1" fmla="*/ 7144 h 57150"/>
                  <a:gd name="connsiteX2" fmla="*/ 13525 w 19050"/>
                  <a:gd name="connsiteY2" fmla="*/ 50768 h 57150"/>
                  <a:gd name="connsiteX3" fmla="*/ 7144 w 19050"/>
                  <a:gd name="connsiteY3" fmla="*/ 50768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3525" y="7144"/>
                    </a:lnTo>
                    <a:lnTo>
                      <a:pt x="13525" y="50768"/>
                    </a:lnTo>
                    <a:lnTo>
                      <a:pt x="7144" y="50768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5" name="자유형: 도형 684">
                <a:extLst>
                  <a:ext uri="{FF2B5EF4-FFF2-40B4-BE49-F238E27FC236}">
                    <a16:creationId xmlns:a16="http://schemas.microsoft.com/office/drawing/2014/main" id="{AEBA77B1-4D98-4CAF-9165-87F3CE9DFC92}"/>
                  </a:ext>
                </a:extLst>
              </p:cNvPr>
              <p:cNvSpPr/>
              <p:nvPr/>
            </p:nvSpPr>
            <p:spPr>
              <a:xfrm>
                <a:off x="2057114" y="4743689"/>
                <a:ext cx="38100" cy="38100"/>
              </a:xfrm>
              <a:custGeom>
                <a:avLst/>
                <a:gdLst>
                  <a:gd name="connsiteX0" fmla="*/ 26098 w 38100"/>
                  <a:gd name="connsiteY0" fmla="*/ 25717 h 38100"/>
                  <a:gd name="connsiteX1" fmla="*/ 24384 w 38100"/>
                  <a:gd name="connsiteY1" fmla="*/ 20860 h 38100"/>
                  <a:gd name="connsiteX2" fmla="*/ 23813 w 38100"/>
                  <a:gd name="connsiteY2" fmla="*/ 15621 h 38100"/>
                  <a:gd name="connsiteX3" fmla="*/ 23813 w 38100"/>
                  <a:gd name="connsiteY3" fmla="*/ 10954 h 38100"/>
                  <a:gd name="connsiteX4" fmla="*/ 32480 w 38100"/>
                  <a:gd name="connsiteY4" fmla="*/ 10954 h 38100"/>
                  <a:gd name="connsiteX5" fmla="*/ 32480 w 38100"/>
                  <a:gd name="connsiteY5" fmla="*/ 7144 h 38100"/>
                  <a:gd name="connsiteX6" fmla="*/ 8192 w 38100"/>
                  <a:gd name="connsiteY6" fmla="*/ 7144 h 38100"/>
                  <a:gd name="connsiteX7" fmla="*/ 8192 w 38100"/>
                  <a:gd name="connsiteY7" fmla="*/ 10954 h 38100"/>
                  <a:gd name="connsiteX8" fmla="*/ 17145 w 38100"/>
                  <a:gd name="connsiteY8" fmla="*/ 10954 h 38100"/>
                  <a:gd name="connsiteX9" fmla="*/ 17145 w 38100"/>
                  <a:gd name="connsiteY9" fmla="*/ 15526 h 38100"/>
                  <a:gd name="connsiteX10" fmla="*/ 16383 w 38100"/>
                  <a:gd name="connsiteY10" fmla="*/ 20860 h 38100"/>
                  <a:gd name="connsiteX11" fmla="*/ 14478 w 38100"/>
                  <a:gd name="connsiteY11" fmla="*/ 25717 h 38100"/>
                  <a:gd name="connsiteX12" fmla="*/ 11430 w 38100"/>
                  <a:gd name="connsiteY12" fmla="*/ 29813 h 38100"/>
                  <a:gd name="connsiteX13" fmla="*/ 7144 w 38100"/>
                  <a:gd name="connsiteY13" fmla="*/ 32671 h 38100"/>
                  <a:gd name="connsiteX14" fmla="*/ 7144 w 38100"/>
                  <a:gd name="connsiteY14" fmla="*/ 36766 h 38100"/>
                  <a:gd name="connsiteX15" fmla="*/ 11240 w 38100"/>
                  <a:gd name="connsiteY15" fmla="*/ 35242 h 38100"/>
                  <a:gd name="connsiteX16" fmla="*/ 15050 w 38100"/>
                  <a:gd name="connsiteY16" fmla="*/ 33052 h 38100"/>
                  <a:gd name="connsiteX17" fmla="*/ 18193 w 38100"/>
                  <a:gd name="connsiteY17" fmla="*/ 30194 h 38100"/>
                  <a:gd name="connsiteX18" fmla="*/ 20383 w 38100"/>
                  <a:gd name="connsiteY18" fmla="*/ 26575 h 38100"/>
                  <a:gd name="connsiteX19" fmla="*/ 22860 w 38100"/>
                  <a:gd name="connsiteY19" fmla="*/ 30385 h 38100"/>
                  <a:gd name="connsiteX20" fmla="*/ 26194 w 38100"/>
                  <a:gd name="connsiteY20" fmla="*/ 33433 h 38100"/>
                  <a:gd name="connsiteX21" fmla="*/ 30004 w 38100"/>
                  <a:gd name="connsiteY21" fmla="*/ 35528 h 38100"/>
                  <a:gd name="connsiteX22" fmla="*/ 33909 w 38100"/>
                  <a:gd name="connsiteY22" fmla="*/ 36671 h 38100"/>
                  <a:gd name="connsiteX23" fmla="*/ 33909 w 38100"/>
                  <a:gd name="connsiteY23" fmla="*/ 32575 h 38100"/>
                  <a:gd name="connsiteX24" fmla="*/ 29242 w 38100"/>
                  <a:gd name="connsiteY24" fmla="*/ 29718 h 38100"/>
                  <a:gd name="connsiteX25" fmla="*/ 26098 w 38100"/>
                  <a:gd name="connsiteY25" fmla="*/ 2562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38100" h="38100">
                    <a:moveTo>
                      <a:pt x="26098" y="25717"/>
                    </a:moveTo>
                    <a:cubicBezTo>
                      <a:pt x="25241" y="24193"/>
                      <a:pt x="24670" y="22574"/>
                      <a:pt x="24384" y="20860"/>
                    </a:cubicBezTo>
                    <a:cubicBezTo>
                      <a:pt x="24003" y="19145"/>
                      <a:pt x="23813" y="17431"/>
                      <a:pt x="23813" y="15621"/>
                    </a:cubicBezTo>
                    <a:lnTo>
                      <a:pt x="23813" y="10954"/>
                    </a:lnTo>
                    <a:lnTo>
                      <a:pt x="32480" y="10954"/>
                    </a:lnTo>
                    <a:lnTo>
                      <a:pt x="32480" y="7144"/>
                    </a:lnTo>
                    <a:lnTo>
                      <a:pt x="8192" y="7144"/>
                    </a:lnTo>
                    <a:lnTo>
                      <a:pt x="8192" y="10954"/>
                    </a:lnTo>
                    <a:lnTo>
                      <a:pt x="17145" y="10954"/>
                    </a:lnTo>
                    <a:lnTo>
                      <a:pt x="17145" y="15526"/>
                    </a:lnTo>
                    <a:cubicBezTo>
                      <a:pt x="17145" y="17336"/>
                      <a:pt x="16764" y="19145"/>
                      <a:pt x="16383" y="20860"/>
                    </a:cubicBezTo>
                    <a:cubicBezTo>
                      <a:pt x="15907" y="22574"/>
                      <a:pt x="15335" y="24193"/>
                      <a:pt x="14478" y="25717"/>
                    </a:cubicBezTo>
                    <a:cubicBezTo>
                      <a:pt x="13716" y="27241"/>
                      <a:pt x="12668" y="28575"/>
                      <a:pt x="11430" y="29813"/>
                    </a:cubicBezTo>
                    <a:cubicBezTo>
                      <a:pt x="10192" y="30956"/>
                      <a:pt x="8763" y="32004"/>
                      <a:pt x="7144" y="32671"/>
                    </a:cubicBezTo>
                    <a:lnTo>
                      <a:pt x="7144" y="36766"/>
                    </a:lnTo>
                    <a:cubicBezTo>
                      <a:pt x="8477" y="36386"/>
                      <a:pt x="9906" y="35909"/>
                      <a:pt x="11240" y="35242"/>
                    </a:cubicBezTo>
                    <a:cubicBezTo>
                      <a:pt x="12573" y="34671"/>
                      <a:pt x="13906" y="33909"/>
                      <a:pt x="15050" y="33052"/>
                    </a:cubicBezTo>
                    <a:cubicBezTo>
                      <a:pt x="16192" y="32195"/>
                      <a:pt x="17240" y="31242"/>
                      <a:pt x="18193" y="30194"/>
                    </a:cubicBezTo>
                    <a:cubicBezTo>
                      <a:pt x="19145" y="29146"/>
                      <a:pt x="19907" y="27908"/>
                      <a:pt x="20383" y="26575"/>
                    </a:cubicBezTo>
                    <a:cubicBezTo>
                      <a:pt x="20955" y="27908"/>
                      <a:pt x="21812" y="29242"/>
                      <a:pt x="22860" y="30385"/>
                    </a:cubicBezTo>
                    <a:cubicBezTo>
                      <a:pt x="23908" y="31528"/>
                      <a:pt x="24955" y="32575"/>
                      <a:pt x="26194" y="33433"/>
                    </a:cubicBezTo>
                    <a:cubicBezTo>
                      <a:pt x="27432" y="34290"/>
                      <a:pt x="28670" y="35052"/>
                      <a:pt x="30004" y="35528"/>
                    </a:cubicBezTo>
                    <a:cubicBezTo>
                      <a:pt x="31337" y="36100"/>
                      <a:pt x="32671" y="36481"/>
                      <a:pt x="33909" y="36671"/>
                    </a:cubicBezTo>
                    <a:lnTo>
                      <a:pt x="33909" y="32575"/>
                    </a:lnTo>
                    <a:cubicBezTo>
                      <a:pt x="32099" y="31909"/>
                      <a:pt x="30480" y="30956"/>
                      <a:pt x="29242" y="29718"/>
                    </a:cubicBezTo>
                    <a:cubicBezTo>
                      <a:pt x="28004" y="28480"/>
                      <a:pt x="26956" y="27146"/>
                      <a:pt x="26098" y="25622"/>
                    </a:cubicBez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6" name="자유형: 도형 685">
                <a:extLst>
                  <a:ext uri="{FF2B5EF4-FFF2-40B4-BE49-F238E27FC236}">
                    <a16:creationId xmlns:a16="http://schemas.microsoft.com/office/drawing/2014/main" id="{A083219C-A75C-4180-8D9E-B39FE3ED15A0}"/>
                  </a:ext>
                </a:extLst>
              </p:cNvPr>
              <p:cNvSpPr/>
              <p:nvPr/>
            </p:nvSpPr>
            <p:spPr>
              <a:xfrm>
                <a:off x="2015300" y="4743022"/>
                <a:ext cx="28575" cy="28575"/>
              </a:xfrm>
              <a:custGeom>
                <a:avLst/>
                <a:gdLst>
                  <a:gd name="connsiteX0" fmla="*/ 25527 w 28575"/>
                  <a:gd name="connsiteY0" fmla="*/ 25718 h 28575"/>
                  <a:gd name="connsiteX1" fmla="*/ 16192 w 28575"/>
                  <a:gd name="connsiteY1" fmla="*/ 25718 h 28575"/>
                  <a:gd name="connsiteX2" fmla="*/ 14383 w 28575"/>
                  <a:gd name="connsiteY2" fmla="*/ 25241 h 28575"/>
                  <a:gd name="connsiteX3" fmla="*/ 13525 w 28575"/>
                  <a:gd name="connsiteY3" fmla="*/ 23717 h 28575"/>
                  <a:gd name="connsiteX4" fmla="*/ 13525 w 28575"/>
                  <a:gd name="connsiteY4" fmla="*/ 20003 h 28575"/>
                  <a:gd name="connsiteX5" fmla="*/ 23908 w 28575"/>
                  <a:gd name="connsiteY5" fmla="*/ 20003 h 28575"/>
                  <a:gd name="connsiteX6" fmla="*/ 23908 w 28575"/>
                  <a:gd name="connsiteY6" fmla="*/ 7144 h 28575"/>
                  <a:gd name="connsiteX7" fmla="*/ 7144 w 28575"/>
                  <a:gd name="connsiteY7" fmla="*/ 7144 h 28575"/>
                  <a:gd name="connsiteX8" fmla="*/ 7144 w 28575"/>
                  <a:gd name="connsiteY8" fmla="*/ 10859 h 28575"/>
                  <a:gd name="connsiteX9" fmla="*/ 17526 w 28575"/>
                  <a:gd name="connsiteY9" fmla="*/ 10859 h 28575"/>
                  <a:gd name="connsiteX10" fmla="*/ 17526 w 28575"/>
                  <a:gd name="connsiteY10" fmla="*/ 16193 h 28575"/>
                  <a:gd name="connsiteX11" fmla="*/ 7144 w 28575"/>
                  <a:gd name="connsiteY11" fmla="*/ 16193 h 28575"/>
                  <a:gd name="connsiteX12" fmla="*/ 7144 w 28575"/>
                  <a:gd name="connsiteY12" fmla="*/ 23622 h 28575"/>
                  <a:gd name="connsiteX13" fmla="*/ 7620 w 28575"/>
                  <a:gd name="connsiteY13" fmla="*/ 25813 h 28575"/>
                  <a:gd name="connsiteX14" fmla="*/ 8763 w 28575"/>
                  <a:gd name="connsiteY14" fmla="*/ 27622 h 28575"/>
                  <a:gd name="connsiteX15" fmla="*/ 10477 w 28575"/>
                  <a:gd name="connsiteY15" fmla="*/ 28861 h 28575"/>
                  <a:gd name="connsiteX16" fmla="*/ 12573 w 28575"/>
                  <a:gd name="connsiteY16" fmla="*/ 29337 h 28575"/>
                  <a:gd name="connsiteX17" fmla="*/ 25527 w 28575"/>
                  <a:gd name="connsiteY17" fmla="*/ 29337 h 28575"/>
                  <a:gd name="connsiteX18" fmla="*/ 25527 w 28575"/>
                  <a:gd name="connsiteY18" fmla="*/ 2562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25527" y="25718"/>
                    </a:moveTo>
                    <a:lnTo>
                      <a:pt x="16192" y="25718"/>
                    </a:lnTo>
                    <a:cubicBezTo>
                      <a:pt x="15526" y="25718"/>
                      <a:pt x="14954" y="25527"/>
                      <a:pt x="14383" y="25241"/>
                    </a:cubicBezTo>
                    <a:cubicBezTo>
                      <a:pt x="13811" y="24860"/>
                      <a:pt x="13525" y="24384"/>
                      <a:pt x="13525" y="23717"/>
                    </a:cubicBezTo>
                    <a:lnTo>
                      <a:pt x="13525" y="20003"/>
                    </a:lnTo>
                    <a:lnTo>
                      <a:pt x="23908" y="20003"/>
                    </a:lnTo>
                    <a:lnTo>
                      <a:pt x="23908" y="7144"/>
                    </a:lnTo>
                    <a:lnTo>
                      <a:pt x="7144" y="7144"/>
                    </a:lnTo>
                    <a:lnTo>
                      <a:pt x="7144" y="10859"/>
                    </a:lnTo>
                    <a:lnTo>
                      <a:pt x="17526" y="10859"/>
                    </a:lnTo>
                    <a:lnTo>
                      <a:pt x="17526" y="16193"/>
                    </a:lnTo>
                    <a:lnTo>
                      <a:pt x="7144" y="16193"/>
                    </a:lnTo>
                    <a:lnTo>
                      <a:pt x="7144" y="23622"/>
                    </a:lnTo>
                    <a:cubicBezTo>
                      <a:pt x="7144" y="24384"/>
                      <a:pt x="7239" y="25146"/>
                      <a:pt x="7620" y="25813"/>
                    </a:cubicBezTo>
                    <a:cubicBezTo>
                      <a:pt x="7906" y="26479"/>
                      <a:pt x="8287" y="27146"/>
                      <a:pt x="8763" y="27622"/>
                    </a:cubicBezTo>
                    <a:cubicBezTo>
                      <a:pt x="9239" y="28099"/>
                      <a:pt x="9811" y="28575"/>
                      <a:pt x="10477" y="28861"/>
                    </a:cubicBezTo>
                    <a:cubicBezTo>
                      <a:pt x="11144" y="29146"/>
                      <a:pt x="11811" y="29337"/>
                      <a:pt x="12573" y="29337"/>
                    </a:cubicBezTo>
                    <a:lnTo>
                      <a:pt x="25527" y="29337"/>
                    </a:lnTo>
                    <a:lnTo>
                      <a:pt x="25527" y="25622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7" name="자유형: 도형 686">
                <a:extLst>
                  <a:ext uri="{FF2B5EF4-FFF2-40B4-BE49-F238E27FC236}">
                    <a16:creationId xmlns:a16="http://schemas.microsoft.com/office/drawing/2014/main" id="{82CDDCB0-4914-4A30-AEEA-B1C6DF189827}"/>
                  </a:ext>
                </a:extLst>
              </p:cNvPr>
              <p:cNvSpPr/>
              <p:nvPr/>
            </p:nvSpPr>
            <p:spPr>
              <a:xfrm>
                <a:off x="2194750" y="4743593"/>
                <a:ext cx="38100" cy="38100"/>
              </a:xfrm>
              <a:custGeom>
                <a:avLst/>
                <a:gdLst>
                  <a:gd name="connsiteX0" fmla="*/ 32861 w 38100"/>
                  <a:gd name="connsiteY0" fmla="*/ 28194 h 38100"/>
                  <a:gd name="connsiteX1" fmla="*/ 31051 w 38100"/>
                  <a:gd name="connsiteY1" fmla="*/ 24384 h 38100"/>
                  <a:gd name="connsiteX2" fmla="*/ 29908 w 38100"/>
                  <a:gd name="connsiteY2" fmla="*/ 20384 h 38100"/>
                  <a:gd name="connsiteX3" fmla="*/ 29432 w 38100"/>
                  <a:gd name="connsiteY3" fmla="*/ 16669 h 38100"/>
                  <a:gd name="connsiteX4" fmla="*/ 29242 w 38100"/>
                  <a:gd name="connsiteY4" fmla="*/ 13526 h 38100"/>
                  <a:gd name="connsiteX5" fmla="*/ 29242 w 38100"/>
                  <a:gd name="connsiteY5" fmla="*/ 7144 h 38100"/>
                  <a:gd name="connsiteX6" fmla="*/ 23146 w 38100"/>
                  <a:gd name="connsiteY6" fmla="*/ 7144 h 38100"/>
                  <a:gd name="connsiteX7" fmla="*/ 23146 w 38100"/>
                  <a:gd name="connsiteY7" fmla="*/ 13526 h 38100"/>
                  <a:gd name="connsiteX8" fmla="*/ 22955 w 38100"/>
                  <a:gd name="connsiteY8" fmla="*/ 16669 h 38100"/>
                  <a:gd name="connsiteX9" fmla="*/ 22479 w 38100"/>
                  <a:gd name="connsiteY9" fmla="*/ 20384 h 38100"/>
                  <a:gd name="connsiteX10" fmla="*/ 21431 w 38100"/>
                  <a:gd name="connsiteY10" fmla="*/ 24289 h 38100"/>
                  <a:gd name="connsiteX11" fmla="*/ 20383 w 38100"/>
                  <a:gd name="connsiteY11" fmla="*/ 20384 h 38100"/>
                  <a:gd name="connsiteX12" fmla="*/ 19907 w 38100"/>
                  <a:gd name="connsiteY12" fmla="*/ 16669 h 38100"/>
                  <a:gd name="connsiteX13" fmla="*/ 19717 w 38100"/>
                  <a:gd name="connsiteY13" fmla="*/ 13526 h 38100"/>
                  <a:gd name="connsiteX14" fmla="*/ 19717 w 38100"/>
                  <a:gd name="connsiteY14" fmla="*/ 7144 h 38100"/>
                  <a:gd name="connsiteX15" fmla="*/ 13621 w 38100"/>
                  <a:gd name="connsiteY15" fmla="*/ 7144 h 38100"/>
                  <a:gd name="connsiteX16" fmla="*/ 13621 w 38100"/>
                  <a:gd name="connsiteY16" fmla="*/ 13526 h 38100"/>
                  <a:gd name="connsiteX17" fmla="*/ 13430 w 38100"/>
                  <a:gd name="connsiteY17" fmla="*/ 16669 h 38100"/>
                  <a:gd name="connsiteX18" fmla="*/ 12954 w 38100"/>
                  <a:gd name="connsiteY18" fmla="*/ 20384 h 38100"/>
                  <a:gd name="connsiteX19" fmla="*/ 11811 w 38100"/>
                  <a:gd name="connsiteY19" fmla="*/ 24384 h 38100"/>
                  <a:gd name="connsiteX20" fmla="*/ 10001 w 38100"/>
                  <a:gd name="connsiteY20" fmla="*/ 28194 h 38100"/>
                  <a:gd name="connsiteX21" fmla="*/ 7144 w 38100"/>
                  <a:gd name="connsiteY21" fmla="*/ 31432 h 38100"/>
                  <a:gd name="connsiteX22" fmla="*/ 7144 w 38100"/>
                  <a:gd name="connsiteY22" fmla="*/ 36100 h 38100"/>
                  <a:gd name="connsiteX23" fmla="*/ 10763 w 38100"/>
                  <a:gd name="connsiteY23" fmla="*/ 33909 h 38100"/>
                  <a:gd name="connsiteX24" fmla="*/ 13621 w 38100"/>
                  <a:gd name="connsiteY24" fmla="*/ 30766 h 38100"/>
                  <a:gd name="connsiteX25" fmla="*/ 15526 w 38100"/>
                  <a:gd name="connsiteY25" fmla="*/ 27432 h 38100"/>
                  <a:gd name="connsiteX26" fmla="*/ 16574 w 38100"/>
                  <a:gd name="connsiteY26" fmla="*/ 24670 h 38100"/>
                  <a:gd name="connsiteX27" fmla="*/ 17621 w 38100"/>
                  <a:gd name="connsiteY27" fmla="*/ 27432 h 38100"/>
                  <a:gd name="connsiteX28" fmla="*/ 18764 w 38100"/>
                  <a:gd name="connsiteY28" fmla="*/ 29528 h 38100"/>
                  <a:gd name="connsiteX29" fmla="*/ 16764 w 38100"/>
                  <a:gd name="connsiteY29" fmla="*/ 31623 h 38100"/>
                  <a:gd name="connsiteX30" fmla="*/ 16764 w 38100"/>
                  <a:gd name="connsiteY30" fmla="*/ 36290 h 38100"/>
                  <a:gd name="connsiteX31" fmla="*/ 20383 w 38100"/>
                  <a:gd name="connsiteY31" fmla="*/ 34100 h 38100"/>
                  <a:gd name="connsiteX32" fmla="*/ 21336 w 38100"/>
                  <a:gd name="connsiteY32" fmla="*/ 33147 h 38100"/>
                  <a:gd name="connsiteX33" fmla="*/ 23146 w 38100"/>
                  <a:gd name="connsiteY33" fmla="*/ 30956 h 38100"/>
                  <a:gd name="connsiteX34" fmla="*/ 24003 w 38100"/>
                  <a:gd name="connsiteY34" fmla="*/ 29718 h 38100"/>
                  <a:gd name="connsiteX35" fmla="*/ 25146 w 38100"/>
                  <a:gd name="connsiteY35" fmla="*/ 27622 h 38100"/>
                  <a:gd name="connsiteX36" fmla="*/ 26194 w 38100"/>
                  <a:gd name="connsiteY36" fmla="*/ 24860 h 38100"/>
                  <a:gd name="connsiteX37" fmla="*/ 27242 w 38100"/>
                  <a:gd name="connsiteY37" fmla="*/ 27622 h 38100"/>
                  <a:gd name="connsiteX38" fmla="*/ 29146 w 38100"/>
                  <a:gd name="connsiteY38" fmla="*/ 30956 h 38100"/>
                  <a:gd name="connsiteX39" fmla="*/ 32004 w 38100"/>
                  <a:gd name="connsiteY39" fmla="*/ 34100 h 38100"/>
                  <a:gd name="connsiteX40" fmla="*/ 35624 w 38100"/>
                  <a:gd name="connsiteY40" fmla="*/ 36290 h 38100"/>
                  <a:gd name="connsiteX41" fmla="*/ 35624 w 38100"/>
                  <a:gd name="connsiteY41" fmla="*/ 31623 h 38100"/>
                  <a:gd name="connsiteX42" fmla="*/ 32766 w 38100"/>
                  <a:gd name="connsiteY42" fmla="*/ 2838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38100" h="38100">
                    <a:moveTo>
                      <a:pt x="32861" y="28194"/>
                    </a:moveTo>
                    <a:cubicBezTo>
                      <a:pt x="32099" y="26956"/>
                      <a:pt x="31528" y="25718"/>
                      <a:pt x="31051" y="24384"/>
                    </a:cubicBezTo>
                    <a:cubicBezTo>
                      <a:pt x="30575" y="23051"/>
                      <a:pt x="30194" y="21717"/>
                      <a:pt x="29908" y="20384"/>
                    </a:cubicBezTo>
                    <a:cubicBezTo>
                      <a:pt x="29718" y="19050"/>
                      <a:pt x="29528" y="17812"/>
                      <a:pt x="29432" y="16669"/>
                    </a:cubicBezTo>
                    <a:cubicBezTo>
                      <a:pt x="29337" y="15526"/>
                      <a:pt x="29242" y="14478"/>
                      <a:pt x="29242" y="13526"/>
                    </a:cubicBezTo>
                    <a:lnTo>
                      <a:pt x="29242" y="7144"/>
                    </a:lnTo>
                    <a:lnTo>
                      <a:pt x="23146" y="7144"/>
                    </a:lnTo>
                    <a:lnTo>
                      <a:pt x="23146" y="13526"/>
                    </a:lnTo>
                    <a:cubicBezTo>
                      <a:pt x="23146" y="14478"/>
                      <a:pt x="23146" y="15526"/>
                      <a:pt x="22955" y="16669"/>
                    </a:cubicBezTo>
                    <a:cubicBezTo>
                      <a:pt x="22955" y="17812"/>
                      <a:pt x="22670" y="19050"/>
                      <a:pt x="22479" y="20384"/>
                    </a:cubicBezTo>
                    <a:cubicBezTo>
                      <a:pt x="22288" y="21717"/>
                      <a:pt x="21908" y="22955"/>
                      <a:pt x="21431" y="24289"/>
                    </a:cubicBezTo>
                    <a:cubicBezTo>
                      <a:pt x="20955" y="23051"/>
                      <a:pt x="20574" y="21717"/>
                      <a:pt x="20383" y="20384"/>
                    </a:cubicBezTo>
                    <a:cubicBezTo>
                      <a:pt x="20193" y="19050"/>
                      <a:pt x="20003" y="17812"/>
                      <a:pt x="19907" y="16669"/>
                    </a:cubicBezTo>
                    <a:cubicBezTo>
                      <a:pt x="19812" y="15526"/>
                      <a:pt x="19717" y="14478"/>
                      <a:pt x="19717" y="13526"/>
                    </a:cubicBezTo>
                    <a:lnTo>
                      <a:pt x="19717" y="7144"/>
                    </a:lnTo>
                    <a:lnTo>
                      <a:pt x="13621" y="7144"/>
                    </a:lnTo>
                    <a:lnTo>
                      <a:pt x="13621" y="13526"/>
                    </a:lnTo>
                    <a:cubicBezTo>
                      <a:pt x="13621" y="14478"/>
                      <a:pt x="13621" y="15526"/>
                      <a:pt x="13430" y="16669"/>
                    </a:cubicBezTo>
                    <a:cubicBezTo>
                      <a:pt x="13335" y="17812"/>
                      <a:pt x="13145" y="19050"/>
                      <a:pt x="12954" y="20384"/>
                    </a:cubicBezTo>
                    <a:cubicBezTo>
                      <a:pt x="12668" y="21717"/>
                      <a:pt x="12383" y="23051"/>
                      <a:pt x="11811" y="24384"/>
                    </a:cubicBezTo>
                    <a:cubicBezTo>
                      <a:pt x="11335" y="25718"/>
                      <a:pt x="10763" y="26956"/>
                      <a:pt x="10001" y="28194"/>
                    </a:cubicBezTo>
                    <a:cubicBezTo>
                      <a:pt x="9239" y="29432"/>
                      <a:pt x="8287" y="30480"/>
                      <a:pt x="7144" y="31432"/>
                    </a:cubicBezTo>
                    <a:lnTo>
                      <a:pt x="7144" y="36100"/>
                    </a:lnTo>
                    <a:cubicBezTo>
                      <a:pt x="8477" y="35623"/>
                      <a:pt x="9716" y="34862"/>
                      <a:pt x="10763" y="33909"/>
                    </a:cubicBezTo>
                    <a:cubicBezTo>
                      <a:pt x="11811" y="32956"/>
                      <a:pt x="12763" y="31813"/>
                      <a:pt x="13621" y="30766"/>
                    </a:cubicBezTo>
                    <a:cubicBezTo>
                      <a:pt x="14478" y="29623"/>
                      <a:pt x="15050" y="28480"/>
                      <a:pt x="15526" y="27432"/>
                    </a:cubicBezTo>
                    <a:cubicBezTo>
                      <a:pt x="16002" y="26384"/>
                      <a:pt x="16383" y="25337"/>
                      <a:pt x="16574" y="24670"/>
                    </a:cubicBezTo>
                    <a:cubicBezTo>
                      <a:pt x="16764" y="25337"/>
                      <a:pt x="17145" y="26479"/>
                      <a:pt x="17621" y="27432"/>
                    </a:cubicBezTo>
                    <a:cubicBezTo>
                      <a:pt x="17907" y="28099"/>
                      <a:pt x="18288" y="28861"/>
                      <a:pt x="18764" y="29528"/>
                    </a:cubicBezTo>
                    <a:cubicBezTo>
                      <a:pt x="18193" y="30289"/>
                      <a:pt x="17526" y="30956"/>
                      <a:pt x="16764" y="31623"/>
                    </a:cubicBezTo>
                    <a:lnTo>
                      <a:pt x="16764" y="36290"/>
                    </a:lnTo>
                    <a:cubicBezTo>
                      <a:pt x="18098" y="35814"/>
                      <a:pt x="19336" y="35052"/>
                      <a:pt x="20383" y="34100"/>
                    </a:cubicBezTo>
                    <a:cubicBezTo>
                      <a:pt x="20765" y="33814"/>
                      <a:pt x="21050" y="33433"/>
                      <a:pt x="21336" y="33147"/>
                    </a:cubicBezTo>
                    <a:cubicBezTo>
                      <a:pt x="22003" y="32480"/>
                      <a:pt x="22574" y="31718"/>
                      <a:pt x="23146" y="30956"/>
                    </a:cubicBezTo>
                    <a:cubicBezTo>
                      <a:pt x="23432" y="30575"/>
                      <a:pt x="23717" y="30099"/>
                      <a:pt x="24003" y="29718"/>
                    </a:cubicBezTo>
                    <a:cubicBezTo>
                      <a:pt x="24479" y="29051"/>
                      <a:pt x="24765" y="28289"/>
                      <a:pt x="25146" y="27622"/>
                    </a:cubicBezTo>
                    <a:cubicBezTo>
                      <a:pt x="25622" y="26575"/>
                      <a:pt x="26003" y="25527"/>
                      <a:pt x="26194" y="24860"/>
                    </a:cubicBezTo>
                    <a:cubicBezTo>
                      <a:pt x="26384" y="25527"/>
                      <a:pt x="26765" y="26670"/>
                      <a:pt x="27242" y="27622"/>
                    </a:cubicBezTo>
                    <a:cubicBezTo>
                      <a:pt x="27718" y="28765"/>
                      <a:pt x="28384" y="29813"/>
                      <a:pt x="29146" y="30956"/>
                    </a:cubicBezTo>
                    <a:cubicBezTo>
                      <a:pt x="29908" y="32099"/>
                      <a:pt x="30861" y="33147"/>
                      <a:pt x="32004" y="34100"/>
                    </a:cubicBezTo>
                    <a:cubicBezTo>
                      <a:pt x="33052" y="35052"/>
                      <a:pt x="34290" y="35814"/>
                      <a:pt x="35624" y="36290"/>
                    </a:cubicBezTo>
                    <a:lnTo>
                      <a:pt x="35624" y="31623"/>
                    </a:lnTo>
                    <a:cubicBezTo>
                      <a:pt x="34480" y="30671"/>
                      <a:pt x="33528" y="29623"/>
                      <a:pt x="32766" y="28385"/>
                    </a:cubicBez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8" name="자유형: 도형 687">
                <a:extLst>
                  <a:ext uri="{FF2B5EF4-FFF2-40B4-BE49-F238E27FC236}">
                    <a16:creationId xmlns:a16="http://schemas.microsoft.com/office/drawing/2014/main" id="{A55B727E-7A0F-471F-A666-B3502D6A9A8F}"/>
                  </a:ext>
                </a:extLst>
              </p:cNvPr>
              <p:cNvSpPr/>
              <p:nvPr/>
            </p:nvSpPr>
            <p:spPr>
              <a:xfrm>
                <a:off x="2227707" y="4742069"/>
                <a:ext cx="19050" cy="57150"/>
              </a:xfrm>
              <a:custGeom>
                <a:avLst/>
                <a:gdLst>
                  <a:gd name="connsiteX0" fmla="*/ 7144 w 19050"/>
                  <a:gd name="connsiteY0" fmla="*/ 7144 h 57150"/>
                  <a:gd name="connsiteX1" fmla="*/ 13430 w 19050"/>
                  <a:gd name="connsiteY1" fmla="*/ 7144 h 57150"/>
                  <a:gd name="connsiteX2" fmla="*/ 13430 w 19050"/>
                  <a:gd name="connsiteY2" fmla="*/ 50673 h 57150"/>
                  <a:gd name="connsiteX3" fmla="*/ 7144 w 19050"/>
                  <a:gd name="connsiteY3" fmla="*/ 5067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57150">
                    <a:moveTo>
                      <a:pt x="7144" y="7144"/>
                    </a:moveTo>
                    <a:lnTo>
                      <a:pt x="13430" y="7144"/>
                    </a:lnTo>
                    <a:lnTo>
                      <a:pt x="13430" y="50673"/>
                    </a:lnTo>
                    <a:lnTo>
                      <a:pt x="7144" y="50673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89" name="자유형: 도형 688">
                <a:extLst>
                  <a:ext uri="{FF2B5EF4-FFF2-40B4-BE49-F238E27FC236}">
                    <a16:creationId xmlns:a16="http://schemas.microsoft.com/office/drawing/2014/main" id="{C4B049CC-0882-49F5-BD37-E09047CDEDA7}"/>
                  </a:ext>
                </a:extLst>
              </p:cNvPr>
              <p:cNvSpPr/>
              <p:nvPr/>
            </p:nvSpPr>
            <p:spPr>
              <a:xfrm>
                <a:off x="2159127" y="4770358"/>
                <a:ext cx="38100" cy="28575"/>
              </a:xfrm>
              <a:custGeom>
                <a:avLst/>
                <a:gdLst>
                  <a:gd name="connsiteX0" fmla="*/ 16478 w 38100"/>
                  <a:gd name="connsiteY0" fmla="*/ 18764 h 28575"/>
                  <a:gd name="connsiteX1" fmla="*/ 14669 w 38100"/>
                  <a:gd name="connsiteY1" fmla="*/ 18193 h 28575"/>
                  <a:gd name="connsiteX2" fmla="*/ 13906 w 38100"/>
                  <a:gd name="connsiteY2" fmla="*/ 16669 h 28575"/>
                  <a:gd name="connsiteX3" fmla="*/ 13906 w 38100"/>
                  <a:gd name="connsiteY3" fmla="*/ 7144 h 28575"/>
                  <a:gd name="connsiteX4" fmla="*/ 7144 w 38100"/>
                  <a:gd name="connsiteY4" fmla="*/ 7144 h 28575"/>
                  <a:gd name="connsiteX5" fmla="*/ 7144 w 38100"/>
                  <a:gd name="connsiteY5" fmla="*/ 16764 h 28575"/>
                  <a:gd name="connsiteX6" fmla="*/ 7620 w 38100"/>
                  <a:gd name="connsiteY6" fmla="*/ 18955 h 28575"/>
                  <a:gd name="connsiteX7" fmla="*/ 8858 w 38100"/>
                  <a:gd name="connsiteY7" fmla="*/ 20764 h 28575"/>
                  <a:gd name="connsiteX8" fmla="*/ 10573 w 38100"/>
                  <a:gd name="connsiteY8" fmla="*/ 21908 h 28575"/>
                  <a:gd name="connsiteX9" fmla="*/ 12668 w 38100"/>
                  <a:gd name="connsiteY9" fmla="*/ 22384 h 28575"/>
                  <a:gd name="connsiteX10" fmla="*/ 37814 w 38100"/>
                  <a:gd name="connsiteY10" fmla="*/ 22384 h 28575"/>
                  <a:gd name="connsiteX11" fmla="*/ 37814 w 38100"/>
                  <a:gd name="connsiteY11" fmla="*/ 18764 h 28575"/>
                  <a:gd name="connsiteX12" fmla="*/ 16573 w 38100"/>
                  <a:gd name="connsiteY12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100" h="28575">
                    <a:moveTo>
                      <a:pt x="16478" y="18764"/>
                    </a:moveTo>
                    <a:cubicBezTo>
                      <a:pt x="15811" y="18764"/>
                      <a:pt x="15145" y="18574"/>
                      <a:pt x="14669" y="18193"/>
                    </a:cubicBezTo>
                    <a:cubicBezTo>
                      <a:pt x="14097" y="17812"/>
                      <a:pt x="13906" y="17336"/>
                      <a:pt x="13906" y="16669"/>
                    </a:cubicBezTo>
                    <a:lnTo>
                      <a:pt x="13906" y="7144"/>
                    </a:lnTo>
                    <a:lnTo>
                      <a:pt x="7144" y="7144"/>
                    </a:lnTo>
                    <a:lnTo>
                      <a:pt x="7144" y="16764"/>
                    </a:lnTo>
                    <a:cubicBezTo>
                      <a:pt x="7144" y="17526"/>
                      <a:pt x="7334" y="18288"/>
                      <a:pt x="7620" y="18955"/>
                    </a:cubicBezTo>
                    <a:cubicBezTo>
                      <a:pt x="7906" y="19621"/>
                      <a:pt x="8287" y="20193"/>
                      <a:pt x="8858" y="20764"/>
                    </a:cubicBezTo>
                    <a:cubicBezTo>
                      <a:pt x="9335" y="21241"/>
                      <a:pt x="9906" y="21622"/>
                      <a:pt x="10573" y="21908"/>
                    </a:cubicBezTo>
                    <a:cubicBezTo>
                      <a:pt x="11240" y="22193"/>
                      <a:pt x="11906" y="22384"/>
                      <a:pt x="12668" y="22384"/>
                    </a:cubicBezTo>
                    <a:lnTo>
                      <a:pt x="37814" y="22384"/>
                    </a:lnTo>
                    <a:lnTo>
                      <a:pt x="37814" y="18764"/>
                    </a:lnTo>
                    <a:lnTo>
                      <a:pt x="16573" y="18764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0" name="자유형: 도형 689">
                <a:extLst>
                  <a:ext uri="{FF2B5EF4-FFF2-40B4-BE49-F238E27FC236}">
                    <a16:creationId xmlns:a16="http://schemas.microsoft.com/office/drawing/2014/main" id="{BF09D2EF-EFF7-46EA-A3E0-7C533293A143}"/>
                  </a:ext>
                </a:extLst>
              </p:cNvPr>
              <p:cNvSpPr/>
              <p:nvPr/>
            </p:nvSpPr>
            <p:spPr>
              <a:xfrm>
                <a:off x="2150745" y="4742069"/>
                <a:ext cx="28575" cy="28575"/>
              </a:xfrm>
              <a:custGeom>
                <a:avLst/>
                <a:gdLst>
                  <a:gd name="connsiteX0" fmla="*/ 17335 w 28575"/>
                  <a:gd name="connsiteY0" fmla="*/ 29813 h 28575"/>
                  <a:gd name="connsiteX1" fmla="*/ 21526 w 28575"/>
                  <a:gd name="connsiteY1" fmla="*/ 28861 h 28575"/>
                  <a:gd name="connsiteX2" fmla="*/ 24860 w 28575"/>
                  <a:gd name="connsiteY2" fmla="*/ 26384 h 28575"/>
                  <a:gd name="connsiteX3" fmla="*/ 26956 w 28575"/>
                  <a:gd name="connsiteY3" fmla="*/ 22765 h 28575"/>
                  <a:gd name="connsiteX4" fmla="*/ 27718 w 28575"/>
                  <a:gd name="connsiteY4" fmla="*/ 18383 h 28575"/>
                  <a:gd name="connsiteX5" fmla="*/ 26956 w 28575"/>
                  <a:gd name="connsiteY5" fmla="*/ 14002 h 28575"/>
                  <a:gd name="connsiteX6" fmla="*/ 24860 w 28575"/>
                  <a:gd name="connsiteY6" fmla="*/ 10382 h 28575"/>
                  <a:gd name="connsiteX7" fmla="*/ 21622 w 28575"/>
                  <a:gd name="connsiteY7" fmla="*/ 8001 h 28575"/>
                  <a:gd name="connsiteX8" fmla="*/ 17431 w 28575"/>
                  <a:gd name="connsiteY8" fmla="*/ 7144 h 28575"/>
                  <a:gd name="connsiteX9" fmla="*/ 13335 w 28575"/>
                  <a:gd name="connsiteY9" fmla="*/ 8001 h 28575"/>
                  <a:gd name="connsiteX10" fmla="*/ 10096 w 28575"/>
                  <a:gd name="connsiteY10" fmla="*/ 10382 h 28575"/>
                  <a:gd name="connsiteX11" fmla="*/ 7906 w 28575"/>
                  <a:gd name="connsiteY11" fmla="*/ 14002 h 28575"/>
                  <a:gd name="connsiteX12" fmla="*/ 7144 w 28575"/>
                  <a:gd name="connsiteY12" fmla="*/ 18383 h 28575"/>
                  <a:gd name="connsiteX13" fmla="*/ 7906 w 28575"/>
                  <a:gd name="connsiteY13" fmla="*/ 22765 h 28575"/>
                  <a:gd name="connsiteX14" fmla="*/ 10001 w 28575"/>
                  <a:gd name="connsiteY14" fmla="*/ 26384 h 28575"/>
                  <a:gd name="connsiteX15" fmla="*/ 13240 w 28575"/>
                  <a:gd name="connsiteY15" fmla="*/ 28861 h 28575"/>
                  <a:gd name="connsiteX16" fmla="*/ 17431 w 28575"/>
                  <a:gd name="connsiteY16" fmla="*/ 29813 h 28575"/>
                  <a:gd name="connsiteX17" fmla="*/ 12763 w 28575"/>
                  <a:gd name="connsiteY17" fmla="*/ 18479 h 28575"/>
                  <a:gd name="connsiteX18" fmla="*/ 12954 w 28575"/>
                  <a:gd name="connsiteY18" fmla="*/ 15621 h 28575"/>
                  <a:gd name="connsiteX19" fmla="*/ 13716 w 28575"/>
                  <a:gd name="connsiteY19" fmla="*/ 13049 h 28575"/>
                  <a:gd name="connsiteX20" fmla="*/ 15145 w 28575"/>
                  <a:gd name="connsiteY20" fmla="*/ 11239 h 28575"/>
                  <a:gd name="connsiteX21" fmla="*/ 17335 w 28575"/>
                  <a:gd name="connsiteY21" fmla="*/ 10573 h 28575"/>
                  <a:gd name="connsiteX22" fmla="*/ 19526 w 28575"/>
                  <a:gd name="connsiteY22" fmla="*/ 11239 h 28575"/>
                  <a:gd name="connsiteX23" fmla="*/ 20955 w 28575"/>
                  <a:gd name="connsiteY23" fmla="*/ 13049 h 28575"/>
                  <a:gd name="connsiteX24" fmla="*/ 21717 w 28575"/>
                  <a:gd name="connsiteY24" fmla="*/ 15621 h 28575"/>
                  <a:gd name="connsiteX25" fmla="*/ 22003 w 28575"/>
                  <a:gd name="connsiteY25" fmla="*/ 18479 h 28575"/>
                  <a:gd name="connsiteX26" fmla="*/ 21717 w 28575"/>
                  <a:gd name="connsiteY26" fmla="*/ 21336 h 28575"/>
                  <a:gd name="connsiteX27" fmla="*/ 20955 w 28575"/>
                  <a:gd name="connsiteY27" fmla="*/ 23908 h 28575"/>
                  <a:gd name="connsiteX28" fmla="*/ 19526 w 28575"/>
                  <a:gd name="connsiteY28" fmla="*/ 25718 h 28575"/>
                  <a:gd name="connsiteX29" fmla="*/ 17335 w 28575"/>
                  <a:gd name="connsiteY29" fmla="*/ 26384 h 28575"/>
                  <a:gd name="connsiteX30" fmla="*/ 15335 w 28575"/>
                  <a:gd name="connsiteY30" fmla="*/ 25718 h 28575"/>
                  <a:gd name="connsiteX31" fmla="*/ 13906 w 28575"/>
                  <a:gd name="connsiteY31" fmla="*/ 23908 h 28575"/>
                  <a:gd name="connsiteX32" fmla="*/ 13049 w 28575"/>
                  <a:gd name="connsiteY32" fmla="*/ 21336 h 28575"/>
                  <a:gd name="connsiteX33" fmla="*/ 12763 w 28575"/>
                  <a:gd name="connsiteY33" fmla="*/ 1847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17335" y="29813"/>
                    </a:moveTo>
                    <a:cubicBezTo>
                      <a:pt x="18859" y="29813"/>
                      <a:pt x="20193" y="29528"/>
                      <a:pt x="21526" y="28861"/>
                    </a:cubicBezTo>
                    <a:cubicBezTo>
                      <a:pt x="22765" y="28289"/>
                      <a:pt x="23908" y="27432"/>
                      <a:pt x="24860" y="26384"/>
                    </a:cubicBezTo>
                    <a:cubicBezTo>
                      <a:pt x="25813" y="25337"/>
                      <a:pt x="26479" y="24194"/>
                      <a:pt x="26956" y="22765"/>
                    </a:cubicBezTo>
                    <a:cubicBezTo>
                      <a:pt x="27432" y="21431"/>
                      <a:pt x="27718" y="19907"/>
                      <a:pt x="27718" y="18383"/>
                    </a:cubicBezTo>
                    <a:cubicBezTo>
                      <a:pt x="27718" y="16859"/>
                      <a:pt x="27432" y="15430"/>
                      <a:pt x="26956" y="14002"/>
                    </a:cubicBezTo>
                    <a:cubicBezTo>
                      <a:pt x="26479" y="12668"/>
                      <a:pt x="25717" y="11430"/>
                      <a:pt x="24860" y="10382"/>
                    </a:cubicBezTo>
                    <a:cubicBezTo>
                      <a:pt x="23908" y="9335"/>
                      <a:pt x="22860" y="8572"/>
                      <a:pt x="21622" y="8001"/>
                    </a:cubicBezTo>
                    <a:cubicBezTo>
                      <a:pt x="20383" y="7429"/>
                      <a:pt x="18955" y="7144"/>
                      <a:pt x="17431" y="7144"/>
                    </a:cubicBezTo>
                    <a:cubicBezTo>
                      <a:pt x="15907" y="7144"/>
                      <a:pt x="14573" y="7429"/>
                      <a:pt x="13335" y="8001"/>
                    </a:cubicBezTo>
                    <a:cubicBezTo>
                      <a:pt x="12097" y="8572"/>
                      <a:pt x="11049" y="9430"/>
                      <a:pt x="10096" y="10382"/>
                    </a:cubicBezTo>
                    <a:cubicBezTo>
                      <a:pt x="9144" y="11430"/>
                      <a:pt x="8382" y="12668"/>
                      <a:pt x="7906" y="14002"/>
                    </a:cubicBezTo>
                    <a:cubicBezTo>
                      <a:pt x="7429" y="15335"/>
                      <a:pt x="7144" y="16764"/>
                      <a:pt x="7144" y="18383"/>
                    </a:cubicBezTo>
                    <a:cubicBezTo>
                      <a:pt x="7144" y="20003"/>
                      <a:pt x="7429" y="21336"/>
                      <a:pt x="7906" y="22765"/>
                    </a:cubicBezTo>
                    <a:cubicBezTo>
                      <a:pt x="8382" y="24194"/>
                      <a:pt x="9144" y="25337"/>
                      <a:pt x="10001" y="26384"/>
                    </a:cubicBezTo>
                    <a:cubicBezTo>
                      <a:pt x="10954" y="27432"/>
                      <a:pt x="12001" y="28194"/>
                      <a:pt x="13240" y="28861"/>
                    </a:cubicBezTo>
                    <a:cubicBezTo>
                      <a:pt x="14478" y="29432"/>
                      <a:pt x="15907" y="29813"/>
                      <a:pt x="17431" y="29813"/>
                    </a:cubicBezTo>
                    <a:close/>
                    <a:moveTo>
                      <a:pt x="12763" y="18479"/>
                    </a:moveTo>
                    <a:cubicBezTo>
                      <a:pt x="12763" y="17526"/>
                      <a:pt x="12763" y="16574"/>
                      <a:pt x="12954" y="15621"/>
                    </a:cubicBezTo>
                    <a:cubicBezTo>
                      <a:pt x="13144" y="14669"/>
                      <a:pt x="13335" y="13811"/>
                      <a:pt x="13716" y="13049"/>
                    </a:cubicBezTo>
                    <a:cubicBezTo>
                      <a:pt x="14097" y="12287"/>
                      <a:pt x="14573" y="11716"/>
                      <a:pt x="15145" y="11239"/>
                    </a:cubicBezTo>
                    <a:cubicBezTo>
                      <a:pt x="15716" y="10763"/>
                      <a:pt x="16478" y="10573"/>
                      <a:pt x="17335" y="10573"/>
                    </a:cubicBezTo>
                    <a:cubicBezTo>
                      <a:pt x="18193" y="10573"/>
                      <a:pt x="18859" y="10763"/>
                      <a:pt x="19526" y="11239"/>
                    </a:cubicBezTo>
                    <a:cubicBezTo>
                      <a:pt x="20098" y="11716"/>
                      <a:pt x="20574" y="12287"/>
                      <a:pt x="20955" y="13049"/>
                    </a:cubicBezTo>
                    <a:cubicBezTo>
                      <a:pt x="21336" y="13811"/>
                      <a:pt x="21526" y="14669"/>
                      <a:pt x="21717" y="15621"/>
                    </a:cubicBezTo>
                    <a:cubicBezTo>
                      <a:pt x="21907" y="16574"/>
                      <a:pt x="22003" y="17526"/>
                      <a:pt x="22003" y="18479"/>
                    </a:cubicBezTo>
                    <a:cubicBezTo>
                      <a:pt x="22003" y="19431"/>
                      <a:pt x="22003" y="20384"/>
                      <a:pt x="21717" y="21336"/>
                    </a:cubicBezTo>
                    <a:cubicBezTo>
                      <a:pt x="21526" y="22288"/>
                      <a:pt x="21336" y="23146"/>
                      <a:pt x="20955" y="23908"/>
                    </a:cubicBezTo>
                    <a:cubicBezTo>
                      <a:pt x="20574" y="24670"/>
                      <a:pt x="20098" y="25241"/>
                      <a:pt x="19526" y="25718"/>
                    </a:cubicBezTo>
                    <a:cubicBezTo>
                      <a:pt x="18955" y="26194"/>
                      <a:pt x="18193" y="26384"/>
                      <a:pt x="17335" y="26384"/>
                    </a:cubicBezTo>
                    <a:cubicBezTo>
                      <a:pt x="16573" y="26384"/>
                      <a:pt x="15907" y="26194"/>
                      <a:pt x="15335" y="25718"/>
                    </a:cubicBezTo>
                    <a:cubicBezTo>
                      <a:pt x="14764" y="25241"/>
                      <a:pt x="14288" y="24670"/>
                      <a:pt x="13906" y="23908"/>
                    </a:cubicBezTo>
                    <a:cubicBezTo>
                      <a:pt x="13525" y="23146"/>
                      <a:pt x="13240" y="22288"/>
                      <a:pt x="13049" y="21336"/>
                    </a:cubicBezTo>
                    <a:cubicBezTo>
                      <a:pt x="12859" y="20384"/>
                      <a:pt x="12763" y="19431"/>
                      <a:pt x="12763" y="18479"/>
                    </a:cubicBez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91" name="자유형: 도형 690">
                <a:extLst>
                  <a:ext uri="{FF2B5EF4-FFF2-40B4-BE49-F238E27FC236}">
                    <a16:creationId xmlns:a16="http://schemas.microsoft.com/office/drawing/2014/main" id="{AC0119B4-4E2D-43C8-8D85-61F1F0C89A7E}"/>
                  </a:ext>
                </a:extLst>
              </p:cNvPr>
              <p:cNvSpPr/>
              <p:nvPr/>
            </p:nvSpPr>
            <p:spPr>
              <a:xfrm>
                <a:off x="2174081" y="4742069"/>
                <a:ext cx="28575" cy="38100"/>
              </a:xfrm>
              <a:custGeom>
                <a:avLst/>
                <a:gdLst>
                  <a:gd name="connsiteX0" fmla="*/ 16954 w 28575"/>
                  <a:gd name="connsiteY0" fmla="*/ 7144 h 38100"/>
                  <a:gd name="connsiteX1" fmla="*/ 16954 w 28575"/>
                  <a:gd name="connsiteY1" fmla="*/ 16954 h 38100"/>
                  <a:gd name="connsiteX2" fmla="*/ 12859 w 28575"/>
                  <a:gd name="connsiteY2" fmla="*/ 16954 h 38100"/>
                  <a:gd name="connsiteX3" fmla="*/ 12859 w 28575"/>
                  <a:gd name="connsiteY3" fmla="*/ 7144 h 38100"/>
                  <a:gd name="connsiteX4" fmla="*/ 7144 w 28575"/>
                  <a:gd name="connsiteY4" fmla="*/ 7144 h 38100"/>
                  <a:gd name="connsiteX5" fmla="*/ 7144 w 28575"/>
                  <a:gd name="connsiteY5" fmla="*/ 37147 h 38100"/>
                  <a:gd name="connsiteX6" fmla="*/ 12859 w 28575"/>
                  <a:gd name="connsiteY6" fmla="*/ 37147 h 38100"/>
                  <a:gd name="connsiteX7" fmla="*/ 12859 w 28575"/>
                  <a:gd name="connsiteY7" fmla="*/ 20764 h 38100"/>
                  <a:gd name="connsiteX8" fmla="*/ 16954 w 28575"/>
                  <a:gd name="connsiteY8" fmla="*/ 20764 h 38100"/>
                  <a:gd name="connsiteX9" fmla="*/ 16954 w 28575"/>
                  <a:gd name="connsiteY9" fmla="*/ 37529 h 38100"/>
                  <a:gd name="connsiteX10" fmla="*/ 22765 w 28575"/>
                  <a:gd name="connsiteY10" fmla="*/ 37529 h 38100"/>
                  <a:gd name="connsiteX11" fmla="*/ 22765 w 28575"/>
                  <a:gd name="connsiteY11" fmla="*/ 7144 h 38100"/>
                  <a:gd name="connsiteX12" fmla="*/ 16954 w 28575"/>
                  <a:gd name="connsiteY12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16954" y="7144"/>
                    </a:moveTo>
                    <a:lnTo>
                      <a:pt x="16954" y="16954"/>
                    </a:lnTo>
                    <a:lnTo>
                      <a:pt x="12859" y="16954"/>
                    </a:lnTo>
                    <a:lnTo>
                      <a:pt x="12859" y="7144"/>
                    </a:lnTo>
                    <a:lnTo>
                      <a:pt x="7144" y="7144"/>
                    </a:lnTo>
                    <a:lnTo>
                      <a:pt x="7144" y="37147"/>
                    </a:lnTo>
                    <a:lnTo>
                      <a:pt x="12859" y="37147"/>
                    </a:lnTo>
                    <a:lnTo>
                      <a:pt x="12859" y="20764"/>
                    </a:lnTo>
                    <a:lnTo>
                      <a:pt x="16954" y="20764"/>
                    </a:lnTo>
                    <a:lnTo>
                      <a:pt x="16954" y="37529"/>
                    </a:lnTo>
                    <a:lnTo>
                      <a:pt x="22765" y="37529"/>
                    </a:lnTo>
                    <a:lnTo>
                      <a:pt x="22765" y="7144"/>
                    </a:lnTo>
                    <a:lnTo>
                      <a:pt x="16954" y="7144"/>
                    </a:lnTo>
                    <a:close/>
                  </a:path>
                </a:pathLst>
              </a:custGeom>
              <a:solidFill>
                <a:srgbClr val="7D7D7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pic>
          <p:nvPicPr>
            <p:cNvPr id="26" name="Picture 6" descr="POSCO E&amp;C">
              <a:extLst>
                <a:ext uri="{FF2B5EF4-FFF2-40B4-BE49-F238E27FC236}">
                  <a16:creationId xmlns:a16="http://schemas.microsoft.com/office/drawing/2014/main" id="{74FE3E37-01F4-4AC1-9C8D-E46E11B69F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671" y="3214118"/>
              <a:ext cx="668984" cy="3063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그림 26">
              <a:extLst>
                <a:ext uri="{FF2B5EF4-FFF2-40B4-BE49-F238E27FC236}">
                  <a16:creationId xmlns:a16="http://schemas.microsoft.com/office/drawing/2014/main" id="{9E4720EA-75E7-44D1-867B-D0BE2A123AE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359598" y="5054759"/>
              <a:ext cx="681479" cy="225560"/>
            </a:xfrm>
            <a:prstGeom prst="rect">
              <a:avLst/>
            </a:prstGeom>
          </p:spPr>
        </p:pic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DDEE2686-C572-4B00-8B49-110A487CBC2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t="6612" r="1065" b="6645"/>
            <a:stretch/>
          </p:blipFill>
          <p:spPr>
            <a:xfrm>
              <a:off x="2350114" y="3897849"/>
              <a:ext cx="700448" cy="164479"/>
            </a:xfrm>
            <a:prstGeom prst="rect">
              <a:avLst/>
            </a:prstGeom>
          </p:spPr>
        </p:pic>
        <p:pic>
          <p:nvPicPr>
            <p:cNvPr id="29" name="그림 28">
              <a:extLst>
                <a:ext uri="{FF2B5EF4-FFF2-40B4-BE49-F238E27FC236}">
                  <a16:creationId xmlns:a16="http://schemas.microsoft.com/office/drawing/2014/main" id="{5F8FFD3F-FE65-414D-BE3A-0D96013F3F4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414674" y="4433927"/>
              <a:ext cx="625052" cy="241674"/>
            </a:xfrm>
            <a:prstGeom prst="rect">
              <a:avLst/>
            </a:prstGeom>
          </p:spPr>
        </p:pic>
        <p:pic>
          <p:nvPicPr>
            <p:cNvPr id="30" name="그림 29">
              <a:extLst>
                <a:ext uri="{FF2B5EF4-FFF2-40B4-BE49-F238E27FC236}">
                  <a16:creationId xmlns:a16="http://schemas.microsoft.com/office/drawing/2014/main" id="{CC4CE1F6-D0DF-4484-B493-1ED0145E538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997752" y="5042925"/>
              <a:ext cx="708172" cy="249228"/>
            </a:xfrm>
            <a:prstGeom prst="rect">
              <a:avLst/>
            </a:prstGeom>
          </p:spPr>
        </p:pic>
        <p:pic>
          <p:nvPicPr>
            <p:cNvPr id="31" name="그림 30">
              <a:extLst>
                <a:ext uri="{FF2B5EF4-FFF2-40B4-BE49-F238E27FC236}">
                  <a16:creationId xmlns:a16="http://schemas.microsoft.com/office/drawing/2014/main" id="{F9CCB122-A24E-4E0E-A916-5D2A1860047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377562" y="5636047"/>
              <a:ext cx="645552" cy="215509"/>
            </a:xfrm>
            <a:prstGeom prst="rect">
              <a:avLst/>
            </a:prstGeom>
          </p:spPr>
        </p:pic>
        <p:grpSp>
          <p:nvGrpSpPr>
            <p:cNvPr id="32" name="그룹 31">
              <a:extLst>
                <a:ext uri="{FF2B5EF4-FFF2-40B4-BE49-F238E27FC236}">
                  <a16:creationId xmlns:a16="http://schemas.microsoft.com/office/drawing/2014/main" id="{DC3DC699-A716-4E8F-99BA-8689D8D0CAAE}"/>
                </a:ext>
              </a:extLst>
            </p:cNvPr>
            <p:cNvGrpSpPr/>
            <p:nvPr/>
          </p:nvGrpSpPr>
          <p:grpSpPr>
            <a:xfrm>
              <a:off x="4330806" y="1495670"/>
              <a:ext cx="436912" cy="265183"/>
              <a:chOff x="5495634" y="1735804"/>
              <a:chExt cx="436912" cy="265183"/>
            </a:xfrm>
          </p:grpSpPr>
          <p:sp>
            <p:nvSpPr>
              <p:cNvPr id="643" name="자유형: 도형 642">
                <a:extLst>
                  <a:ext uri="{FF2B5EF4-FFF2-40B4-BE49-F238E27FC236}">
                    <a16:creationId xmlns:a16="http://schemas.microsoft.com/office/drawing/2014/main" id="{3DEE6B7F-22B7-4A74-B8B2-A297F59C1808}"/>
                  </a:ext>
                </a:extLst>
              </p:cNvPr>
              <p:cNvSpPr/>
              <p:nvPr/>
            </p:nvSpPr>
            <p:spPr>
              <a:xfrm>
                <a:off x="5495634" y="1890116"/>
                <a:ext cx="38100" cy="47625"/>
              </a:xfrm>
              <a:custGeom>
                <a:avLst/>
                <a:gdLst>
                  <a:gd name="connsiteX0" fmla="*/ 34195 w 38100"/>
                  <a:gd name="connsiteY0" fmla="*/ 30766 h 47625"/>
                  <a:gd name="connsiteX1" fmla="*/ 20860 w 38100"/>
                  <a:gd name="connsiteY1" fmla="*/ 43815 h 47625"/>
                  <a:gd name="connsiteX2" fmla="*/ 7144 w 38100"/>
                  <a:gd name="connsiteY2" fmla="*/ 25432 h 47625"/>
                  <a:gd name="connsiteX3" fmla="*/ 20860 w 38100"/>
                  <a:gd name="connsiteY3" fmla="*/ 7144 h 47625"/>
                  <a:gd name="connsiteX4" fmla="*/ 34099 w 38100"/>
                  <a:gd name="connsiteY4" fmla="*/ 19717 h 47625"/>
                  <a:gd name="connsiteX5" fmla="*/ 27908 w 38100"/>
                  <a:gd name="connsiteY5" fmla="*/ 19717 h 47625"/>
                  <a:gd name="connsiteX6" fmla="*/ 21050 w 38100"/>
                  <a:gd name="connsiteY6" fmla="*/ 13240 h 47625"/>
                  <a:gd name="connsiteX7" fmla="*/ 13049 w 38100"/>
                  <a:gd name="connsiteY7" fmla="*/ 25336 h 47625"/>
                  <a:gd name="connsiteX8" fmla="*/ 21050 w 38100"/>
                  <a:gd name="connsiteY8" fmla="*/ 37624 h 47625"/>
                  <a:gd name="connsiteX9" fmla="*/ 28099 w 38100"/>
                  <a:gd name="connsiteY9" fmla="*/ 30766 h 47625"/>
                  <a:gd name="connsiteX10" fmla="*/ 34195 w 38100"/>
                  <a:gd name="connsiteY10" fmla="*/ 3076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8100" h="47625">
                    <a:moveTo>
                      <a:pt x="34195" y="30766"/>
                    </a:moveTo>
                    <a:cubicBezTo>
                      <a:pt x="33052" y="36862"/>
                      <a:pt x="28765" y="43815"/>
                      <a:pt x="20860" y="43815"/>
                    </a:cubicBezTo>
                    <a:cubicBezTo>
                      <a:pt x="12382" y="43815"/>
                      <a:pt x="7144" y="36290"/>
                      <a:pt x="7144" y="25432"/>
                    </a:cubicBezTo>
                    <a:cubicBezTo>
                      <a:pt x="7144" y="14573"/>
                      <a:pt x="12382" y="7144"/>
                      <a:pt x="20860" y="7144"/>
                    </a:cubicBezTo>
                    <a:cubicBezTo>
                      <a:pt x="29337" y="7144"/>
                      <a:pt x="33242" y="14478"/>
                      <a:pt x="34099" y="19717"/>
                    </a:cubicBezTo>
                    <a:lnTo>
                      <a:pt x="27908" y="19717"/>
                    </a:lnTo>
                    <a:cubicBezTo>
                      <a:pt x="27241" y="16669"/>
                      <a:pt x="25241" y="13240"/>
                      <a:pt x="21050" y="13240"/>
                    </a:cubicBezTo>
                    <a:cubicBezTo>
                      <a:pt x="16097" y="13240"/>
                      <a:pt x="13049" y="18002"/>
                      <a:pt x="13049" y="25336"/>
                    </a:cubicBezTo>
                    <a:cubicBezTo>
                      <a:pt x="13049" y="32671"/>
                      <a:pt x="16097" y="37624"/>
                      <a:pt x="21050" y="37624"/>
                    </a:cubicBezTo>
                    <a:cubicBezTo>
                      <a:pt x="25051" y="37624"/>
                      <a:pt x="27241" y="33909"/>
                      <a:pt x="28099" y="30766"/>
                    </a:cubicBezTo>
                    <a:lnTo>
                      <a:pt x="34195" y="3076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4" name="자유형: 도형 643">
                <a:extLst>
                  <a:ext uri="{FF2B5EF4-FFF2-40B4-BE49-F238E27FC236}">
                    <a16:creationId xmlns:a16="http://schemas.microsoft.com/office/drawing/2014/main" id="{2975077A-7330-4E05-B1BD-4E6DF81AD6B2}"/>
                  </a:ext>
                </a:extLst>
              </p:cNvPr>
              <p:cNvSpPr/>
              <p:nvPr/>
            </p:nvSpPr>
            <p:spPr>
              <a:xfrm>
                <a:off x="5527543" y="1898689"/>
                <a:ext cx="19050" cy="38100"/>
              </a:xfrm>
              <a:custGeom>
                <a:avLst/>
                <a:gdLst>
                  <a:gd name="connsiteX0" fmla="*/ 19717 w 19050"/>
                  <a:gd name="connsiteY0" fmla="*/ 14002 h 38100"/>
                  <a:gd name="connsiteX1" fmla="*/ 15430 w 19050"/>
                  <a:gd name="connsiteY1" fmla="*/ 15335 h 38100"/>
                  <a:gd name="connsiteX2" fmla="*/ 12859 w 19050"/>
                  <a:gd name="connsiteY2" fmla="*/ 22003 h 38100"/>
                  <a:gd name="connsiteX3" fmla="*/ 12859 w 19050"/>
                  <a:gd name="connsiteY3" fmla="*/ 34290 h 38100"/>
                  <a:gd name="connsiteX4" fmla="*/ 7144 w 19050"/>
                  <a:gd name="connsiteY4" fmla="*/ 34290 h 38100"/>
                  <a:gd name="connsiteX5" fmla="*/ 7144 w 19050"/>
                  <a:gd name="connsiteY5" fmla="*/ 8382 h 38100"/>
                  <a:gd name="connsiteX6" fmla="*/ 12859 w 19050"/>
                  <a:gd name="connsiteY6" fmla="*/ 8382 h 38100"/>
                  <a:gd name="connsiteX7" fmla="*/ 12859 w 19050"/>
                  <a:gd name="connsiteY7" fmla="*/ 10954 h 38100"/>
                  <a:gd name="connsiteX8" fmla="*/ 16097 w 19050"/>
                  <a:gd name="connsiteY8" fmla="*/ 8096 h 38100"/>
                  <a:gd name="connsiteX9" fmla="*/ 19717 w 19050"/>
                  <a:gd name="connsiteY9" fmla="*/ 7144 h 38100"/>
                  <a:gd name="connsiteX10" fmla="*/ 19717 w 19050"/>
                  <a:gd name="connsiteY10" fmla="*/ 1409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38100">
                    <a:moveTo>
                      <a:pt x="19717" y="14002"/>
                    </a:moveTo>
                    <a:cubicBezTo>
                      <a:pt x="18288" y="14002"/>
                      <a:pt x="16764" y="14192"/>
                      <a:pt x="15430" y="15335"/>
                    </a:cubicBezTo>
                    <a:cubicBezTo>
                      <a:pt x="13716" y="16669"/>
                      <a:pt x="12859" y="18764"/>
                      <a:pt x="12859" y="22003"/>
                    </a:cubicBezTo>
                    <a:lnTo>
                      <a:pt x="12859" y="34290"/>
                    </a:lnTo>
                    <a:lnTo>
                      <a:pt x="7144" y="34290"/>
                    </a:lnTo>
                    <a:lnTo>
                      <a:pt x="7144" y="8382"/>
                    </a:lnTo>
                    <a:lnTo>
                      <a:pt x="12859" y="8382"/>
                    </a:lnTo>
                    <a:lnTo>
                      <a:pt x="12859" y="10954"/>
                    </a:lnTo>
                    <a:cubicBezTo>
                      <a:pt x="13621" y="9906"/>
                      <a:pt x="14573" y="8858"/>
                      <a:pt x="16097" y="8096"/>
                    </a:cubicBezTo>
                    <a:cubicBezTo>
                      <a:pt x="17335" y="7525"/>
                      <a:pt x="19431" y="7144"/>
                      <a:pt x="19717" y="7144"/>
                    </a:cubicBezTo>
                    <a:lnTo>
                      <a:pt x="19717" y="1409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5" name="자유형: 도형 644">
                <a:extLst>
                  <a:ext uri="{FF2B5EF4-FFF2-40B4-BE49-F238E27FC236}">
                    <a16:creationId xmlns:a16="http://schemas.microsoft.com/office/drawing/2014/main" id="{DFB53A5D-6C3E-422D-983A-FC169C03164E}"/>
                  </a:ext>
                </a:extLst>
              </p:cNvPr>
              <p:cNvSpPr/>
              <p:nvPr/>
            </p:nvSpPr>
            <p:spPr>
              <a:xfrm>
                <a:off x="5542402" y="1900118"/>
                <a:ext cx="28575" cy="47625"/>
              </a:xfrm>
              <a:custGeom>
                <a:avLst/>
                <a:gdLst>
                  <a:gd name="connsiteX0" fmla="*/ 20098 w 28575"/>
                  <a:gd name="connsiteY0" fmla="*/ 37338 h 47625"/>
                  <a:gd name="connsiteX1" fmla="*/ 17050 w 28575"/>
                  <a:gd name="connsiteY1" fmla="*/ 41624 h 47625"/>
                  <a:gd name="connsiteX2" fmla="*/ 13144 w 28575"/>
                  <a:gd name="connsiteY2" fmla="*/ 42481 h 47625"/>
                  <a:gd name="connsiteX3" fmla="*/ 10192 w 28575"/>
                  <a:gd name="connsiteY3" fmla="*/ 42481 h 47625"/>
                  <a:gd name="connsiteX4" fmla="*/ 10192 w 28575"/>
                  <a:gd name="connsiteY4" fmla="*/ 36767 h 47625"/>
                  <a:gd name="connsiteX5" fmla="*/ 12668 w 28575"/>
                  <a:gd name="connsiteY5" fmla="*/ 36767 h 47625"/>
                  <a:gd name="connsiteX6" fmla="*/ 15050 w 28575"/>
                  <a:gd name="connsiteY6" fmla="*/ 34671 h 47625"/>
                  <a:gd name="connsiteX7" fmla="*/ 15526 w 28575"/>
                  <a:gd name="connsiteY7" fmla="*/ 32956 h 47625"/>
                  <a:gd name="connsiteX8" fmla="*/ 7144 w 28575"/>
                  <a:gd name="connsiteY8" fmla="*/ 7144 h 47625"/>
                  <a:gd name="connsiteX9" fmla="*/ 13240 w 28575"/>
                  <a:gd name="connsiteY9" fmla="*/ 7144 h 47625"/>
                  <a:gd name="connsiteX10" fmla="*/ 18479 w 28575"/>
                  <a:gd name="connsiteY10" fmla="*/ 23717 h 47625"/>
                  <a:gd name="connsiteX11" fmla="*/ 23717 w 28575"/>
                  <a:gd name="connsiteY11" fmla="*/ 7144 h 47625"/>
                  <a:gd name="connsiteX12" fmla="*/ 29813 w 28575"/>
                  <a:gd name="connsiteY12" fmla="*/ 7144 h 47625"/>
                  <a:gd name="connsiteX13" fmla="*/ 20002 w 28575"/>
                  <a:gd name="connsiteY13" fmla="*/ 37338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8575" h="47625">
                    <a:moveTo>
                      <a:pt x="20098" y="37338"/>
                    </a:moveTo>
                    <a:cubicBezTo>
                      <a:pt x="19431" y="39529"/>
                      <a:pt x="18193" y="40957"/>
                      <a:pt x="17050" y="41624"/>
                    </a:cubicBezTo>
                    <a:cubicBezTo>
                      <a:pt x="15716" y="42386"/>
                      <a:pt x="14288" y="42481"/>
                      <a:pt x="13144" y="42481"/>
                    </a:cubicBezTo>
                    <a:lnTo>
                      <a:pt x="10192" y="42481"/>
                    </a:lnTo>
                    <a:lnTo>
                      <a:pt x="10192" y="36767"/>
                    </a:lnTo>
                    <a:lnTo>
                      <a:pt x="12668" y="36767"/>
                    </a:lnTo>
                    <a:cubicBezTo>
                      <a:pt x="13811" y="36767"/>
                      <a:pt x="14764" y="35814"/>
                      <a:pt x="15050" y="34671"/>
                    </a:cubicBezTo>
                    <a:lnTo>
                      <a:pt x="15526" y="32956"/>
                    </a:lnTo>
                    <a:lnTo>
                      <a:pt x="7144" y="7144"/>
                    </a:lnTo>
                    <a:lnTo>
                      <a:pt x="13240" y="7144"/>
                    </a:lnTo>
                    <a:lnTo>
                      <a:pt x="18479" y="23717"/>
                    </a:lnTo>
                    <a:lnTo>
                      <a:pt x="23717" y="7144"/>
                    </a:lnTo>
                    <a:lnTo>
                      <a:pt x="29813" y="7144"/>
                    </a:lnTo>
                    <a:lnTo>
                      <a:pt x="20002" y="3733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6" name="자유형: 도형 645">
                <a:extLst>
                  <a:ext uri="{FF2B5EF4-FFF2-40B4-BE49-F238E27FC236}">
                    <a16:creationId xmlns:a16="http://schemas.microsoft.com/office/drawing/2014/main" id="{BE94B785-C89C-453D-88F0-EE6CE9572659}"/>
                  </a:ext>
                </a:extLst>
              </p:cNvPr>
              <p:cNvSpPr/>
              <p:nvPr/>
            </p:nvSpPr>
            <p:spPr>
              <a:xfrm>
                <a:off x="5567358" y="1898974"/>
                <a:ext cx="28575" cy="38100"/>
              </a:xfrm>
              <a:custGeom>
                <a:avLst/>
                <a:gdLst>
                  <a:gd name="connsiteX0" fmla="*/ 29242 w 28575"/>
                  <a:gd name="connsiteY0" fmla="*/ 21050 h 38100"/>
                  <a:gd name="connsiteX1" fmla="*/ 18193 w 28575"/>
                  <a:gd name="connsiteY1" fmla="*/ 34957 h 38100"/>
                  <a:gd name="connsiteX2" fmla="*/ 7144 w 28575"/>
                  <a:gd name="connsiteY2" fmla="*/ 21050 h 38100"/>
                  <a:gd name="connsiteX3" fmla="*/ 18288 w 28575"/>
                  <a:gd name="connsiteY3" fmla="*/ 7144 h 38100"/>
                  <a:gd name="connsiteX4" fmla="*/ 29337 w 28575"/>
                  <a:gd name="connsiteY4" fmla="*/ 21050 h 38100"/>
                  <a:gd name="connsiteX5" fmla="*/ 23527 w 28575"/>
                  <a:gd name="connsiteY5" fmla="*/ 21050 h 38100"/>
                  <a:gd name="connsiteX6" fmla="*/ 18288 w 28575"/>
                  <a:gd name="connsiteY6" fmla="*/ 13335 h 38100"/>
                  <a:gd name="connsiteX7" fmla="*/ 12954 w 28575"/>
                  <a:gd name="connsiteY7" fmla="*/ 21050 h 38100"/>
                  <a:gd name="connsiteX8" fmla="*/ 18288 w 28575"/>
                  <a:gd name="connsiteY8" fmla="*/ 28766 h 38100"/>
                  <a:gd name="connsiteX9" fmla="*/ 23527 w 28575"/>
                  <a:gd name="connsiteY9" fmla="*/ 2105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575" h="38100">
                    <a:moveTo>
                      <a:pt x="29242" y="21050"/>
                    </a:moveTo>
                    <a:cubicBezTo>
                      <a:pt x="29242" y="28670"/>
                      <a:pt x="24860" y="34957"/>
                      <a:pt x="18193" y="34957"/>
                    </a:cubicBezTo>
                    <a:cubicBezTo>
                      <a:pt x="11525" y="34957"/>
                      <a:pt x="7144" y="28766"/>
                      <a:pt x="7144" y="21050"/>
                    </a:cubicBezTo>
                    <a:cubicBezTo>
                      <a:pt x="7144" y="13335"/>
                      <a:pt x="11430" y="7144"/>
                      <a:pt x="18288" y="7144"/>
                    </a:cubicBezTo>
                    <a:cubicBezTo>
                      <a:pt x="25146" y="7144"/>
                      <a:pt x="29337" y="13335"/>
                      <a:pt x="29337" y="21050"/>
                    </a:cubicBezTo>
                    <a:moveTo>
                      <a:pt x="23527" y="21050"/>
                    </a:moveTo>
                    <a:cubicBezTo>
                      <a:pt x="23527" y="16764"/>
                      <a:pt x="21526" y="13335"/>
                      <a:pt x="18288" y="13335"/>
                    </a:cubicBezTo>
                    <a:cubicBezTo>
                      <a:pt x="15049" y="13335"/>
                      <a:pt x="12954" y="16764"/>
                      <a:pt x="12954" y="21050"/>
                    </a:cubicBezTo>
                    <a:cubicBezTo>
                      <a:pt x="12954" y="25337"/>
                      <a:pt x="14954" y="28766"/>
                      <a:pt x="18288" y="28766"/>
                    </a:cubicBezTo>
                    <a:cubicBezTo>
                      <a:pt x="21622" y="28766"/>
                      <a:pt x="23527" y="25337"/>
                      <a:pt x="23527" y="21050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7" name="자유형: 도형 646">
                <a:extLst>
                  <a:ext uri="{FF2B5EF4-FFF2-40B4-BE49-F238E27FC236}">
                    <a16:creationId xmlns:a16="http://schemas.microsoft.com/office/drawing/2014/main" id="{9EFA17D7-2FBA-49FA-A918-99201FD37ADF}"/>
                  </a:ext>
                </a:extLst>
              </p:cNvPr>
              <p:cNvSpPr/>
              <p:nvPr/>
            </p:nvSpPr>
            <p:spPr>
              <a:xfrm>
                <a:off x="5592694" y="1899260"/>
                <a:ext cx="28575" cy="47625"/>
              </a:xfrm>
              <a:custGeom>
                <a:avLst/>
                <a:gdLst>
                  <a:gd name="connsiteX0" fmla="*/ 29242 w 28575"/>
                  <a:gd name="connsiteY0" fmla="*/ 30861 h 47625"/>
                  <a:gd name="connsiteX1" fmla="*/ 18288 w 28575"/>
                  <a:gd name="connsiteY1" fmla="*/ 42005 h 47625"/>
                  <a:gd name="connsiteX2" fmla="*/ 7810 w 28575"/>
                  <a:gd name="connsiteY2" fmla="*/ 33052 h 47625"/>
                  <a:gd name="connsiteX3" fmla="*/ 13525 w 28575"/>
                  <a:gd name="connsiteY3" fmla="*/ 33052 h 47625"/>
                  <a:gd name="connsiteX4" fmla="*/ 18383 w 28575"/>
                  <a:gd name="connsiteY4" fmla="*/ 36290 h 47625"/>
                  <a:gd name="connsiteX5" fmla="*/ 23527 w 28575"/>
                  <a:gd name="connsiteY5" fmla="*/ 31337 h 47625"/>
                  <a:gd name="connsiteX6" fmla="*/ 23527 w 28575"/>
                  <a:gd name="connsiteY6" fmla="*/ 28956 h 47625"/>
                  <a:gd name="connsiteX7" fmla="*/ 16954 w 28575"/>
                  <a:gd name="connsiteY7" fmla="*/ 31814 h 47625"/>
                  <a:gd name="connsiteX8" fmla="*/ 7144 w 28575"/>
                  <a:gd name="connsiteY8" fmla="*/ 19336 h 47625"/>
                  <a:gd name="connsiteX9" fmla="*/ 16954 w 28575"/>
                  <a:gd name="connsiteY9" fmla="*/ 7144 h 47625"/>
                  <a:gd name="connsiteX10" fmla="*/ 23527 w 28575"/>
                  <a:gd name="connsiteY10" fmla="*/ 9620 h 47625"/>
                  <a:gd name="connsiteX11" fmla="*/ 23527 w 28575"/>
                  <a:gd name="connsiteY11" fmla="*/ 7906 h 47625"/>
                  <a:gd name="connsiteX12" fmla="*/ 29242 w 28575"/>
                  <a:gd name="connsiteY12" fmla="*/ 7906 h 47625"/>
                  <a:gd name="connsiteX13" fmla="*/ 29242 w 28575"/>
                  <a:gd name="connsiteY13" fmla="*/ 30766 h 47625"/>
                  <a:gd name="connsiteX14" fmla="*/ 23527 w 28575"/>
                  <a:gd name="connsiteY14" fmla="*/ 19431 h 47625"/>
                  <a:gd name="connsiteX15" fmla="*/ 18098 w 28575"/>
                  <a:gd name="connsiteY15" fmla="*/ 12859 h 47625"/>
                  <a:gd name="connsiteX16" fmla="*/ 12764 w 28575"/>
                  <a:gd name="connsiteY16" fmla="*/ 19431 h 47625"/>
                  <a:gd name="connsiteX17" fmla="*/ 18002 w 28575"/>
                  <a:gd name="connsiteY17" fmla="*/ 26098 h 47625"/>
                  <a:gd name="connsiteX18" fmla="*/ 23431 w 28575"/>
                  <a:gd name="connsiteY18" fmla="*/ 1943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47625">
                    <a:moveTo>
                      <a:pt x="29242" y="30861"/>
                    </a:moveTo>
                    <a:cubicBezTo>
                      <a:pt x="29242" y="39529"/>
                      <a:pt x="23241" y="42005"/>
                      <a:pt x="18288" y="42005"/>
                    </a:cubicBezTo>
                    <a:cubicBezTo>
                      <a:pt x="11906" y="42005"/>
                      <a:pt x="8096" y="37719"/>
                      <a:pt x="7810" y="33052"/>
                    </a:cubicBezTo>
                    <a:lnTo>
                      <a:pt x="13525" y="33052"/>
                    </a:lnTo>
                    <a:cubicBezTo>
                      <a:pt x="13525" y="34766"/>
                      <a:pt x="15812" y="36290"/>
                      <a:pt x="18383" y="36290"/>
                    </a:cubicBezTo>
                    <a:cubicBezTo>
                      <a:pt x="21336" y="36290"/>
                      <a:pt x="23527" y="34671"/>
                      <a:pt x="23527" y="31337"/>
                    </a:cubicBezTo>
                    <a:lnTo>
                      <a:pt x="23527" y="28956"/>
                    </a:lnTo>
                    <a:cubicBezTo>
                      <a:pt x="21812" y="30766"/>
                      <a:pt x="19526" y="31814"/>
                      <a:pt x="16954" y="31814"/>
                    </a:cubicBezTo>
                    <a:cubicBezTo>
                      <a:pt x="10954" y="31814"/>
                      <a:pt x="7144" y="26575"/>
                      <a:pt x="7144" y="19336"/>
                    </a:cubicBezTo>
                    <a:cubicBezTo>
                      <a:pt x="7144" y="12097"/>
                      <a:pt x="11621" y="7144"/>
                      <a:pt x="16954" y="7144"/>
                    </a:cubicBezTo>
                    <a:cubicBezTo>
                      <a:pt x="19526" y="7144"/>
                      <a:pt x="21812" y="7810"/>
                      <a:pt x="23527" y="9620"/>
                    </a:cubicBezTo>
                    <a:lnTo>
                      <a:pt x="23527" y="7906"/>
                    </a:lnTo>
                    <a:lnTo>
                      <a:pt x="29242" y="7906"/>
                    </a:lnTo>
                    <a:lnTo>
                      <a:pt x="29242" y="30766"/>
                    </a:lnTo>
                    <a:close/>
                    <a:moveTo>
                      <a:pt x="23527" y="19431"/>
                    </a:moveTo>
                    <a:cubicBezTo>
                      <a:pt x="23527" y="15431"/>
                      <a:pt x="21431" y="12859"/>
                      <a:pt x="18098" y="12859"/>
                    </a:cubicBezTo>
                    <a:cubicBezTo>
                      <a:pt x="14764" y="12859"/>
                      <a:pt x="12764" y="15526"/>
                      <a:pt x="12764" y="19431"/>
                    </a:cubicBezTo>
                    <a:cubicBezTo>
                      <a:pt x="12764" y="23336"/>
                      <a:pt x="14764" y="26098"/>
                      <a:pt x="18002" y="26098"/>
                    </a:cubicBezTo>
                    <a:cubicBezTo>
                      <a:pt x="21241" y="26098"/>
                      <a:pt x="23431" y="23432"/>
                      <a:pt x="23431" y="19431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8" name="자유형: 도형 647">
                <a:extLst>
                  <a:ext uri="{FF2B5EF4-FFF2-40B4-BE49-F238E27FC236}">
                    <a16:creationId xmlns:a16="http://schemas.microsoft.com/office/drawing/2014/main" id="{50D30E26-A479-4462-A39B-17C8C95396F0}"/>
                  </a:ext>
                </a:extLst>
              </p:cNvPr>
              <p:cNvSpPr/>
              <p:nvPr/>
            </p:nvSpPr>
            <p:spPr>
              <a:xfrm>
                <a:off x="5619555" y="1899165"/>
                <a:ext cx="28575" cy="38100"/>
              </a:xfrm>
              <a:custGeom>
                <a:avLst/>
                <a:gdLst>
                  <a:gd name="connsiteX0" fmla="*/ 12954 w 28575"/>
                  <a:gd name="connsiteY0" fmla="*/ 23336 h 38100"/>
                  <a:gd name="connsiteX1" fmla="*/ 18193 w 28575"/>
                  <a:gd name="connsiteY1" fmla="*/ 28861 h 38100"/>
                  <a:gd name="connsiteX2" fmla="*/ 22574 w 28575"/>
                  <a:gd name="connsiteY2" fmla="*/ 26289 h 38100"/>
                  <a:gd name="connsiteX3" fmla="*/ 28575 w 28575"/>
                  <a:gd name="connsiteY3" fmla="*/ 26289 h 38100"/>
                  <a:gd name="connsiteX4" fmla="*/ 18288 w 28575"/>
                  <a:gd name="connsiteY4" fmla="*/ 34766 h 38100"/>
                  <a:gd name="connsiteX5" fmla="*/ 7144 w 28575"/>
                  <a:gd name="connsiteY5" fmla="*/ 20955 h 38100"/>
                  <a:gd name="connsiteX6" fmla="*/ 18288 w 28575"/>
                  <a:gd name="connsiteY6" fmla="*/ 7144 h 38100"/>
                  <a:gd name="connsiteX7" fmla="*/ 29051 w 28575"/>
                  <a:gd name="connsiteY7" fmla="*/ 23336 h 38100"/>
                  <a:gd name="connsiteX8" fmla="*/ 12954 w 28575"/>
                  <a:gd name="connsiteY8" fmla="*/ 23336 h 38100"/>
                  <a:gd name="connsiteX9" fmla="*/ 23050 w 28575"/>
                  <a:gd name="connsiteY9" fmla="*/ 17812 h 38100"/>
                  <a:gd name="connsiteX10" fmla="*/ 18193 w 28575"/>
                  <a:gd name="connsiteY10" fmla="*/ 13049 h 38100"/>
                  <a:gd name="connsiteX11" fmla="*/ 13144 w 28575"/>
                  <a:gd name="connsiteY11" fmla="*/ 17812 h 38100"/>
                  <a:gd name="connsiteX12" fmla="*/ 23146 w 28575"/>
                  <a:gd name="connsiteY12" fmla="*/ 1781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12954" y="23336"/>
                    </a:moveTo>
                    <a:cubicBezTo>
                      <a:pt x="13335" y="25336"/>
                      <a:pt x="14859" y="28861"/>
                      <a:pt x="18193" y="28861"/>
                    </a:cubicBezTo>
                    <a:cubicBezTo>
                      <a:pt x="20288" y="28861"/>
                      <a:pt x="22098" y="27242"/>
                      <a:pt x="22574" y="26289"/>
                    </a:cubicBezTo>
                    <a:lnTo>
                      <a:pt x="28575" y="26289"/>
                    </a:lnTo>
                    <a:cubicBezTo>
                      <a:pt x="27432" y="30194"/>
                      <a:pt x="24575" y="34766"/>
                      <a:pt x="18288" y="34766"/>
                    </a:cubicBezTo>
                    <a:cubicBezTo>
                      <a:pt x="12001" y="34766"/>
                      <a:pt x="7144" y="28575"/>
                      <a:pt x="7144" y="20955"/>
                    </a:cubicBezTo>
                    <a:cubicBezTo>
                      <a:pt x="7144" y="13335"/>
                      <a:pt x="11525" y="7144"/>
                      <a:pt x="18288" y="7144"/>
                    </a:cubicBezTo>
                    <a:cubicBezTo>
                      <a:pt x="24193" y="7144"/>
                      <a:pt x="29718" y="12002"/>
                      <a:pt x="29051" y="23336"/>
                    </a:cubicBezTo>
                    <a:lnTo>
                      <a:pt x="12954" y="23336"/>
                    </a:lnTo>
                    <a:close/>
                    <a:moveTo>
                      <a:pt x="23050" y="17812"/>
                    </a:moveTo>
                    <a:cubicBezTo>
                      <a:pt x="22479" y="15049"/>
                      <a:pt x="20669" y="13049"/>
                      <a:pt x="18193" y="13049"/>
                    </a:cubicBezTo>
                    <a:cubicBezTo>
                      <a:pt x="15430" y="13049"/>
                      <a:pt x="13621" y="15431"/>
                      <a:pt x="13144" y="17812"/>
                    </a:cubicBezTo>
                    <a:lnTo>
                      <a:pt x="23146" y="1781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9" name="자유형: 도형 648">
                <a:extLst>
                  <a:ext uri="{FF2B5EF4-FFF2-40B4-BE49-F238E27FC236}">
                    <a16:creationId xmlns:a16="http://schemas.microsoft.com/office/drawing/2014/main" id="{7A8715EC-0A15-4C71-8A0D-345348474EB3}"/>
                  </a:ext>
                </a:extLst>
              </p:cNvPr>
              <p:cNvSpPr/>
              <p:nvPr/>
            </p:nvSpPr>
            <p:spPr>
              <a:xfrm>
                <a:off x="5646320" y="1899286"/>
                <a:ext cx="28575" cy="38100"/>
              </a:xfrm>
              <a:custGeom>
                <a:avLst/>
                <a:gdLst>
                  <a:gd name="connsiteX0" fmla="*/ 26670 w 28575"/>
                  <a:gd name="connsiteY0" fmla="*/ 33692 h 38100"/>
                  <a:gd name="connsiteX1" fmla="*/ 20955 w 28575"/>
                  <a:gd name="connsiteY1" fmla="*/ 33692 h 38100"/>
                  <a:gd name="connsiteX2" fmla="*/ 20955 w 28575"/>
                  <a:gd name="connsiteY2" fmla="*/ 19405 h 38100"/>
                  <a:gd name="connsiteX3" fmla="*/ 17240 w 28575"/>
                  <a:gd name="connsiteY3" fmla="*/ 13499 h 38100"/>
                  <a:gd name="connsiteX4" fmla="*/ 12859 w 28575"/>
                  <a:gd name="connsiteY4" fmla="*/ 19595 h 38100"/>
                  <a:gd name="connsiteX5" fmla="*/ 12859 w 28575"/>
                  <a:gd name="connsiteY5" fmla="*/ 33692 h 38100"/>
                  <a:gd name="connsiteX6" fmla="*/ 7144 w 28575"/>
                  <a:gd name="connsiteY6" fmla="*/ 33692 h 38100"/>
                  <a:gd name="connsiteX7" fmla="*/ 7144 w 28575"/>
                  <a:gd name="connsiteY7" fmla="*/ 7975 h 38100"/>
                  <a:gd name="connsiteX8" fmla="*/ 12859 w 28575"/>
                  <a:gd name="connsiteY8" fmla="*/ 7975 h 38100"/>
                  <a:gd name="connsiteX9" fmla="*/ 12859 w 28575"/>
                  <a:gd name="connsiteY9" fmla="*/ 9785 h 38100"/>
                  <a:gd name="connsiteX10" fmla="*/ 19717 w 28575"/>
                  <a:gd name="connsiteY10" fmla="*/ 7213 h 38100"/>
                  <a:gd name="connsiteX11" fmla="*/ 26765 w 28575"/>
                  <a:gd name="connsiteY11" fmla="*/ 16357 h 38100"/>
                  <a:gd name="connsiteX12" fmla="*/ 26765 w 28575"/>
                  <a:gd name="connsiteY12" fmla="*/ 3378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26670" y="33692"/>
                    </a:moveTo>
                    <a:lnTo>
                      <a:pt x="20955" y="33692"/>
                    </a:lnTo>
                    <a:lnTo>
                      <a:pt x="20955" y="19405"/>
                    </a:lnTo>
                    <a:cubicBezTo>
                      <a:pt x="20955" y="15690"/>
                      <a:pt x="19812" y="13499"/>
                      <a:pt x="17240" y="13499"/>
                    </a:cubicBezTo>
                    <a:cubicBezTo>
                      <a:pt x="14478" y="13499"/>
                      <a:pt x="12859" y="15785"/>
                      <a:pt x="12859" y="19595"/>
                    </a:cubicBezTo>
                    <a:lnTo>
                      <a:pt x="12859" y="33692"/>
                    </a:lnTo>
                    <a:lnTo>
                      <a:pt x="7144" y="33692"/>
                    </a:lnTo>
                    <a:lnTo>
                      <a:pt x="7144" y="7975"/>
                    </a:lnTo>
                    <a:lnTo>
                      <a:pt x="12859" y="7975"/>
                    </a:lnTo>
                    <a:lnTo>
                      <a:pt x="12859" y="9785"/>
                    </a:lnTo>
                    <a:cubicBezTo>
                      <a:pt x="14288" y="8070"/>
                      <a:pt x="16478" y="6832"/>
                      <a:pt x="19717" y="7213"/>
                    </a:cubicBezTo>
                    <a:cubicBezTo>
                      <a:pt x="24289" y="7689"/>
                      <a:pt x="26765" y="12547"/>
                      <a:pt x="26765" y="16357"/>
                    </a:cubicBezTo>
                    <a:lnTo>
                      <a:pt x="26765" y="3378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0" name="자유형: 도형 649">
                <a:extLst>
                  <a:ext uri="{FF2B5EF4-FFF2-40B4-BE49-F238E27FC236}">
                    <a16:creationId xmlns:a16="http://schemas.microsoft.com/office/drawing/2014/main" id="{36E1C390-6AD6-4E33-B4E0-454EE104730A}"/>
                  </a:ext>
                </a:extLst>
              </p:cNvPr>
              <p:cNvSpPr/>
              <p:nvPr/>
            </p:nvSpPr>
            <p:spPr>
              <a:xfrm>
                <a:off x="5671942" y="1890688"/>
                <a:ext cx="19050" cy="47625"/>
              </a:xfrm>
              <a:custGeom>
                <a:avLst/>
                <a:gdLst>
                  <a:gd name="connsiteX0" fmla="*/ 7144 w 19050"/>
                  <a:gd name="connsiteY0" fmla="*/ 7144 h 47625"/>
                  <a:gd name="connsiteX1" fmla="*/ 12859 w 19050"/>
                  <a:gd name="connsiteY1" fmla="*/ 7144 h 47625"/>
                  <a:gd name="connsiteX2" fmla="*/ 12859 w 19050"/>
                  <a:gd name="connsiteY2" fmla="*/ 13621 h 47625"/>
                  <a:gd name="connsiteX3" fmla="*/ 7144 w 19050"/>
                  <a:gd name="connsiteY3" fmla="*/ 13621 h 47625"/>
                  <a:gd name="connsiteX4" fmla="*/ 7144 w 19050"/>
                  <a:gd name="connsiteY4" fmla="*/ 7144 h 47625"/>
                  <a:gd name="connsiteX5" fmla="*/ 7144 w 19050"/>
                  <a:gd name="connsiteY5" fmla="*/ 16764 h 47625"/>
                  <a:gd name="connsiteX6" fmla="*/ 12859 w 19050"/>
                  <a:gd name="connsiteY6" fmla="*/ 16764 h 47625"/>
                  <a:gd name="connsiteX7" fmla="*/ 12859 w 19050"/>
                  <a:gd name="connsiteY7" fmla="*/ 42291 h 47625"/>
                  <a:gd name="connsiteX8" fmla="*/ 7144 w 19050"/>
                  <a:gd name="connsiteY8" fmla="*/ 42291 h 47625"/>
                  <a:gd name="connsiteX9" fmla="*/ 7144 w 19050"/>
                  <a:gd name="connsiteY9" fmla="*/ 1676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47625">
                    <a:moveTo>
                      <a:pt x="7144" y="7144"/>
                    </a:moveTo>
                    <a:lnTo>
                      <a:pt x="12859" y="7144"/>
                    </a:lnTo>
                    <a:lnTo>
                      <a:pt x="12859" y="13621"/>
                    </a:lnTo>
                    <a:lnTo>
                      <a:pt x="7144" y="13621"/>
                    </a:lnTo>
                    <a:lnTo>
                      <a:pt x="7144" y="7144"/>
                    </a:lnTo>
                    <a:close/>
                    <a:moveTo>
                      <a:pt x="7144" y="16764"/>
                    </a:moveTo>
                    <a:lnTo>
                      <a:pt x="12859" y="16764"/>
                    </a:lnTo>
                    <a:lnTo>
                      <a:pt x="12859" y="42291"/>
                    </a:lnTo>
                    <a:lnTo>
                      <a:pt x="7144" y="42291"/>
                    </a:lnTo>
                    <a:lnTo>
                      <a:pt x="7144" y="1676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1" name="자유형: 도형 650">
                <a:extLst>
                  <a:ext uri="{FF2B5EF4-FFF2-40B4-BE49-F238E27FC236}">
                    <a16:creationId xmlns:a16="http://schemas.microsoft.com/office/drawing/2014/main" id="{255E8723-5A98-4E67-866E-37162D802F80}"/>
                  </a:ext>
                </a:extLst>
              </p:cNvPr>
              <p:cNvSpPr/>
              <p:nvPr/>
            </p:nvSpPr>
            <p:spPr>
              <a:xfrm>
                <a:off x="5682705" y="1898784"/>
                <a:ext cx="28575" cy="38100"/>
              </a:xfrm>
              <a:custGeom>
                <a:avLst/>
                <a:gdLst>
                  <a:gd name="connsiteX0" fmla="*/ 28861 w 28575"/>
                  <a:gd name="connsiteY0" fmla="*/ 25432 h 38100"/>
                  <a:gd name="connsiteX1" fmla="*/ 18288 w 28575"/>
                  <a:gd name="connsiteY1" fmla="*/ 35147 h 38100"/>
                  <a:gd name="connsiteX2" fmla="*/ 7144 w 28575"/>
                  <a:gd name="connsiteY2" fmla="*/ 21145 h 38100"/>
                  <a:gd name="connsiteX3" fmla="*/ 18288 w 28575"/>
                  <a:gd name="connsiteY3" fmla="*/ 7144 h 38100"/>
                  <a:gd name="connsiteX4" fmla="*/ 28861 w 28575"/>
                  <a:gd name="connsiteY4" fmla="*/ 16859 h 38100"/>
                  <a:gd name="connsiteX5" fmla="*/ 22860 w 28575"/>
                  <a:gd name="connsiteY5" fmla="*/ 16859 h 38100"/>
                  <a:gd name="connsiteX6" fmla="*/ 18383 w 28575"/>
                  <a:gd name="connsiteY6" fmla="*/ 13430 h 38100"/>
                  <a:gd name="connsiteX7" fmla="*/ 13049 w 28575"/>
                  <a:gd name="connsiteY7" fmla="*/ 21145 h 38100"/>
                  <a:gd name="connsiteX8" fmla="*/ 18383 w 28575"/>
                  <a:gd name="connsiteY8" fmla="*/ 28956 h 38100"/>
                  <a:gd name="connsiteX9" fmla="*/ 22765 w 28575"/>
                  <a:gd name="connsiteY9" fmla="*/ 25432 h 38100"/>
                  <a:gd name="connsiteX10" fmla="*/ 28861 w 28575"/>
                  <a:gd name="connsiteY10" fmla="*/ 2543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8575" h="38100">
                    <a:moveTo>
                      <a:pt x="28861" y="25432"/>
                    </a:moveTo>
                    <a:cubicBezTo>
                      <a:pt x="27908" y="30194"/>
                      <a:pt x="24289" y="35147"/>
                      <a:pt x="18288" y="35147"/>
                    </a:cubicBezTo>
                    <a:cubicBezTo>
                      <a:pt x="11335" y="35147"/>
                      <a:pt x="7144" y="28861"/>
                      <a:pt x="7144" y="21145"/>
                    </a:cubicBezTo>
                    <a:cubicBezTo>
                      <a:pt x="7144" y="13430"/>
                      <a:pt x="11335" y="7144"/>
                      <a:pt x="18288" y="7144"/>
                    </a:cubicBezTo>
                    <a:cubicBezTo>
                      <a:pt x="24289" y="7144"/>
                      <a:pt x="28099" y="12573"/>
                      <a:pt x="28861" y="16859"/>
                    </a:cubicBezTo>
                    <a:lnTo>
                      <a:pt x="22860" y="16859"/>
                    </a:lnTo>
                    <a:cubicBezTo>
                      <a:pt x="22479" y="15526"/>
                      <a:pt x="21146" y="13430"/>
                      <a:pt x="18383" y="13430"/>
                    </a:cubicBezTo>
                    <a:cubicBezTo>
                      <a:pt x="14954" y="13430"/>
                      <a:pt x="13049" y="16859"/>
                      <a:pt x="13049" y="21145"/>
                    </a:cubicBezTo>
                    <a:cubicBezTo>
                      <a:pt x="13049" y="25432"/>
                      <a:pt x="15050" y="28956"/>
                      <a:pt x="18383" y="28956"/>
                    </a:cubicBezTo>
                    <a:cubicBezTo>
                      <a:pt x="20860" y="28956"/>
                      <a:pt x="22289" y="26860"/>
                      <a:pt x="22765" y="25432"/>
                    </a:cubicBezTo>
                    <a:lnTo>
                      <a:pt x="28861" y="2543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2" name="자유형: 도형 651">
                <a:extLst>
                  <a:ext uri="{FF2B5EF4-FFF2-40B4-BE49-F238E27FC236}">
                    <a16:creationId xmlns:a16="http://schemas.microsoft.com/office/drawing/2014/main" id="{0A738534-32BE-4A62-9FA4-147684EEB9F1}"/>
                  </a:ext>
                </a:extLst>
              </p:cNvPr>
              <p:cNvSpPr/>
              <p:nvPr/>
            </p:nvSpPr>
            <p:spPr>
              <a:xfrm>
                <a:off x="5719948" y="1889164"/>
                <a:ext cx="38100" cy="47625"/>
              </a:xfrm>
              <a:custGeom>
                <a:avLst/>
                <a:gdLst>
                  <a:gd name="connsiteX0" fmla="*/ 27622 w 38100"/>
                  <a:gd name="connsiteY0" fmla="*/ 44005 h 47625"/>
                  <a:gd name="connsiteX1" fmla="*/ 25432 w 38100"/>
                  <a:gd name="connsiteY1" fmla="*/ 40767 h 47625"/>
                  <a:gd name="connsiteX2" fmla="*/ 16383 w 38100"/>
                  <a:gd name="connsiteY2" fmla="*/ 44863 h 47625"/>
                  <a:gd name="connsiteX3" fmla="*/ 7144 w 38100"/>
                  <a:gd name="connsiteY3" fmla="*/ 34290 h 47625"/>
                  <a:gd name="connsiteX4" fmla="*/ 12954 w 38100"/>
                  <a:gd name="connsiteY4" fmla="*/ 23336 h 47625"/>
                  <a:gd name="connsiteX5" fmla="*/ 10001 w 38100"/>
                  <a:gd name="connsiteY5" fmla="*/ 16097 h 47625"/>
                  <a:gd name="connsiteX6" fmla="*/ 18479 w 38100"/>
                  <a:gd name="connsiteY6" fmla="*/ 7144 h 47625"/>
                  <a:gd name="connsiteX7" fmla="*/ 26575 w 38100"/>
                  <a:gd name="connsiteY7" fmla="*/ 16478 h 47625"/>
                  <a:gd name="connsiteX8" fmla="*/ 21050 w 38100"/>
                  <a:gd name="connsiteY8" fmla="*/ 24955 h 47625"/>
                  <a:gd name="connsiteX9" fmla="*/ 24955 w 38100"/>
                  <a:gd name="connsiteY9" fmla="*/ 30480 h 47625"/>
                  <a:gd name="connsiteX10" fmla="*/ 25622 w 38100"/>
                  <a:gd name="connsiteY10" fmla="*/ 26289 h 47625"/>
                  <a:gd name="connsiteX11" fmla="*/ 31242 w 38100"/>
                  <a:gd name="connsiteY11" fmla="*/ 26289 h 47625"/>
                  <a:gd name="connsiteX12" fmla="*/ 28956 w 38100"/>
                  <a:gd name="connsiteY12" fmla="*/ 36004 h 47625"/>
                  <a:gd name="connsiteX13" fmla="*/ 34480 w 38100"/>
                  <a:gd name="connsiteY13" fmla="*/ 43910 h 47625"/>
                  <a:gd name="connsiteX14" fmla="*/ 27622 w 38100"/>
                  <a:gd name="connsiteY14" fmla="*/ 43910 h 47625"/>
                  <a:gd name="connsiteX15" fmla="*/ 16288 w 38100"/>
                  <a:gd name="connsiteY15" fmla="*/ 28099 h 47625"/>
                  <a:gd name="connsiteX16" fmla="*/ 12668 w 38100"/>
                  <a:gd name="connsiteY16" fmla="*/ 33814 h 47625"/>
                  <a:gd name="connsiteX17" fmla="*/ 16574 w 38100"/>
                  <a:gd name="connsiteY17" fmla="*/ 38481 h 47625"/>
                  <a:gd name="connsiteX18" fmla="*/ 21908 w 38100"/>
                  <a:gd name="connsiteY18" fmla="*/ 36004 h 47625"/>
                  <a:gd name="connsiteX19" fmla="*/ 16192 w 38100"/>
                  <a:gd name="connsiteY19" fmla="*/ 28099 h 47625"/>
                  <a:gd name="connsiteX20" fmla="*/ 21050 w 38100"/>
                  <a:gd name="connsiteY20" fmla="*/ 16478 h 47625"/>
                  <a:gd name="connsiteX21" fmla="*/ 18193 w 38100"/>
                  <a:gd name="connsiteY21" fmla="*/ 12954 h 47625"/>
                  <a:gd name="connsiteX22" fmla="*/ 15526 w 38100"/>
                  <a:gd name="connsiteY22" fmla="*/ 16669 h 47625"/>
                  <a:gd name="connsiteX23" fmla="*/ 17621 w 38100"/>
                  <a:gd name="connsiteY23" fmla="*/ 20288 h 47625"/>
                  <a:gd name="connsiteX24" fmla="*/ 21050 w 38100"/>
                  <a:gd name="connsiteY24" fmla="*/ 16478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38100" h="47625">
                    <a:moveTo>
                      <a:pt x="27622" y="44005"/>
                    </a:moveTo>
                    <a:lnTo>
                      <a:pt x="25432" y="40767"/>
                    </a:lnTo>
                    <a:cubicBezTo>
                      <a:pt x="22479" y="43720"/>
                      <a:pt x="19717" y="44863"/>
                      <a:pt x="16383" y="44863"/>
                    </a:cubicBezTo>
                    <a:cubicBezTo>
                      <a:pt x="11049" y="44863"/>
                      <a:pt x="7144" y="40386"/>
                      <a:pt x="7144" y="34290"/>
                    </a:cubicBezTo>
                    <a:cubicBezTo>
                      <a:pt x="7144" y="29813"/>
                      <a:pt x="9430" y="26098"/>
                      <a:pt x="12954" y="23336"/>
                    </a:cubicBezTo>
                    <a:cubicBezTo>
                      <a:pt x="11335" y="21050"/>
                      <a:pt x="10001" y="18859"/>
                      <a:pt x="10001" y="16097"/>
                    </a:cubicBezTo>
                    <a:cubicBezTo>
                      <a:pt x="10001" y="11144"/>
                      <a:pt x="12954" y="7144"/>
                      <a:pt x="18479" y="7144"/>
                    </a:cubicBezTo>
                    <a:cubicBezTo>
                      <a:pt x="23336" y="7144"/>
                      <a:pt x="26956" y="11620"/>
                      <a:pt x="26575" y="16478"/>
                    </a:cubicBezTo>
                    <a:cubicBezTo>
                      <a:pt x="26289" y="20574"/>
                      <a:pt x="24194" y="22860"/>
                      <a:pt x="21050" y="24955"/>
                    </a:cubicBezTo>
                    <a:lnTo>
                      <a:pt x="24955" y="30480"/>
                    </a:lnTo>
                    <a:cubicBezTo>
                      <a:pt x="25432" y="29146"/>
                      <a:pt x="25622" y="27622"/>
                      <a:pt x="25622" y="26289"/>
                    </a:cubicBezTo>
                    <a:lnTo>
                      <a:pt x="31242" y="26289"/>
                    </a:lnTo>
                    <a:cubicBezTo>
                      <a:pt x="31051" y="30290"/>
                      <a:pt x="29528" y="34766"/>
                      <a:pt x="28956" y="36004"/>
                    </a:cubicBezTo>
                    <a:lnTo>
                      <a:pt x="34480" y="43910"/>
                    </a:lnTo>
                    <a:lnTo>
                      <a:pt x="27622" y="43910"/>
                    </a:lnTo>
                    <a:close/>
                    <a:moveTo>
                      <a:pt x="16288" y="28099"/>
                    </a:moveTo>
                    <a:cubicBezTo>
                      <a:pt x="14669" y="29242"/>
                      <a:pt x="12668" y="30766"/>
                      <a:pt x="12668" y="33814"/>
                    </a:cubicBezTo>
                    <a:cubicBezTo>
                      <a:pt x="12668" y="36481"/>
                      <a:pt x="14383" y="38386"/>
                      <a:pt x="16574" y="38481"/>
                    </a:cubicBezTo>
                    <a:cubicBezTo>
                      <a:pt x="18669" y="38481"/>
                      <a:pt x="20383" y="37529"/>
                      <a:pt x="21908" y="36004"/>
                    </a:cubicBezTo>
                    <a:lnTo>
                      <a:pt x="16192" y="28099"/>
                    </a:lnTo>
                    <a:close/>
                    <a:moveTo>
                      <a:pt x="21050" y="16478"/>
                    </a:moveTo>
                    <a:cubicBezTo>
                      <a:pt x="21336" y="14192"/>
                      <a:pt x="19717" y="12954"/>
                      <a:pt x="18193" y="12954"/>
                    </a:cubicBezTo>
                    <a:cubicBezTo>
                      <a:pt x="16574" y="12954"/>
                      <a:pt x="14859" y="14478"/>
                      <a:pt x="15526" y="16669"/>
                    </a:cubicBezTo>
                    <a:cubicBezTo>
                      <a:pt x="16002" y="18097"/>
                      <a:pt x="16764" y="19145"/>
                      <a:pt x="17621" y="20288"/>
                    </a:cubicBezTo>
                    <a:cubicBezTo>
                      <a:pt x="19241" y="19241"/>
                      <a:pt x="20860" y="18002"/>
                      <a:pt x="21050" y="16478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3" name="자유형: 도형 652">
                <a:extLst>
                  <a:ext uri="{FF2B5EF4-FFF2-40B4-BE49-F238E27FC236}">
                    <a16:creationId xmlns:a16="http://schemas.microsoft.com/office/drawing/2014/main" id="{503D38F7-F5B2-4402-B45F-912969A1F73A}"/>
                  </a:ext>
                </a:extLst>
              </p:cNvPr>
              <p:cNvSpPr/>
              <p:nvPr/>
            </p:nvSpPr>
            <p:spPr>
              <a:xfrm>
                <a:off x="5759953" y="1890688"/>
                <a:ext cx="38100" cy="47625"/>
              </a:xfrm>
              <a:custGeom>
                <a:avLst/>
                <a:gdLst>
                  <a:gd name="connsiteX0" fmla="*/ 24860 w 38100"/>
                  <a:gd name="connsiteY0" fmla="*/ 42386 h 47625"/>
                  <a:gd name="connsiteX1" fmla="*/ 18574 w 38100"/>
                  <a:gd name="connsiteY1" fmla="*/ 42386 h 47625"/>
                  <a:gd name="connsiteX2" fmla="*/ 7144 w 38100"/>
                  <a:gd name="connsiteY2" fmla="*/ 7144 h 47625"/>
                  <a:gd name="connsiteX3" fmla="*/ 13049 w 38100"/>
                  <a:gd name="connsiteY3" fmla="*/ 7144 h 47625"/>
                  <a:gd name="connsiteX4" fmla="*/ 21717 w 38100"/>
                  <a:gd name="connsiteY4" fmla="*/ 33814 h 47625"/>
                  <a:gd name="connsiteX5" fmla="*/ 30290 w 38100"/>
                  <a:gd name="connsiteY5" fmla="*/ 7144 h 47625"/>
                  <a:gd name="connsiteX6" fmla="*/ 36290 w 38100"/>
                  <a:gd name="connsiteY6" fmla="*/ 7144 h 47625"/>
                  <a:gd name="connsiteX7" fmla="*/ 24860 w 38100"/>
                  <a:gd name="connsiteY7" fmla="*/ 4238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8100" h="47625">
                    <a:moveTo>
                      <a:pt x="24860" y="42386"/>
                    </a:moveTo>
                    <a:lnTo>
                      <a:pt x="18574" y="42386"/>
                    </a:lnTo>
                    <a:lnTo>
                      <a:pt x="7144" y="7144"/>
                    </a:lnTo>
                    <a:lnTo>
                      <a:pt x="13049" y="7144"/>
                    </a:lnTo>
                    <a:lnTo>
                      <a:pt x="21717" y="33814"/>
                    </a:lnTo>
                    <a:lnTo>
                      <a:pt x="30290" y="7144"/>
                    </a:lnTo>
                    <a:lnTo>
                      <a:pt x="36290" y="7144"/>
                    </a:lnTo>
                    <a:lnTo>
                      <a:pt x="24860" y="4238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4" name="자유형: 도형 653">
                <a:extLst>
                  <a:ext uri="{FF2B5EF4-FFF2-40B4-BE49-F238E27FC236}">
                    <a16:creationId xmlns:a16="http://schemas.microsoft.com/office/drawing/2014/main" id="{8C1D51DF-00BC-4377-99DD-4F8CEF9A9FFF}"/>
                  </a:ext>
                </a:extLst>
              </p:cNvPr>
              <p:cNvSpPr/>
              <p:nvPr/>
            </p:nvSpPr>
            <p:spPr>
              <a:xfrm>
                <a:off x="5791424" y="1899165"/>
                <a:ext cx="28575" cy="38100"/>
              </a:xfrm>
              <a:custGeom>
                <a:avLst/>
                <a:gdLst>
                  <a:gd name="connsiteX0" fmla="*/ 23298 w 28575"/>
                  <a:gd name="connsiteY0" fmla="*/ 33814 h 38100"/>
                  <a:gd name="connsiteX1" fmla="*/ 22536 w 28575"/>
                  <a:gd name="connsiteY1" fmla="*/ 31147 h 38100"/>
                  <a:gd name="connsiteX2" fmla="*/ 15487 w 28575"/>
                  <a:gd name="connsiteY2" fmla="*/ 34576 h 38100"/>
                  <a:gd name="connsiteX3" fmla="*/ 7201 w 28575"/>
                  <a:gd name="connsiteY3" fmla="*/ 27908 h 38100"/>
                  <a:gd name="connsiteX4" fmla="*/ 12725 w 28575"/>
                  <a:gd name="connsiteY4" fmla="*/ 18479 h 38100"/>
                  <a:gd name="connsiteX5" fmla="*/ 19488 w 28575"/>
                  <a:gd name="connsiteY5" fmla="*/ 17145 h 38100"/>
                  <a:gd name="connsiteX6" fmla="*/ 22441 w 28575"/>
                  <a:gd name="connsiteY6" fmla="*/ 14764 h 38100"/>
                  <a:gd name="connsiteX7" fmla="*/ 18059 w 28575"/>
                  <a:gd name="connsiteY7" fmla="*/ 12859 h 38100"/>
                  <a:gd name="connsiteX8" fmla="*/ 13297 w 28575"/>
                  <a:gd name="connsiteY8" fmla="*/ 17145 h 38100"/>
                  <a:gd name="connsiteX9" fmla="*/ 7867 w 28575"/>
                  <a:gd name="connsiteY9" fmla="*/ 17145 h 38100"/>
                  <a:gd name="connsiteX10" fmla="*/ 17964 w 28575"/>
                  <a:gd name="connsiteY10" fmla="*/ 7144 h 38100"/>
                  <a:gd name="connsiteX11" fmla="*/ 28251 w 28575"/>
                  <a:gd name="connsiteY11" fmla="*/ 15621 h 38100"/>
                  <a:gd name="connsiteX12" fmla="*/ 28251 w 28575"/>
                  <a:gd name="connsiteY12" fmla="*/ 29337 h 38100"/>
                  <a:gd name="connsiteX13" fmla="*/ 29013 w 28575"/>
                  <a:gd name="connsiteY13" fmla="*/ 33814 h 38100"/>
                  <a:gd name="connsiteX14" fmla="*/ 23298 w 28575"/>
                  <a:gd name="connsiteY14" fmla="*/ 33814 h 38100"/>
                  <a:gd name="connsiteX15" fmla="*/ 22536 w 28575"/>
                  <a:gd name="connsiteY15" fmla="*/ 21622 h 38100"/>
                  <a:gd name="connsiteX16" fmla="*/ 20250 w 28575"/>
                  <a:gd name="connsiteY16" fmla="*/ 22574 h 38100"/>
                  <a:gd name="connsiteX17" fmla="*/ 15011 w 28575"/>
                  <a:gd name="connsiteY17" fmla="*/ 23813 h 38100"/>
                  <a:gd name="connsiteX18" fmla="*/ 13106 w 28575"/>
                  <a:gd name="connsiteY18" fmla="*/ 26956 h 38100"/>
                  <a:gd name="connsiteX19" fmla="*/ 17773 w 28575"/>
                  <a:gd name="connsiteY19" fmla="*/ 27908 h 38100"/>
                  <a:gd name="connsiteX20" fmla="*/ 22536 w 28575"/>
                  <a:gd name="connsiteY20" fmla="*/ 23051 h 38100"/>
                  <a:gd name="connsiteX21" fmla="*/ 22536 w 28575"/>
                  <a:gd name="connsiteY21" fmla="*/ 2162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38100">
                    <a:moveTo>
                      <a:pt x="23298" y="33814"/>
                    </a:moveTo>
                    <a:cubicBezTo>
                      <a:pt x="22917" y="33147"/>
                      <a:pt x="22631" y="32195"/>
                      <a:pt x="22536" y="31147"/>
                    </a:cubicBezTo>
                    <a:cubicBezTo>
                      <a:pt x="21107" y="32671"/>
                      <a:pt x="18154" y="34290"/>
                      <a:pt x="15487" y="34576"/>
                    </a:cubicBezTo>
                    <a:cubicBezTo>
                      <a:pt x="11296" y="35052"/>
                      <a:pt x="7677" y="32671"/>
                      <a:pt x="7201" y="27908"/>
                    </a:cubicBezTo>
                    <a:cubicBezTo>
                      <a:pt x="6724" y="23241"/>
                      <a:pt x="9296" y="19812"/>
                      <a:pt x="12725" y="18479"/>
                    </a:cubicBezTo>
                    <a:cubicBezTo>
                      <a:pt x="15202" y="17526"/>
                      <a:pt x="18059" y="17431"/>
                      <a:pt x="19488" y="17145"/>
                    </a:cubicBezTo>
                    <a:cubicBezTo>
                      <a:pt x="20821" y="16859"/>
                      <a:pt x="22441" y="16288"/>
                      <a:pt x="22441" y="14764"/>
                    </a:cubicBezTo>
                    <a:cubicBezTo>
                      <a:pt x="22441" y="13716"/>
                      <a:pt x="20821" y="12859"/>
                      <a:pt x="18059" y="12859"/>
                    </a:cubicBezTo>
                    <a:cubicBezTo>
                      <a:pt x="15297" y="12859"/>
                      <a:pt x="13201" y="14669"/>
                      <a:pt x="13297" y="17145"/>
                    </a:cubicBezTo>
                    <a:lnTo>
                      <a:pt x="7867" y="17145"/>
                    </a:lnTo>
                    <a:cubicBezTo>
                      <a:pt x="7582" y="11430"/>
                      <a:pt x="12249" y="7144"/>
                      <a:pt x="17964" y="7144"/>
                    </a:cubicBezTo>
                    <a:cubicBezTo>
                      <a:pt x="23679" y="7144"/>
                      <a:pt x="28251" y="10192"/>
                      <a:pt x="28251" y="15621"/>
                    </a:cubicBezTo>
                    <a:lnTo>
                      <a:pt x="28251" y="29337"/>
                    </a:lnTo>
                    <a:cubicBezTo>
                      <a:pt x="28251" y="31242"/>
                      <a:pt x="28822" y="33338"/>
                      <a:pt x="29013" y="33814"/>
                    </a:cubicBezTo>
                    <a:lnTo>
                      <a:pt x="23298" y="33814"/>
                    </a:lnTo>
                    <a:close/>
                    <a:moveTo>
                      <a:pt x="22536" y="21622"/>
                    </a:moveTo>
                    <a:cubicBezTo>
                      <a:pt x="21964" y="22098"/>
                      <a:pt x="21012" y="22384"/>
                      <a:pt x="20250" y="22574"/>
                    </a:cubicBezTo>
                    <a:cubicBezTo>
                      <a:pt x="18535" y="23051"/>
                      <a:pt x="16249" y="23241"/>
                      <a:pt x="15011" y="23813"/>
                    </a:cubicBezTo>
                    <a:cubicBezTo>
                      <a:pt x="13583" y="24479"/>
                      <a:pt x="12630" y="25527"/>
                      <a:pt x="13106" y="26956"/>
                    </a:cubicBezTo>
                    <a:cubicBezTo>
                      <a:pt x="13678" y="28861"/>
                      <a:pt x="16154" y="28575"/>
                      <a:pt x="17773" y="27908"/>
                    </a:cubicBezTo>
                    <a:cubicBezTo>
                      <a:pt x="19869" y="27051"/>
                      <a:pt x="22631" y="24956"/>
                      <a:pt x="22536" y="23051"/>
                    </a:cubicBezTo>
                    <a:lnTo>
                      <a:pt x="22536" y="2162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5" name="자유형: 도형 654">
                <a:extLst>
                  <a:ext uri="{FF2B5EF4-FFF2-40B4-BE49-F238E27FC236}">
                    <a16:creationId xmlns:a16="http://schemas.microsoft.com/office/drawing/2014/main" id="{A25ECC2A-A752-461A-A635-B71EBC3863C7}"/>
                  </a:ext>
                </a:extLst>
              </p:cNvPr>
              <p:cNvSpPr/>
              <p:nvPr/>
            </p:nvSpPr>
            <p:spPr>
              <a:xfrm>
                <a:off x="5817008" y="1898784"/>
                <a:ext cx="28575" cy="38100"/>
              </a:xfrm>
              <a:custGeom>
                <a:avLst/>
                <a:gdLst>
                  <a:gd name="connsiteX0" fmla="*/ 28766 w 28575"/>
                  <a:gd name="connsiteY0" fmla="*/ 25432 h 38100"/>
                  <a:gd name="connsiteX1" fmla="*/ 18193 w 28575"/>
                  <a:gd name="connsiteY1" fmla="*/ 35147 h 38100"/>
                  <a:gd name="connsiteX2" fmla="*/ 7144 w 28575"/>
                  <a:gd name="connsiteY2" fmla="*/ 21145 h 38100"/>
                  <a:gd name="connsiteX3" fmla="*/ 18193 w 28575"/>
                  <a:gd name="connsiteY3" fmla="*/ 7144 h 38100"/>
                  <a:gd name="connsiteX4" fmla="*/ 28766 w 28575"/>
                  <a:gd name="connsiteY4" fmla="*/ 16859 h 38100"/>
                  <a:gd name="connsiteX5" fmla="*/ 22765 w 28575"/>
                  <a:gd name="connsiteY5" fmla="*/ 16859 h 38100"/>
                  <a:gd name="connsiteX6" fmla="*/ 18383 w 28575"/>
                  <a:gd name="connsiteY6" fmla="*/ 13430 h 38100"/>
                  <a:gd name="connsiteX7" fmla="*/ 13049 w 28575"/>
                  <a:gd name="connsiteY7" fmla="*/ 21145 h 38100"/>
                  <a:gd name="connsiteX8" fmla="*/ 18383 w 28575"/>
                  <a:gd name="connsiteY8" fmla="*/ 28956 h 38100"/>
                  <a:gd name="connsiteX9" fmla="*/ 22765 w 28575"/>
                  <a:gd name="connsiteY9" fmla="*/ 25432 h 38100"/>
                  <a:gd name="connsiteX10" fmla="*/ 28861 w 28575"/>
                  <a:gd name="connsiteY10" fmla="*/ 2543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8575" h="38100">
                    <a:moveTo>
                      <a:pt x="28766" y="25432"/>
                    </a:moveTo>
                    <a:cubicBezTo>
                      <a:pt x="27813" y="30194"/>
                      <a:pt x="24193" y="35147"/>
                      <a:pt x="18193" y="35147"/>
                    </a:cubicBezTo>
                    <a:cubicBezTo>
                      <a:pt x="11239" y="35147"/>
                      <a:pt x="7144" y="28861"/>
                      <a:pt x="7144" y="21145"/>
                    </a:cubicBezTo>
                    <a:cubicBezTo>
                      <a:pt x="7144" y="13430"/>
                      <a:pt x="11335" y="7144"/>
                      <a:pt x="18193" y="7144"/>
                    </a:cubicBezTo>
                    <a:cubicBezTo>
                      <a:pt x="24193" y="7144"/>
                      <a:pt x="28004" y="12573"/>
                      <a:pt x="28766" y="16859"/>
                    </a:cubicBezTo>
                    <a:lnTo>
                      <a:pt x="22765" y="16859"/>
                    </a:lnTo>
                    <a:cubicBezTo>
                      <a:pt x="22384" y="15526"/>
                      <a:pt x="21050" y="13430"/>
                      <a:pt x="18383" y="13430"/>
                    </a:cubicBezTo>
                    <a:cubicBezTo>
                      <a:pt x="14954" y="13430"/>
                      <a:pt x="13049" y="16859"/>
                      <a:pt x="13049" y="21145"/>
                    </a:cubicBezTo>
                    <a:cubicBezTo>
                      <a:pt x="13049" y="25432"/>
                      <a:pt x="15050" y="28956"/>
                      <a:pt x="18383" y="28956"/>
                    </a:cubicBezTo>
                    <a:cubicBezTo>
                      <a:pt x="20860" y="28956"/>
                      <a:pt x="22288" y="26860"/>
                      <a:pt x="22765" y="25432"/>
                    </a:cubicBezTo>
                    <a:lnTo>
                      <a:pt x="28861" y="25432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6" name="자유형: 도형 655">
                <a:extLst>
                  <a:ext uri="{FF2B5EF4-FFF2-40B4-BE49-F238E27FC236}">
                    <a16:creationId xmlns:a16="http://schemas.microsoft.com/office/drawing/2014/main" id="{4DD0ED2C-4FD0-4308-9FBC-D4A92EB7D8F0}"/>
                  </a:ext>
                </a:extLst>
              </p:cNvPr>
              <p:cNvSpPr/>
              <p:nvPr/>
            </p:nvSpPr>
            <p:spPr>
              <a:xfrm>
                <a:off x="5842916" y="1900118"/>
                <a:ext cx="28575" cy="38100"/>
              </a:xfrm>
              <a:custGeom>
                <a:avLst/>
                <a:gdLst>
                  <a:gd name="connsiteX0" fmla="*/ 21050 w 28575"/>
                  <a:gd name="connsiteY0" fmla="*/ 32861 h 38100"/>
                  <a:gd name="connsiteX1" fmla="*/ 21050 w 28575"/>
                  <a:gd name="connsiteY1" fmla="*/ 30861 h 38100"/>
                  <a:gd name="connsiteX2" fmla="*/ 14192 w 28575"/>
                  <a:gd name="connsiteY2" fmla="*/ 33623 h 38100"/>
                  <a:gd name="connsiteX3" fmla="*/ 7144 w 28575"/>
                  <a:gd name="connsiteY3" fmla="*/ 24384 h 38100"/>
                  <a:gd name="connsiteX4" fmla="*/ 7144 w 28575"/>
                  <a:gd name="connsiteY4" fmla="*/ 7144 h 38100"/>
                  <a:gd name="connsiteX5" fmla="*/ 12954 w 28575"/>
                  <a:gd name="connsiteY5" fmla="*/ 7144 h 38100"/>
                  <a:gd name="connsiteX6" fmla="*/ 12954 w 28575"/>
                  <a:gd name="connsiteY6" fmla="*/ 21622 h 38100"/>
                  <a:gd name="connsiteX7" fmla="*/ 16764 w 28575"/>
                  <a:gd name="connsiteY7" fmla="*/ 27432 h 38100"/>
                  <a:gd name="connsiteX8" fmla="*/ 21146 w 28575"/>
                  <a:gd name="connsiteY8" fmla="*/ 21145 h 38100"/>
                  <a:gd name="connsiteX9" fmla="*/ 21146 w 28575"/>
                  <a:gd name="connsiteY9" fmla="*/ 7239 h 38100"/>
                  <a:gd name="connsiteX10" fmla="*/ 26860 w 28575"/>
                  <a:gd name="connsiteY10" fmla="*/ 7239 h 38100"/>
                  <a:gd name="connsiteX11" fmla="*/ 26860 w 28575"/>
                  <a:gd name="connsiteY11" fmla="*/ 32956 h 38100"/>
                  <a:gd name="connsiteX12" fmla="*/ 21146 w 28575"/>
                  <a:gd name="connsiteY12" fmla="*/ 3295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21050" y="32861"/>
                    </a:moveTo>
                    <a:lnTo>
                      <a:pt x="21050" y="30861"/>
                    </a:lnTo>
                    <a:cubicBezTo>
                      <a:pt x="19621" y="32576"/>
                      <a:pt x="17050" y="33909"/>
                      <a:pt x="14192" y="33623"/>
                    </a:cubicBezTo>
                    <a:cubicBezTo>
                      <a:pt x="9620" y="33242"/>
                      <a:pt x="7144" y="28766"/>
                      <a:pt x="7144" y="24384"/>
                    </a:cubicBezTo>
                    <a:lnTo>
                      <a:pt x="7144" y="7144"/>
                    </a:lnTo>
                    <a:lnTo>
                      <a:pt x="12954" y="7144"/>
                    </a:lnTo>
                    <a:lnTo>
                      <a:pt x="12954" y="21622"/>
                    </a:lnTo>
                    <a:cubicBezTo>
                      <a:pt x="12954" y="25432"/>
                      <a:pt x="14192" y="27432"/>
                      <a:pt x="16764" y="27432"/>
                    </a:cubicBezTo>
                    <a:cubicBezTo>
                      <a:pt x="19526" y="27432"/>
                      <a:pt x="21146" y="24956"/>
                      <a:pt x="21146" y="21145"/>
                    </a:cubicBezTo>
                    <a:lnTo>
                      <a:pt x="21146" y="7239"/>
                    </a:lnTo>
                    <a:lnTo>
                      <a:pt x="26860" y="7239"/>
                    </a:lnTo>
                    <a:lnTo>
                      <a:pt x="26860" y="32956"/>
                    </a:lnTo>
                    <a:lnTo>
                      <a:pt x="21146" y="3295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7" name="자유형: 도형 656">
                <a:extLst>
                  <a:ext uri="{FF2B5EF4-FFF2-40B4-BE49-F238E27FC236}">
                    <a16:creationId xmlns:a16="http://schemas.microsoft.com/office/drawing/2014/main" id="{2497F712-B163-4DBC-8E40-6E0CFBF2AECA}"/>
                  </a:ext>
                </a:extLst>
              </p:cNvPr>
              <p:cNvSpPr/>
              <p:nvPr/>
            </p:nvSpPr>
            <p:spPr>
              <a:xfrm>
                <a:off x="5868633" y="1900118"/>
                <a:ext cx="28575" cy="38100"/>
              </a:xfrm>
              <a:custGeom>
                <a:avLst/>
                <a:gdLst>
                  <a:gd name="connsiteX0" fmla="*/ 21050 w 28575"/>
                  <a:gd name="connsiteY0" fmla="*/ 32861 h 38100"/>
                  <a:gd name="connsiteX1" fmla="*/ 21050 w 28575"/>
                  <a:gd name="connsiteY1" fmla="*/ 30861 h 38100"/>
                  <a:gd name="connsiteX2" fmla="*/ 14192 w 28575"/>
                  <a:gd name="connsiteY2" fmla="*/ 33623 h 38100"/>
                  <a:gd name="connsiteX3" fmla="*/ 7144 w 28575"/>
                  <a:gd name="connsiteY3" fmla="*/ 24384 h 38100"/>
                  <a:gd name="connsiteX4" fmla="*/ 7144 w 28575"/>
                  <a:gd name="connsiteY4" fmla="*/ 7144 h 38100"/>
                  <a:gd name="connsiteX5" fmla="*/ 12859 w 28575"/>
                  <a:gd name="connsiteY5" fmla="*/ 7144 h 38100"/>
                  <a:gd name="connsiteX6" fmla="*/ 12859 w 28575"/>
                  <a:gd name="connsiteY6" fmla="*/ 21622 h 38100"/>
                  <a:gd name="connsiteX7" fmla="*/ 16669 w 28575"/>
                  <a:gd name="connsiteY7" fmla="*/ 27432 h 38100"/>
                  <a:gd name="connsiteX8" fmla="*/ 21050 w 28575"/>
                  <a:gd name="connsiteY8" fmla="*/ 21145 h 38100"/>
                  <a:gd name="connsiteX9" fmla="*/ 21050 w 28575"/>
                  <a:gd name="connsiteY9" fmla="*/ 7239 h 38100"/>
                  <a:gd name="connsiteX10" fmla="*/ 26765 w 28575"/>
                  <a:gd name="connsiteY10" fmla="*/ 7239 h 38100"/>
                  <a:gd name="connsiteX11" fmla="*/ 26765 w 28575"/>
                  <a:gd name="connsiteY11" fmla="*/ 32956 h 38100"/>
                  <a:gd name="connsiteX12" fmla="*/ 21050 w 28575"/>
                  <a:gd name="connsiteY12" fmla="*/ 3295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21050" y="32861"/>
                    </a:moveTo>
                    <a:lnTo>
                      <a:pt x="21050" y="30861"/>
                    </a:lnTo>
                    <a:cubicBezTo>
                      <a:pt x="19621" y="32576"/>
                      <a:pt x="17050" y="33909"/>
                      <a:pt x="14192" y="33623"/>
                    </a:cubicBezTo>
                    <a:cubicBezTo>
                      <a:pt x="9620" y="33242"/>
                      <a:pt x="7144" y="28766"/>
                      <a:pt x="7144" y="24384"/>
                    </a:cubicBezTo>
                    <a:lnTo>
                      <a:pt x="7144" y="7144"/>
                    </a:lnTo>
                    <a:lnTo>
                      <a:pt x="12859" y="7144"/>
                    </a:lnTo>
                    <a:lnTo>
                      <a:pt x="12859" y="21622"/>
                    </a:lnTo>
                    <a:cubicBezTo>
                      <a:pt x="12859" y="25432"/>
                      <a:pt x="14097" y="27432"/>
                      <a:pt x="16669" y="27432"/>
                    </a:cubicBezTo>
                    <a:cubicBezTo>
                      <a:pt x="19431" y="27432"/>
                      <a:pt x="21050" y="24956"/>
                      <a:pt x="21050" y="21145"/>
                    </a:cubicBezTo>
                    <a:lnTo>
                      <a:pt x="21050" y="7239"/>
                    </a:lnTo>
                    <a:lnTo>
                      <a:pt x="26765" y="7239"/>
                    </a:lnTo>
                    <a:lnTo>
                      <a:pt x="26765" y="32956"/>
                    </a:lnTo>
                    <a:lnTo>
                      <a:pt x="21050" y="3295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8" name="자유형: 도형 657">
                <a:extLst>
                  <a:ext uri="{FF2B5EF4-FFF2-40B4-BE49-F238E27FC236}">
                    <a16:creationId xmlns:a16="http://schemas.microsoft.com/office/drawing/2014/main" id="{10DF271D-0BE3-4CAF-8809-8E7EA8424345}"/>
                  </a:ext>
                </a:extLst>
              </p:cNvPr>
              <p:cNvSpPr/>
              <p:nvPr/>
            </p:nvSpPr>
            <p:spPr>
              <a:xfrm>
                <a:off x="5894446" y="1899103"/>
                <a:ext cx="38100" cy="38100"/>
              </a:xfrm>
              <a:custGeom>
                <a:avLst/>
                <a:gdLst>
                  <a:gd name="connsiteX0" fmla="*/ 36195 w 38100"/>
                  <a:gd name="connsiteY0" fmla="*/ 33876 h 38100"/>
                  <a:gd name="connsiteX1" fmla="*/ 30480 w 38100"/>
                  <a:gd name="connsiteY1" fmla="*/ 33876 h 38100"/>
                  <a:gd name="connsiteX2" fmla="*/ 30480 w 38100"/>
                  <a:gd name="connsiteY2" fmla="*/ 18826 h 38100"/>
                  <a:gd name="connsiteX3" fmla="*/ 27813 w 38100"/>
                  <a:gd name="connsiteY3" fmla="*/ 13492 h 38100"/>
                  <a:gd name="connsiteX4" fmla="*/ 24479 w 38100"/>
                  <a:gd name="connsiteY4" fmla="*/ 19398 h 38100"/>
                  <a:gd name="connsiteX5" fmla="*/ 24479 w 38100"/>
                  <a:gd name="connsiteY5" fmla="*/ 33876 h 38100"/>
                  <a:gd name="connsiteX6" fmla="*/ 18764 w 38100"/>
                  <a:gd name="connsiteY6" fmla="*/ 33876 h 38100"/>
                  <a:gd name="connsiteX7" fmla="*/ 18764 w 38100"/>
                  <a:gd name="connsiteY7" fmla="*/ 18826 h 38100"/>
                  <a:gd name="connsiteX8" fmla="*/ 16002 w 38100"/>
                  <a:gd name="connsiteY8" fmla="*/ 13492 h 38100"/>
                  <a:gd name="connsiteX9" fmla="*/ 12859 w 38100"/>
                  <a:gd name="connsiteY9" fmla="*/ 19398 h 38100"/>
                  <a:gd name="connsiteX10" fmla="*/ 12859 w 38100"/>
                  <a:gd name="connsiteY10" fmla="*/ 33876 h 38100"/>
                  <a:gd name="connsiteX11" fmla="*/ 7144 w 38100"/>
                  <a:gd name="connsiteY11" fmla="*/ 33876 h 38100"/>
                  <a:gd name="connsiteX12" fmla="*/ 7144 w 38100"/>
                  <a:gd name="connsiteY12" fmla="*/ 8158 h 38100"/>
                  <a:gd name="connsiteX13" fmla="*/ 12859 w 38100"/>
                  <a:gd name="connsiteY13" fmla="*/ 8158 h 38100"/>
                  <a:gd name="connsiteX14" fmla="*/ 12859 w 38100"/>
                  <a:gd name="connsiteY14" fmla="*/ 10063 h 38100"/>
                  <a:gd name="connsiteX15" fmla="*/ 18097 w 38100"/>
                  <a:gd name="connsiteY15" fmla="*/ 7301 h 38100"/>
                  <a:gd name="connsiteX16" fmla="*/ 23241 w 38100"/>
                  <a:gd name="connsiteY16" fmla="*/ 10539 h 38100"/>
                  <a:gd name="connsiteX17" fmla="*/ 30004 w 38100"/>
                  <a:gd name="connsiteY17" fmla="*/ 7206 h 38100"/>
                  <a:gd name="connsiteX18" fmla="*/ 36195 w 38100"/>
                  <a:gd name="connsiteY18" fmla="*/ 16064 h 38100"/>
                  <a:gd name="connsiteX19" fmla="*/ 36195 w 38100"/>
                  <a:gd name="connsiteY19" fmla="*/ 3378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38100" h="38100">
                    <a:moveTo>
                      <a:pt x="36195" y="33876"/>
                    </a:moveTo>
                    <a:lnTo>
                      <a:pt x="30480" y="33876"/>
                    </a:lnTo>
                    <a:lnTo>
                      <a:pt x="30480" y="18826"/>
                    </a:lnTo>
                    <a:cubicBezTo>
                      <a:pt x="30480" y="15873"/>
                      <a:pt x="30004" y="13397"/>
                      <a:pt x="27813" y="13492"/>
                    </a:cubicBezTo>
                    <a:cubicBezTo>
                      <a:pt x="25622" y="13492"/>
                      <a:pt x="24479" y="15588"/>
                      <a:pt x="24479" y="19398"/>
                    </a:cubicBezTo>
                    <a:lnTo>
                      <a:pt x="24479" y="33876"/>
                    </a:lnTo>
                    <a:lnTo>
                      <a:pt x="18764" y="33876"/>
                    </a:lnTo>
                    <a:lnTo>
                      <a:pt x="18764" y="18826"/>
                    </a:lnTo>
                    <a:cubicBezTo>
                      <a:pt x="18764" y="15873"/>
                      <a:pt x="18193" y="13397"/>
                      <a:pt x="16002" y="13492"/>
                    </a:cubicBezTo>
                    <a:cubicBezTo>
                      <a:pt x="13811" y="13492"/>
                      <a:pt x="12859" y="15588"/>
                      <a:pt x="12859" y="19398"/>
                    </a:cubicBezTo>
                    <a:lnTo>
                      <a:pt x="12859" y="33876"/>
                    </a:lnTo>
                    <a:lnTo>
                      <a:pt x="7144" y="33876"/>
                    </a:lnTo>
                    <a:lnTo>
                      <a:pt x="7144" y="8158"/>
                    </a:lnTo>
                    <a:lnTo>
                      <a:pt x="12859" y="8158"/>
                    </a:lnTo>
                    <a:lnTo>
                      <a:pt x="12859" y="10063"/>
                    </a:lnTo>
                    <a:cubicBezTo>
                      <a:pt x="13811" y="8825"/>
                      <a:pt x="15430" y="7301"/>
                      <a:pt x="18097" y="7301"/>
                    </a:cubicBezTo>
                    <a:cubicBezTo>
                      <a:pt x="20383" y="7301"/>
                      <a:pt x="22288" y="8730"/>
                      <a:pt x="23241" y="10539"/>
                    </a:cubicBezTo>
                    <a:cubicBezTo>
                      <a:pt x="24289" y="9111"/>
                      <a:pt x="25813" y="6729"/>
                      <a:pt x="30004" y="7206"/>
                    </a:cubicBezTo>
                    <a:cubicBezTo>
                      <a:pt x="34099" y="7587"/>
                      <a:pt x="36195" y="11778"/>
                      <a:pt x="36195" y="16064"/>
                    </a:cubicBezTo>
                    <a:lnTo>
                      <a:pt x="36195" y="3378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59" name="자유형: 도형 658">
                <a:extLst>
                  <a:ext uri="{FF2B5EF4-FFF2-40B4-BE49-F238E27FC236}">
                    <a16:creationId xmlns:a16="http://schemas.microsoft.com/office/drawing/2014/main" id="{A1F71870-D4F2-4E33-93ED-4793255A60B7}"/>
                  </a:ext>
                </a:extLst>
              </p:cNvPr>
              <p:cNvSpPr/>
              <p:nvPr/>
            </p:nvSpPr>
            <p:spPr>
              <a:xfrm>
                <a:off x="5588312" y="1944980"/>
                <a:ext cx="28575" cy="47625"/>
              </a:xfrm>
              <a:custGeom>
                <a:avLst/>
                <a:gdLst>
                  <a:gd name="connsiteX0" fmla="*/ 7144 w 28575"/>
                  <a:gd name="connsiteY0" fmla="*/ 42196 h 47625"/>
                  <a:gd name="connsiteX1" fmla="*/ 7144 w 28575"/>
                  <a:gd name="connsiteY1" fmla="*/ 7144 h 47625"/>
                  <a:gd name="connsiteX2" fmla="*/ 28385 w 28575"/>
                  <a:gd name="connsiteY2" fmla="*/ 7144 h 47625"/>
                  <a:gd name="connsiteX3" fmla="*/ 28385 w 28575"/>
                  <a:gd name="connsiteY3" fmla="*/ 13430 h 47625"/>
                  <a:gd name="connsiteX4" fmla="*/ 12859 w 28575"/>
                  <a:gd name="connsiteY4" fmla="*/ 13430 h 47625"/>
                  <a:gd name="connsiteX5" fmla="*/ 12859 w 28575"/>
                  <a:gd name="connsiteY5" fmla="*/ 21241 h 47625"/>
                  <a:gd name="connsiteX6" fmla="*/ 27623 w 28575"/>
                  <a:gd name="connsiteY6" fmla="*/ 21241 h 47625"/>
                  <a:gd name="connsiteX7" fmla="*/ 27623 w 28575"/>
                  <a:gd name="connsiteY7" fmla="*/ 27337 h 47625"/>
                  <a:gd name="connsiteX8" fmla="*/ 12859 w 28575"/>
                  <a:gd name="connsiteY8" fmla="*/ 27337 h 47625"/>
                  <a:gd name="connsiteX9" fmla="*/ 12859 w 28575"/>
                  <a:gd name="connsiteY9" fmla="*/ 35909 h 47625"/>
                  <a:gd name="connsiteX10" fmla="*/ 28766 w 28575"/>
                  <a:gd name="connsiteY10" fmla="*/ 36005 h 47625"/>
                  <a:gd name="connsiteX11" fmla="*/ 28766 w 28575"/>
                  <a:gd name="connsiteY11" fmla="*/ 42196 h 47625"/>
                  <a:gd name="connsiteX12" fmla="*/ 7144 w 28575"/>
                  <a:gd name="connsiteY12" fmla="*/ 4219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47625">
                    <a:moveTo>
                      <a:pt x="7144" y="42196"/>
                    </a:moveTo>
                    <a:lnTo>
                      <a:pt x="7144" y="7144"/>
                    </a:lnTo>
                    <a:lnTo>
                      <a:pt x="28385" y="7144"/>
                    </a:lnTo>
                    <a:lnTo>
                      <a:pt x="28385" y="13430"/>
                    </a:lnTo>
                    <a:lnTo>
                      <a:pt x="12859" y="13430"/>
                    </a:lnTo>
                    <a:lnTo>
                      <a:pt x="12859" y="21241"/>
                    </a:lnTo>
                    <a:lnTo>
                      <a:pt x="27623" y="21241"/>
                    </a:lnTo>
                    <a:lnTo>
                      <a:pt x="27623" y="27337"/>
                    </a:lnTo>
                    <a:lnTo>
                      <a:pt x="12859" y="27337"/>
                    </a:lnTo>
                    <a:lnTo>
                      <a:pt x="12859" y="35909"/>
                    </a:lnTo>
                    <a:lnTo>
                      <a:pt x="28766" y="36005"/>
                    </a:lnTo>
                    <a:lnTo>
                      <a:pt x="28766" y="42196"/>
                    </a:lnTo>
                    <a:lnTo>
                      <a:pt x="7144" y="4219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0" name="자유형: 도형 659">
                <a:extLst>
                  <a:ext uri="{FF2B5EF4-FFF2-40B4-BE49-F238E27FC236}">
                    <a16:creationId xmlns:a16="http://schemas.microsoft.com/office/drawing/2014/main" id="{446EFA69-5D0D-426E-9604-FA44476B6CFA}"/>
                  </a:ext>
                </a:extLst>
              </p:cNvPr>
              <p:cNvSpPr/>
              <p:nvPr/>
            </p:nvSpPr>
            <p:spPr>
              <a:xfrm>
                <a:off x="5615173" y="1953226"/>
                <a:ext cx="28575" cy="38100"/>
              </a:xfrm>
              <a:custGeom>
                <a:avLst/>
                <a:gdLst>
                  <a:gd name="connsiteX0" fmla="*/ 26670 w 28575"/>
                  <a:gd name="connsiteY0" fmla="*/ 33855 h 38100"/>
                  <a:gd name="connsiteX1" fmla="*/ 20955 w 28575"/>
                  <a:gd name="connsiteY1" fmla="*/ 33855 h 38100"/>
                  <a:gd name="connsiteX2" fmla="*/ 20955 w 28575"/>
                  <a:gd name="connsiteY2" fmla="*/ 19567 h 38100"/>
                  <a:gd name="connsiteX3" fmla="*/ 17240 w 28575"/>
                  <a:gd name="connsiteY3" fmla="*/ 13662 h 38100"/>
                  <a:gd name="connsiteX4" fmla="*/ 12859 w 28575"/>
                  <a:gd name="connsiteY4" fmla="*/ 19758 h 38100"/>
                  <a:gd name="connsiteX5" fmla="*/ 12859 w 28575"/>
                  <a:gd name="connsiteY5" fmla="*/ 33855 h 38100"/>
                  <a:gd name="connsiteX6" fmla="*/ 7144 w 28575"/>
                  <a:gd name="connsiteY6" fmla="*/ 33855 h 38100"/>
                  <a:gd name="connsiteX7" fmla="*/ 7144 w 28575"/>
                  <a:gd name="connsiteY7" fmla="*/ 8137 h 38100"/>
                  <a:gd name="connsiteX8" fmla="*/ 12859 w 28575"/>
                  <a:gd name="connsiteY8" fmla="*/ 8137 h 38100"/>
                  <a:gd name="connsiteX9" fmla="*/ 12859 w 28575"/>
                  <a:gd name="connsiteY9" fmla="*/ 9852 h 38100"/>
                  <a:gd name="connsiteX10" fmla="*/ 19717 w 28575"/>
                  <a:gd name="connsiteY10" fmla="*/ 7185 h 38100"/>
                  <a:gd name="connsiteX11" fmla="*/ 26765 w 28575"/>
                  <a:gd name="connsiteY11" fmla="*/ 16329 h 38100"/>
                  <a:gd name="connsiteX12" fmla="*/ 26765 w 28575"/>
                  <a:gd name="connsiteY12" fmla="*/ 3376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26670" y="33855"/>
                    </a:moveTo>
                    <a:lnTo>
                      <a:pt x="20955" y="33855"/>
                    </a:lnTo>
                    <a:lnTo>
                      <a:pt x="20955" y="19567"/>
                    </a:lnTo>
                    <a:cubicBezTo>
                      <a:pt x="20955" y="15853"/>
                      <a:pt x="19812" y="13662"/>
                      <a:pt x="17240" y="13662"/>
                    </a:cubicBezTo>
                    <a:cubicBezTo>
                      <a:pt x="14478" y="13662"/>
                      <a:pt x="12859" y="15948"/>
                      <a:pt x="12859" y="19758"/>
                    </a:cubicBezTo>
                    <a:lnTo>
                      <a:pt x="12859" y="33855"/>
                    </a:lnTo>
                    <a:lnTo>
                      <a:pt x="7144" y="33855"/>
                    </a:lnTo>
                    <a:lnTo>
                      <a:pt x="7144" y="8137"/>
                    </a:lnTo>
                    <a:lnTo>
                      <a:pt x="12859" y="8137"/>
                    </a:lnTo>
                    <a:lnTo>
                      <a:pt x="12859" y="9852"/>
                    </a:lnTo>
                    <a:cubicBezTo>
                      <a:pt x="14288" y="8137"/>
                      <a:pt x="16478" y="6899"/>
                      <a:pt x="19717" y="7185"/>
                    </a:cubicBezTo>
                    <a:cubicBezTo>
                      <a:pt x="24289" y="7661"/>
                      <a:pt x="26765" y="12519"/>
                      <a:pt x="26765" y="16329"/>
                    </a:cubicBezTo>
                    <a:lnTo>
                      <a:pt x="26765" y="3376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1" name="자유형: 도형 660">
                <a:extLst>
                  <a:ext uri="{FF2B5EF4-FFF2-40B4-BE49-F238E27FC236}">
                    <a16:creationId xmlns:a16="http://schemas.microsoft.com/office/drawing/2014/main" id="{863F80E2-AE52-4498-841F-97C54C1970D8}"/>
                  </a:ext>
                </a:extLst>
              </p:cNvPr>
              <p:cNvSpPr/>
              <p:nvPr/>
            </p:nvSpPr>
            <p:spPr>
              <a:xfrm>
                <a:off x="5639367" y="1953362"/>
                <a:ext cx="28575" cy="47625"/>
              </a:xfrm>
              <a:custGeom>
                <a:avLst/>
                <a:gdLst>
                  <a:gd name="connsiteX0" fmla="*/ 29242 w 28575"/>
                  <a:gd name="connsiteY0" fmla="*/ 30861 h 47625"/>
                  <a:gd name="connsiteX1" fmla="*/ 18288 w 28575"/>
                  <a:gd name="connsiteY1" fmla="*/ 42005 h 47625"/>
                  <a:gd name="connsiteX2" fmla="*/ 7810 w 28575"/>
                  <a:gd name="connsiteY2" fmla="*/ 33052 h 47625"/>
                  <a:gd name="connsiteX3" fmla="*/ 13525 w 28575"/>
                  <a:gd name="connsiteY3" fmla="*/ 33052 h 47625"/>
                  <a:gd name="connsiteX4" fmla="*/ 18383 w 28575"/>
                  <a:gd name="connsiteY4" fmla="*/ 36290 h 47625"/>
                  <a:gd name="connsiteX5" fmla="*/ 23527 w 28575"/>
                  <a:gd name="connsiteY5" fmla="*/ 31337 h 47625"/>
                  <a:gd name="connsiteX6" fmla="*/ 23527 w 28575"/>
                  <a:gd name="connsiteY6" fmla="*/ 28956 h 47625"/>
                  <a:gd name="connsiteX7" fmla="*/ 16954 w 28575"/>
                  <a:gd name="connsiteY7" fmla="*/ 31814 h 47625"/>
                  <a:gd name="connsiteX8" fmla="*/ 7144 w 28575"/>
                  <a:gd name="connsiteY8" fmla="*/ 19336 h 47625"/>
                  <a:gd name="connsiteX9" fmla="*/ 16954 w 28575"/>
                  <a:gd name="connsiteY9" fmla="*/ 7144 h 47625"/>
                  <a:gd name="connsiteX10" fmla="*/ 23527 w 28575"/>
                  <a:gd name="connsiteY10" fmla="*/ 9620 h 47625"/>
                  <a:gd name="connsiteX11" fmla="*/ 23527 w 28575"/>
                  <a:gd name="connsiteY11" fmla="*/ 7906 h 47625"/>
                  <a:gd name="connsiteX12" fmla="*/ 29242 w 28575"/>
                  <a:gd name="connsiteY12" fmla="*/ 7906 h 47625"/>
                  <a:gd name="connsiteX13" fmla="*/ 29242 w 28575"/>
                  <a:gd name="connsiteY13" fmla="*/ 30766 h 47625"/>
                  <a:gd name="connsiteX14" fmla="*/ 23527 w 28575"/>
                  <a:gd name="connsiteY14" fmla="*/ 19431 h 47625"/>
                  <a:gd name="connsiteX15" fmla="*/ 18097 w 28575"/>
                  <a:gd name="connsiteY15" fmla="*/ 12859 h 47625"/>
                  <a:gd name="connsiteX16" fmla="*/ 12859 w 28575"/>
                  <a:gd name="connsiteY16" fmla="*/ 19431 h 47625"/>
                  <a:gd name="connsiteX17" fmla="*/ 18097 w 28575"/>
                  <a:gd name="connsiteY17" fmla="*/ 26098 h 47625"/>
                  <a:gd name="connsiteX18" fmla="*/ 23527 w 28575"/>
                  <a:gd name="connsiteY18" fmla="*/ 1943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47625">
                    <a:moveTo>
                      <a:pt x="29242" y="30861"/>
                    </a:moveTo>
                    <a:cubicBezTo>
                      <a:pt x="29242" y="39529"/>
                      <a:pt x="23146" y="42005"/>
                      <a:pt x="18288" y="42005"/>
                    </a:cubicBezTo>
                    <a:cubicBezTo>
                      <a:pt x="11906" y="42005"/>
                      <a:pt x="8096" y="37719"/>
                      <a:pt x="7810" y="33052"/>
                    </a:cubicBezTo>
                    <a:lnTo>
                      <a:pt x="13525" y="33052"/>
                    </a:lnTo>
                    <a:cubicBezTo>
                      <a:pt x="13525" y="34862"/>
                      <a:pt x="15811" y="36290"/>
                      <a:pt x="18383" y="36290"/>
                    </a:cubicBezTo>
                    <a:cubicBezTo>
                      <a:pt x="21241" y="36290"/>
                      <a:pt x="23527" y="34671"/>
                      <a:pt x="23527" y="31337"/>
                    </a:cubicBezTo>
                    <a:lnTo>
                      <a:pt x="23527" y="28956"/>
                    </a:lnTo>
                    <a:cubicBezTo>
                      <a:pt x="21812" y="30766"/>
                      <a:pt x="19526" y="31814"/>
                      <a:pt x="16954" y="31814"/>
                    </a:cubicBezTo>
                    <a:cubicBezTo>
                      <a:pt x="10954" y="31814"/>
                      <a:pt x="7144" y="26575"/>
                      <a:pt x="7144" y="19336"/>
                    </a:cubicBezTo>
                    <a:cubicBezTo>
                      <a:pt x="7144" y="12097"/>
                      <a:pt x="11620" y="7144"/>
                      <a:pt x="16954" y="7144"/>
                    </a:cubicBezTo>
                    <a:cubicBezTo>
                      <a:pt x="19526" y="7144"/>
                      <a:pt x="21812" y="7906"/>
                      <a:pt x="23527" y="9620"/>
                    </a:cubicBezTo>
                    <a:lnTo>
                      <a:pt x="23527" y="7906"/>
                    </a:lnTo>
                    <a:lnTo>
                      <a:pt x="29242" y="7906"/>
                    </a:lnTo>
                    <a:lnTo>
                      <a:pt x="29242" y="30766"/>
                    </a:lnTo>
                    <a:close/>
                    <a:moveTo>
                      <a:pt x="23527" y="19431"/>
                    </a:moveTo>
                    <a:cubicBezTo>
                      <a:pt x="23527" y="15430"/>
                      <a:pt x="21431" y="12859"/>
                      <a:pt x="18097" y="12859"/>
                    </a:cubicBezTo>
                    <a:cubicBezTo>
                      <a:pt x="14764" y="12859"/>
                      <a:pt x="12859" y="15526"/>
                      <a:pt x="12859" y="19431"/>
                    </a:cubicBezTo>
                    <a:cubicBezTo>
                      <a:pt x="12859" y="23336"/>
                      <a:pt x="14859" y="26098"/>
                      <a:pt x="18097" y="26098"/>
                    </a:cubicBezTo>
                    <a:cubicBezTo>
                      <a:pt x="21336" y="26098"/>
                      <a:pt x="23527" y="23431"/>
                      <a:pt x="23527" y="19431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2" name="자유형: 도형 661">
                <a:extLst>
                  <a:ext uri="{FF2B5EF4-FFF2-40B4-BE49-F238E27FC236}">
                    <a16:creationId xmlns:a16="http://schemas.microsoft.com/office/drawing/2014/main" id="{C143EBCE-A1E5-49C5-9D38-CE7176818564}"/>
                  </a:ext>
                </a:extLst>
              </p:cNvPr>
              <p:cNvSpPr/>
              <p:nvPr/>
            </p:nvSpPr>
            <p:spPr>
              <a:xfrm>
                <a:off x="5667656" y="1944790"/>
                <a:ext cx="19050" cy="47625"/>
              </a:xfrm>
              <a:custGeom>
                <a:avLst/>
                <a:gdLst>
                  <a:gd name="connsiteX0" fmla="*/ 7144 w 19050"/>
                  <a:gd name="connsiteY0" fmla="*/ 7144 h 47625"/>
                  <a:gd name="connsiteX1" fmla="*/ 12859 w 19050"/>
                  <a:gd name="connsiteY1" fmla="*/ 7144 h 47625"/>
                  <a:gd name="connsiteX2" fmla="*/ 12859 w 19050"/>
                  <a:gd name="connsiteY2" fmla="*/ 13621 h 47625"/>
                  <a:gd name="connsiteX3" fmla="*/ 7144 w 19050"/>
                  <a:gd name="connsiteY3" fmla="*/ 13621 h 47625"/>
                  <a:gd name="connsiteX4" fmla="*/ 7144 w 19050"/>
                  <a:gd name="connsiteY4" fmla="*/ 7144 h 47625"/>
                  <a:gd name="connsiteX5" fmla="*/ 7144 w 19050"/>
                  <a:gd name="connsiteY5" fmla="*/ 16764 h 47625"/>
                  <a:gd name="connsiteX6" fmla="*/ 12859 w 19050"/>
                  <a:gd name="connsiteY6" fmla="*/ 16764 h 47625"/>
                  <a:gd name="connsiteX7" fmla="*/ 12859 w 19050"/>
                  <a:gd name="connsiteY7" fmla="*/ 42291 h 47625"/>
                  <a:gd name="connsiteX8" fmla="*/ 7144 w 19050"/>
                  <a:gd name="connsiteY8" fmla="*/ 42291 h 47625"/>
                  <a:gd name="connsiteX9" fmla="*/ 7144 w 19050"/>
                  <a:gd name="connsiteY9" fmla="*/ 1676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47625">
                    <a:moveTo>
                      <a:pt x="7144" y="7144"/>
                    </a:moveTo>
                    <a:lnTo>
                      <a:pt x="12859" y="7144"/>
                    </a:lnTo>
                    <a:lnTo>
                      <a:pt x="12859" y="13621"/>
                    </a:lnTo>
                    <a:lnTo>
                      <a:pt x="7144" y="13621"/>
                    </a:lnTo>
                    <a:lnTo>
                      <a:pt x="7144" y="7144"/>
                    </a:lnTo>
                    <a:close/>
                    <a:moveTo>
                      <a:pt x="7144" y="16764"/>
                    </a:moveTo>
                    <a:lnTo>
                      <a:pt x="12859" y="16764"/>
                    </a:lnTo>
                    <a:lnTo>
                      <a:pt x="12859" y="42291"/>
                    </a:lnTo>
                    <a:lnTo>
                      <a:pt x="7144" y="42291"/>
                    </a:lnTo>
                    <a:lnTo>
                      <a:pt x="7144" y="1676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3" name="자유형: 도형 662">
                <a:extLst>
                  <a:ext uri="{FF2B5EF4-FFF2-40B4-BE49-F238E27FC236}">
                    <a16:creationId xmlns:a16="http://schemas.microsoft.com/office/drawing/2014/main" id="{266AAF02-1750-4C44-8790-032A0E7086CF}"/>
                  </a:ext>
                </a:extLst>
              </p:cNvPr>
              <p:cNvSpPr/>
              <p:nvPr/>
            </p:nvSpPr>
            <p:spPr>
              <a:xfrm>
                <a:off x="5679943" y="1953226"/>
                <a:ext cx="28575" cy="38100"/>
              </a:xfrm>
              <a:custGeom>
                <a:avLst/>
                <a:gdLst>
                  <a:gd name="connsiteX0" fmla="*/ 26670 w 28575"/>
                  <a:gd name="connsiteY0" fmla="*/ 33855 h 38100"/>
                  <a:gd name="connsiteX1" fmla="*/ 20955 w 28575"/>
                  <a:gd name="connsiteY1" fmla="*/ 33855 h 38100"/>
                  <a:gd name="connsiteX2" fmla="*/ 20955 w 28575"/>
                  <a:gd name="connsiteY2" fmla="*/ 19567 h 38100"/>
                  <a:gd name="connsiteX3" fmla="*/ 17240 w 28575"/>
                  <a:gd name="connsiteY3" fmla="*/ 13662 h 38100"/>
                  <a:gd name="connsiteX4" fmla="*/ 12859 w 28575"/>
                  <a:gd name="connsiteY4" fmla="*/ 19758 h 38100"/>
                  <a:gd name="connsiteX5" fmla="*/ 12859 w 28575"/>
                  <a:gd name="connsiteY5" fmla="*/ 33855 h 38100"/>
                  <a:gd name="connsiteX6" fmla="*/ 7144 w 28575"/>
                  <a:gd name="connsiteY6" fmla="*/ 33855 h 38100"/>
                  <a:gd name="connsiteX7" fmla="*/ 7144 w 28575"/>
                  <a:gd name="connsiteY7" fmla="*/ 8137 h 38100"/>
                  <a:gd name="connsiteX8" fmla="*/ 12859 w 28575"/>
                  <a:gd name="connsiteY8" fmla="*/ 8137 h 38100"/>
                  <a:gd name="connsiteX9" fmla="*/ 12859 w 28575"/>
                  <a:gd name="connsiteY9" fmla="*/ 9852 h 38100"/>
                  <a:gd name="connsiteX10" fmla="*/ 19717 w 28575"/>
                  <a:gd name="connsiteY10" fmla="*/ 7185 h 38100"/>
                  <a:gd name="connsiteX11" fmla="*/ 26765 w 28575"/>
                  <a:gd name="connsiteY11" fmla="*/ 16329 h 38100"/>
                  <a:gd name="connsiteX12" fmla="*/ 26765 w 28575"/>
                  <a:gd name="connsiteY12" fmla="*/ 3376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26670" y="33855"/>
                    </a:moveTo>
                    <a:lnTo>
                      <a:pt x="20955" y="33855"/>
                    </a:lnTo>
                    <a:lnTo>
                      <a:pt x="20955" y="19567"/>
                    </a:lnTo>
                    <a:cubicBezTo>
                      <a:pt x="20955" y="15853"/>
                      <a:pt x="19812" y="13662"/>
                      <a:pt x="17240" y="13662"/>
                    </a:cubicBezTo>
                    <a:cubicBezTo>
                      <a:pt x="14478" y="13662"/>
                      <a:pt x="12859" y="15948"/>
                      <a:pt x="12859" y="19758"/>
                    </a:cubicBezTo>
                    <a:lnTo>
                      <a:pt x="12859" y="33855"/>
                    </a:lnTo>
                    <a:lnTo>
                      <a:pt x="7144" y="33855"/>
                    </a:lnTo>
                    <a:lnTo>
                      <a:pt x="7144" y="8137"/>
                    </a:lnTo>
                    <a:lnTo>
                      <a:pt x="12859" y="8137"/>
                    </a:lnTo>
                    <a:lnTo>
                      <a:pt x="12859" y="9852"/>
                    </a:lnTo>
                    <a:cubicBezTo>
                      <a:pt x="14288" y="8137"/>
                      <a:pt x="16478" y="6899"/>
                      <a:pt x="19717" y="7185"/>
                    </a:cubicBezTo>
                    <a:cubicBezTo>
                      <a:pt x="24289" y="7661"/>
                      <a:pt x="26765" y="12519"/>
                      <a:pt x="26765" y="16329"/>
                    </a:cubicBezTo>
                    <a:lnTo>
                      <a:pt x="26765" y="3376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4" name="자유형: 도형 663">
                <a:extLst>
                  <a:ext uri="{FF2B5EF4-FFF2-40B4-BE49-F238E27FC236}">
                    <a16:creationId xmlns:a16="http://schemas.microsoft.com/office/drawing/2014/main" id="{B96C1B2B-285B-484B-960A-8ACEF2AB8F7D}"/>
                  </a:ext>
                </a:extLst>
              </p:cNvPr>
              <p:cNvSpPr/>
              <p:nvPr/>
            </p:nvSpPr>
            <p:spPr>
              <a:xfrm>
                <a:off x="5704136" y="1953267"/>
                <a:ext cx="28575" cy="38100"/>
              </a:xfrm>
              <a:custGeom>
                <a:avLst/>
                <a:gdLst>
                  <a:gd name="connsiteX0" fmla="*/ 13049 w 28575"/>
                  <a:gd name="connsiteY0" fmla="*/ 23241 h 38100"/>
                  <a:gd name="connsiteX1" fmla="*/ 18288 w 28575"/>
                  <a:gd name="connsiteY1" fmla="*/ 28766 h 38100"/>
                  <a:gd name="connsiteX2" fmla="*/ 22670 w 28575"/>
                  <a:gd name="connsiteY2" fmla="*/ 26289 h 38100"/>
                  <a:gd name="connsiteX3" fmla="*/ 28575 w 28575"/>
                  <a:gd name="connsiteY3" fmla="*/ 26289 h 38100"/>
                  <a:gd name="connsiteX4" fmla="*/ 18288 w 28575"/>
                  <a:gd name="connsiteY4" fmla="*/ 34766 h 38100"/>
                  <a:gd name="connsiteX5" fmla="*/ 7144 w 28575"/>
                  <a:gd name="connsiteY5" fmla="*/ 20955 h 38100"/>
                  <a:gd name="connsiteX6" fmla="*/ 18288 w 28575"/>
                  <a:gd name="connsiteY6" fmla="*/ 7144 h 38100"/>
                  <a:gd name="connsiteX7" fmla="*/ 29051 w 28575"/>
                  <a:gd name="connsiteY7" fmla="*/ 23336 h 38100"/>
                  <a:gd name="connsiteX8" fmla="*/ 13049 w 28575"/>
                  <a:gd name="connsiteY8" fmla="*/ 23336 h 38100"/>
                  <a:gd name="connsiteX9" fmla="*/ 23146 w 28575"/>
                  <a:gd name="connsiteY9" fmla="*/ 17717 h 38100"/>
                  <a:gd name="connsiteX10" fmla="*/ 18288 w 28575"/>
                  <a:gd name="connsiteY10" fmla="*/ 12954 h 38100"/>
                  <a:gd name="connsiteX11" fmla="*/ 13240 w 28575"/>
                  <a:gd name="connsiteY11" fmla="*/ 17717 h 38100"/>
                  <a:gd name="connsiteX12" fmla="*/ 23146 w 28575"/>
                  <a:gd name="connsiteY12" fmla="*/ 1771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13049" y="23241"/>
                    </a:moveTo>
                    <a:cubicBezTo>
                      <a:pt x="13430" y="25241"/>
                      <a:pt x="14954" y="28766"/>
                      <a:pt x="18288" y="28766"/>
                    </a:cubicBezTo>
                    <a:cubicBezTo>
                      <a:pt x="20383" y="28766"/>
                      <a:pt x="22193" y="27146"/>
                      <a:pt x="22670" y="26289"/>
                    </a:cubicBezTo>
                    <a:lnTo>
                      <a:pt x="28575" y="26289"/>
                    </a:lnTo>
                    <a:cubicBezTo>
                      <a:pt x="27432" y="30194"/>
                      <a:pt x="24575" y="34766"/>
                      <a:pt x="18288" y="34766"/>
                    </a:cubicBezTo>
                    <a:cubicBezTo>
                      <a:pt x="12002" y="34766"/>
                      <a:pt x="7144" y="28575"/>
                      <a:pt x="7144" y="20955"/>
                    </a:cubicBezTo>
                    <a:cubicBezTo>
                      <a:pt x="7144" y="13335"/>
                      <a:pt x="11525" y="7144"/>
                      <a:pt x="18288" y="7144"/>
                    </a:cubicBezTo>
                    <a:cubicBezTo>
                      <a:pt x="24194" y="7144"/>
                      <a:pt x="29718" y="12002"/>
                      <a:pt x="29051" y="23336"/>
                    </a:cubicBezTo>
                    <a:lnTo>
                      <a:pt x="13049" y="23336"/>
                    </a:lnTo>
                    <a:close/>
                    <a:moveTo>
                      <a:pt x="23146" y="17717"/>
                    </a:moveTo>
                    <a:cubicBezTo>
                      <a:pt x="22574" y="14954"/>
                      <a:pt x="20765" y="12954"/>
                      <a:pt x="18288" y="12954"/>
                    </a:cubicBezTo>
                    <a:cubicBezTo>
                      <a:pt x="15526" y="12954"/>
                      <a:pt x="13811" y="15335"/>
                      <a:pt x="13240" y="17717"/>
                    </a:cubicBezTo>
                    <a:lnTo>
                      <a:pt x="23146" y="1771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5" name="자유형: 도형 664">
                <a:extLst>
                  <a:ext uri="{FF2B5EF4-FFF2-40B4-BE49-F238E27FC236}">
                    <a16:creationId xmlns:a16="http://schemas.microsoft.com/office/drawing/2014/main" id="{F50CFE7B-D22F-49F0-9D54-3A2605435815}"/>
                  </a:ext>
                </a:extLst>
              </p:cNvPr>
              <p:cNvSpPr/>
              <p:nvPr/>
            </p:nvSpPr>
            <p:spPr>
              <a:xfrm>
                <a:off x="5729568" y="1953267"/>
                <a:ext cx="28575" cy="38100"/>
              </a:xfrm>
              <a:custGeom>
                <a:avLst/>
                <a:gdLst>
                  <a:gd name="connsiteX0" fmla="*/ 12954 w 28575"/>
                  <a:gd name="connsiteY0" fmla="*/ 23241 h 38100"/>
                  <a:gd name="connsiteX1" fmla="*/ 18193 w 28575"/>
                  <a:gd name="connsiteY1" fmla="*/ 28766 h 38100"/>
                  <a:gd name="connsiteX2" fmla="*/ 22574 w 28575"/>
                  <a:gd name="connsiteY2" fmla="*/ 26289 h 38100"/>
                  <a:gd name="connsiteX3" fmla="*/ 28575 w 28575"/>
                  <a:gd name="connsiteY3" fmla="*/ 26289 h 38100"/>
                  <a:gd name="connsiteX4" fmla="*/ 18288 w 28575"/>
                  <a:gd name="connsiteY4" fmla="*/ 34766 h 38100"/>
                  <a:gd name="connsiteX5" fmla="*/ 7144 w 28575"/>
                  <a:gd name="connsiteY5" fmla="*/ 20955 h 38100"/>
                  <a:gd name="connsiteX6" fmla="*/ 18288 w 28575"/>
                  <a:gd name="connsiteY6" fmla="*/ 7144 h 38100"/>
                  <a:gd name="connsiteX7" fmla="*/ 29051 w 28575"/>
                  <a:gd name="connsiteY7" fmla="*/ 23336 h 38100"/>
                  <a:gd name="connsiteX8" fmla="*/ 13049 w 28575"/>
                  <a:gd name="connsiteY8" fmla="*/ 23336 h 38100"/>
                  <a:gd name="connsiteX9" fmla="*/ 23051 w 28575"/>
                  <a:gd name="connsiteY9" fmla="*/ 17717 h 38100"/>
                  <a:gd name="connsiteX10" fmla="*/ 18193 w 28575"/>
                  <a:gd name="connsiteY10" fmla="*/ 12954 h 38100"/>
                  <a:gd name="connsiteX11" fmla="*/ 13049 w 28575"/>
                  <a:gd name="connsiteY11" fmla="*/ 17717 h 38100"/>
                  <a:gd name="connsiteX12" fmla="*/ 23051 w 28575"/>
                  <a:gd name="connsiteY12" fmla="*/ 1771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12954" y="23241"/>
                    </a:moveTo>
                    <a:cubicBezTo>
                      <a:pt x="13335" y="25241"/>
                      <a:pt x="14859" y="28766"/>
                      <a:pt x="18193" y="28766"/>
                    </a:cubicBezTo>
                    <a:cubicBezTo>
                      <a:pt x="20288" y="28766"/>
                      <a:pt x="22098" y="27146"/>
                      <a:pt x="22574" y="26289"/>
                    </a:cubicBezTo>
                    <a:lnTo>
                      <a:pt x="28575" y="26289"/>
                    </a:lnTo>
                    <a:cubicBezTo>
                      <a:pt x="27432" y="30194"/>
                      <a:pt x="24575" y="34766"/>
                      <a:pt x="18288" y="34766"/>
                    </a:cubicBezTo>
                    <a:cubicBezTo>
                      <a:pt x="12002" y="34766"/>
                      <a:pt x="7144" y="28575"/>
                      <a:pt x="7144" y="20955"/>
                    </a:cubicBezTo>
                    <a:cubicBezTo>
                      <a:pt x="7144" y="13335"/>
                      <a:pt x="11525" y="7144"/>
                      <a:pt x="18288" y="7144"/>
                    </a:cubicBezTo>
                    <a:cubicBezTo>
                      <a:pt x="24194" y="7144"/>
                      <a:pt x="29718" y="12002"/>
                      <a:pt x="29051" y="23336"/>
                    </a:cubicBezTo>
                    <a:lnTo>
                      <a:pt x="13049" y="23336"/>
                    </a:lnTo>
                    <a:close/>
                    <a:moveTo>
                      <a:pt x="23051" y="17717"/>
                    </a:moveTo>
                    <a:cubicBezTo>
                      <a:pt x="22479" y="14954"/>
                      <a:pt x="20669" y="12954"/>
                      <a:pt x="18193" y="12954"/>
                    </a:cubicBezTo>
                    <a:cubicBezTo>
                      <a:pt x="15431" y="12954"/>
                      <a:pt x="13716" y="15335"/>
                      <a:pt x="13049" y="17717"/>
                    </a:cubicBezTo>
                    <a:lnTo>
                      <a:pt x="23051" y="1771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6" name="자유형: 도형 665">
                <a:extLst>
                  <a:ext uri="{FF2B5EF4-FFF2-40B4-BE49-F238E27FC236}">
                    <a16:creationId xmlns:a16="http://schemas.microsoft.com/office/drawing/2014/main" id="{B56C642D-FFC1-4066-8C14-C808C8EBA157}"/>
                  </a:ext>
                </a:extLst>
              </p:cNvPr>
              <p:cNvSpPr/>
              <p:nvPr/>
            </p:nvSpPr>
            <p:spPr>
              <a:xfrm>
                <a:off x="5756238" y="1952696"/>
                <a:ext cx="19050" cy="38100"/>
              </a:xfrm>
              <a:custGeom>
                <a:avLst/>
                <a:gdLst>
                  <a:gd name="connsiteX0" fmla="*/ 19717 w 19050"/>
                  <a:gd name="connsiteY0" fmla="*/ 14097 h 38100"/>
                  <a:gd name="connsiteX1" fmla="*/ 15431 w 19050"/>
                  <a:gd name="connsiteY1" fmla="*/ 15430 h 38100"/>
                  <a:gd name="connsiteX2" fmla="*/ 12859 w 19050"/>
                  <a:gd name="connsiteY2" fmla="*/ 22098 h 38100"/>
                  <a:gd name="connsiteX3" fmla="*/ 12859 w 19050"/>
                  <a:gd name="connsiteY3" fmla="*/ 34385 h 38100"/>
                  <a:gd name="connsiteX4" fmla="*/ 7144 w 19050"/>
                  <a:gd name="connsiteY4" fmla="*/ 34385 h 38100"/>
                  <a:gd name="connsiteX5" fmla="*/ 7144 w 19050"/>
                  <a:gd name="connsiteY5" fmla="*/ 8382 h 38100"/>
                  <a:gd name="connsiteX6" fmla="*/ 12859 w 19050"/>
                  <a:gd name="connsiteY6" fmla="*/ 8382 h 38100"/>
                  <a:gd name="connsiteX7" fmla="*/ 12859 w 19050"/>
                  <a:gd name="connsiteY7" fmla="*/ 10954 h 38100"/>
                  <a:gd name="connsiteX8" fmla="*/ 16097 w 19050"/>
                  <a:gd name="connsiteY8" fmla="*/ 8096 h 38100"/>
                  <a:gd name="connsiteX9" fmla="*/ 19717 w 19050"/>
                  <a:gd name="connsiteY9" fmla="*/ 7144 h 38100"/>
                  <a:gd name="connsiteX10" fmla="*/ 19717 w 19050"/>
                  <a:gd name="connsiteY10" fmla="*/ 1409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38100">
                    <a:moveTo>
                      <a:pt x="19717" y="14097"/>
                    </a:moveTo>
                    <a:cubicBezTo>
                      <a:pt x="18193" y="14097"/>
                      <a:pt x="16764" y="14288"/>
                      <a:pt x="15431" y="15430"/>
                    </a:cubicBezTo>
                    <a:cubicBezTo>
                      <a:pt x="13716" y="16764"/>
                      <a:pt x="12859" y="18859"/>
                      <a:pt x="12859" y="22098"/>
                    </a:cubicBezTo>
                    <a:lnTo>
                      <a:pt x="12859" y="34385"/>
                    </a:lnTo>
                    <a:lnTo>
                      <a:pt x="7144" y="34385"/>
                    </a:lnTo>
                    <a:lnTo>
                      <a:pt x="7144" y="8382"/>
                    </a:lnTo>
                    <a:lnTo>
                      <a:pt x="12859" y="8382"/>
                    </a:lnTo>
                    <a:lnTo>
                      <a:pt x="12859" y="10954"/>
                    </a:lnTo>
                    <a:cubicBezTo>
                      <a:pt x="13621" y="9906"/>
                      <a:pt x="14573" y="8858"/>
                      <a:pt x="16097" y="8096"/>
                    </a:cubicBezTo>
                    <a:cubicBezTo>
                      <a:pt x="17336" y="7525"/>
                      <a:pt x="19431" y="7144"/>
                      <a:pt x="19717" y="7144"/>
                    </a:cubicBezTo>
                    <a:lnTo>
                      <a:pt x="19717" y="1409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7" name="자유형: 도형 666">
                <a:extLst>
                  <a:ext uri="{FF2B5EF4-FFF2-40B4-BE49-F238E27FC236}">
                    <a16:creationId xmlns:a16="http://schemas.microsoft.com/office/drawing/2014/main" id="{FB06B99E-8016-4DBD-85C0-B25A1EB5EB8C}"/>
                  </a:ext>
                </a:extLst>
              </p:cNvPr>
              <p:cNvSpPr/>
              <p:nvPr/>
            </p:nvSpPr>
            <p:spPr>
              <a:xfrm>
                <a:off x="5773860" y="1944790"/>
                <a:ext cx="19050" cy="47625"/>
              </a:xfrm>
              <a:custGeom>
                <a:avLst/>
                <a:gdLst>
                  <a:gd name="connsiteX0" fmla="*/ 7144 w 19050"/>
                  <a:gd name="connsiteY0" fmla="*/ 7144 h 47625"/>
                  <a:gd name="connsiteX1" fmla="*/ 12859 w 19050"/>
                  <a:gd name="connsiteY1" fmla="*/ 7144 h 47625"/>
                  <a:gd name="connsiteX2" fmla="*/ 12859 w 19050"/>
                  <a:gd name="connsiteY2" fmla="*/ 13621 h 47625"/>
                  <a:gd name="connsiteX3" fmla="*/ 7144 w 19050"/>
                  <a:gd name="connsiteY3" fmla="*/ 13621 h 47625"/>
                  <a:gd name="connsiteX4" fmla="*/ 7144 w 19050"/>
                  <a:gd name="connsiteY4" fmla="*/ 7144 h 47625"/>
                  <a:gd name="connsiteX5" fmla="*/ 7144 w 19050"/>
                  <a:gd name="connsiteY5" fmla="*/ 16764 h 47625"/>
                  <a:gd name="connsiteX6" fmla="*/ 12859 w 19050"/>
                  <a:gd name="connsiteY6" fmla="*/ 16764 h 47625"/>
                  <a:gd name="connsiteX7" fmla="*/ 12859 w 19050"/>
                  <a:gd name="connsiteY7" fmla="*/ 42291 h 47625"/>
                  <a:gd name="connsiteX8" fmla="*/ 7144 w 19050"/>
                  <a:gd name="connsiteY8" fmla="*/ 42291 h 47625"/>
                  <a:gd name="connsiteX9" fmla="*/ 7144 w 19050"/>
                  <a:gd name="connsiteY9" fmla="*/ 1676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47625">
                    <a:moveTo>
                      <a:pt x="7144" y="7144"/>
                    </a:moveTo>
                    <a:lnTo>
                      <a:pt x="12859" y="7144"/>
                    </a:lnTo>
                    <a:lnTo>
                      <a:pt x="12859" y="13621"/>
                    </a:lnTo>
                    <a:lnTo>
                      <a:pt x="7144" y="13621"/>
                    </a:lnTo>
                    <a:lnTo>
                      <a:pt x="7144" y="7144"/>
                    </a:lnTo>
                    <a:close/>
                    <a:moveTo>
                      <a:pt x="7144" y="16764"/>
                    </a:moveTo>
                    <a:lnTo>
                      <a:pt x="12859" y="16764"/>
                    </a:lnTo>
                    <a:lnTo>
                      <a:pt x="12859" y="42291"/>
                    </a:lnTo>
                    <a:lnTo>
                      <a:pt x="7144" y="42291"/>
                    </a:lnTo>
                    <a:lnTo>
                      <a:pt x="7144" y="1676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8" name="자유형: 도형 667">
                <a:extLst>
                  <a:ext uri="{FF2B5EF4-FFF2-40B4-BE49-F238E27FC236}">
                    <a16:creationId xmlns:a16="http://schemas.microsoft.com/office/drawing/2014/main" id="{691FFC38-DDE2-4377-93FD-CE6AFAF9C212}"/>
                  </a:ext>
                </a:extLst>
              </p:cNvPr>
              <p:cNvSpPr/>
              <p:nvPr/>
            </p:nvSpPr>
            <p:spPr>
              <a:xfrm>
                <a:off x="5786052" y="1953226"/>
                <a:ext cx="28575" cy="38100"/>
              </a:xfrm>
              <a:custGeom>
                <a:avLst/>
                <a:gdLst>
                  <a:gd name="connsiteX0" fmla="*/ 26765 w 28575"/>
                  <a:gd name="connsiteY0" fmla="*/ 33855 h 38100"/>
                  <a:gd name="connsiteX1" fmla="*/ 21050 w 28575"/>
                  <a:gd name="connsiteY1" fmla="*/ 33855 h 38100"/>
                  <a:gd name="connsiteX2" fmla="*/ 21050 w 28575"/>
                  <a:gd name="connsiteY2" fmla="*/ 19567 h 38100"/>
                  <a:gd name="connsiteX3" fmla="*/ 17335 w 28575"/>
                  <a:gd name="connsiteY3" fmla="*/ 13662 h 38100"/>
                  <a:gd name="connsiteX4" fmla="*/ 12954 w 28575"/>
                  <a:gd name="connsiteY4" fmla="*/ 19758 h 38100"/>
                  <a:gd name="connsiteX5" fmla="*/ 12954 w 28575"/>
                  <a:gd name="connsiteY5" fmla="*/ 33855 h 38100"/>
                  <a:gd name="connsiteX6" fmla="*/ 7144 w 28575"/>
                  <a:gd name="connsiteY6" fmla="*/ 33855 h 38100"/>
                  <a:gd name="connsiteX7" fmla="*/ 7144 w 28575"/>
                  <a:gd name="connsiteY7" fmla="*/ 8137 h 38100"/>
                  <a:gd name="connsiteX8" fmla="*/ 12954 w 28575"/>
                  <a:gd name="connsiteY8" fmla="*/ 8137 h 38100"/>
                  <a:gd name="connsiteX9" fmla="*/ 12954 w 28575"/>
                  <a:gd name="connsiteY9" fmla="*/ 9852 h 38100"/>
                  <a:gd name="connsiteX10" fmla="*/ 19717 w 28575"/>
                  <a:gd name="connsiteY10" fmla="*/ 7185 h 38100"/>
                  <a:gd name="connsiteX11" fmla="*/ 26765 w 28575"/>
                  <a:gd name="connsiteY11" fmla="*/ 16329 h 38100"/>
                  <a:gd name="connsiteX12" fmla="*/ 26765 w 28575"/>
                  <a:gd name="connsiteY12" fmla="*/ 3376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26765" y="33855"/>
                    </a:moveTo>
                    <a:lnTo>
                      <a:pt x="21050" y="33855"/>
                    </a:lnTo>
                    <a:lnTo>
                      <a:pt x="21050" y="19567"/>
                    </a:lnTo>
                    <a:cubicBezTo>
                      <a:pt x="21050" y="15853"/>
                      <a:pt x="19907" y="13662"/>
                      <a:pt x="17335" y="13662"/>
                    </a:cubicBezTo>
                    <a:cubicBezTo>
                      <a:pt x="14573" y="13662"/>
                      <a:pt x="12954" y="15948"/>
                      <a:pt x="12954" y="19758"/>
                    </a:cubicBezTo>
                    <a:lnTo>
                      <a:pt x="12954" y="33855"/>
                    </a:lnTo>
                    <a:lnTo>
                      <a:pt x="7144" y="33855"/>
                    </a:lnTo>
                    <a:lnTo>
                      <a:pt x="7144" y="8137"/>
                    </a:lnTo>
                    <a:lnTo>
                      <a:pt x="12954" y="8137"/>
                    </a:lnTo>
                    <a:lnTo>
                      <a:pt x="12954" y="9852"/>
                    </a:lnTo>
                    <a:cubicBezTo>
                      <a:pt x="14383" y="8137"/>
                      <a:pt x="16574" y="6899"/>
                      <a:pt x="19717" y="7185"/>
                    </a:cubicBezTo>
                    <a:cubicBezTo>
                      <a:pt x="24289" y="7661"/>
                      <a:pt x="26765" y="12519"/>
                      <a:pt x="26765" y="16329"/>
                    </a:cubicBezTo>
                    <a:lnTo>
                      <a:pt x="26765" y="3376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69" name="자유형: 도형 668">
                <a:extLst>
                  <a:ext uri="{FF2B5EF4-FFF2-40B4-BE49-F238E27FC236}">
                    <a16:creationId xmlns:a16="http://schemas.microsoft.com/office/drawing/2014/main" id="{0B3549AE-FB6E-4234-893A-A2BD3E083359}"/>
                  </a:ext>
                </a:extLst>
              </p:cNvPr>
              <p:cNvSpPr/>
              <p:nvPr/>
            </p:nvSpPr>
            <p:spPr>
              <a:xfrm>
                <a:off x="5810245" y="1953362"/>
                <a:ext cx="28575" cy="47625"/>
              </a:xfrm>
              <a:custGeom>
                <a:avLst/>
                <a:gdLst>
                  <a:gd name="connsiteX0" fmla="*/ 29337 w 28575"/>
                  <a:gd name="connsiteY0" fmla="*/ 30861 h 47625"/>
                  <a:gd name="connsiteX1" fmla="*/ 18383 w 28575"/>
                  <a:gd name="connsiteY1" fmla="*/ 42005 h 47625"/>
                  <a:gd name="connsiteX2" fmla="*/ 7811 w 28575"/>
                  <a:gd name="connsiteY2" fmla="*/ 33052 h 47625"/>
                  <a:gd name="connsiteX3" fmla="*/ 13525 w 28575"/>
                  <a:gd name="connsiteY3" fmla="*/ 33052 h 47625"/>
                  <a:gd name="connsiteX4" fmla="*/ 18383 w 28575"/>
                  <a:gd name="connsiteY4" fmla="*/ 36290 h 47625"/>
                  <a:gd name="connsiteX5" fmla="*/ 23527 w 28575"/>
                  <a:gd name="connsiteY5" fmla="*/ 31337 h 47625"/>
                  <a:gd name="connsiteX6" fmla="*/ 23527 w 28575"/>
                  <a:gd name="connsiteY6" fmla="*/ 28956 h 47625"/>
                  <a:gd name="connsiteX7" fmla="*/ 16954 w 28575"/>
                  <a:gd name="connsiteY7" fmla="*/ 31814 h 47625"/>
                  <a:gd name="connsiteX8" fmla="*/ 7144 w 28575"/>
                  <a:gd name="connsiteY8" fmla="*/ 19336 h 47625"/>
                  <a:gd name="connsiteX9" fmla="*/ 16954 w 28575"/>
                  <a:gd name="connsiteY9" fmla="*/ 7144 h 47625"/>
                  <a:gd name="connsiteX10" fmla="*/ 23527 w 28575"/>
                  <a:gd name="connsiteY10" fmla="*/ 9620 h 47625"/>
                  <a:gd name="connsiteX11" fmla="*/ 23527 w 28575"/>
                  <a:gd name="connsiteY11" fmla="*/ 7906 h 47625"/>
                  <a:gd name="connsiteX12" fmla="*/ 29242 w 28575"/>
                  <a:gd name="connsiteY12" fmla="*/ 7906 h 47625"/>
                  <a:gd name="connsiteX13" fmla="*/ 29242 w 28575"/>
                  <a:gd name="connsiteY13" fmla="*/ 30766 h 47625"/>
                  <a:gd name="connsiteX14" fmla="*/ 23717 w 28575"/>
                  <a:gd name="connsiteY14" fmla="*/ 19431 h 47625"/>
                  <a:gd name="connsiteX15" fmla="*/ 18288 w 28575"/>
                  <a:gd name="connsiteY15" fmla="*/ 12859 h 47625"/>
                  <a:gd name="connsiteX16" fmla="*/ 13049 w 28575"/>
                  <a:gd name="connsiteY16" fmla="*/ 19431 h 47625"/>
                  <a:gd name="connsiteX17" fmla="*/ 18288 w 28575"/>
                  <a:gd name="connsiteY17" fmla="*/ 26098 h 47625"/>
                  <a:gd name="connsiteX18" fmla="*/ 23717 w 28575"/>
                  <a:gd name="connsiteY18" fmla="*/ 1943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47625">
                    <a:moveTo>
                      <a:pt x="29337" y="30861"/>
                    </a:moveTo>
                    <a:cubicBezTo>
                      <a:pt x="29337" y="39529"/>
                      <a:pt x="23336" y="42005"/>
                      <a:pt x="18383" y="42005"/>
                    </a:cubicBezTo>
                    <a:cubicBezTo>
                      <a:pt x="12002" y="42005"/>
                      <a:pt x="8192" y="37719"/>
                      <a:pt x="7811" y="33052"/>
                    </a:cubicBezTo>
                    <a:lnTo>
                      <a:pt x="13525" y="33052"/>
                    </a:lnTo>
                    <a:cubicBezTo>
                      <a:pt x="13525" y="34862"/>
                      <a:pt x="15812" y="36290"/>
                      <a:pt x="18383" y="36290"/>
                    </a:cubicBezTo>
                    <a:cubicBezTo>
                      <a:pt x="21336" y="36290"/>
                      <a:pt x="23527" y="34671"/>
                      <a:pt x="23527" y="31337"/>
                    </a:cubicBezTo>
                    <a:lnTo>
                      <a:pt x="23527" y="28956"/>
                    </a:lnTo>
                    <a:cubicBezTo>
                      <a:pt x="21812" y="30766"/>
                      <a:pt x="19526" y="31814"/>
                      <a:pt x="16954" y="31814"/>
                    </a:cubicBezTo>
                    <a:cubicBezTo>
                      <a:pt x="10954" y="31814"/>
                      <a:pt x="7144" y="26575"/>
                      <a:pt x="7144" y="19336"/>
                    </a:cubicBezTo>
                    <a:cubicBezTo>
                      <a:pt x="7144" y="12097"/>
                      <a:pt x="11621" y="7144"/>
                      <a:pt x="16954" y="7144"/>
                    </a:cubicBezTo>
                    <a:cubicBezTo>
                      <a:pt x="19526" y="7144"/>
                      <a:pt x="21812" y="7906"/>
                      <a:pt x="23527" y="9620"/>
                    </a:cubicBezTo>
                    <a:lnTo>
                      <a:pt x="23527" y="7906"/>
                    </a:lnTo>
                    <a:lnTo>
                      <a:pt x="29242" y="7906"/>
                    </a:lnTo>
                    <a:lnTo>
                      <a:pt x="29242" y="30766"/>
                    </a:lnTo>
                    <a:close/>
                    <a:moveTo>
                      <a:pt x="23717" y="19431"/>
                    </a:moveTo>
                    <a:cubicBezTo>
                      <a:pt x="23717" y="15430"/>
                      <a:pt x="21622" y="12859"/>
                      <a:pt x="18288" y="12859"/>
                    </a:cubicBezTo>
                    <a:cubicBezTo>
                      <a:pt x="14954" y="12859"/>
                      <a:pt x="13049" y="15526"/>
                      <a:pt x="13049" y="19431"/>
                    </a:cubicBezTo>
                    <a:cubicBezTo>
                      <a:pt x="13049" y="23336"/>
                      <a:pt x="14954" y="26098"/>
                      <a:pt x="18288" y="26098"/>
                    </a:cubicBezTo>
                    <a:cubicBezTo>
                      <a:pt x="21622" y="26098"/>
                      <a:pt x="23717" y="23431"/>
                      <a:pt x="23717" y="19431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0" name="자유형: 도형 669">
                <a:extLst>
                  <a:ext uri="{FF2B5EF4-FFF2-40B4-BE49-F238E27FC236}">
                    <a16:creationId xmlns:a16="http://schemas.microsoft.com/office/drawing/2014/main" id="{08273483-3CA6-4EF6-A554-EDA1ABED0620}"/>
                  </a:ext>
                </a:extLst>
              </p:cNvPr>
              <p:cNvSpPr/>
              <p:nvPr/>
            </p:nvSpPr>
            <p:spPr>
              <a:xfrm>
                <a:off x="5528342" y="1735804"/>
                <a:ext cx="133350" cy="133350"/>
              </a:xfrm>
              <a:custGeom>
                <a:avLst/>
                <a:gdLst>
                  <a:gd name="connsiteX0" fmla="*/ 94546 w 133350"/>
                  <a:gd name="connsiteY0" fmla="*/ 12581 h 133350"/>
                  <a:gd name="connsiteX1" fmla="*/ 99118 w 133350"/>
                  <a:gd name="connsiteY1" fmla="*/ 8390 h 133350"/>
                  <a:gd name="connsiteX2" fmla="*/ 111405 w 133350"/>
                  <a:gd name="connsiteY2" fmla="*/ 8390 h 133350"/>
                  <a:gd name="connsiteX3" fmla="*/ 122740 w 133350"/>
                  <a:gd name="connsiteY3" fmla="*/ 39441 h 133350"/>
                  <a:gd name="connsiteX4" fmla="*/ 108643 w 133350"/>
                  <a:gd name="connsiteY4" fmla="*/ 39441 h 133350"/>
                  <a:gd name="connsiteX5" fmla="*/ 44730 w 133350"/>
                  <a:gd name="connsiteY5" fmla="*/ 39441 h 133350"/>
                  <a:gd name="connsiteX6" fmla="*/ 74353 w 133350"/>
                  <a:gd name="connsiteY6" fmla="*/ 118880 h 133350"/>
                  <a:gd name="connsiteX7" fmla="*/ 112453 w 133350"/>
                  <a:gd name="connsiteY7" fmla="*/ 95258 h 133350"/>
                  <a:gd name="connsiteX8" fmla="*/ 126931 w 133350"/>
                  <a:gd name="connsiteY8" fmla="*/ 95924 h 133350"/>
                  <a:gd name="connsiteX9" fmla="*/ 74353 w 133350"/>
                  <a:gd name="connsiteY9" fmla="*/ 132596 h 133350"/>
                  <a:gd name="connsiteX10" fmla="*/ 7964 w 133350"/>
                  <a:gd name="connsiteY10" fmla="*/ 80684 h 133350"/>
                  <a:gd name="connsiteX11" fmla="*/ 47111 w 133350"/>
                  <a:gd name="connsiteY11" fmla="*/ 11152 h 133350"/>
                  <a:gd name="connsiteX12" fmla="*/ 94451 w 133350"/>
                  <a:gd name="connsiteY12" fmla="*/ 12581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33350" h="133350">
                    <a:moveTo>
                      <a:pt x="94546" y="12581"/>
                    </a:moveTo>
                    <a:lnTo>
                      <a:pt x="99118" y="8390"/>
                    </a:lnTo>
                    <a:lnTo>
                      <a:pt x="111405" y="8390"/>
                    </a:lnTo>
                    <a:lnTo>
                      <a:pt x="122740" y="39441"/>
                    </a:lnTo>
                    <a:lnTo>
                      <a:pt x="108643" y="39441"/>
                    </a:lnTo>
                    <a:cubicBezTo>
                      <a:pt x="108643" y="39441"/>
                      <a:pt x="75115" y="-13899"/>
                      <a:pt x="44730" y="39441"/>
                    </a:cubicBezTo>
                    <a:cubicBezTo>
                      <a:pt x="44730" y="39441"/>
                      <a:pt x="20060" y="104402"/>
                      <a:pt x="74353" y="118880"/>
                    </a:cubicBezTo>
                    <a:cubicBezTo>
                      <a:pt x="74353" y="118880"/>
                      <a:pt x="96927" y="121356"/>
                      <a:pt x="112453" y="95258"/>
                    </a:cubicBezTo>
                    <a:lnTo>
                      <a:pt x="126931" y="95924"/>
                    </a:lnTo>
                    <a:cubicBezTo>
                      <a:pt x="126931" y="95924"/>
                      <a:pt x="111024" y="131262"/>
                      <a:pt x="74353" y="132596"/>
                    </a:cubicBezTo>
                    <a:cubicBezTo>
                      <a:pt x="74353" y="132596"/>
                      <a:pt x="20346" y="140025"/>
                      <a:pt x="7964" y="80684"/>
                    </a:cubicBezTo>
                    <a:cubicBezTo>
                      <a:pt x="7964" y="80684"/>
                      <a:pt x="-1942" y="31631"/>
                      <a:pt x="47111" y="11152"/>
                    </a:cubicBezTo>
                    <a:cubicBezTo>
                      <a:pt x="47111" y="11152"/>
                      <a:pt x="68638" y="1246"/>
                      <a:pt x="94451" y="12581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71" name="자유형: 도형 670">
                <a:extLst>
                  <a:ext uri="{FF2B5EF4-FFF2-40B4-BE49-F238E27FC236}">
                    <a16:creationId xmlns:a16="http://schemas.microsoft.com/office/drawing/2014/main" id="{6DBBEABC-AD51-43A5-9373-276D2B9E451D}"/>
                  </a:ext>
                </a:extLst>
              </p:cNvPr>
              <p:cNvSpPr/>
              <p:nvPr/>
            </p:nvSpPr>
            <p:spPr>
              <a:xfrm>
                <a:off x="5651082" y="1735811"/>
                <a:ext cx="257175" cy="133350"/>
              </a:xfrm>
              <a:custGeom>
                <a:avLst/>
                <a:gdLst>
                  <a:gd name="connsiteX0" fmla="*/ 7144 w 257175"/>
                  <a:gd name="connsiteY0" fmla="*/ 9049 h 133350"/>
                  <a:gd name="connsiteX1" fmla="*/ 63627 w 257175"/>
                  <a:gd name="connsiteY1" fmla="*/ 9049 h 133350"/>
                  <a:gd name="connsiteX2" fmla="*/ 63627 w 257175"/>
                  <a:gd name="connsiteY2" fmla="*/ 16097 h 133350"/>
                  <a:gd name="connsiteX3" fmla="*/ 52006 w 257175"/>
                  <a:gd name="connsiteY3" fmla="*/ 16097 h 133350"/>
                  <a:gd name="connsiteX4" fmla="*/ 50578 w 257175"/>
                  <a:gd name="connsiteY4" fmla="*/ 26003 h 133350"/>
                  <a:gd name="connsiteX5" fmla="*/ 74962 w 257175"/>
                  <a:gd name="connsiteY5" fmla="*/ 87821 h 133350"/>
                  <a:gd name="connsiteX6" fmla="*/ 99346 w 257175"/>
                  <a:gd name="connsiteY6" fmla="*/ 25337 h 133350"/>
                  <a:gd name="connsiteX7" fmla="*/ 97250 w 257175"/>
                  <a:gd name="connsiteY7" fmla="*/ 15431 h 133350"/>
                  <a:gd name="connsiteX8" fmla="*/ 87344 w 257175"/>
                  <a:gd name="connsiteY8" fmla="*/ 15431 h 133350"/>
                  <a:gd name="connsiteX9" fmla="*/ 87344 w 257175"/>
                  <a:gd name="connsiteY9" fmla="*/ 7144 h 133350"/>
                  <a:gd name="connsiteX10" fmla="*/ 234505 w 257175"/>
                  <a:gd name="connsiteY10" fmla="*/ 7144 h 133350"/>
                  <a:gd name="connsiteX11" fmla="*/ 244697 w 257175"/>
                  <a:gd name="connsiteY11" fmla="*/ 36195 h 133350"/>
                  <a:gd name="connsiteX12" fmla="*/ 234125 w 257175"/>
                  <a:gd name="connsiteY12" fmla="*/ 36195 h 133350"/>
                  <a:gd name="connsiteX13" fmla="*/ 199549 w 257175"/>
                  <a:gd name="connsiteY13" fmla="*/ 16383 h 133350"/>
                  <a:gd name="connsiteX14" fmla="*/ 181927 w 257175"/>
                  <a:gd name="connsiteY14" fmla="*/ 17431 h 133350"/>
                  <a:gd name="connsiteX15" fmla="*/ 175546 w 257175"/>
                  <a:gd name="connsiteY15" fmla="*/ 26289 h 133350"/>
                  <a:gd name="connsiteX16" fmla="*/ 175546 w 257175"/>
                  <a:gd name="connsiteY16" fmla="*/ 61627 h 133350"/>
                  <a:gd name="connsiteX17" fmla="*/ 194977 w 257175"/>
                  <a:gd name="connsiteY17" fmla="*/ 61627 h 133350"/>
                  <a:gd name="connsiteX18" fmla="*/ 204883 w 257175"/>
                  <a:gd name="connsiteY18" fmla="*/ 42958 h 133350"/>
                  <a:gd name="connsiteX19" fmla="*/ 218980 w 257175"/>
                  <a:gd name="connsiteY19" fmla="*/ 42958 h 133350"/>
                  <a:gd name="connsiteX20" fmla="*/ 218980 w 257175"/>
                  <a:gd name="connsiteY20" fmla="*/ 90202 h 133350"/>
                  <a:gd name="connsiteX21" fmla="*/ 205930 w 257175"/>
                  <a:gd name="connsiteY21" fmla="*/ 90202 h 133350"/>
                  <a:gd name="connsiteX22" fmla="*/ 194977 w 257175"/>
                  <a:gd name="connsiteY22" fmla="*/ 71533 h 133350"/>
                  <a:gd name="connsiteX23" fmla="*/ 175546 w 257175"/>
                  <a:gd name="connsiteY23" fmla="*/ 71533 h 133350"/>
                  <a:gd name="connsiteX24" fmla="*/ 175546 w 257175"/>
                  <a:gd name="connsiteY24" fmla="*/ 108204 h 133350"/>
                  <a:gd name="connsiteX25" fmla="*/ 187547 w 257175"/>
                  <a:gd name="connsiteY25" fmla="*/ 118777 h 133350"/>
                  <a:gd name="connsiteX26" fmla="*/ 200596 w 257175"/>
                  <a:gd name="connsiteY26" fmla="*/ 118777 h 133350"/>
                  <a:gd name="connsiteX27" fmla="*/ 237649 w 257175"/>
                  <a:gd name="connsiteY27" fmla="*/ 92678 h 133350"/>
                  <a:gd name="connsiteX28" fmla="*/ 251460 w 257175"/>
                  <a:gd name="connsiteY28" fmla="*/ 92678 h 133350"/>
                  <a:gd name="connsiteX29" fmla="*/ 236601 w 257175"/>
                  <a:gd name="connsiteY29" fmla="*/ 126587 h 133350"/>
                  <a:gd name="connsiteX30" fmla="*/ 133921 w 257175"/>
                  <a:gd name="connsiteY30" fmla="*/ 126587 h 133350"/>
                  <a:gd name="connsiteX31" fmla="*/ 133921 w 257175"/>
                  <a:gd name="connsiteY31" fmla="*/ 118872 h 133350"/>
                  <a:gd name="connsiteX32" fmla="*/ 148400 w 257175"/>
                  <a:gd name="connsiteY32" fmla="*/ 110395 h 133350"/>
                  <a:gd name="connsiteX33" fmla="*/ 148400 w 257175"/>
                  <a:gd name="connsiteY33" fmla="*/ 28099 h 133350"/>
                  <a:gd name="connsiteX34" fmla="*/ 137827 w 257175"/>
                  <a:gd name="connsiteY34" fmla="*/ 16097 h 133350"/>
                  <a:gd name="connsiteX35" fmla="*/ 126206 w 257175"/>
                  <a:gd name="connsiteY35" fmla="*/ 16097 h 133350"/>
                  <a:gd name="connsiteX36" fmla="*/ 115252 w 257175"/>
                  <a:gd name="connsiteY36" fmla="*/ 25241 h 133350"/>
                  <a:gd name="connsiteX37" fmla="*/ 76771 w 257175"/>
                  <a:gd name="connsiteY37" fmla="*/ 128302 h 133350"/>
                  <a:gd name="connsiteX38" fmla="*/ 60484 w 257175"/>
                  <a:gd name="connsiteY38" fmla="*/ 128302 h 133350"/>
                  <a:gd name="connsiteX39" fmla="*/ 17431 w 257175"/>
                  <a:gd name="connsiteY39" fmla="*/ 22384 h 133350"/>
                  <a:gd name="connsiteX40" fmla="*/ 7239 w 257175"/>
                  <a:gd name="connsiteY40" fmla="*/ 16478 h 133350"/>
                  <a:gd name="connsiteX41" fmla="*/ 7239 w 257175"/>
                  <a:gd name="connsiteY41" fmla="*/ 9049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</a:cxnLst>
                <a:rect l="l" t="t" r="r" b="b"/>
                <a:pathLst>
                  <a:path w="257175" h="133350">
                    <a:moveTo>
                      <a:pt x="7144" y="9049"/>
                    </a:moveTo>
                    <a:cubicBezTo>
                      <a:pt x="8572" y="9430"/>
                      <a:pt x="63627" y="9049"/>
                      <a:pt x="63627" y="9049"/>
                    </a:cubicBezTo>
                    <a:lnTo>
                      <a:pt x="63627" y="16097"/>
                    </a:lnTo>
                    <a:lnTo>
                      <a:pt x="52006" y="16097"/>
                    </a:lnTo>
                    <a:cubicBezTo>
                      <a:pt x="52006" y="16097"/>
                      <a:pt x="47434" y="18193"/>
                      <a:pt x="50578" y="26003"/>
                    </a:cubicBezTo>
                    <a:lnTo>
                      <a:pt x="74962" y="87821"/>
                    </a:lnTo>
                    <a:lnTo>
                      <a:pt x="99346" y="25337"/>
                    </a:lnTo>
                    <a:cubicBezTo>
                      <a:pt x="99346" y="25337"/>
                      <a:pt x="103537" y="19336"/>
                      <a:pt x="97250" y="15431"/>
                    </a:cubicBezTo>
                    <a:lnTo>
                      <a:pt x="87344" y="15431"/>
                    </a:lnTo>
                    <a:lnTo>
                      <a:pt x="87344" y="7144"/>
                    </a:lnTo>
                    <a:lnTo>
                      <a:pt x="234505" y="7144"/>
                    </a:lnTo>
                    <a:lnTo>
                      <a:pt x="244697" y="36195"/>
                    </a:lnTo>
                    <a:lnTo>
                      <a:pt x="234125" y="36195"/>
                    </a:lnTo>
                    <a:cubicBezTo>
                      <a:pt x="234125" y="36195"/>
                      <a:pt x="220027" y="17145"/>
                      <a:pt x="199549" y="16383"/>
                    </a:cubicBezTo>
                    <a:lnTo>
                      <a:pt x="181927" y="17431"/>
                    </a:lnTo>
                    <a:cubicBezTo>
                      <a:pt x="181927" y="17431"/>
                      <a:pt x="176308" y="19241"/>
                      <a:pt x="175546" y="26289"/>
                    </a:cubicBezTo>
                    <a:lnTo>
                      <a:pt x="175546" y="61627"/>
                    </a:lnTo>
                    <a:lnTo>
                      <a:pt x="194977" y="61627"/>
                    </a:lnTo>
                    <a:cubicBezTo>
                      <a:pt x="194977" y="61627"/>
                      <a:pt x="204883" y="56007"/>
                      <a:pt x="204883" y="42958"/>
                    </a:cubicBezTo>
                    <a:lnTo>
                      <a:pt x="218980" y="42958"/>
                    </a:lnTo>
                    <a:lnTo>
                      <a:pt x="218980" y="90202"/>
                    </a:lnTo>
                    <a:lnTo>
                      <a:pt x="205930" y="90202"/>
                    </a:lnTo>
                    <a:cubicBezTo>
                      <a:pt x="205930" y="90202"/>
                      <a:pt x="207740" y="76105"/>
                      <a:pt x="194977" y="71533"/>
                    </a:cubicBezTo>
                    <a:lnTo>
                      <a:pt x="175546" y="71533"/>
                    </a:lnTo>
                    <a:lnTo>
                      <a:pt x="175546" y="108204"/>
                    </a:lnTo>
                    <a:cubicBezTo>
                      <a:pt x="175546" y="108204"/>
                      <a:pt x="181546" y="120872"/>
                      <a:pt x="187547" y="118777"/>
                    </a:cubicBezTo>
                    <a:lnTo>
                      <a:pt x="200596" y="118777"/>
                    </a:lnTo>
                    <a:cubicBezTo>
                      <a:pt x="200596" y="118777"/>
                      <a:pt x="220409" y="117348"/>
                      <a:pt x="237649" y="92678"/>
                    </a:cubicBezTo>
                    <a:lnTo>
                      <a:pt x="251460" y="92678"/>
                    </a:lnTo>
                    <a:lnTo>
                      <a:pt x="236601" y="126587"/>
                    </a:lnTo>
                    <a:lnTo>
                      <a:pt x="133921" y="126587"/>
                    </a:lnTo>
                    <a:lnTo>
                      <a:pt x="133921" y="118872"/>
                    </a:lnTo>
                    <a:cubicBezTo>
                      <a:pt x="133921" y="118872"/>
                      <a:pt x="147733" y="122396"/>
                      <a:pt x="148400" y="110395"/>
                    </a:cubicBezTo>
                    <a:lnTo>
                      <a:pt x="148400" y="28099"/>
                    </a:lnTo>
                    <a:cubicBezTo>
                      <a:pt x="148400" y="28099"/>
                      <a:pt x="145637" y="17145"/>
                      <a:pt x="137827" y="16097"/>
                    </a:cubicBezTo>
                    <a:lnTo>
                      <a:pt x="126206" y="16097"/>
                    </a:lnTo>
                    <a:cubicBezTo>
                      <a:pt x="126206" y="16097"/>
                      <a:pt x="119158" y="17526"/>
                      <a:pt x="115252" y="25241"/>
                    </a:cubicBezTo>
                    <a:lnTo>
                      <a:pt x="76771" y="128302"/>
                    </a:lnTo>
                    <a:lnTo>
                      <a:pt x="60484" y="128302"/>
                    </a:lnTo>
                    <a:lnTo>
                      <a:pt x="17431" y="22384"/>
                    </a:lnTo>
                    <a:cubicBezTo>
                      <a:pt x="17431" y="22384"/>
                      <a:pt x="14764" y="15716"/>
                      <a:pt x="7239" y="16478"/>
                    </a:cubicBezTo>
                    <a:lnTo>
                      <a:pt x="7239" y="904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3" name="그룹 32">
              <a:extLst>
                <a:ext uri="{FF2B5EF4-FFF2-40B4-BE49-F238E27FC236}">
                  <a16:creationId xmlns:a16="http://schemas.microsoft.com/office/drawing/2014/main" id="{8A68FA89-D05B-407C-B632-30B1DB6ED9E7}"/>
                </a:ext>
              </a:extLst>
            </p:cNvPr>
            <p:cNvGrpSpPr/>
            <p:nvPr/>
          </p:nvGrpSpPr>
          <p:grpSpPr>
            <a:xfrm>
              <a:off x="5214445" y="2105331"/>
              <a:ext cx="588359" cy="149066"/>
              <a:chOff x="6421560" y="2435613"/>
              <a:chExt cx="588359" cy="149066"/>
            </a:xfrm>
          </p:grpSpPr>
          <p:sp>
            <p:nvSpPr>
              <p:cNvPr id="559" name="자유형: 도형 558">
                <a:extLst>
                  <a:ext uri="{FF2B5EF4-FFF2-40B4-BE49-F238E27FC236}">
                    <a16:creationId xmlns:a16="http://schemas.microsoft.com/office/drawing/2014/main" id="{D8F3173E-F5F3-48EA-A3DD-A1DBA6C7C741}"/>
                  </a:ext>
                </a:extLst>
              </p:cNvPr>
              <p:cNvSpPr/>
              <p:nvPr/>
            </p:nvSpPr>
            <p:spPr>
              <a:xfrm>
                <a:off x="6663209" y="2457616"/>
                <a:ext cx="47625" cy="66675"/>
              </a:xfrm>
              <a:custGeom>
                <a:avLst/>
                <a:gdLst>
                  <a:gd name="connsiteX0" fmla="*/ 37624 w 47625"/>
                  <a:gd name="connsiteY0" fmla="*/ 38005 h 66675"/>
                  <a:gd name="connsiteX1" fmla="*/ 36862 w 47625"/>
                  <a:gd name="connsiteY1" fmla="*/ 45910 h 66675"/>
                  <a:gd name="connsiteX2" fmla="*/ 34290 w 47625"/>
                  <a:gd name="connsiteY2" fmla="*/ 49721 h 66675"/>
                  <a:gd name="connsiteX3" fmla="*/ 27242 w 47625"/>
                  <a:gd name="connsiteY3" fmla="*/ 51340 h 66675"/>
                  <a:gd name="connsiteX4" fmla="*/ 21050 w 47625"/>
                  <a:gd name="connsiteY4" fmla="*/ 49435 h 66675"/>
                  <a:gd name="connsiteX5" fmla="*/ 18574 w 47625"/>
                  <a:gd name="connsiteY5" fmla="*/ 45244 h 66675"/>
                  <a:gd name="connsiteX6" fmla="*/ 18002 w 47625"/>
                  <a:gd name="connsiteY6" fmla="*/ 38100 h 66675"/>
                  <a:gd name="connsiteX7" fmla="*/ 18002 w 47625"/>
                  <a:gd name="connsiteY7" fmla="*/ 7144 h 66675"/>
                  <a:gd name="connsiteX8" fmla="*/ 7144 w 47625"/>
                  <a:gd name="connsiteY8" fmla="*/ 7144 h 66675"/>
                  <a:gd name="connsiteX9" fmla="*/ 7144 w 47625"/>
                  <a:gd name="connsiteY9" fmla="*/ 38195 h 66675"/>
                  <a:gd name="connsiteX10" fmla="*/ 7715 w 47625"/>
                  <a:gd name="connsiteY10" fmla="*/ 46101 h 66675"/>
                  <a:gd name="connsiteX11" fmla="*/ 10287 w 47625"/>
                  <a:gd name="connsiteY11" fmla="*/ 53340 h 66675"/>
                  <a:gd name="connsiteX12" fmla="*/ 16859 w 47625"/>
                  <a:gd name="connsiteY12" fmla="*/ 59150 h 66675"/>
                  <a:gd name="connsiteX13" fmla="*/ 27337 w 47625"/>
                  <a:gd name="connsiteY13" fmla="*/ 61341 h 66675"/>
                  <a:gd name="connsiteX14" fmla="*/ 38481 w 47625"/>
                  <a:gd name="connsiteY14" fmla="*/ 58865 h 66675"/>
                  <a:gd name="connsiteX15" fmla="*/ 45625 w 47625"/>
                  <a:gd name="connsiteY15" fmla="*/ 52483 h 66675"/>
                  <a:gd name="connsiteX16" fmla="*/ 48006 w 47625"/>
                  <a:gd name="connsiteY16" fmla="*/ 45339 h 66675"/>
                  <a:gd name="connsiteX17" fmla="*/ 48387 w 47625"/>
                  <a:gd name="connsiteY17" fmla="*/ 38195 h 66675"/>
                  <a:gd name="connsiteX18" fmla="*/ 48387 w 47625"/>
                  <a:gd name="connsiteY18" fmla="*/ 7144 h 66675"/>
                  <a:gd name="connsiteX19" fmla="*/ 37529 w 47625"/>
                  <a:gd name="connsiteY19" fmla="*/ 7144 h 66675"/>
                  <a:gd name="connsiteX20" fmla="*/ 37529 w 47625"/>
                  <a:gd name="connsiteY20" fmla="*/ 38100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47625" h="66675">
                    <a:moveTo>
                      <a:pt x="37624" y="38005"/>
                    </a:moveTo>
                    <a:cubicBezTo>
                      <a:pt x="37624" y="41243"/>
                      <a:pt x="37338" y="43910"/>
                      <a:pt x="36862" y="45910"/>
                    </a:cubicBezTo>
                    <a:cubicBezTo>
                      <a:pt x="36386" y="47625"/>
                      <a:pt x="35814" y="48673"/>
                      <a:pt x="34290" y="49721"/>
                    </a:cubicBezTo>
                    <a:cubicBezTo>
                      <a:pt x="32766" y="50768"/>
                      <a:pt x="30575" y="51340"/>
                      <a:pt x="27242" y="51340"/>
                    </a:cubicBezTo>
                    <a:cubicBezTo>
                      <a:pt x="23908" y="51340"/>
                      <a:pt x="22479" y="50673"/>
                      <a:pt x="21050" y="49435"/>
                    </a:cubicBezTo>
                    <a:cubicBezTo>
                      <a:pt x="19526" y="48101"/>
                      <a:pt x="18955" y="46958"/>
                      <a:pt x="18574" y="45244"/>
                    </a:cubicBezTo>
                    <a:cubicBezTo>
                      <a:pt x="18193" y="43244"/>
                      <a:pt x="18002" y="40862"/>
                      <a:pt x="18002" y="38100"/>
                    </a:cubicBezTo>
                    <a:lnTo>
                      <a:pt x="18002" y="7144"/>
                    </a:lnTo>
                    <a:lnTo>
                      <a:pt x="7144" y="7144"/>
                    </a:lnTo>
                    <a:lnTo>
                      <a:pt x="7144" y="38195"/>
                    </a:lnTo>
                    <a:cubicBezTo>
                      <a:pt x="7144" y="41053"/>
                      <a:pt x="7334" y="43720"/>
                      <a:pt x="7715" y="46101"/>
                    </a:cubicBezTo>
                    <a:cubicBezTo>
                      <a:pt x="8096" y="48577"/>
                      <a:pt x="8954" y="51054"/>
                      <a:pt x="10287" y="53340"/>
                    </a:cubicBezTo>
                    <a:cubicBezTo>
                      <a:pt x="11716" y="55721"/>
                      <a:pt x="13907" y="57721"/>
                      <a:pt x="16859" y="59150"/>
                    </a:cubicBezTo>
                    <a:cubicBezTo>
                      <a:pt x="19717" y="60579"/>
                      <a:pt x="22765" y="61341"/>
                      <a:pt x="27337" y="61341"/>
                    </a:cubicBezTo>
                    <a:cubicBezTo>
                      <a:pt x="31909" y="61341"/>
                      <a:pt x="35624" y="60484"/>
                      <a:pt x="38481" y="58865"/>
                    </a:cubicBezTo>
                    <a:cubicBezTo>
                      <a:pt x="41434" y="57245"/>
                      <a:pt x="44291" y="55054"/>
                      <a:pt x="45625" y="52483"/>
                    </a:cubicBezTo>
                    <a:cubicBezTo>
                      <a:pt x="46863" y="50102"/>
                      <a:pt x="47720" y="47625"/>
                      <a:pt x="48006" y="45339"/>
                    </a:cubicBezTo>
                    <a:cubicBezTo>
                      <a:pt x="48292" y="43148"/>
                      <a:pt x="48387" y="40767"/>
                      <a:pt x="48387" y="38195"/>
                    </a:cubicBezTo>
                    <a:lnTo>
                      <a:pt x="48387" y="7144"/>
                    </a:lnTo>
                    <a:lnTo>
                      <a:pt x="37529" y="7144"/>
                    </a:lnTo>
                    <a:lnTo>
                      <a:pt x="37529" y="3810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0" name="자유형: 도형 559">
                <a:extLst>
                  <a:ext uri="{FF2B5EF4-FFF2-40B4-BE49-F238E27FC236}">
                    <a16:creationId xmlns:a16="http://schemas.microsoft.com/office/drawing/2014/main" id="{7577AAAB-8B8D-40F4-9A0B-194A6BD53124}"/>
                  </a:ext>
                </a:extLst>
              </p:cNvPr>
              <p:cNvSpPr/>
              <p:nvPr/>
            </p:nvSpPr>
            <p:spPr>
              <a:xfrm>
                <a:off x="6958960" y="2457711"/>
                <a:ext cx="47625" cy="66675"/>
              </a:xfrm>
              <a:custGeom>
                <a:avLst/>
                <a:gdLst>
                  <a:gd name="connsiteX0" fmla="*/ 38958 w 47625"/>
                  <a:gd name="connsiteY0" fmla="*/ 7144 h 66675"/>
                  <a:gd name="connsiteX1" fmla="*/ 38958 w 47625"/>
                  <a:gd name="connsiteY1" fmla="*/ 43529 h 66675"/>
                  <a:gd name="connsiteX2" fmla="*/ 18193 w 47625"/>
                  <a:gd name="connsiteY2" fmla="*/ 7144 h 66675"/>
                  <a:gd name="connsiteX3" fmla="*/ 7144 w 47625"/>
                  <a:gd name="connsiteY3" fmla="*/ 7144 h 66675"/>
                  <a:gd name="connsiteX4" fmla="*/ 7144 w 47625"/>
                  <a:gd name="connsiteY4" fmla="*/ 59627 h 66675"/>
                  <a:gd name="connsiteX5" fmla="*/ 17050 w 47625"/>
                  <a:gd name="connsiteY5" fmla="*/ 59627 h 66675"/>
                  <a:gd name="connsiteX6" fmla="*/ 17050 w 47625"/>
                  <a:gd name="connsiteY6" fmla="*/ 20288 h 66675"/>
                  <a:gd name="connsiteX7" fmla="*/ 38005 w 47625"/>
                  <a:gd name="connsiteY7" fmla="*/ 59627 h 66675"/>
                  <a:gd name="connsiteX8" fmla="*/ 48483 w 47625"/>
                  <a:gd name="connsiteY8" fmla="*/ 59627 h 66675"/>
                  <a:gd name="connsiteX9" fmla="*/ 48483 w 47625"/>
                  <a:gd name="connsiteY9" fmla="*/ 7144 h 66675"/>
                  <a:gd name="connsiteX10" fmla="*/ 38958 w 47625"/>
                  <a:gd name="connsiteY10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7625" h="66675">
                    <a:moveTo>
                      <a:pt x="38958" y="7144"/>
                    </a:moveTo>
                    <a:lnTo>
                      <a:pt x="38958" y="43529"/>
                    </a:lnTo>
                    <a:lnTo>
                      <a:pt x="18193" y="7144"/>
                    </a:lnTo>
                    <a:lnTo>
                      <a:pt x="7144" y="7144"/>
                    </a:lnTo>
                    <a:lnTo>
                      <a:pt x="7144" y="59627"/>
                    </a:lnTo>
                    <a:lnTo>
                      <a:pt x="17050" y="59627"/>
                    </a:lnTo>
                    <a:lnTo>
                      <a:pt x="17050" y="20288"/>
                    </a:lnTo>
                    <a:lnTo>
                      <a:pt x="38005" y="59627"/>
                    </a:lnTo>
                    <a:lnTo>
                      <a:pt x="48483" y="59627"/>
                    </a:lnTo>
                    <a:lnTo>
                      <a:pt x="48483" y="7144"/>
                    </a:lnTo>
                    <a:lnTo>
                      <a:pt x="38958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1" name="자유형: 도형 560">
                <a:extLst>
                  <a:ext uri="{FF2B5EF4-FFF2-40B4-BE49-F238E27FC236}">
                    <a16:creationId xmlns:a16="http://schemas.microsoft.com/office/drawing/2014/main" id="{6B38F9C6-1C6B-44AB-B2EC-B800F7AC05BF}"/>
                  </a:ext>
                </a:extLst>
              </p:cNvPr>
              <p:cNvSpPr/>
              <p:nvPr/>
            </p:nvSpPr>
            <p:spPr>
              <a:xfrm>
                <a:off x="6722073" y="2457711"/>
                <a:ext cx="47625" cy="57150"/>
              </a:xfrm>
              <a:custGeom>
                <a:avLst/>
                <a:gdLst>
                  <a:gd name="connsiteX0" fmla="*/ 38957 w 47625"/>
                  <a:gd name="connsiteY0" fmla="*/ 7144 h 57150"/>
                  <a:gd name="connsiteX1" fmla="*/ 38957 w 47625"/>
                  <a:gd name="connsiteY1" fmla="*/ 43529 h 57150"/>
                  <a:gd name="connsiteX2" fmla="*/ 18193 w 47625"/>
                  <a:gd name="connsiteY2" fmla="*/ 7144 h 57150"/>
                  <a:gd name="connsiteX3" fmla="*/ 7144 w 47625"/>
                  <a:gd name="connsiteY3" fmla="*/ 7144 h 57150"/>
                  <a:gd name="connsiteX4" fmla="*/ 7144 w 47625"/>
                  <a:gd name="connsiteY4" fmla="*/ 59246 h 57150"/>
                  <a:gd name="connsiteX5" fmla="*/ 17050 w 47625"/>
                  <a:gd name="connsiteY5" fmla="*/ 59246 h 57150"/>
                  <a:gd name="connsiteX6" fmla="*/ 17050 w 47625"/>
                  <a:gd name="connsiteY6" fmla="*/ 21146 h 57150"/>
                  <a:gd name="connsiteX7" fmla="*/ 38481 w 47625"/>
                  <a:gd name="connsiteY7" fmla="*/ 59246 h 57150"/>
                  <a:gd name="connsiteX8" fmla="*/ 48482 w 47625"/>
                  <a:gd name="connsiteY8" fmla="*/ 59246 h 57150"/>
                  <a:gd name="connsiteX9" fmla="*/ 48482 w 47625"/>
                  <a:gd name="connsiteY9" fmla="*/ 7144 h 57150"/>
                  <a:gd name="connsiteX10" fmla="*/ 38957 w 47625"/>
                  <a:gd name="connsiteY10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7625" h="57150">
                    <a:moveTo>
                      <a:pt x="38957" y="7144"/>
                    </a:moveTo>
                    <a:lnTo>
                      <a:pt x="38957" y="43529"/>
                    </a:lnTo>
                    <a:lnTo>
                      <a:pt x="18193" y="7144"/>
                    </a:lnTo>
                    <a:lnTo>
                      <a:pt x="7144" y="7144"/>
                    </a:lnTo>
                    <a:lnTo>
                      <a:pt x="7144" y="59246"/>
                    </a:lnTo>
                    <a:lnTo>
                      <a:pt x="17050" y="59246"/>
                    </a:lnTo>
                    <a:lnTo>
                      <a:pt x="17050" y="21146"/>
                    </a:lnTo>
                    <a:lnTo>
                      <a:pt x="38481" y="59246"/>
                    </a:lnTo>
                    <a:lnTo>
                      <a:pt x="48482" y="59246"/>
                    </a:lnTo>
                    <a:lnTo>
                      <a:pt x="48482" y="7144"/>
                    </a:lnTo>
                    <a:lnTo>
                      <a:pt x="38957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2" name="자유형: 도형 561">
                <a:extLst>
                  <a:ext uri="{FF2B5EF4-FFF2-40B4-BE49-F238E27FC236}">
                    <a16:creationId xmlns:a16="http://schemas.microsoft.com/office/drawing/2014/main" id="{D9DD6628-E6BC-4599-AE20-8D96B1B738B5}"/>
                  </a:ext>
                </a:extLst>
              </p:cNvPr>
              <p:cNvSpPr/>
              <p:nvPr/>
            </p:nvSpPr>
            <p:spPr>
              <a:xfrm>
                <a:off x="6779223" y="2456663"/>
                <a:ext cx="57150" cy="66675"/>
              </a:xfrm>
              <a:custGeom>
                <a:avLst/>
                <a:gdLst>
                  <a:gd name="connsiteX0" fmla="*/ 54864 w 57150"/>
                  <a:gd name="connsiteY0" fmla="*/ 22860 h 66675"/>
                  <a:gd name="connsiteX1" fmla="*/ 47530 w 57150"/>
                  <a:gd name="connsiteY1" fmla="*/ 11049 h 66675"/>
                  <a:gd name="connsiteX2" fmla="*/ 33338 w 57150"/>
                  <a:gd name="connsiteY2" fmla="*/ 7144 h 66675"/>
                  <a:gd name="connsiteX3" fmla="*/ 18764 w 57150"/>
                  <a:gd name="connsiteY3" fmla="*/ 10668 h 66675"/>
                  <a:gd name="connsiteX4" fmla="*/ 10096 w 57150"/>
                  <a:gd name="connsiteY4" fmla="*/ 21146 h 66675"/>
                  <a:gd name="connsiteX5" fmla="*/ 7144 w 57150"/>
                  <a:gd name="connsiteY5" fmla="*/ 34766 h 66675"/>
                  <a:gd name="connsiteX6" fmla="*/ 14668 w 57150"/>
                  <a:gd name="connsiteY6" fmla="*/ 54578 h 66675"/>
                  <a:gd name="connsiteX7" fmla="*/ 33528 w 57150"/>
                  <a:gd name="connsiteY7" fmla="*/ 61722 h 66675"/>
                  <a:gd name="connsiteX8" fmla="*/ 44482 w 57150"/>
                  <a:gd name="connsiteY8" fmla="*/ 56769 h 66675"/>
                  <a:gd name="connsiteX9" fmla="*/ 46196 w 57150"/>
                  <a:gd name="connsiteY9" fmla="*/ 54864 h 66675"/>
                  <a:gd name="connsiteX10" fmla="*/ 46196 w 57150"/>
                  <a:gd name="connsiteY10" fmla="*/ 61246 h 66675"/>
                  <a:gd name="connsiteX11" fmla="*/ 55340 w 57150"/>
                  <a:gd name="connsiteY11" fmla="*/ 61246 h 66675"/>
                  <a:gd name="connsiteX12" fmla="*/ 55340 w 57150"/>
                  <a:gd name="connsiteY12" fmla="*/ 32194 h 66675"/>
                  <a:gd name="connsiteX13" fmla="*/ 34004 w 57150"/>
                  <a:gd name="connsiteY13" fmla="*/ 32194 h 66675"/>
                  <a:gd name="connsiteX14" fmla="*/ 34004 w 57150"/>
                  <a:gd name="connsiteY14" fmla="*/ 41243 h 66675"/>
                  <a:gd name="connsiteX15" fmla="*/ 45529 w 57150"/>
                  <a:gd name="connsiteY15" fmla="*/ 41243 h 66675"/>
                  <a:gd name="connsiteX16" fmla="*/ 44863 w 57150"/>
                  <a:gd name="connsiteY16" fmla="*/ 46673 h 66675"/>
                  <a:gd name="connsiteX17" fmla="*/ 33433 w 57150"/>
                  <a:gd name="connsiteY17" fmla="*/ 51911 h 66675"/>
                  <a:gd name="connsiteX18" fmla="*/ 25146 w 57150"/>
                  <a:gd name="connsiteY18" fmla="*/ 49911 h 66675"/>
                  <a:gd name="connsiteX19" fmla="*/ 20193 w 57150"/>
                  <a:gd name="connsiteY19" fmla="*/ 44291 h 66675"/>
                  <a:gd name="connsiteX20" fmla="*/ 18193 w 57150"/>
                  <a:gd name="connsiteY20" fmla="*/ 34385 h 66675"/>
                  <a:gd name="connsiteX21" fmla="*/ 22288 w 57150"/>
                  <a:gd name="connsiteY21" fmla="*/ 21622 h 66675"/>
                  <a:gd name="connsiteX22" fmla="*/ 33433 w 57150"/>
                  <a:gd name="connsiteY22" fmla="*/ 16954 h 66675"/>
                  <a:gd name="connsiteX23" fmla="*/ 41434 w 57150"/>
                  <a:gd name="connsiteY23" fmla="*/ 19145 h 66675"/>
                  <a:gd name="connsiteX24" fmla="*/ 44958 w 57150"/>
                  <a:gd name="connsiteY24" fmla="*/ 24575 h 66675"/>
                  <a:gd name="connsiteX25" fmla="*/ 55340 w 57150"/>
                  <a:gd name="connsiteY25" fmla="*/ 24575 h 66675"/>
                  <a:gd name="connsiteX26" fmla="*/ 55054 w 57150"/>
                  <a:gd name="connsiteY26" fmla="*/ 22669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57150" h="66675">
                    <a:moveTo>
                      <a:pt x="54864" y="22860"/>
                    </a:moveTo>
                    <a:cubicBezTo>
                      <a:pt x="53626" y="17621"/>
                      <a:pt x="51149" y="13716"/>
                      <a:pt x="47530" y="11049"/>
                    </a:cubicBezTo>
                    <a:cubicBezTo>
                      <a:pt x="43910" y="8477"/>
                      <a:pt x="39529" y="7144"/>
                      <a:pt x="33338" y="7144"/>
                    </a:cubicBezTo>
                    <a:cubicBezTo>
                      <a:pt x="27146" y="7144"/>
                      <a:pt x="22669" y="8382"/>
                      <a:pt x="18764" y="10668"/>
                    </a:cubicBezTo>
                    <a:cubicBezTo>
                      <a:pt x="14859" y="13049"/>
                      <a:pt x="12192" y="16859"/>
                      <a:pt x="10096" y="21146"/>
                    </a:cubicBezTo>
                    <a:cubicBezTo>
                      <a:pt x="8096" y="25336"/>
                      <a:pt x="7144" y="29908"/>
                      <a:pt x="7144" y="34766"/>
                    </a:cubicBezTo>
                    <a:cubicBezTo>
                      <a:pt x="7144" y="42767"/>
                      <a:pt x="9715" y="49721"/>
                      <a:pt x="14668" y="54578"/>
                    </a:cubicBezTo>
                    <a:cubicBezTo>
                      <a:pt x="19526" y="59436"/>
                      <a:pt x="22384" y="61722"/>
                      <a:pt x="33528" y="61722"/>
                    </a:cubicBezTo>
                    <a:cubicBezTo>
                      <a:pt x="37719" y="61722"/>
                      <a:pt x="40672" y="60579"/>
                      <a:pt x="44482" y="56769"/>
                    </a:cubicBezTo>
                    <a:cubicBezTo>
                      <a:pt x="45053" y="56293"/>
                      <a:pt x="45625" y="55531"/>
                      <a:pt x="46196" y="54864"/>
                    </a:cubicBezTo>
                    <a:lnTo>
                      <a:pt x="46196" y="61246"/>
                    </a:lnTo>
                    <a:lnTo>
                      <a:pt x="55340" y="61246"/>
                    </a:lnTo>
                    <a:lnTo>
                      <a:pt x="55340" y="32194"/>
                    </a:lnTo>
                    <a:lnTo>
                      <a:pt x="34004" y="32194"/>
                    </a:lnTo>
                    <a:lnTo>
                      <a:pt x="34004" y="41243"/>
                    </a:lnTo>
                    <a:lnTo>
                      <a:pt x="45529" y="41243"/>
                    </a:lnTo>
                    <a:cubicBezTo>
                      <a:pt x="45529" y="41243"/>
                      <a:pt x="45815" y="43625"/>
                      <a:pt x="44863" y="46673"/>
                    </a:cubicBezTo>
                    <a:cubicBezTo>
                      <a:pt x="43815" y="49721"/>
                      <a:pt x="37719" y="51911"/>
                      <a:pt x="33433" y="51911"/>
                    </a:cubicBezTo>
                    <a:cubicBezTo>
                      <a:pt x="30480" y="51911"/>
                      <a:pt x="27622" y="51244"/>
                      <a:pt x="25146" y="49911"/>
                    </a:cubicBezTo>
                    <a:cubicBezTo>
                      <a:pt x="22669" y="48673"/>
                      <a:pt x="21431" y="46768"/>
                      <a:pt x="20193" y="44291"/>
                    </a:cubicBezTo>
                    <a:cubicBezTo>
                      <a:pt x="18859" y="41719"/>
                      <a:pt x="18193" y="38386"/>
                      <a:pt x="18193" y="34385"/>
                    </a:cubicBezTo>
                    <a:cubicBezTo>
                      <a:pt x="18193" y="29146"/>
                      <a:pt x="19621" y="24860"/>
                      <a:pt x="22288" y="21622"/>
                    </a:cubicBezTo>
                    <a:cubicBezTo>
                      <a:pt x="24955" y="18479"/>
                      <a:pt x="28194" y="16954"/>
                      <a:pt x="33433" y="16954"/>
                    </a:cubicBezTo>
                    <a:cubicBezTo>
                      <a:pt x="36767" y="16954"/>
                      <a:pt x="39433" y="17717"/>
                      <a:pt x="41434" y="19145"/>
                    </a:cubicBezTo>
                    <a:cubicBezTo>
                      <a:pt x="43148" y="20383"/>
                      <a:pt x="44958" y="22098"/>
                      <a:pt x="44958" y="24575"/>
                    </a:cubicBezTo>
                    <a:lnTo>
                      <a:pt x="55340" y="24575"/>
                    </a:lnTo>
                    <a:lnTo>
                      <a:pt x="55054" y="2266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3" name="자유형: 도형 562">
                <a:extLst>
                  <a:ext uri="{FF2B5EF4-FFF2-40B4-BE49-F238E27FC236}">
                    <a16:creationId xmlns:a16="http://schemas.microsoft.com/office/drawing/2014/main" id="{EDB543A6-9F1F-44A9-AC4A-6AF2A5695DA7}"/>
                  </a:ext>
                </a:extLst>
              </p:cNvPr>
              <p:cNvSpPr/>
              <p:nvPr/>
            </p:nvSpPr>
            <p:spPr>
              <a:xfrm>
                <a:off x="6896000" y="2457520"/>
                <a:ext cx="57150" cy="66675"/>
              </a:xfrm>
              <a:custGeom>
                <a:avLst/>
                <a:gdLst>
                  <a:gd name="connsiteX0" fmla="*/ 38290 w 57150"/>
                  <a:gd name="connsiteY0" fmla="*/ 7144 h 66675"/>
                  <a:gd name="connsiteX1" fmla="*/ 25527 w 57150"/>
                  <a:gd name="connsiteY1" fmla="*/ 7144 h 66675"/>
                  <a:gd name="connsiteX2" fmla="*/ 7144 w 57150"/>
                  <a:gd name="connsiteY2" fmla="*/ 59817 h 66675"/>
                  <a:gd name="connsiteX3" fmla="*/ 18383 w 57150"/>
                  <a:gd name="connsiteY3" fmla="*/ 59817 h 66675"/>
                  <a:gd name="connsiteX4" fmla="*/ 21907 w 57150"/>
                  <a:gd name="connsiteY4" fmla="*/ 48959 h 66675"/>
                  <a:gd name="connsiteX5" fmla="*/ 41815 w 57150"/>
                  <a:gd name="connsiteY5" fmla="*/ 48959 h 66675"/>
                  <a:gd name="connsiteX6" fmla="*/ 45529 w 57150"/>
                  <a:gd name="connsiteY6" fmla="*/ 59627 h 66675"/>
                  <a:gd name="connsiteX7" fmla="*/ 56007 w 57150"/>
                  <a:gd name="connsiteY7" fmla="*/ 59627 h 66675"/>
                  <a:gd name="connsiteX8" fmla="*/ 38386 w 57150"/>
                  <a:gd name="connsiteY8" fmla="*/ 7144 h 66675"/>
                  <a:gd name="connsiteX9" fmla="*/ 25146 w 57150"/>
                  <a:gd name="connsiteY9" fmla="*/ 39624 h 66675"/>
                  <a:gd name="connsiteX10" fmla="*/ 31718 w 57150"/>
                  <a:gd name="connsiteY10" fmla="*/ 18479 h 66675"/>
                  <a:gd name="connsiteX11" fmla="*/ 38862 w 57150"/>
                  <a:gd name="connsiteY11" fmla="*/ 39624 h 66675"/>
                  <a:gd name="connsiteX12" fmla="*/ 25146 w 57150"/>
                  <a:gd name="connsiteY12" fmla="*/ 3962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66675">
                    <a:moveTo>
                      <a:pt x="38290" y="7144"/>
                    </a:moveTo>
                    <a:lnTo>
                      <a:pt x="25527" y="7144"/>
                    </a:lnTo>
                    <a:lnTo>
                      <a:pt x="7144" y="59817"/>
                    </a:lnTo>
                    <a:lnTo>
                      <a:pt x="18383" y="59817"/>
                    </a:lnTo>
                    <a:lnTo>
                      <a:pt x="21907" y="48959"/>
                    </a:lnTo>
                    <a:lnTo>
                      <a:pt x="41815" y="48959"/>
                    </a:lnTo>
                    <a:lnTo>
                      <a:pt x="45529" y="59627"/>
                    </a:lnTo>
                    <a:lnTo>
                      <a:pt x="56007" y="59627"/>
                    </a:lnTo>
                    <a:lnTo>
                      <a:pt x="38386" y="7144"/>
                    </a:lnTo>
                    <a:close/>
                    <a:moveTo>
                      <a:pt x="25146" y="39624"/>
                    </a:moveTo>
                    <a:lnTo>
                      <a:pt x="31718" y="18479"/>
                    </a:lnTo>
                    <a:lnTo>
                      <a:pt x="38862" y="39624"/>
                    </a:lnTo>
                    <a:lnTo>
                      <a:pt x="25146" y="3962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4" name="자유형: 도형 563">
                <a:extLst>
                  <a:ext uri="{FF2B5EF4-FFF2-40B4-BE49-F238E27FC236}">
                    <a16:creationId xmlns:a16="http://schemas.microsoft.com/office/drawing/2014/main" id="{8E49AFF2-B21F-4E1C-8698-16BC93B30A34}"/>
                  </a:ext>
                </a:extLst>
              </p:cNvPr>
              <p:cNvSpPr/>
              <p:nvPr/>
            </p:nvSpPr>
            <p:spPr>
              <a:xfrm>
                <a:off x="6841707" y="2456092"/>
                <a:ext cx="47625" cy="66675"/>
              </a:xfrm>
              <a:custGeom>
                <a:avLst/>
                <a:gdLst>
                  <a:gd name="connsiteX0" fmla="*/ 47339 w 47625"/>
                  <a:gd name="connsiteY0" fmla="*/ 23146 h 66675"/>
                  <a:gd name="connsiteX1" fmla="*/ 41243 w 47625"/>
                  <a:gd name="connsiteY1" fmla="*/ 11430 h 66675"/>
                  <a:gd name="connsiteX2" fmla="*/ 26670 w 47625"/>
                  <a:gd name="connsiteY2" fmla="*/ 7144 h 66675"/>
                  <a:gd name="connsiteX3" fmla="*/ 13145 w 47625"/>
                  <a:gd name="connsiteY3" fmla="*/ 11430 h 66675"/>
                  <a:gd name="connsiteX4" fmla="*/ 7811 w 47625"/>
                  <a:gd name="connsiteY4" fmla="*/ 22765 h 66675"/>
                  <a:gd name="connsiteX5" fmla="*/ 11621 w 47625"/>
                  <a:gd name="connsiteY5" fmla="*/ 33147 h 66675"/>
                  <a:gd name="connsiteX6" fmla="*/ 24670 w 47625"/>
                  <a:gd name="connsiteY6" fmla="*/ 38290 h 66675"/>
                  <a:gd name="connsiteX7" fmla="*/ 36195 w 47625"/>
                  <a:gd name="connsiteY7" fmla="*/ 42291 h 66675"/>
                  <a:gd name="connsiteX8" fmla="*/ 38767 w 47625"/>
                  <a:gd name="connsiteY8" fmla="*/ 46482 h 66675"/>
                  <a:gd name="connsiteX9" fmla="*/ 36671 w 47625"/>
                  <a:gd name="connsiteY9" fmla="*/ 50959 h 66675"/>
                  <a:gd name="connsiteX10" fmla="*/ 28385 w 47625"/>
                  <a:gd name="connsiteY10" fmla="*/ 52864 h 66675"/>
                  <a:gd name="connsiteX11" fmla="*/ 19526 w 47625"/>
                  <a:gd name="connsiteY11" fmla="*/ 50482 h 66675"/>
                  <a:gd name="connsiteX12" fmla="*/ 17336 w 47625"/>
                  <a:gd name="connsiteY12" fmla="*/ 44863 h 66675"/>
                  <a:gd name="connsiteX13" fmla="*/ 7144 w 47625"/>
                  <a:gd name="connsiteY13" fmla="*/ 44863 h 66675"/>
                  <a:gd name="connsiteX14" fmla="*/ 12383 w 47625"/>
                  <a:gd name="connsiteY14" fmla="*/ 56959 h 66675"/>
                  <a:gd name="connsiteX15" fmla="*/ 28575 w 47625"/>
                  <a:gd name="connsiteY15" fmla="*/ 62103 h 66675"/>
                  <a:gd name="connsiteX16" fmla="*/ 43148 w 47625"/>
                  <a:gd name="connsiteY16" fmla="*/ 57436 h 66675"/>
                  <a:gd name="connsiteX17" fmla="*/ 48959 w 47625"/>
                  <a:gd name="connsiteY17" fmla="*/ 45339 h 66675"/>
                  <a:gd name="connsiteX18" fmla="*/ 46006 w 47625"/>
                  <a:gd name="connsiteY18" fmla="*/ 35623 h 66675"/>
                  <a:gd name="connsiteX19" fmla="*/ 37910 w 47625"/>
                  <a:gd name="connsiteY19" fmla="*/ 31813 h 66675"/>
                  <a:gd name="connsiteX20" fmla="*/ 27527 w 47625"/>
                  <a:gd name="connsiteY20" fmla="*/ 28956 h 66675"/>
                  <a:gd name="connsiteX21" fmla="*/ 19431 w 47625"/>
                  <a:gd name="connsiteY21" fmla="*/ 26003 h 66675"/>
                  <a:gd name="connsiteX22" fmla="*/ 17431 w 47625"/>
                  <a:gd name="connsiteY22" fmla="*/ 22193 h 66675"/>
                  <a:gd name="connsiteX23" fmla="*/ 19717 w 47625"/>
                  <a:gd name="connsiteY23" fmla="*/ 17812 h 66675"/>
                  <a:gd name="connsiteX24" fmla="*/ 27051 w 47625"/>
                  <a:gd name="connsiteY24" fmla="*/ 16192 h 66675"/>
                  <a:gd name="connsiteX25" fmla="*/ 34576 w 47625"/>
                  <a:gd name="connsiteY25" fmla="*/ 18193 h 66675"/>
                  <a:gd name="connsiteX26" fmla="*/ 37243 w 47625"/>
                  <a:gd name="connsiteY26" fmla="*/ 23717 h 66675"/>
                  <a:gd name="connsiteX27" fmla="*/ 37243 w 47625"/>
                  <a:gd name="connsiteY27" fmla="*/ 23717 h 66675"/>
                  <a:gd name="connsiteX28" fmla="*/ 47435 w 47625"/>
                  <a:gd name="connsiteY28" fmla="*/ 23813 h 66675"/>
                  <a:gd name="connsiteX29" fmla="*/ 47435 w 47625"/>
                  <a:gd name="connsiteY29" fmla="*/ 2295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47625" h="66675">
                    <a:moveTo>
                      <a:pt x="47339" y="23146"/>
                    </a:moveTo>
                    <a:cubicBezTo>
                      <a:pt x="47149" y="17812"/>
                      <a:pt x="45053" y="14383"/>
                      <a:pt x="41243" y="11430"/>
                    </a:cubicBezTo>
                    <a:cubicBezTo>
                      <a:pt x="37529" y="8572"/>
                      <a:pt x="32671" y="7144"/>
                      <a:pt x="26670" y="7144"/>
                    </a:cubicBezTo>
                    <a:cubicBezTo>
                      <a:pt x="20669" y="7144"/>
                      <a:pt x="16574" y="8572"/>
                      <a:pt x="13145" y="11430"/>
                    </a:cubicBezTo>
                    <a:cubicBezTo>
                      <a:pt x="9525" y="14383"/>
                      <a:pt x="7811" y="18193"/>
                      <a:pt x="7811" y="22765"/>
                    </a:cubicBezTo>
                    <a:cubicBezTo>
                      <a:pt x="7811" y="26765"/>
                      <a:pt x="8668" y="30575"/>
                      <a:pt x="11621" y="33147"/>
                    </a:cubicBezTo>
                    <a:cubicBezTo>
                      <a:pt x="14383" y="35528"/>
                      <a:pt x="18669" y="36957"/>
                      <a:pt x="24670" y="38290"/>
                    </a:cubicBezTo>
                    <a:cubicBezTo>
                      <a:pt x="30099" y="39433"/>
                      <a:pt x="34004" y="41148"/>
                      <a:pt x="36195" y="42291"/>
                    </a:cubicBezTo>
                    <a:cubicBezTo>
                      <a:pt x="38005" y="43244"/>
                      <a:pt x="38767" y="44482"/>
                      <a:pt x="38767" y="46482"/>
                    </a:cubicBezTo>
                    <a:cubicBezTo>
                      <a:pt x="38767" y="48482"/>
                      <a:pt x="38386" y="49816"/>
                      <a:pt x="36671" y="50959"/>
                    </a:cubicBezTo>
                    <a:cubicBezTo>
                      <a:pt x="34766" y="52197"/>
                      <a:pt x="31623" y="52673"/>
                      <a:pt x="28385" y="52864"/>
                    </a:cubicBezTo>
                    <a:cubicBezTo>
                      <a:pt x="24289" y="53149"/>
                      <a:pt x="21908" y="52197"/>
                      <a:pt x="19526" y="50482"/>
                    </a:cubicBezTo>
                    <a:cubicBezTo>
                      <a:pt x="18002" y="49244"/>
                      <a:pt x="17431" y="47149"/>
                      <a:pt x="17336" y="44863"/>
                    </a:cubicBezTo>
                    <a:lnTo>
                      <a:pt x="7144" y="44863"/>
                    </a:lnTo>
                    <a:cubicBezTo>
                      <a:pt x="7525" y="49720"/>
                      <a:pt x="8763" y="53816"/>
                      <a:pt x="12383" y="56959"/>
                    </a:cubicBezTo>
                    <a:cubicBezTo>
                      <a:pt x="16193" y="60388"/>
                      <a:pt x="21146" y="62103"/>
                      <a:pt x="28575" y="62103"/>
                    </a:cubicBezTo>
                    <a:cubicBezTo>
                      <a:pt x="34481" y="62103"/>
                      <a:pt x="39434" y="60484"/>
                      <a:pt x="43148" y="57436"/>
                    </a:cubicBezTo>
                    <a:cubicBezTo>
                      <a:pt x="47054" y="54292"/>
                      <a:pt x="48959" y="50197"/>
                      <a:pt x="48959" y="45339"/>
                    </a:cubicBezTo>
                    <a:cubicBezTo>
                      <a:pt x="48959" y="41529"/>
                      <a:pt x="48578" y="38862"/>
                      <a:pt x="46006" y="35623"/>
                    </a:cubicBezTo>
                    <a:cubicBezTo>
                      <a:pt x="44101" y="33242"/>
                      <a:pt x="40862" y="32861"/>
                      <a:pt x="37910" y="31813"/>
                    </a:cubicBezTo>
                    <a:cubicBezTo>
                      <a:pt x="35243" y="30861"/>
                      <a:pt x="31718" y="29908"/>
                      <a:pt x="27527" y="28956"/>
                    </a:cubicBezTo>
                    <a:cubicBezTo>
                      <a:pt x="22003" y="27718"/>
                      <a:pt x="20384" y="26670"/>
                      <a:pt x="19431" y="26003"/>
                    </a:cubicBezTo>
                    <a:cubicBezTo>
                      <a:pt x="18383" y="25336"/>
                      <a:pt x="17431" y="23717"/>
                      <a:pt x="17431" y="22193"/>
                    </a:cubicBezTo>
                    <a:cubicBezTo>
                      <a:pt x="17431" y="20479"/>
                      <a:pt x="18193" y="18764"/>
                      <a:pt x="19717" y="17812"/>
                    </a:cubicBezTo>
                    <a:cubicBezTo>
                      <a:pt x="21527" y="16764"/>
                      <a:pt x="24003" y="16192"/>
                      <a:pt x="27051" y="16192"/>
                    </a:cubicBezTo>
                    <a:cubicBezTo>
                      <a:pt x="30385" y="16192"/>
                      <a:pt x="32861" y="16859"/>
                      <a:pt x="34576" y="18193"/>
                    </a:cubicBezTo>
                    <a:cubicBezTo>
                      <a:pt x="36195" y="19431"/>
                      <a:pt x="37052" y="21145"/>
                      <a:pt x="37243" y="23717"/>
                    </a:cubicBezTo>
                    <a:lnTo>
                      <a:pt x="37243" y="23717"/>
                    </a:lnTo>
                    <a:cubicBezTo>
                      <a:pt x="37243" y="23717"/>
                      <a:pt x="47435" y="23813"/>
                      <a:pt x="47435" y="23813"/>
                    </a:cubicBezTo>
                    <a:lnTo>
                      <a:pt x="47435" y="2295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5" name="자유형: 도형 564">
                <a:extLst>
                  <a:ext uri="{FF2B5EF4-FFF2-40B4-BE49-F238E27FC236}">
                    <a16:creationId xmlns:a16="http://schemas.microsoft.com/office/drawing/2014/main" id="{9F20F28B-193E-4EFD-9F24-3C3E8CBD84F9}"/>
                  </a:ext>
                </a:extLst>
              </p:cNvPr>
              <p:cNvSpPr/>
              <p:nvPr/>
            </p:nvSpPr>
            <p:spPr>
              <a:xfrm>
                <a:off x="6605297" y="2456092"/>
                <a:ext cx="47625" cy="66675"/>
              </a:xfrm>
              <a:custGeom>
                <a:avLst/>
                <a:gdLst>
                  <a:gd name="connsiteX0" fmla="*/ 47339 w 47625"/>
                  <a:gd name="connsiteY0" fmla="*/ 23146 h 66675"/>
                  <a:gd name="connsiteX1" fmla="*/ 41243 w 47625"/>
                  <a:gd name="connsiteY1" fmla="*/ 11430 h 66675"/>
                  <a:gd name="connsiteX2" fmla="*/ 26670 w 47625"/>
                  <a:gd name="connsiteY2" fmla="*/ 7144 h 66675"/>
                  <a:gd name="connsiteX3" fmla="*/ 13145 w 47625"/>
                  <a:gd name="connsiteY3" fmla="*/ 11430 h 66675"/>
                  <a:gd name="connsiteX4" fmla="*/ 7906 w 47625"/>
                  <a:gd name="connsiteY4" fmla="*/ 22765 h 66675"/>
                  <a:gd name="connsiteX5" fmla="*/ 11716 w 47625"/>
                  <a:gd name="connsiteY5" fmla="*/ 33147 h 66675"/>
                  <a:gd name="connsiteX6" fmla="*/ 24670 w 47625"/>
                  <a:gd name="connsiteY6" fmla="*/ 38290 h 66675"/>
                  <a:gd name="connsiteX7" fmla="*/ 36195 w 47625"/>
                  <a:gd name="connsiteY7" fmla="*/ 42291 h 66675"/>
                  <a:gd name="connsiteX8" fmla="*/ 38767 w 47625"/>
                  <a:gd name="connsiteY8" fmla="*/ 46482 h 66675"/>
                  <a:gd name="connsiteX9" fmla="*/ 36671 w 47625"/>
                  <a:gd name="connsiteY9" fmla="*/ 50959 h 66675"/>
                  <a:gd name="connsiteX10" fmla="*/ 28385 w 47625"/>
                  <a:gd name="connsiteY10" fmla="*/ 52864 h 66675"/>
                  <a:gd name="connsiteX11" fmla="*/ 19526 w 47625"/>
                  <a:gd name="connsiteY11" fmla="*/ 50482 h 66675"/>
                  <a:gd name="connsiteX12" fmla="*/ 17336 w 47625"/>
                  <a:gd name="connsiteY12" fmla="*/ 44863 h 66675"/>
                  <a:gd name="connsiteX13" fmla="*/ 7144 w 47625"/>
                  <a:gd name="connsiteY13" fmla="*/ 44863 h 66675"/>
                  <a:gd name="connsiteX14" fmla="*/ 12383 w 47625"/>
                  <a:gd name="connsiteY14" fmla="*/ 56959 h 66675"/>
                  <a:gd name="connsiteX15" fmla="*/ 28575 w 47625"/>
                  <a:gd name="connsiteY15" fmla="*/ 62103 h 66675"/>
                  <a:gd name="connsiteX16" fmla="*/ 43148 w 47625"/>
                  <a:gd name="connsiteY16" fmla="*/ 57436 h 66675"/>
                  <a:gd name="connsiteX17" fmla="*/ 48958 w 47625"/>
                  <a:gd name="connsiteY17" fmla="*/ 45339 h 66675"/>
                  <a:gd name="connsiteX18" fmla="*/ 46006 w 47625"/>
                  <a:gd name="connsiteY18" fmla="*/ 35623 h 66675"/>
                  <a:gd name="connsiteX19" fmla="*/ 37910 w 47625"/>
                  <a:gd name="connsiteY19" fmla="*/ 31813 h 66675"/>
                  <a:gd name="connsiteX20" fmla="*/ 27527 w 47625"/>
                  <a:gd name="connsiteY20" fmla="*/ 28956 h 66675"/>
                  <a:gd name="connsiteX21" fmla="*/ 19431 w 47625"/>
                  <a:gd name="connsiteY21" fmla="*/ 26003 h 66675"/>
                  <a:gd name="connsiteX22" fmla="*/ 17431 w 47625"/>
                  <a:gd name="connsiteY22" fmla="*/ 22193 h 66675"/>
                  <a:gd name="connsiteX23" fmla="*/ 19717 w 47625"/>
                  <a:gd name="connsiteY23" fmla="*/ 17812 h 66675"/>
                  <a:gd name="connsiteX24" fmla="*/ 27051 w 47625"/>
                  <a:gd name="connsiteY24" fmla="*/ 16192 h 66675"/>
                  <a:gd name="connsiteX25" fmla="*/ 34576 w 47625"/>
                  <a:gd name="connsiteY25" fmla="*/ 18193 h 66675"/>
                  <a:gd name="connsiteX26" fmla="*/ 37243 w 47625"/>
                  <a:gd name="connsiteY26" fmla="*/ 23717 h 66675"/>
                  <a:gd name="connsiteX27" fmla="*/ 37243 w 47625"/>
                  <a:gd name="connsiteY27" fmla="*/ 23717 h 66675"/>
                  <a:gd name="connsiteX28" fmla="*/ 47435 w 47625"/>
                  <a:gd name="connsiteY28" fmla="*/ 23813 h 66675"/>
                  <a:gd name="connsiteX29" fmla="*/ 47435 w 47625"/>
                  <a:gd name="connsiteY29" fmla="*/ 2295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47625" h="66675">
                    <a:moveTo>
                      <a:pt x="47339" y="23146"/>
                    </a:moveTo>
                    <a:cubicBezTo>
                      <a:pt x="47149" y="17812"/>
                      <a:pt x="45053" y="14383"/>
                      <a:pt x="41243" y="11430"/>
                    </a:cubicBezTo>
                    <a:cubicBezTo>
                      <a:pt x="37529" y="8572"/>
                      <a:pt x="32671" y="7144"/>
                      <a:pt x="26670" y="7144"/>
                    </a:cubicBezTo>
                    <a:cubicBezTo>
                      <a:pt x="20669" y="7144"/>
                      <a:pt x="16574" y="8572"/>
                      <a:pt x="13145" y="11430"/>
                    </a:cubicBezTo>
                    <a:cubicBezTo>
                      <a:pt x="9525" y="14383"/>
                      <a:pt x="7906" y="18193"/>
                      <a:pt x="7906" y="22765"/>
                    </a:cubicBezTo>
                    <a:cubicBezTo>
                      <a:pt x="7906" y="26765"/>
                      <a:pt x="8763" y="30575"/>
                      <a:pt x="11716" y="33147"/>
                    </a:cubicBezTo>
                    <a:cubicBezTo>
                      <a:pt x="14478" y="35528"/>
                      <a:pt x="18669" y="36957"/>
                      <a:pt x="24670" y="38290"/>
                    </a:cubicBezTo>
                    <a:cubicBezTo>
                      <a:pt x="30099" y="39433"/>
                      <a:pt x="34004" y="41148"/>
                      <a:pt x="36195" y="42291"/>
                    </a:cubicBezTo>
                    <a:cubicBezTo>
                      <a:pt x="38005" y="43244"/>
                      <a:pt x="38767" y="44482"/>
                      <a:pt x="38767" y="46482"/>
                    </a:cubicBezTo>
                    <a:cubicBezTo>
                      <a:pt x="38767" y="48482"/>
                      <a:pt x="38386" y="49816"/>
                      <a:pt x="36671" y="50959"/>
                    </a:cubicBezTo>
                    <a:cubicBezTo>
                      <a:pt x="34671" y="52197"/>
                      <a:pt x="31623" y="52673"/>
                      <a:pt x="28385" y="52864"/>
                    </a:cubicBezTo>
                    <a:cubicBezTo>
                      <a:pt x="24289" y="53149"/>
                      <a:pt x="21908" y="52197"/>
                      <a:pt x="19526" y="50482"/>
                    </a:cubicBezTo>
                    <a:cubicBezTo>
                      <a:pt x="18002" y="49244"/>
                      <a:pt x="17431" y="47149"/>
                      <a:pt x="17336" y="44863"/>
                    </a:cubicBezTo>
                    <a:lnTo>
                      <a:pt x="7144" y="44863"/>
                    </a:lnTo>
                    <a:cubicBezTo>
                      <a:pt x="7525" y="49720"/>
                      <a:pt x="8763" y="53816"/>
                      <a:pt x="12383" y="56959"/>
                    </a:cubicBezTo>
                    <a:cubicBezTo>
                      <a:pt x="16192" y="60388"/>
                      <a:pt x="21050" y="62103"/>
                      <a:pt x="28575" y="62103"/>
                    </a:cubicBezTo>
                    <a:cubicBezTo>
                      <a:pt x="34481" y="62103"/>
                      <a:pt x="39433" y="60484"/>
                      <a:pt x="43148" y="57436"/>
                    </a:cubicBezTo>
                    <a:cubicBezTo>
                      <a:pt x="47054" y="54292"/>
                      <a:pt x="48958" y="50197"/>
                      <a:pt x="48958" y="45339"/>
                    </a:cubicBezTo>
                    <a:cubicBezTo>
                      <a:pt x="48958" y="41529"/>
                      <a:pt x="48578" y="38862"/>
                      <a:pt x="46006" y="35623"/>
                    </a:cubicBezTo>
                    <a:cubicBezTo>
                      <a:pt x="44101" y="33242"/>
                      <a:pt x="40862" y="32861"/>
                      <a:pt x="37910" y="31813"/>
                    </a:cubicBezTo>
                    <a:cubicBezTo>
                      <a:pt x="35242" y="30861"/>
                      <a:pt x="31718" y="29908"/>
                      <a:pt x="27527" y="28956"/>
                    </a:cubicBezTo>
                    <a:cubicBezTo>
                      <a:pt x="22003" y="27718"/>
                      <a:pt x="20383" y="26670"/>
                      <a:pt x="19431" y="26003"/>
                    </a:cubicBezTo>
                    <a:cubicBezTo>
                      <a:pt x="18383" y="25336"/>
                      <a:pt x="17431" y="23717"/>
                      <a:pt x="17431" y="22193"/>
                    </a:cubicBezTo>
                    <a:cubicBezTo>
                      <a:pt x="17431" y="20479"/>
                      <a:pt x="18098" y="18764"/>
                      <a:pt x="19717" y="17812"/>
                    </a:cubicBezTo>
                    <a:cubicBezTo>
                      <a:pt x="21527" y="16764"/>
                      <a:pt x="24003" y="16192"/>
                      <a:pt x="27051" y="16192"/>
                    </a:cubicBezTo>
                    <a:cubicBezTo>
                      <a:pt x="30385" y="16192"/>
                      <a:pt x="32861" y="16859"/>
                      <a:pt x="34576" y="18193"/>
                    </a:cubicBezTo>
                    <a:cubicBezTo>
                      <a:pt x="36195" y="19431"/>
                      <a:pt x="37052" y="21145"/>
                      <a:pt x="37243" y="23717"/>
                    </a:cubicBezTo>
                    <a:lnTo>
                      <a:pt x="37243" y="23717"/>
                    </a:lnTo>
                    <a:cubicBezTo>
                      <a:pt x="37243" y="23717"/>
                      <a:pt x="47435" y="23813"/>
                      <a:pt x="47435" y="23813"/>
                    </a:cubicBezTo>
                    <a:lnTo>
                      <a:pt x="47435" y="2295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6" name="자유형: 도형 565">
                <a:extLst>
                  <a:ext uri="{FF2B5EF4-FFF2-40B4-BE49-F238E27FC236}">
                    <a16:creationId xmlns:a16="http://schemas.microsoft.com/office/drawing/2014/main" id="{72D913C6-7FD0-45CC-AF54-7718F92644A0}"/>
                  </a:ext>
                </a:extLst>
              </p:cNvPr>
              <p:cNvSpPr/>
              <p:nvPr/>
            </p:nvSpPr>
            <p:spPr>
              <a:xfrm>
                <a:off x="6663685" y="2457616"/>
                <a:ext cx="47625" cy="66675"/>
              </a:xfrm>
              <a:custGeom>
                <a:avLst/>
                <a:gdLst>
                  <a:gd name="connsiteX0" fmla="*/ 37624 w 47625"/>
                  <a:gd name="connsiteY0" fmla="*/ 38005 h 66675"/>
                  <a:gd name="connsiteX1" fmla="*/ 36862 w 47625"/>
                  <a:gd name="connsiteY1" fmla="*/ 45910 h 66675"/>
                  <a:gd name="connsiteX2" fmla="*/ 34290 w 47625"/>
                  <a:gd name="connsiteY2" fmla="*/ 49721 h 66675"/>
                  <a:gd name="connsiteX3" fmla="*/ 27242 w 47625"/>
                  <a:gd name="connsiteY3" fmla="*/ 51340 h 66675"/>
                  <a:gd name="connsiteX4" fmla="*/ 21050 w 47625"/>
                  <a:gd name="connsiteY4" fmla="*/ 49435 h 66675"/>
                  <a:gd name="connsiteX5" fmla="*/ 18574 w 47625"/>
                  <a:gd name="connsiteY5" fmla="*/ 45244 h 66675"/>
                  <a:gd name="connsiteX6" fmla="*/ 18002 w 47625"/>
                  <a:gd name="connsiteY6" fmla="*/ 38100 h 66675"/>
                  <a:gd name="connsiteX7" fmla="*/ 18002 w 47625"/>
                  <a:gd name="connsiteY7" fmla="*/ 7144 h 66675"/>
                  <a:gd name="connsiteX8" fmla="*/ 7144 w 47625"/>
                  <a:gd name="connsiteY8" fmla="*/ 7144 h 66675"/>
                  <a:gd name="connsiteX9" fmla="*/ 7144 w 47625"/>
                  <a:gd name="connsiteY9" fmla="*/ 38195 h 66675"/>
                  <a:gd name="connsiteX10" fmla="*/ 7715 w 47625"/>
                  <a:gd name="connsiteY10" fmla="*/ 46101 h 66675"/>
                  <a:gd name="connsiteX11" fmla="*/ 10287 w 47625"/>
                  <a:gd name="connsiteY11" fmla="*/ 53340 h 66675"/>
                  <a:gd name="connsiteX12" fmla="*/ 16859 w 47625"/>
                  <a:gd name="connsiteY12" fmla="*/ 59150 h 66675"/>
                  <a:gd name="connsiteX13" fmla="*/ 27337 w 47625"/>
                  <a:gd name="connsiteY13" fmla="*/ 61341 h 66675"/>
                  <a:gd name="connsiteX14" fmla="*/ 38481 w 47625"/>
                  <a:gd name="connsiteY14" fmla="*/ 58865 h 66675"/>
                  <a:gd name="connsiteX15" fmla="*/ 45625 w 47625"/>
                  <a:gd name="connsiteY15" fmla="*/ 52483 h 66675"/>
                  <a:gd name="connsiteX16" fmla="*/ 48006 w 47625"/>
                  <a:gd name="connsiteY16" fmla="*/ 45339 h 66675"/>
                  <a:gd name="connsiteX17" fmla="*/ 48482 w 47625"/>
                  <a:gd name="connsiteY17" fmla="*/ 38195 h 66675"/>
                  <a:gd name="connsiteX18" fmla="*/ 48482 w 47625"/>
                  <a:gd name="connsiteY18" fmla="*/ 7144 h 66675"/>
                  <a:gd name="connsiteX19" fmla="*/ 37624 w 47625"/>
                  <a:gd name="connsiteY19" fmla="*/ 7144 h 66675"/>
                  <a:gd name="connsiteX20" fmla="*/ 37624 w 47625"/>
                  <a:gd name="connsiteY20" fmla="*/ 38100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47625" h="66675">
                    <a:moveTo>
                      <a:pt x="37624" y="38005"/>
                    </a:moveTo>
                    <a:cubicBezTo>
                      <a:pt x="37624" y="41243"/>
                      <a:pt x="37338" y="43910"/>
                      <a:pt x="36862" y="45910"/>
                    </a:cubicBezTo>
                    <a:cubicBezTo>
                      <a:pt x="36385" y="47625"/>
                      <a:pt x="35814" y="48673"/>
                      <a:pt x="34290" y="49721"/>
                    </a:cubicBezTo>
                    <a:cubicBezTo>
                      <a:pt x="32766" y="50768"/>
                      <a:pt x="30575" y="51340"/>
                      <a:pt x="27242" y="51340"/>
                    </a:cubicBezTo>
                    <a:cubicBezTo>
                      <a:pt x="23908" y="51340"/>
                      <a:pt x="22479" y="50673"/>
                      <a:pt x="21050" y="49435"/>
                    </a:cubicBezTo>
                    <a:cubicBezTo>
                      <a:pt x="19526" y="48101"/>
                      <a:pt x="18955" y="46958"/>
                      <a:pt x="18574" y="45244"/>
                    </a:cubicBezTo>
                    <a:cubicBezTo>
                      <a:pt x="18193" y="43244"/>
                      <a:pt x="18002" y="40862"/>
                      <a:pt x="18002" y="38100"/>
                    </a:cubicBezTo>
                    <a:lnTo>
                      <a:pt x="18002" y="7144"/>
                    </a:lnTo>
                    <a:lnTo>
                      <a:pt x="7144" y="7144"/>
                    </a:lnTo>
                    <a:lnTo>
                      <a:pt x="7144" y="38195"/>
                    </a:lnTo>
                    <a:cubicBezTo>
                      <a:pt x="7144" y="41053"/>
                      <a:pt x="7334" y="43720"/>
                      <a:pt x="7715" y="46101"/>
                    </a:cubicBezTo>
                    <a:cubicBezTo>
                      <a:pt x="8096" y="48577"/>
                      <a:pt x="8954" y="51054"/>
                      <a:pt x="10287" y="53340"/>
                    </a:cubicBezTo>
                    <a:cubicBezTo>
                      <a:pt x="11716" y="55721"/>
                      <a:pt x="13907" y="57721"/>
                      <a:pt x="16859" y="59150"/>
                    </a:cubicBezTo>
                    <a:cubicBezTo>
                      <a:pt x="19717" y="60579"/>
                      <a:pt x="22765" y="61341"/>
                      <a:pt x="27337" y="61341"/>
                    </a:cubicBezTo>
                    <a:cubicBezTo>
                      <a:pt x="31909" y="61341"/>
                      <a:pt x="35624" y="60484"/>
                      <a:pt x="38481" y="58865"/>
                    </a:cubicBezTo>
                    <a:cubicBezTo>
                      <a:pt x="41434" y="57245"/>
                      <a:pt x="44196" y="55054"/>
                      <a:pt x="45625" y="52483"/>
                    </a:cubicBezTo>
                    <a:cubicBezTo>
                      <a:pt x="46863" y="50102"/>
                      <a:pt x="47720" y="47625"/>
                      <a:pt x="48006" y="45339"/>
                    </a:cubicBezTo>
                    <a:cubicBezTo>
                      <a:pt x="48292" y="43148"/>
                      <a:pt x="48482" y="40767"/>
                      <a:pt x="48482" y="38195"/>
                    </a:cubicBezTo>
                    <a:lnTo>
                      <a:pt x="48482" y="7144"/>
                    </a:lnTo>
                    <a:lnTo>
                      <a:pt x="37624" y="7144"/>
                    </a:lnTo>
                    <a:lnTo>
                      <a:pt x="37624" y="3810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7" name="자유형: 도형 566">
                <a:extLst>
                  <a:ext uri="{FF2B5EF4-FFF2-40B4-BE49-F238E27FC236}">
                    <a16:creationId xmlns:a16="http://schemas.microsoft.com/office/drawing/2014/main" id="{2773DA1F-E6B0-47E3-9547-315963751F00}"/>
                  </a:ext>
                </a:extLst>
              </p:cNvPr>
              <p:cNvSpPr/>
              <p:nvPr/>
            </p:nvSpPr>
            <p:spPr>
              <a:xfrm>
                <a:off x="6959436" y="2457711"/>
                <a:ext cx="47625" cy="66675"/>
              </a:xfrm>
              <a:custGeom>
                <a:avLst/>
                <a:gdLst>
                  <a:gd name="connsiteX0" fmla="*/ 39053 w 47625"/>
                  <a:gd name="connsiteY0" fmla="*/ 7144 h 66675"/>
                  <a:gd name="connsiteX1" fmla="*/ 39053 w 47625"/>
                  <a:gd name="connsiteY1" fmla="*/ 43529 h 66675"/>
                  <a:gd name="connsiteX2" fmla="*/ 18288 w 47625"/>
                  <a:gd name="connsiteY2" fmla="*/ 7144 h 66675"/>
                  <a:gd name="connsiteX3" fmla="*/ 7144 w 47625"/>
                  <a:gd name="connsiteY3" fmla="*/ 7144 h 66675"/>
                  <a:gd name="connsiteX4" fmla="*/ 7144 w 47625"/>
                  <a:gd name="connsiteY4" fmla="*/ 59627 h 66675"/>
                  <a:gd name="connsiteX5" fmla="*/ 17050 w 47625"/>
                  <a:gd name="connsiteY5" fmla="*/ 59627 h 66675"/>
                  <a:gd name="connsiteX6" fmla="*/ 17050 w 47625"/>
                  <a:gd name="connsiteY6" fmla="*/ 20288 h 66675"/>
                  <a:gd name="connsiteX7" fmla="*/ 38005 w 47625"/>
                  <a:gd name="connsiteY7" fmla="*/ 59627 h 66675"/>
                  <a:gd name="connsiteX8" fmla="*/ 48578 w 47625"/>
                  <a:gd name="connsiteY8" fmla="*/ 59627 h 66675"/>
                  <a:gd name="connsiteX9" fmla="*/ 48578 w 47625"/>
                  <a:gd name="connsiteY9" fmla="*/ 7144 h 66675"/>
                  <a:gd name="connsiteX10" fmla="*/ 39053 w 47625"/>
                  <a:gd name="connsiteY10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7625" h="66675">
                    <a:moveTo>
                      <a:pt x="39053" y="7144"/>
                    </a:moveTo>
                    <a:lnTo>
                      <a:pt x="39053" y="43529"/>
                    </a:lnTo>
                    <a:lnTo>
                      <a:pt x="18288" y="7144"/>
                    </a:lnTo>
                    <a:lnTo>
                      <a:pt x="7144" y="7144"/>
                    </a:lnTo>
                    <a:lnTo>
                      <a:pt x="7144" y="59627"/>
                    </a:lnTo>
                    <a:lnTo>
                      <a:pt x="17050" y="59627"/>
                    </a:lnTo>
                    <a:lnTo>
                      <a:pt x="17050" y="20288"/>
                    </a:lnTo>
                    <a:lnTo>
                      <a:pt x="38005" y="59627"/>
                    </a:lnTo>
                    <a:lnTo>
                      <a:pt x="48578" y="59627"/>
                    </a:lnTo>
                    <a:lnTo>
                      <a:pt x="48578" y="7144"/>
                    </a:lnTo>
                    <a:lnTo>
                      <a:pt x="39053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8" name="자유형: 도형 567">
                <a:extLst>
                  <a:ext uri="{FF2B5EF4-FFF2-40B4-BE49-F238E27FC236}">
                    <a16:creationId xmlns:a16="http://schemas.microsoft.com/office/drawing/2014/main" id="{CF5F67A7-744C-4CB2-A117-57F72101E1FE}"/>
                  </a:ext>
                </a:extLst>
              </p:cNvPr>
              <p:cNvSpPr/>
              <p:nvPr/>
            </p:nvSpPr>
            <p:spPr>
              <a:xfrm>
                <a:off x="6722549" y="2457711"/>
                <a:ext cx="47625" cy="57150"/>
              </a:xfrm>
              <a:custGeom>
                <a:avLst/>
                <a:gdLst>
                  <a:gd name="connsiteX0" fmla="*/ 38957 w 47625"/>
                  <a:gd name="connsiteY0" fmla="*/ 7144 h 57150"/>
                  <a:gd name="connsiteX1" fmla="*/ 38957 w 47625"/>
                  <a:gd name="connsiteY1" fmla="*/ 43529 h 57150"/>
                  <a:gd name="connsiteX2" fmla="*/ 18193 w 47625"/>
                  <a:gd name="connsiteY2" fmla="*/ 7144 h 57150"/>
                  <a:gd name="connsiteX3" fmla="*/ 7144 w 47625"/>
                  <a:gd name="connsiteY3" fmla="*/ 7144 h 57150"/>
                  <a:gd name="connsiteX4" fmla="*/ 7144 w 47625"/>
                  <a:gd name="connsiteY4" fmla="*/ 59246 h 57150"/>
                  <a:gd name="connsiteX5" fmla="*/ 17050 w 47625"/>
                  <a:gd name="connsiteY5" fmla="*/ 59246 h 57150"/>
                  <a:gd name="connsiteX6" fmla="*/ 17050 w 47625"/>
                  <a:gd name="connsiteY6" fmla="*/ 21146 h 57150"/>
                  <a:gd name="connsiteX7" fmla="*/ 38481 w 47625"/>
                  <a:gd name="connsiteY7" fmla="*/ 59246 h 57150"/>
                  <a:gd name="connsiteX8" fmla="*/ 48482 w 47625"/>
                  <a:gd name="connsiteY8" fmla="*/ 59246 h 57150"/>
                  <a:gd name="connsiteX9" fmla="*/ 48482 w 47625"/>
                  <a:gd name="connsiteY9" fmla="*/ 7144 h 57150"/>
                  <a:gd name="connsiteX10" fmla="*/ 38957 w 47625"/>
                  <a:gd name="connsiteY10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7625" h="57150">
                    <a:moveTo>
                      <a:pt x="38957" y="7144"/>
                    </a:moveTo>
                    <a:lnTo>
                      <a:pt x="38957" y="43529"/>
                    </a:lnTo>
                    <a:lnTo>
                      <a:pt x="18193" y="7144"/>
                    </a:lnTo>
                    <a:lnTo>
                      <a:pt x="7144" y="7144"/>
                    </a:lnTo>
                    <a:lnTo>
                      <a:pt x="7144" y="59246"/>
                    </a:lnTo>
                    <a:lnTo>
                      <a:pt x="17050" y="59246"/>
                    </a:lnTo>
                    <a:lnTo>
                      <a:pt x="17050" y="21146"/>
                    </a:lnTo>
                    <a:lnTo>
                      <a:pt x="38481" y="59246"/>
                    </a:lnTo>
                    <a:lnTo>
                      <a:pt x="48482" y="59246"/>
                    </a:lnTo>
                    <a:lnTo>
                      <a:pt x="48482" y="7144"/>
                    </a:lnTo>
                    <a:lnTo>
                      <a:pt x="38957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69" name="자유형: 도형 568">
                <a:extLst>
                  <a:ext uri="{FF2B5EF4-FFF2-40B4-BE49-F238E27FC236}">
                    <a16:creationId xmlns:a16="http://schemas.microsoft.com/office/drawing/2014/main" id="{64B30E15-FCB0-49D6-A44A-A45F5B70928A}"/>
                  </a:ext>
                </a:extLst>
              </p:cNvPr>
              <p:cNvSpPr/>
              <p:nvPr/>
            </p:nvSpPr>
            <p:spPr>
              <a:xfrm>
                <a:off x="6778461" y="2456663"/>
                <a:ext cx="57150" cy="66675"/>
              </a:xfrm>
              <a:custGeom>
                <a:avLst/>
                <a:gdLst>
                  <a:gd name="connsiteX0" fmla="*/ 54959 w 57150"/>
                  <a:gd name="connsiteY0" fmla="*/ 22860 h 66675"/>
                  <a:gd name="connsiteX1" fmla="*/ 47530 w 57150"/>
                  <a:gd name="connsiteY1" fmla="*/ 11049 h 66675"/>
                  <a:gd name="connsiteX2" fmla="*/ 33338 w 57150"/>
                  <a:gd name="connsiteY2" fmla="*/ 7144 h 66675"/>
                  <a:gd name="connsiteX3" fmla="*/ 18764 w 57150"/>
                  <a:gd name="connsiteY3" fmla="*/ 10668 h 66675"/>
                  <a:gd name="connsiteX4" fmla="*/ 10096 w 57150"/>
                  <a:gd name="connsiteY4" fmla="*/ 21146 h 66675"/>
                  <a:gd name="connsiteX5" fmla="*/ 7144 w 57150"/>
                  <a:gd name="connsiteY5" fmla="*/ 34766 h 66675"/>
                  <a:gd name="connsiteX6" fmla="*/ 14668 w 57150"/>
                  <a:gd name="connsiteY6" fmla="*/ 54578 h 66675"/>
                  <a:gd name="connsiteX7" fmla="*/ 33528 w 57150"/>
                  <a:gd name="connsiteY7" fmla="*/ 61722 h 66675"/>
                  <a:gd name="connsiteX8" fmla="*/ 44482 w 57150"/>
                  <a:gd name="connsiteY8" fmla="*/ 56769 h 66675"/>
                  <a:gd name="connsiteX9" fmla="*/ 46196 w 57150"/>
                  <a:gd name="connsiteY9" fmla="*/ 54864 h 66675"/>
                  <a:gd name="connsiteX10" fmla="*/ 46196 w 57150"/>
                  <a:gd name="connsiteY10" fmla="*/ 61246 h 66675"/>
                  <a:gd name="connsiteX11" fmla="*/ 55340 w 57150"/>
                  <a:gd name="connsiteY11" fmla="*/ 61246 h 66675"/>
                  <a:gd name="connsiteX12" fmla="*/ 55340 w 57150"/>
                  <a:gd name="connsiteY12" fmla="*/ 32194 h 66675"/>
                  <a:gd name="connsiteX13" fmla="*/ 34004 w 57150"/>
                  <a:gd name="connsiteY13" fmla="*/ 32194 h 66675"/>
                  <a:gd name="connsiteX14" fmla="*/ 34004 w 57150"/>
                  <a:gd name="connsiteY14" fmla="*/ 41243 h 66675"/>
                  <a:gd name="connsiteX15" fmla="*/ 45529 w 57150"/>
                  <a:gd name="connsiteY15" fmla="*/ 41243 h 66675"/>
                  <a:gd name="connsiteX16" fmla="*/ 44863 w 57150"/>
                  <a:gd name="connsiteY16" fmla="*/ 46673 h 66675"/>
                  <a:gd name="connsiteX17" fmla="*/ 33433 w 57150"/>
                  <a:gd name="connsiteY17" fmla="*/ 51911 h 66675"/>
                  <a:gd name="connsiteX18" fmla="*/ 25146 w 57150"/>
                  <a:gd name="connsiteY18" fmla="*/ 49911 h 66675"/>
                  <a:gd name="connsiteX19" fmla="*/ 20193 w 57150"/>
                  <a:gd name="connsiteY19" fmla="*/ 44291 h 66675"/>
                  <a:gd name="connsiteX20" fmla="*/ 18193 w 57150"/>
                  <a:gd name="connsiteY20" fmla="*/ 34385 h 66675"/>
                  <a:gd name="connsiteX21" fmla="*/ 22288 w 57150"/>
                  <a:gd name="connsiteY21" fmla="*/ 21622 h 66675"/>
                  <a:gd name="connsiteX22" fmla="*/ 33433 w 57150"/>
                  <a:gd name="connsiteY22" fmla="*/ 16954 h 66675"/>
                  <a:gd name="connsiteX23" fmla="*/ 41434 w 57150"/>
                  <a:gd name="connsiteY23" fmla="*/ 19145 h 66675"/>
                  <a:gd name="connsiteX24" fmla="*/ 44958 w 57150"/>
                  <a:gd name="connsiteY24" fmla="*/ 24575 h 66675"/>
                  <a:gd name="connsiteX25" fmla="*/ 55340 w 57150"/>
                  <a:gd name="connsiteY25" fmla="*/ 24575 h 66675"/>
                  <a:gd name="connsiteX26" fmla="*/ 55054 w 57150"/>
                  <a:gd name="connsiteY26" fmla="*/ 22669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57150" h="66675">
                    <a:moveTo>
                      <a:pt x="54959" y="22860"/>
                    </a:moveTo>
                    <a:cubicBezTo>
                      <a:pt x="53721" y="17621"/>
                      <a:pt x="51244" y="13716"/>
                      <a:pt x="47530" y="11049"/>
                    </a:cubicBezTo>
                    <a:cubicBezTo>
                      <a:pt x="43910" y="8477"/>
                      <a:pt x="39529" y="7144"/>
                      <a:pt x="33338" y="7144"/>
                    </a:cubicBezTo>
                    <a:cubicBezTo>
                      <a:pt x="27146" y="7144"/>
                      <a:pt x="22669" y="8382"/>
                      <a:pt x="18764" y="10668"/>
                    </a:cubicBezTo>
                    <a:cubicBezTo>
                      <a:pt x="14859" y="13049"/>
                      <a:pt x="12097" y="16859"/>
                      <a:pt x="10096" y="21146"/>
                    </a:cubicBezTo>
                    <a:cubicBezTo>
                      <a:pt x="8096" y="25336"/>
                      <a:pt x="7144" y="29908"/>
                      <a:pt x="7144" y="34766"/>
                    </a:cubicBezTo>
                    <a:cubicBezTo>
                      <a:pt x="7144" y="42767"/>
                      <a:pt x="9715" y="49721"/>
                      <a:pt x="14668" y="54578"/>
                    </a:cubicBezTo>
                    <a:cubicBezTo>
                      <a:pt x="19526" y="59436"/>
                      <a:pt x="22384" y="61722"/>
                      <a:pt x="33528" y="61722"/>
                    </a:cubicBezTo>
                    <a:cubicBezTo>
                      <a:pt x="37719" y="61722"/>
                      <a:pt x="40672" y="60579"/>
                      <a:pt x="44482" y="56769"/>
                    </a:cubicBezTo>
                    <a:cubicBezTo>
                      <a:pt x="44958" y="56293"/>
                      <a:pt x="45625" y="55531"/>
                      <a:pt x="46196" y="54864"/>
                    </a:cubicBezTo>
                    <a:lnTo>
                      <a:pt x="46196" y="61246"/>
                    </a:lnTo>
                    <a:lnTo>
                      <a:pt x="55340" y="61246"/>
                    </a:lnTo>
                    <a:lnTo>
                      <a:pt x="55340" y="32194"/>
                    </a:lnTo>
                    <a:lnTo>
                      <a:pt x="34004" y="32194"/>
                    </a:lnTo>
                    <a:lnTo>
                      <a:pt x="34004" y="41243"/>
                    </a:lnTo>
                    <a:lnTo>
                      <a:pt x="45529" y="41243"/>
                    </a:lnTo>
                    <a:cubicBezTo>
                      <a:pt x="45529" y="41243"/>
                      <a:pt x="45815" y="43625"/>
                      <a:pt x="44863" y="46673"/>
                    </a:cubicBezTo>
                    <a:cubicBezTo>
                      <a:pt x="43815" y="49721"/>
                      <a:pt x="37719" y="51911"/>
                      <a:pt x="33433" y="51911"/>
                    </a:cubicBezTo>
                    <a:cubicBezTo>
                      <a:pt x="30480" y="51911"/>
                      <a:pt x="27622" y="51244"/>
                      <a:pt x="25146" y="49911"/>
                    </a:cubicBezTo>
                    <a:cubicBezTo>
                      <a:pt x="22669" y="48673"/>
                      <a:pt x="21431" y="46768"/>
                      <a:pt x="20193" y="44291"/>
                    </a:cubicBezTo>
                    <a:cubicBezTo>
                      <a:pt x="18859" y="41719"/>
                      <a:pt x="18193" y="38386"/>
                      <a:pt x="18193" y="34385"/>
                    </a:cubicBezTo>
                    <a:cubicBezTo>
                      <a:pt x="18193" y="29146"/>
                      <a:pt x="19621" y="24860"/>
                      <a:pt x="22288" y="21622"/>
                    </a:cubicBezTo>
                    <a:cubicBezTo>
                      <a:pt x="24860" y="18479"/>
                      <a:pt x="28194" y="16954"/>
                      <a:pt x="33433" y="16954"/>
                    </a:cubicBezTo>
                    <a:cubicBezTo>
                      <a:pt x="36767" y="16954"/>
                      <a:pt x="39433" y="17717"/>
                      <a:pt x="41434" y="19145"/>
                    </a:cubicBezTo>
                    <a:cubicBezTo>
                      <a:pt x="43148" y="20383"/>
                      <a:pt x="44958" y="22098"/>
                      <a:pt x="44958" y="24575"/>
                    </a:cubicBezTo>
                    <a:lnTo>
                      <a:pt x="55340" y="24575"/>
                    </a:lnTo>
                    <a:lnTo>
                      <a:pt x="55054" y="2266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0" name="자유형: 도형 569">
                <a:extLst>
                  <a:ext uri="{FF2B5EF4-FFF2-40B4-BE49-F238E27FC236}">
                    <a16:creationId xmlns:a16="http://schemas.microsoft.com/office/drawing/2014/main" id="{85A00389-7820-4F02-AADC-635F512BD177}"/>
                  </a:ext>
                </a:extLst>
              </p:cNvPr>
              <p:cNvSpPr/>
              <p:nvPr/>
            </p:nvSpPr>
            <p:spPr>
              <a:xfrm>
                <a:off x="6896476" y="2457520"/>
                <a:ext cx="57150" cy="66675"/>
              </a:xfrm>
              <a:custGeom>
                <a:avLst/>
                <a:gdLst>
                  <a:gd name="connsiteX0" fmla="*/ 38291 w 57150"/>
                  <a:gd name="connsiteY0" fmla="*/ 7144 h 66675"/>
                  <a:gd name="connsiteX1" fmla="*/ 25527 w 57150"/>
                  <a:gd name="connsiteY1" fmla="*/ 7144 h 66675"/>
                  <a:gd name="connsiteX2" fmla="*/ 7144 w 57150"/>
                  <a:gd name="connsiteY2" fmla="*/ 59817 h 66675"/>
                  <a:gd name="connsiteX3" fmla="*/ 18383 w 57150"/>
                  <a:gd name="connsiteY3" fmla="*/ 59817 h 66675"/>
                  <a:gd name="connsiteX4" fmla="*/ 21908 w 57150"/>
                  <a:gd name="connsiteY4" fmla="*/ 48959 h 66675"/>
                  <a:gd name="connsiteX5" fmla="*/ 41815 w 57150"/>
                  <a:gd name="connsiteY5" fmla="*/ 48959 h 66675"/>
                  <a:gd name="connsiteX6" fmla="*/ 45529 w 57150"/>
                  <a:gd name="connsiteY6" fmla="*/ 59627 h 66675"/>
                  <a:gd name="connsiteX7" fmla="*/ 56007 w 57150"/>
                  <a:gd name="connsiteY7" fmla="*/ 59627 h 66675"/>
                  <a:gd name="connsiteX8" fmla="*/ 38386 w 57150"/>
                  <a:gd name="connsiteY8" fmla="*/ 7144 h 66675"/>
                  <a:gd name="connsiteX9" fmla="*/ 25146 w 57150"/>
                  <a:gd name="connsiteY9" fmla="*/ 39624 h 66675"/>
                  <a:gd name="connsiteX10" fmla="*/ 31718 w 57150"/>
                  <a:gd name="connsiteY10" fmla="*/ 18479 h 66675"/>
                  <a:gd name="connsiteX11" fmla="*/ 38862 w 57150"/>
                  <a:gd name="connsiteY11" fmla="*/ 39624 h 66675"/>
                  <a:gd name="connsiteX12" fmla="*/ 25146 w 57150"/>
                  <a:gd name="connsiteY12" fmla="*/ 3962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66675">
                    <a:moveTo>
                      <a:pt x="38291" y="7144"/>
                    </a:moveTo>
                    <a:lnTo>
                      <a:pt x="25527" y="7144"/>
                    </a:lnTo>
                    <a:lnTo>
                      <a:pt x="7144" y="59817"/>
                    </a:lnTo>
                    <a:lnTo>
                      <a:pt x="18383" y="59817"/>
                    </a:lnTo>
                    <a:lnTo>
                      <a:pt x="21908" y="48959"/>
                    </a:lnTo>
                    <a:lnTo>
                      <a:pt x="41815" y="48959"/>
                    </a:lnTo>
                    <a:lnTo>
                      <a:pt x="45529" y="59627"/>
                    </a:lnTo>
                    <a:lnTo>
                      <a:pt x="56007" y="59627"/>
                    </a:lnTo>
                    <a:lnTo>
                      <a:pt x="38386" y="7144"/>
                    </a:lnTo>
                    <a:close/>
                    <a:moveTo>
                      <a:pt x="25146" y="39624"/>
                    </a:moveTo>
                    <a:lnTo>
                      <a:pt x="31718" y="18479"/>
                    </a:lnTo>
                    <a:lnTo>
                      <a:pt x="38862" y="39624"/>
                    </a:lnTo>
                    <a:lnTo>
                      <a:pt x="25146" y="3962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1" name="자유형: 도형 570">
                <a:extLst>
                  <a:ext uri="{FF2B5EF4-FFF2-40B4-BE49-F238E27FC236}">
                    <a16:creationId xmlns:a16="http://schemas.microsoft.com/office/drawing/2014/main" id="{59CD721B-914C-400E-ACBB-16B667A942CB}"/>
                  </a:ext>
                </a:extLst>
              </p:cNvPr>
              <p:cNvSpPr/>
              <p:nvPr/>
            </p:nvSpPr>
            <p:spPr>
              <a:xfrm>
                <a:off x="6842279" y="2456092"/>
                <a:ext cx="47625" cy="66675"/>
              </a:xfrm>
              <a:custGeom>
                <a:avLst/>
                <a:gdLst>
                  <a:gd name="connsiteX0" fmla="*/ 47244 w 47625"/>
                  <a:gd name="connsiteY0" fmla="*/ 23146 h 66675"/>
                  <a:gd name="connsiteX1" fmla="*/ 41148 w 47625"/>
                  <a:gd name="connsiteY1" fmla="*/ 11430 h 66675"/>
                  <a:gd name="connsiteX2" fmla="*/ 26575 w 47625"/>
                  <a:gd name="connsiteY2" fmla="*/ 7144 h 66675"/>
                  <a:gd name="connsiteX3" fmla="*/ 13049 w 47625"/>
                  <a:gd name="connsiteY3" fmla="*/ 11430 h 66675"/>
                  <a:gd name="connsiteX4" fmla="*/ 7811 w 47625"/>
                  <a:gd name="connsiteY4" fmla="*/ 22765 h 66675"/>
                  <a:gd name="connsiteX5" fmla="*/ 11621 w 47625"/>
                  <a:gd name="connsiteY5" fmla="*/ 33147 h 66675"/>
                  <a:gd name="connsiteX6" fmla="*/ 24670 w 47625"/>
                  <a:gd name="connsiteY6" fmla="*/ 38290 h 66675"/>
                  <a:gd name="connsiteX7" fmla="*/ 36195 w 47625"/>
                  <a:gd name="connsiteY7" fmla="*/ 42291 h 66675"/>
                  <a:gd name="connsiteX8" fmla="*/ 38767 w 47625"/>
                  <a:gd name="connsiteY8" fmla="*/ 46482 h 66675"/>
                  <a:gd name="connsiteX9" fmla="*/ 36671 w 47625"/>
                  <a:gd name="connsiteY9" fmla="*/ 50959 h 66675"/>
                  <a:gd name="connsiteX10" fmla="*/ 28385 w 47625"/>
                  <a:gd name="connsiteY10" fmla="*/ 52864 h 66675"/>
                  <a:gd name="connsiteX11" fmla="*/ 19526 w 47625"/>
                  <a:gd name="connsiteY11" fmla="*/ 50482 h 66675"/>
                  <a:gd name="connsiteX12" fmla="*/ 17336 w 47625"/>
                  <a:gd name="connsiteY12" fmla="*/ 44863 h 66675"/>
                  <a:gd name="connsiteX13" fmla="*/ 7144 w 47625"/>
                  <a:gd name="connsiteY13" fmla="*/ 44863 h 66675"/>
                  <a:gd name="connsiteX14" fmla="*/ 12383 w 47625"/>
                  <a:gd name="connsiteY14" fmla="*/ 56959 h 66675"/>
                  <a:gd name="connsiteX15" fmla="*/ 28575 w 47625"/>
                  <a:gd name="connsiteY15" fmla="*/ 62103 h 66675"/>
                  <a:gd name="connsiteX16" fmla="*/ 43149 w 47625"/>
                  <a:gd name="connsiteY16" fmla="*/ 57436 h 66675"/>
                  <a:gd name="connsiteX17" fmla="*/ 48959 w 47625"/>
                  <a:gd name="connsiteY17" fmla="*/ 45339 h 66675"/>
                  <a:gd name="connsiteX18" fmla="*/ 46006 w 47625"/>
                  <a:gd name="connsiteY18" fmla="*/ 35623 h 66675"/>
                  <a:gd name="connsiteX19" fmla="*/ 37910 w 47625"/>
                  <a:gd name="connsiteY19" fmla="*/ 31813 h 66675"/>
                  <a:gd name="connsiteX20" fmla="*/ 27527 w 47625"/>
                  <a:gd name="connsiteY20" fmla="*/ 28956 h 66675"/>
                  <a:gd name="connsiteX21" fmla="*/ 19431 w 47625"/>
                  <a:gd name="connsiteY21" fmla="*/ 26003 h 66675"/>
                  <a:gd name="connsiteX22" fmla="*/ 17431 w 47625"/>
                  <a:gd name="connsiteY22" fmla="*/ 22193 h 66675"/>
                  <a:gd name="connsiteX23" fmla="*/ 19717 w 47625"/>
                  <a:gd name="connsiteY23" fmla="*/ 17812 h 66675"/>
                  <a:gd name="connsiteX24" fmla="*/ 27051 w 47625"/>
                  <a:gd name="connsiteY24" fmla="*/ 16192 h 66675"/>
                  <a:gd name="connsiteX25" fmla="*/ 34481 w 47625"/>
                  <a:gd name="connsiteY25" fmla="*/ 18193 h 66675"/>
                  <a:gd name="connsiteX26" fmla="*/ 37148 w 47625"/>
                  <a:gd name="connsiteY26" fmla="*/ 23717 h 66675"/>
                  <a:gd name="connsiteX27" fmla="*/ 37148 w 47625"/>
                  <a:gd name="connsiteY27" fmla="*/ 23717 h 66675"/>
                  <a:gd name="connsiteX28" fmla="*/ 47339 w 47625"/>
                  <a:gd name="connsiteY28" fmla="*/ 23813 h 66675"/>
                  <a:gd name="connsiteX29" fmla="*/ 47339 w 47625"/>
                  <a:gd name="connsiteY29" fmla="*/ 2295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47625" h="66675">
                    <a:moveTo>
                      <a:pt x="47244" y="23146"/>
                    </a:moveTo>
                    <a:cubicBezTo>
                      <a:pt x="47054" y="17812"/>
                      <a:pt x="44958" y="14383"/>
                      <a:pt x="41148" y="11430"/>
                    </a:cubicBezTo>
                    <a:cubicBezTo>
                      <a:pt x="37433" y="8572"/>
                      <a:pt x="32576" y="7144"/>
                      <a:pt x="26575" y="7144"/>
                    </a:cubicBezTo>
                    <a:cubicBezTo>
                      <a:pt x="20574" y="7144"/>
                      <a:pt x="16478" y="8572"/>
                      <a:pt x="13049" y="11430"/>
                    </a:cubicBezTo>
                    <a:cubicBezTo>
                      <a:pt x="9430" y="14383"/>
                      <a:pt x="7811" y="18193"/>
                      <a:pt x="7811" y="22765"/>
                    </a:cubicBezTo>
                    <a:cubicBezTo>
                      <a:pt x="7811" y="26765"/>
                      <a:pt x="8668" y="30575"/>
                      <a:pt x="11621" y="33147"/>
                    </a:cubicBezTo>
                    <a:cubicBezTo>
                      <a:pt x="14383" y="35528"/>
                      <a:pt x="18669" y="36957"/>
                      <a:pt x="24670" y="38290"/>
                    </a:cubicBezTo>
                    <a:cubicBezTo>
                      <a:pt x="30099" y="39433"/>
                      <a:pt x="34004" y="41148"/>
                      <a:pt x="36195" y="42291"/>
                    </a:cubicBezTo>
                    <a:cubicBezTo>
                      <a:pt x="38005" y="43244"/>
                      <a:pt x="38767" y="44482"/>
                      <a:pt x="38767" y="46482"/>
                    </a:cubicBezTo>
                    <a:cubicBezTo>
                      <a:pt x="38767" y="48482"/>
                      <a:pt x="38386" y="49816"/>
                      <a:pt x="36671" y="50959"/>
                    </a:cubicBezTo>
                    <a:cubicBezTo>
                      <a:pt x="34671" y="52197"/>
                      <a:pt x="31623" y="52673"/>
                      <a:pt x="28385" y="52864"/>
                    </a:cubicBezTo>
                    <a:cubicBezTo>
                      <a:pt x="24289" y="53149"/>
                      <a:pt x="21908" y="52197"/>
                      <a:pt x="19526" y="50482"/>
                    </a:cubicBezTo>
                    <a:cubicBezTo>
                      <a:pt x="18002" y="49244"/>
                      <a:pt x="17431" y="47149"/>
                      <a:pt x="17336" y="44863"/>
                    </a:cubicBezTo>
                    <a:lnTo>
                      <a:pt x="7144" y="44863"/>
                    </a:lnTo>
                    <a:cubicBezTo>
                      <a:pt x="7525" y="49720"/>
                      <a:pt x="8763" y="53816"/>
                      <a:pt x="12383" y="56959"/>
                    </a:cubicBezTo>
                    <a:cubicBezTo>
                      <a:pt x="16193" y="60388"/>
                      <a:pt x="21050" y="62103"/>
                      <a:pt x="28575" y="62103"/>
                    </a:cubicBezTo>
                    <a:cubicBezTo>
                      <a:pt x="34481" y="62103"/>
                      <a:pt x="39434" y="60484"/>
                      <a:pt x="43149" y="57436"/>
                    </a:cubicBezTo>
                    <a:cubicBezTo>
                      <a:pt x="47054" y="54292"/>
                      <a:pt x="48959" y="50197"/>
                      <a:pt x="48959" y="45339"/>
                    </a:cubicBezTo>
                    <a:cubicBezTo>
                      <a:pt x="48959" y="41529"/>
                      <a:pt x="48483" y="38862"/>
                      <a:pt x="46006" y="35623"/>
                    </a:cubicBezTo>
                    <a:cubicBezTo>
                      <a:pt x="44101" y="33242"/>
                      <a:pt x="40862" y="32861"/>
                      <a:pt x="37910" y="31813"/>
                    </a:cubicBezTo>
                    <a:cubicBezTo>
                      <a:pt x="35243" y="30861"/>
                      <a:pt x="31718" y="29908"/>
                      <a:pt x="27527" y="28956"/>
                    </a:cubicBezTo>
                    <a:cubicBezTo>
                      <a:pt x="22003" y="27718"/>
                      <a:pt x="20384" y="26670"/>
                      <a:pt x="19431" y="26003"/>
                    </a:cubicBezTo>
                    <a:cubicBezTo>
                      <a:pt x="18288" y="25336"/>
                      <a:pt x="17431" y="23717"/>
                      <a:pt x="17431" y="22193"/>
                    </a:cubicBezTo>
                    <a:cubicBezTo>
                      <a:pt x="17431" y="20479"/>
                      <a:pt x="18193" y="18764"/>
                      <a:pt x="19717" y="17812"/>
                    </a:cubicBezTo>
                    <a:cubicBezTo>
                      <a:pt x="21527" y="16764"/>
                      <a:pt x="24003" y="16192"/>
                      <a:pt x="27051" y="16192"/>
                    </a:cubicBezTo>
                    <a:cubicBezTo>
                      <a:pt x="30385" y="16192"/>
                      <a:pt x="32861" y="16859"/>
                      <a:pt x="34481" y="18193"/>
                    </a:cubicBezTo>
                    <a:cubicBezTo>
                      <a:pt x="36100" y="19431"/>
                      <a:pt x="36957" y="21145"/>
                      <a:pt x="37148" y="23717"/>
                    </a:cubicBezTo>
                    <a:lnTo>
                      <a:pt x="37148" y="23717"/>
                    </a:lnTo>
                    <a:cubicBezTo>
                      <a:pt x="37148" y="23717"/>
                      <a:pt x="47339" y="23813"/>
                      <a:pt x="47339" y="23813"/>
                    </a:cubicBezTo>
                    <a:lnTo>
                      <a:pt x="47339" y="2295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2" name="자유형: 도형 571">
                <a:extLst>
                  <a:ext uri="{FF2B5EF4-FFF2-40B4-BE49-F238E27FC236}">
                    <a16:creationId xmlns:a16="http://schemas.microsoft.com/office/drawing/2014/main" id="{5FCD7A2D-3AD7-40F4-9462-C0CBD6829A23}"/>
                  </a:ext>
                </a:extLst>
              </p:cNvPr>
              <p:cNvSpPr/>
              <p:nvPr/>
            </p:nvSpPr>
            <p:spPr>
              <a:xfrm>
                <a:off x="6605868" y="2456092"/>
                <a:ext cx="47625" cy="66675"/>
              </a:xfrm>
              <a:custGeom>
                <a:avLst/>
                <a:gdLst>
                  <a:gd name="connsiteX0" fmla="*/ 47244 w 47625"/>
                  <a:gd name="connsiteY0" fmla="*/ 23146 h 66675"/>
                  <a:gd name="connsiteX1" fmla="*/ 41148 w 47625"/>
                  <a:gd name="connsiteY1" fmla="*/ 11430 h 66675"/>
                  <a:gd name="connsiteX2" fmla="*/ 26575 w 47625"/>
                  <a:gd name="connsiteY2" fmla="*/ 7144 h 66675"/>
                  <a:gd name="connsiteX3" fmla="*/ 13049 w 47625"/>
                  <a:gd name="connsiteY3" fmla="*/ 11430 h 66675"/>
                  <a:gd name="connsiteX4" fmla="*/ 7811 w 47625"/>
                  <a:gd name="connsiteY4" fmla="*/ 22765 h 66675"/>
                  <a:gd name="connsiteX5" fmla="*/ 11621 w 47625"/>
                  <a:gd name="connsiteY5" fmla="*/ 33147 h 66675"/>
                  <a:gd name="connsiteX6" fmla="*/ 24670 w 47625"/>
                  <a:gd name="connsiteY6" fmla="*/ 38290 h 66675"/>
                  <a:gd name="connsiteX7" fmla="*/ 36195 w 47625"/>
                  <a:gd name="connsiteY7" fmla="*/ 42291 h 66675"/>
                  <a:gd name="connsiteX8" fmla="*/ 38767 w 47625"/>
                  <a:gd name="connsiteY8" fmla="*/ 46482 h 66675"/>
                  <a:gd name="connsiteX9" fmla="*/ 36671 w 47625"/>
                  <a:gd name="connsiteY9" fmla="*/ 50959 h 66675"/>
                  <a:gd name="connsiteX10" fmla="*/ 28385 w 47625"/>
                  <a:gd name="connsiteY10" fmla="*/ 52864 h 66675"/>
                  <a:gd name="connsiteX11" fmla="*/ 19526 w 47625"/>
                  <a:gd name="connsiteY11" fmla="*/ 50482 h 66675"/>
                  <a:gd name="connsiteX12" fmla="*/ 17336 w 47625"/>
                  <a:gd name="connsiteY12" fmla="*/ 44863 h 66675"/>
                  <a:gd name="connsiteX13" fmla="*/ 7144 w 47625"/>
                  <a:gd name="connsiteY13" fmla="*/ 44863 h 66675"/>
                  <a:gd name="connsiteX14" fmla="*/ 12383 w 47625"/>
                  <a:gd name="connsiteY14" fmla="*/ 56959 h 66675"/>
                  <a:gd name="connsiteX15" fmla="*/ 28575 w 47625"/>
                  <a:gd name="connsiteY15" fmla="*/ 62103 h 66675"/>
                  <a:gd name="connsiteX16" fmla="*/ 43148 w 47625"/>
                  <a:gd name="connsiteY16" fmla="*/ 57436 h 66675"/>
                  <a:gd name="connsiteX17" fmla="*/ 48958 w 47625"/>
                  <a:gd name="connsiteY17" fmla="*/ 45339 h 66675"/>
                  <a:gd name="connsiteX18" fmla="*/ 46006 w 47625"/>
                  <a:gd name="connsiteY18" fmla="*/ 35623 h 66675"/>
                  <a:gd name="connsiteX19" fmla="*/ 38005 w 47625"/>
                  <a:gd name="connsiteY19" fmla="*/ 31813 h 66675"/>
                  <a:gd name="connsiteX20" fmla="*/ 27623 w 47625"/>
                  <a:gd name="connsiteY20" fmla="*/ 28956 h 66675"/>
                  <a:gd name="connsiteX21" fmla="*/ 19526 w 47625"/>
                  <a:gd name="connsiteY21" fmla="*/ 26003 h 66675"/>
                  <a:gd name="connsiteX22" fmla="*/ 17526 w 47625"/>
                  <a:gd name="connsiteY22" fmla="*/ 22193 h 66675"/>
                  <a:gd name="connsiteX23" fmla="*/ 19812 w 47625"/>
                  <a:gd name="connsiteY23" fmla="*/ 17812 h 66675"/>
                  <a:gd name="connsiteX24" fmla="*/ 27146 w 47625"/>
                  <a:gd name="connsiteY24" fmla="*/ 16192 h 66675"/>
                  <a:gd name="connsiteX25" fmla="*/ 34671 w 47625"/>
                  <a:gd name="connsiteY25" fmla="*/ 18193 h 66675"/>
                  <a:gd name="connsiteX26" fmla="*/ 37338 w 47625"/>
                  <a:gd name="connsiteY26" fmla="*/ 23717 h 66675"/>
                  <a:gd name="connsiteX27" fmla="*/ 37338 w 47625"/>
                  <a:gd name="connsiteY27" fmla="*/ 23717 h 66675"/>
                  <a:gd name="connsiteX28" fmla="*/ 47530 w 47625"/>
                  <a:gd name="connsiteY28" fmla="*/ 23813 h 66675"/>
                  <a:gd name="connsiteX29" fmla="*/ 47530 w 47625"/>
                  <a:gd name="connsiteY29" fmla="*/ 2295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47625" h="66675">
                    <a:moveTo>
                      <a:pt x="47244" y="23146"/>
                    </a:moveTo>
                    <a:cubicBezTo>
                      <a:pt x="47054" y="17812"/>
                      <a:pt x="44958" y="14383"/>
                      <a:pt x="41148" y="11430"/>
                    </a:cubicBezTo>
                    <a:cubicBezTo>
                      <a:pt x="37433" y="8572"/>
                      <a:pt x="32576" y="7144"/>
                      <a:pt x="26575" y="7144"/>
                    </a:cubicBezTo>
                    <a:cubicBezTo>
                      <a:pt x="20574" y="7144"/>
                      <a:pt x="16478" y="8572"/>
                      <a:pt x="13049" y="11430"/>
                    </a:cubicBezTo>
                    <a:cubicBezTo>
                      <a:pt x="9430" y="14383"/>
                      <a:pt x="7811" y="18193"/>
                      <a:pt x="7811" y="22765"/>
                    </a:cubicBezTo>
                    <a:cubicBezTo>
                      <a:pt x="7811" y="26765"/>
                      <a:pt x="8668" y="30575"/>
                      <a:pt x="11621" y="33147"/>
                    </a:cubicBezTo>
                    <a:cubicBezTo>
                      <a:pt x="14383" y="35528"/>
                      <a:pt x="18669" y="36957"/>
                      <a:pt x="24670" y="38290"/>
                    </a:cubicBezTo>
                    <a:cubicBezTo>
                      <a:pt x="30099" y="39433"/>
                      <a:pt x="34004" y="41148"/>
                      <a:pt x="36195" y="42291"/>
                    </a:cubicBezTo>
                    <a:cubicBezTo>
                      <a:pt x="38005" y="43244"/>
                      <a:pt x="38767" y="44482"/>
                      <a:pt x="38767" y="46482"/>
                    </a:cubicBezTo>
                    <a:cubicBezTo>
                      <a:pt x="38767" y="48482"/>
                      <a:pt x="38386" y="49816"/>
                      <a:pt x="36671" y="50959"/>
                    </a:cubicBezTo>
                    <a:cubicBezTo>
                      <a:pt x="34766" y="52197"/>
                      <a:pt x="31623" y="52673"/>
                      <a:pt x="28385" y="52864"/>
                    </a:cubicBezTo>
                    <a:cubicBezTo>
                      <a:pt x="24289" y="53149"/>
                      <a:pt x="21908" y="52197"/>
                      <a:pt x="19526" y="50482"/>
                    </a:cubicBezTo>
                    <a:cubicBezTo>
                      <a:pt x="17907" y="49244"/>
                      <a:pt x="17431" y="47149"/>
                      <a:pt x="17336" y="44863"/>
                    </a:cubicBezTo>
                    <a:lnTo>
                      <a:pt x="7144" y="44863"/>
                    </a:lnTo>
                    <a:cubicBezTo>
                      <a:pt x="7525" y="49720"/>
                      <a:pt x="8763" y="53816"/>
                      <a:pt x="12383" y="56959"/>
                    </a:cubicBezTo>
                    <a:cubicBezTo>
                      <a:pt x="16193" y="60388"/>
                      <a:pt x="21050" y="62103"/>
                      <a:pt x="28575" y="62103"/>
                    </a:cubicBezTo>
                    <a:cubicBezTo>
                      <a:pt x="34481" y="62103"/>
                      <a:pt x="39433" y="60484"/>
                      <a:pt x="43148" y="57436"/>
                    </a:cubicBezTo>
                    <a:cubicBezTo>
                      <a:pt x="47054" y="54292"/>
                      <a:pt x="48958" y="50197"/>
                      <a:pt x="48958" y="45339"/>
                    </a:cubicBezTo>
                    <a:cubicBezTo>
                      <a:pt x="48958" y="41529"/>
                      <a:pt x="48578" y="38862"/>
                      <a:pt x="46006" y="35623"/>
                    </a:cubicBezTo>
                    <a:cubicBezTo>
                      <a:pt x="44101" y="33242"/>
                      <a:pt x="40862" y="32861"/>
                      <a:pt x="38005" y="31813"/>
                    </a:cubicBezTo>
                    <a:cubicBezTo>
                      <a:pt x="35338" y="30861"/>
                      <a:pt x="31814" y="29908"/>
                      <a:pt x="27623" y="28956"/>
                    </a:cubicBezTo>
                    <a:cubicBezTo>
                      <a:pt x="22098" y="27718"/>
                      <a:pt x="20479" y="26670"/>
                      <a:pt x="19526" y="26003"/>
                    </a:cubicBezTo>
                    <a:cubicBezTo>
                      <a:pt x="18479" y="25336"/>
                      <a:pt x="17526" y="23717"/>
                      <a:pt x="17526" y="22193"/>
                    </a:cubicBezTo>
                    <a:cubicBezTo>
                      <a:pt x="17526" y="20479"/>
                      <a:pt x="18288" y="18764"/>
                      <a:pt x="19812" y="17812"/>
                    </a:cubicBezTo>
                    <a:cubicBezTo>
                      <a:pt x="21622" y="16764"/>
                      <a:pt x="24098" y="16192"/>
                      <a:pt x="27146" y="16192"/>
                    </a:cubicBezTo>
                    <a:cubicBezTo>
                      <a:pt x="30480" y="16192"/>
                      <a:pt x="32957" y="16859"/>
                      <a:pt x="34671" y="18193"/>
                    </a:cubicBezTo>
                    <a:cubicBezTo>
                      <a:pt x="36290" y="19431"/>
                      <a:pt x="37148" y="21145"/>
                      <a:pt x="37338" y="23717"/>
                    </a:cubicBezTo>
                    <a:lnTo>
                      <a:pt x="37338" y="23717"/>
                    </a:lnTo>
                    <a:cubicBezTo>
                      <a:pt x="37338" y="23717"/>
                      <a:pt x="47530" y="23813"/>
                      <a:pt x="47530" y="23813"/>
                    </a:cubicBezTo>
                    <a:lnTo>
                      <a:pt x="47530" y="2295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3" name="자유형: 도형 572">
                <a:extLst>
                  <a:ext uri="{FF2B5EF4-FFF2-40B4-BE49-F238E27FC236}">
                    <a16:creationId xmlns:a16="http://schemas.microsoft.com/office/drawing/2014/main" id="{04EED449-AD90-40AE-AFA0-FBDB44E2A1EC}"/>
                  </a:ext>
                </a:extLst>
              </p:cNvPr>
              <p:cNvSpPr/>
              <p:nvPr/>
            </p:nvSpPr>
            <p:spPr>
              <a:xfrm>
                <a:off x="6422036" y="2544674"/>
                <a:ext cx="28575" cy="38100"/>
              </a:xfrm>
              <a:custGeom>
                <a:avLst/>
                <a:gdLst>
                  <a:gd name="connsiteX0" fmla="*/ 7144 w 28575"/>
                  <a:gd name="connsiteY0" fmla="*/ 31528 h 38100"/>
                  <a:gd name="connsiteX1" fmla="*/ 7144 w 28575"/>
                  <a:gd name="connsiteY1" fmla="*/ 7144 h 38100"/>
                  <a:gd name="connsiteX2" fmla="*/ 23146 w 28575"/>
                  <a:gd name="connsiteY2" fmla="*/ 7144 h 38100"/>
                  <a:gd name="connsiteX3" fmla="*/ 23146 w 28575"/>
                  <a:gd name="connsiteY3" fmla="*/ 10001 h 38100"/>
                  <a:gd name="connsiteX4" fmla="*/ 10096 w 28575"/>
                  <a:gd name="connsiteY4" fmla="*/ 10001 h 38100"/>
                  <a:gd name="connsiteX5" fmla="*/ 10096 w 28575"/>
                  <a:gd name="connsiteY5" fmla="*/ 17431 h 38100"/>
                  <a:gd name="connsiteX6" fmla="*/ 22288 w 28575"/>
                  <a:gd name="connsiteY6" fmla="*/ 17431 h 38100"/>
                  <a:gd name="connsiteX7" fmla="*/ 22288 w 28575"/>
                  <a:gd name="connsiteY7" fmla="*/ 20288 h 38100"/>
                  <a:gd name="connsiteX8" fmla="*/ 10096 w 28575"/>
                  <a:gd name="connsiteY8" fmla="*/ 20288 h 38100"/>
                  <a:gd name="connsiteX9" fmla="*/ 10096 w 28575"/>
                  <a:gd name="connsiteY9" fmla="*/ 28575 h 38100"/>
                  <a:gd name="connsiteX10" fmla="*/ 23717 w 28575"/>
                  <a:gd name="connsiteY10" fmla="*/ 28575 h 38100"/>
                  <a:gd name="connsiteX11" fmla="*/ 23717 w 28575"/>
                  <a:gd name="connsiteY11" fmla="*/ 31433 h 38100"/>
                  <a:gd name="connsiteX12" fmla="*/ 7144 w 28575"/>
                  <a:gd name="connsiteY12" fmla="*/ 3143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7144" y="31528"/>
                    </a:moveTo>
                    <a:lnTo>
                      <a:pt x="7144" y="7144"/>
                    </a:lnTo>
                    <a:lnTo>
                      <a:pt x="23146" y="7144"/>
                    </a:lnTo>
                    <a:lnTo>
                      <a:pt x="23146" y="10001"/>
                    </a:lnTo>
                    <a:lnTo>
                      <a:pt x="10096" y="10001"/>
                    </a:lnTo>
                    <a:lnTo>
                      <a:pt x="10096" y="17431"/>
                    </a:lnTo>
                    <a:lnTo>
                      <a:pt x="22288" y="17431"/>
                    </a:lnTo>
                    <a:lnTo>
                      <a:pt x="22288" y="20288"/>
                    </a:lnTo>
                    <a:lnTo>
                      <a:pt x="10096" y="20288"/>
                    </a:lnTo>
                    <a:lnTo>
                      <a:pt x="10096" y="28575"/>
                    </a:lnTo>
                    <a:lnTo>
                      <a:pt x="23717" y="28575"/>
                    </a:lnTo>
                    <a:lnTo>
                      <a:pt x="23717" y="31433"/>
                    </a:lnTo>
                    <a:lnTo>
                      <a:pt x="7144" y="31433"/>
                    </a:lnTo>
                    <a:close/>
                  </a:path>
                </a:pathLst>
              </a:custGeom>
              <a:solidFill>
                <a:srgbClr val="DF2A2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4" name="자유형: 도형 573">
                <a:extLst>
                  <a:ext uri="{FF2B5EF4-FFF2-40B4-BE49-F238E27FC236}">
                    <a16:creationId xmlns:a16="http://schemas.microsoft.com/office/drawing/2014/main" id="{D1EB87AB-E706-481B-8981-F4E65EA0AFAD}"/>
                  </a:ext>
                </a:extLst>
              </p:cNvPr>
              <p:cNvSpPr/>
              <p:nvPr/>
            </p:nvSpPr>
            <p:spPr>
              <a:xfrm>
                <a:off x="6444419" y="2544674"/>
                <a:ext cx="9525" cy="38100"/>
              </a:xfrm>
              <a:custGeom>
                <a:avLst/>
                <a:gdLst>
                  <a:gd name="connsiteX0" fmla="*/ 7144 w 9525"/>
                  <a:gd name="connsiteY0" fmla="*/ 31528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31528 h 38100"/>
                  <a:gd name="connsiteX4" fmla="*/ 7144 w 9525"/>
                  <a:gd name="connsiteY4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38100">
                    <a:moveTo>
                      <a:pt x="7144" y="31528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5" name="자유형: 도형 574">
                <a:extLst>
                  <a:ext uri="{FF2B5EF4-FFF2-40B4-BE49-F238E27FC236}">
                    <a16:creationId xmlns:a16="http://schemas.microsoft.com/office/drawing/2014/main" id="{7FAA904B-3FC7-436A-AEED-35A3238F8FAB}"/>
                  </a:ext>
                </a:extLst>
              </p:cNvPr>
              <p:cNvSpPr/>
              <p:nvPr/>
            </p:nvSpPr>
            <p:spPr>
              <a:xfrm>
                <a:off x="6452516" y="2551151"/>
                <a:ext cx="28575" cy="28575"/>
              </a:xfrm>
              <a:custGeom>
                <a:avLst/>
                <a:gdLst>
                  <a:gd name="connsiteX0" fmla="*/ 19050 w 28575"/>
                  <a:gd name="connsiteY0" fmla="*/ 19431 h 28575"/>
                  <a:gd name="connsiteX1" fmla="*/ 21908 w 28575"/>
                  <a:gd name="connsiteY1" fmla="*/ 19812 h 28575"/>
                  <a:gd name="connsiteX2" fmla="*/ 19431 w 28575"/>
                  <a:gd name="connsiteY2" fmla="*/ 24003 h 28575"/>
                  <a:gd name="connsiteX3" fmla="*/ 14859 w 28575"/>
                  <a:gd name="connsiteY3" fmla="*/ 25527 h 28575"/>
                  <a:gd name="connsiteX4" fmla="*/ 9239 w 28575"/>
                  <a:gd name="connsiteY4" fmla="*/ 23146 h 28575"/>
                  <a:gd name="connsiteX5" fmla="*/ 7144 w 28575"/>
                  <a:gd name="connsiteY5" fmla="*/ 16478 h 28575"/>
                  <a:gd name="connsiteX6" fmla="*/ 9239 w 28575"/>
                  <a:gd name="connsiteY6" fmla="*/ 9620 h 28575"/>
                  <a:gd name="connsiteX7" fmla="*/ 14668 w 28575"/>
                  <a:gd name="connsiteY7" fmla="*/ 7144 h 28575"/>
                  <a:gd name="connsiteX8" fmla="*/ 19907 w 28575"/>
                  <a:gd name="connsiteY8" fmla="*/ 9525 h 28575"/>
                  <a:gd name="connsiteX9" fmla="*/ 21908 w 28575"/>
                  <a:gd name="connsiteY9" fmla="*/ 16288 h 28575"/>
                  <a:gd name="connsiteX10" fmla="*/ 21908 w 28575"/>
                  <a:gd name="connsiteY10" fmla="*/ 17050 h 28575"/>
                  <a:gd name="connsiteX11" fmla="*/ 9906 w 28575"/>
                  <a:gd name="connsiteY11" fmla="*/ 17050 h 28575"/>
                  <a:gd name="connsiteX12" fmla="*/ 11430 w 28575"/>
                  <a:gd name="connsiteY12" fmla="*/ 21527 h 28575"/>
                  <a:gd name="connsiteX13" fmla="*/ 14764 w 28575"/>
                  <a:gd name="connsiteY13" fmla="*/ 23050 h 28575"/>
                  <a:gd name="connsiteX14" fmla="*/ 17335 w 28575"/>
                  <a:gd name="connsiteY14" fmla="*/ 22193 h 28575"/>
                  <a:gd name="connsiteX15" fmla="*/ 19050 w 28575"/>
                  <a:gd name="connsiteY15" fmla="*/ 19431 h 28575"/>
                  <a:gd name="connsiteX16" fmla="*/ 10096 w 28575"/>
                  <a:gd name="connsiteY16" fmla="*/ 14573 h 28575"/>
                  <a:gd name="connsiteX17" fmla="*/ 19050 w 28575"/>
                  <a:gd name="connsiteY17" fmla="*/ 14573 h 28575"/>
                  <a:gd name="connsiteX18" fmla="*/ 18002 w 28575"/>
                  <a:gd name="connsiteY18" fmla="*/ 11240 h 28575"/>
                  <a:gd name="connsiteX19" fmla="*/ 14668 w 28575"/>
                  <a:gd name="connsiteY19" fmla="*/ 9525 h 28575"/>
                  <a:gd name="connsiteX20" fmla="*/ 11525 w 28575"/>
                  <a:gd name="connsiteY20" fmla="*/ 10858 h 28575"/>
                  <a:gd name="connsiteX21" fmla="*/ 10096 w 28575"/>
                  <a:gd name="connsiteY21" fmla="*/ 14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19050" y="19431"/>
                    </a:moveTo>
                    <a:lnTo>
                      <a:pt x="21908" y="19812"/>
                    </a:lnTo>
                    <a:cubicBezTo>
                      <a:pt x="21431" y="21622"/>
                      <a:pt x="20669" y="23050"/>
                      <a:pt x="19431" y="24003"/>
                    </a:cubicBezTo>
                    <a:cubicBezTo>
                      <a:pt x="18193" y="24956"/>
                      <a:pt x="16669" y="25527"/>
                      <a:pt x="14859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906" y="21527"/>
                      <a:pt x="7144" y="19336"/>
                      <a:pt x="7144" y="16478"/>
                    </a:cubicBezTo>
                    <a:cubicBezTo>
                      <a:pt x="7144" y="13621"/>
                      <a:pt x="7810" y="11240"/>
                      <a:pt x="9239" y="9620"/>
                    </a:cubicBezTo>
                    <a:cubicBezTo>
                      <a:pt x="10668" y="8001"/>
                      <a:pt x="12478" y="7144"/>
                      <a:pt x="14668" y="7144"/>
                    </a:cubicBezTo>
                    <a:cubicBezTo>
                      <a:pt x="16859" y="7144"/>
                      <a:pt x="18574" y="7906"/>
                      <a:pt x="19907" y="9525"/>
                    </a:cubicBezTo>
                    <a:cubicBezTo>
                      <a:pt x="21241" y="11144"/>
                      <a:pt x="21908" y="13335"/>
                      <a:pt x="21908" y="16288"/>
                    </a:cubicBezTo>
                    <a:cubicBezTo>
                      <a:pt x="21908" y="16478"/>
                      <a:pt x="21908" y="16764"/>
                      <a:pt x="21908" y="17050"/>
                    </a:cubicBezTo>
                    <a:lnTo>
                      <a:pt x="9906" y="17050"/>
                    </a:lnTo>
                    <a:cubicBezTo>
                      <a:pt x="10001" y="18955"/>
                      <a:pt x="10477" y="20479"/>
                      <a:pt x="11430" y="21527"/>
                    </a:cubicBezTo>
                    <a:cubicBezTo>
                      <a:pt x="12383" y="22574"/>
                      <a:pt x="13430" y="23050"/>
                      <a:pt x="14764" y="23050"/>
                    </a:cubicBezTo>
                    <a:cubicBezTo>
                      <a:pt x="15812" y="23050"/>
                      <a:pt x="16573" y="22765"/>
                      <a:pt x="17335" y="22193"/>
                    </a:cubicBezTo>
                    <a:cubicBezTo>
                      <a:pt x="18002" y="21622"/>
                      <a:pt x="18574" y="20669"/>
                      <a:pt x="19050" y="19431"/>
                    </a:cubicBezTo>
                    <a:close/>
                    <a:moveTo>
                      <a:pt x="10096" y="14573"/>
                    </a:moveTo>
                    <a:lnTo>
                      <a:pt x="19050" y="14573"/>
                    </a:lnTo>
                    <a:cubicBezTo>
                      <a:pt x="18955" y="13049"/>
                      <a:pt x="18574" y="12002"/>
                      <a:pt x="18002" y="11240"/>
                    </a:cubicBezTo>
                    <a:cubicBezTo>
                      <a:pt x="17145" y="10097"/>
                      <a:pt x="16002" y="9525"/>
                      <a:pt x="14668" y="9525"/>
                    </a:cubicBezTo>
                    <a:cubicBezTo>
                      <a:pt x="13430" y="9525"/>
                      <a:pt x="12383" y="10001"/>
                      <a:pt x="11525" y="10858"/>
                    </a:cubicBezTo>
                    <a:cubicBezTo>
                      <a:pt x="10668" y="11811"/>
                      <a:pt x="10192" y="13049"/>
                      <a:pt x="10096" y="1457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6" name="자유형: 도형 575">
                <a:extLst>
                  <a:ext uri="{FF2B5EF4-FFF2-40B4-BE49-F238E27FC236}">
                    <a16:creationId xmlns:a16="http://schemas.microsoft.com/office/drawing/2014/main" id="{D92AE4B4-E35B-4D17-BB84-903947DF4519}"/>
                  </a:ext>
                </a:extLst>
              </p:cNvPr>
              <p:cNvSpPr/>
              <p:nvPr/>
            </p:nvSpPr>
            <p:spPr>
              <a:xfrm>
                <a:off x="6471947" y="2551056"/>
                <a:ext cx="19050" cy="28575"/>
              </a:xfrm>
              <a:custGeom>
                <a:avLst/>
                <a:gdLst>
                  <a:gd name="connsiteX0" fmla="*/ 18574 w 19050"/>
                  <a:gd name="connsiteY0" fmla="*/ 18669 h 28575"/>
                  <a:gd name="connsiteX1" fmla="*/ 21241 w 19050"/>
                  <a:gd name="connsiteY1" fmla="*/ 19050 h 28575"/>
                  <a:gd name="connsiteX2" fmla="*/ 18955 w 19050"/>
                  <a:gd name="connsiteY2" fmla="*/ 23813 h 28575"/>
                  <a:gd name="connsiteX3" fmla="*/ 14478 w 19050"/>
                  <a:gd name="connsiteY3" fmla="*/ 25527 h 28575"/>
                  <a:gd name="connsiteX4" fmla="*/ 9144 w 19050"/>
                  <a:gd name="connsiteY4" fmla="*/ 23146 h 28575"/>
                  <a:gd name="connsiteX5" fmla="*/ 7144 w 19050"/>
                  <a:gd name="connsiteY5" fmla="*/ 16383 h 28575"/>
                  <a:gd name="connsiteX6" fmla="*/ 8001 w 19050"/>
                  <a:gd name="connsiteY6" fmla="*/ 11430 h 28575"/>
                  <a:gd name="connsiteX7" fmla="*/ 10573 w 19050"/>
                  <a:gd name="connsiteY7" fmla="*/ 8192 h 28575"/>
                  <a:gd name="connsiteX8" fmla="*/ 14383 w 19050"/>
                  <a:gd name="connsiteY8" fmla="*/ 7144 h 28575"/>
                  <a:gd name="connsiteX9" fmla="*/ 18669 w 19050"/>
                  <a:gd name="connsiteY9" fmla="*/ 8573 h 28575"/>
                  <a:gd name="connsiteX10" fmla="*/ 20765 w 19050"/>
                  <a:gd name="connsiteY10" fmla="*/ 12764 h 28575"/>
                  <a:gd name="connsiteX11" fmla="*/ 18098 w 19050"/>
                  <a:gd name="connsiteY11" fmla="*/ 13145 h 28575"/>
                  <a:gd name="connsiteX12" fmla="*/ 16764 w 19050"/>
                  <a:gd name="connsiteY12" fmla="*/ 10478 h 28575"/>
                  <a:gd name="connsiteX13" fmla="*/ 14478 w 19050"/>
                  <a:gd name="connsiteY13" fmla="*/ 9620 h 28575"/>
                  <a:gd name="connsiteX14" fmla="*/ 11144 w 19050"/>
                  <a:gd name="connsiteY14" fmla="*/ 11240 h 28575"/>
                  <a:gd name="connsiteX15" fmla="*/ 9906 w 19050"/>
                  <a:gd name="connsiteY15" fmla="*/ 16383 h 28575"/>
                  <a:gd name="connsiteX16" fmla="*/ 11144 w 19050"/>
                  <a:gd name="connsiteY16" fmla="*/ 21527 h 28575"/>
                  <a:gd name="connsiteX17" fmla="*/ 14383 w 19050"/>
                  <a:gd name="connsiteY17" fmla="*/ 23146 h 28575"/>
                  <a:gd name="connsiteX18" fmla="*/ 17050 w 19050"/>
                  <a:gd name="connsiteY18" fmla="*/ 22098 h 28575"/>
                  <a:gd name="connsiteX19" fmla="*/ 18383 w 19050"/>
                  <a:gd name="connsiteY19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8574" y="18669"/>
                    </a:moveTo>
                    <a:lnTo>
                      <a:pt x="21241" y="19050"/>
                    </a:lnTo>
                    <a:cubicBezTo>
                      <a:pt x="20955" y="21050"/>
                      <a:pt x="20193" y="22670"/>
                      <a:pt x="18955" y="23813"/>
                    </a:cubicBezTo>
                    <a:cubicBezTo>
                      <a:pt x="17717" y="24956"/>
                      <a:pt x="16288" y="25527"/>
                      <a:pt x="14478" y="25527"/>
                    </a:cubicBezTo>
                    <a:cubicBezTo>
                      <a:pt x="12287" y="25527"/>
                      <a:pt x="10478" y="24765"/>
                      <a:pt x="9144" y="23146"/>
                    </a:cubicBezTo>
                    <a:cubicBezTo>
                      <a:pt x="7811" y="21622"/>
                      <a:pt x="7144" y="19336"/>
                      <a:pt x="7144" y="16383"/>
                    </a:cubicBezTo>
                    <a:cubicBezTo>
                      <a:pt x="7144" y="14478"/>
                      <a:pt x="7429" y="12859"/>
                      <a:pt x="8001" y="11430"/>
                    </a:cubicBezTo>
                    <a:cubicBezTo>
                      <a:pt x="8573" y="10001"/>
                      <a:pt x="9430" y="8954"/>
                      <a:pt x="10573" y="8192"/>
                    </a:cubicBezTo>
                    <a:cubicBezTo>
                      <a:pt x="11716" y="7430"/>
                      <a:pt x="13049" y="7144"/>
                      <a:pt x="14383" y="7144"/>
                    </a:cubicBezTo>
                    <a:cubicBezTo>
                      <a:pt x="16097" y="7144"/>
                      <a:pt x="17526" y="7620"/>
                      <a:pt x="18669" y="8573"/>
                    </a:cubicBezTo>
                    <a:cubicBezTo>
                      <a:pt x="19812" y="9525"/>
                      <a:pt x="20479" y="10954"/>
                      <a:pt x="20765" y="12764"/>
                    </a:cubicBezTo>
                    <a:lnTo>
                      <a:pt x="18098" y="13145"/>
                    </a:lnTo>
                    <a:cubicBezTo>
                      <a:pt x="17812" y="12002"/>
                      <a:pt x="17431" y="11049"/>
                      <a:pt x="16764" y="10478"/>
                    </a:cubicBezTo>
                    <a:cubicBezTo>
                      <a:pt x="16097" y="9906"/>
                      <a:pt x="15335" y="9620"/>
                      <a:pt x="14478" y="9620"/>
                    </a:cubicBezTo>
                    <a:cubicBezTo>
                      <a:pt x="13145" y="9620"/>
                      <a:pt x="12002" y="10192"/>
                      <a:pt x="11144" y="11240"/>
                    </a:cubicBezTo>
                    <a:cubicBezTo>
                      <a:pt x="10287" y="12287"/>
                      <a:pt x="9906" y="14002"/>
                      <a:pt x="9906" y="16383"/>
                    </a:cubicBezTo>
                    <a:cubicBezTo>
                      <a:pt x="9906" y="18764"/>
                      <a:pt x="10287" y="20479"/>
                      <a:pt x="11144" y="21527"/>
                    </a:cubicBezTo>
                    <a:cubicBezTo>
                      <a:pt x="12002" y="22574"/>
                      <a:pt x="13049" y="23146"/>
                      <a:pt x="14383" y="23146"/>
                    </a:cubicBezTo>
                    <a:cubicBezTo>
                      <a:pt x="15431" y="23146"/>
                      <a:pt x="16383" y="22765"/>
                      <a:pt x="17050" y="22098"/>
                    </a:cubicBezTo>
                    <a:cubicBezTo>
                      <a:pt x="17812" y="21336"/>
                      <a:pt x="18193" y="20288"/>
                      <a:pt x="18383" y="18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7" name="자유형: 도형 576">
                <a:extLst>
                  <a:ext uri="{FF2B5EF4-FFF2-40B4-BE49-F238E27FC236}">
                    <a16:creationId xmlns:a16="http://schemas.microsoft.com/office/drawing/2014/main" id="{DCB5CF74-FB18-4473-9AE4-25B8D98A6C93}"/>
                  </a:ext>
                </a:extLst>
              </p:cNvPr>
              <p:cNvSpPr/>
              <p:nvPr/>
            </p:nvSpPr>
            <p:spPr>
              <a:xfrm>
                <a:off x="6488044" y="2545341"/>
                <a:ext cx="19050" cy="38100"/>
              </a:xfrm>
              <a:custGeom>
                <a:avLst/>
                <a:gdLst>
                  <a:gd name="connsiteX0" fmla="*/ 14669 w 19050"/>
                  <a:gd name="connsiteY0" fmla="*/ 28194 h 38100"/>
                  <a:gd name="connsiteX1" fmla="*/ 15050 w 19050"/>
                  <a:gd name="connsiteY1" fmla="*/ 30861 h 38100"/>
                  <a:gd name="connsiteX2" fmla="*/ 12954 w 19050"/>
                  <a:gd name="connsiteY2" fmla="*/ 31147 h 38100"/>
                  <a:gd name="connsiteX3" fmla="*/ 10668 w 19050"/>
                  <a:gd name="connsiteY3" fmla="*/ 30671 h 38100"/>
                  <a:gd name="connsiteX4" fmla="*/ 9525 w 19050"/>
                  <a:gd name="connsiteY4" fmla="*/ 29337 h 38100"/>
                  <a:gd name="connsiteX5" fmla="*/ 9144 w 19050"/>
                  <a:gd name="connsiteY5" fmla="*/ 25813 h 38100"/>
                  <a:gd name="connsiteX6" fmla="*/ 9144 w 19050"/>
                  <a:gd name="connsiteY6" fmla="*/ 15716 h 38100"/>
                  <a:gd name="connsiteX7" fmla="*/ 7144 w 19050"/>
                  <a:gd name="connsiteY7" fmla="*/ 15716 h 38100"/>
                  <a:gd name="connsiteX8" fmla="*/ 7144 w 19050"/>
                  <a:gd name="connsiteY8" fmla="*/ 13335 h 38100"/>
                  <a:gd name="connsiteX9" fmla="*/ 9144 w 19050"/>
                  <a:gd name="connsiteY9" fmla="*/ 13335 h 38100"/>
                  <a:gd name="connsiteX10" fmla="*/ 9144 w 19050"/>
                  <a:gd name="connsiteY10" fmla="*/ 8954 h 38100"/>
                  <a:gd name="connsiteX11" fmla="*/ 11906 w 19050"/>
                  <a:gd name="connsiteY11" fmla="*/ 7144 h 38100"/>
                  <a:gd name="connsiteX12" fmla="*/ 11906 w 19050"/>
                  <a:gd name="connsiteY12" fmla="*/ 13335 h 38100"/>
                  <a:gd name="connsiteX13" fmla="*/ 14669 w 19050"/>
                  <a:gd name="connsiteY13" fmla="*/ 13335 h 38100"/>
                  <a:gd name="connsiteX14" fmla="*/ 14669 w 19050"/>
                  <a:gd name="connsiteY14" fmla="*/ 15716 h 38100"/>
                  <a:gd name="connsiteX15" fmla="*/ 11906 w 19050"/>
                  <a:gd name="connsiteY15" fmla="*/ 15716 h 38100"/>
                  <a:gd name="connsiteX16" fmla="*/ 11906 w 19050"/>
                  <a:gd name="connsiteY16" fmla="*/ 26003 h 38100"/>
                  <a:gd name="connsiteX17" fmla="*/ 12001 w 19050"/>
                  <a:gd name="connsiteY17" fmla="*/ 27623 h 38100"/>
                  <a:gd name="connsiteX18" fmla="*/ 12478 w 19050"/>
                  <a:gd name="connsiteY18" fmla="*/ 28194 h 38100"/>
                  <a:gd name="connsiteX19" fmla="*/ 13430 w 19050"/>
                  <a:gd name="connsiteY19" fmla="*/ 28385 h 38100"/>
                  <a:gd name="connsiteX20" fmla="*/ 14669 w 19050"/>
                  <a:gd name="connsiteY20" fmla="*/ 282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38100">
                    <a:moveTo>
                      <a:pt x="14669" y="28194"/>
                    </a:moveTo>
                    <a:lnTo>
                      <a:pt x="15050" y="30861"/>
                    </a:lnTo>
                    <a:cubicBezTo>
                      <a:pt x="14288" y="31052"/>
                      <a:pt x="13621" y="31147"/>
                      <a:pt x="12954" y="31147"/>
                    </a:cubicBezTo>
                    <a:cubicBezTo>
                      <a:pt x="12001" y="31147"/>
                      <a:pt x="11240" y="30956"/>
                      <a:pt x="10668" y="30671"/>
                    </a:cubicBezTo>
                    <a:cubicBezTo>
                      <a:pt x="10096" y="30290"/>
                      <a:pt x="9716" y="29908"/>
                      <a:pt x="9525" y="29337"/>
                    </a:cubicBezTo>
                    <a:cubicBezTo>
                      <a:pt x="9334" y="28766"/>
                      <a:pt x="9144" y="27623"/>
                      <a:pt x="9144" y="25813"/>
                    </a:cubicBezTo>
                    <a:lnTo>
                      <a:pt x="9144" y="15716"/>
                    </a:lnTo>
                    <a:lnTo>
                      <a:pt x="7144" y="15716"/>
                    </a:lnTo>
                    <a:lnTo>
                      <a:pt x="7144" y="13335"/>
                    </a:lnTo>
                    <a:lnTo>
                      <a:pt x="9144" y="13335"/>
                    </a:lnTo>
                    <a:lnTo>
                      <a:pt x="9144" y="8954"/>
                    </a:lnTo>
                    <a:lnTo>
                      <a:pt x="11906" y="7144"/>
                    </a:lnTo>
                    <a:lnTo>
                      <a:pt x="11906" y="13335"/>
                    </a:lnTo>
                    <a:lnTo>
                      <a:pt x="14669" y="13335"/>
                    </a:lnTo>
                    <a:lnTo>
                      <a:pt x="14669" y="15716"/>
                    </a:lnTo>
                    <a:lnTo>
                      <a:pt x="11906" y="15716"/>
                    </a:lnTo>
                    <a:lnTo>
                      <a:pt x="11906" y="26003"/>
                    </a:lnTo>
                    <a:cubicBezTo>
                      <a:pt x="11906" y="26860"/>
                      <a:pt x="11906" y="27432"/>
                      <a:pt x="12001" y="27623"/>
                    </a:cubicBezTo>
                    <a:cubicBezTo>
                      <a:pt x="12097" y="27908"/>
                      <a:pt x="12287" y="28099"/>
                      <a:pt x="12478" y="28194"/>
                    </a:cubicBezTo>
                    <a:cubicBezTo>
                      <a:pt x="12668" y="28289"/>
                      <a:pt x="13049" y="28385"/>
                      <a:pt x="13430" y="28385"/>
                    </a:cubicBezTo>
                    <a:cubicBezTo>
                      <a:pt x="13716" y="28385"/>
                      <a:pt x="14192" y="28385"/>
                      <a:pt x="14669" y="2828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8" name="자유형: 도형 577">
                <a:extLst>
                  <a:ext uri="{FF2B5EF4-FFF2-40B4-BE49-F238E27FC236}">
                    <a16:creationId xmlns:a16="http://schemas.microsoft.com/office/drawing/2014/main" id="{F529A942-8ADF-4267-BDC5-8BFB9DF71676}"/>
                  </a:ext>
                </a:extLst>
              </p:cNvPr>
              <p:cNvSpPr/>
              <p:nvPr/>
            </p:nvSpPr>
            <p:spPr>
              <a:xfrm>
                <a:off x="6500141" y="2551056"/>
                <a:ext cx="19050" cy="28575"/>
              </a:xfrm>
              <a:custGeom>
                <a:avLst/>
                <a:gdLst>
                  <a:gd name="connsiteX0" fmla="*/ 7239 w 19050"/>
                  <a:gd name="connsiteY0" fmla="*/ 25146 h 28575"/>
                  <a:gd name="connsiteX1" fmla="*/ 7239 w 19050"/>
                  <a:gd name="connsiteY1" fmla="*/ 7525 h 28575"/>
                  <a:gd name="connsiteX2" fmla="*/ 9716 w 19050"/>
                  <a:gd name="connsiteY2" fmla="*/ 7525 h 28575"/>
                  <a:gd name="connsiteX3" fmla="*/ 9716 w 19050"/>
                  <a:gd name="connsiteY3" fmla="*/ 10192 h 28575"/>
                  <a:gd name="connsiteX4" fmla="*/ 11430 w 19050"/>
                  <a:gd name="connsiteY4" fmla="*/ 7715 h 28575"/>
                  <a:gd name="connsiteX5" fmla="*/ 13145 w 19050"/>
                  <a:gd name="connsiteY5" fmla="*/ 7144 h 28575"/>
                  <a:gd name="connsiteX6" fmla="*/ 15907 w 19050"/>
                  <a:gd name="connsiteY6" fmla="*/ 8096 h 28575"/>
                  <a:gd name="connsiteX7" fmla="*/ 14954 w 19050"/>
                  <a:gd name="connsiteY7" fmla="*/ 10859 h 28575"/>
                  <a:gd name="connsiteX8" fmla="*/ 12954 w 19050"/>
                  <a:gd name="connsiteY8" fmla="*/ 10192 h 28575"/>
                  <a:gd name="connsiteX9" fmla="*/ 11430 w 19050"/>
                  <a:gd name="connsiteY9" fmla="*/ 10763 h 28575"/>
                  <a:gd name="connsiteX10" fmla="*/ 10382 w 19050"/>
                  <a:gd name="connsiteY10" fmla="*/ 12383 h 28575"/>
                  <a:gd name="connsiteX11" fmla="*/ 9906 w 19050"/>
                  <a:gd name="connsiteY11" fmla="*/ 15907 h 28575"/>
                  <a:gd name="connsiteX12" fmla="*/ 9906 w 19050"/>
                  <a:gd name="connsiteY12" fmla="*/ 25146 h 28575"/>
                  <a:gd name="connsiteX13" fmla="*/ 7144 w 19050"/>
                  <a:gd name="connsiteY13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7239" y="25146"/>
                    </a:moveTo>
                    <a:lnTo>
                      <a:pt x="7239" y="7525"/>
                    </a:lnTo>
                    <a:lnTo>
                      <a:pt x="9716" y="7525"/>
                    </a:lnTo>
                    <a:lnTo>
                      <a:pt x="9716" y="10192"/>
                    </a:lnTo>
                    <a:cubicBezTo>
                      <a:pt x="10382" y="8954"/>
                      <a:pt x="10954" y="8096"/>
                      <a:pt x="11430" y="7715"/>
                    </a:cubicBezTo>
                    <a:cubicBezTo>
                      <a:pt x="12001" y="7334"/>
                      <a:pt x="12573" y="7144"/>
                      <a:pt x="13145" y="7144"/>
                    </a:cubicBezTo>
                    <a:cubicBezTo>
                      <a:pt x="14097" y="7144"/>
                      <a:pt x="14954" y="7430"/>
                      <a:pt x="15907" y="8096"/>
                    </a:cubicBezTo>
                    <a:lnTo>
                      <a:pt x="14954" y="10859"/>
                    </a:lnTo>
                    <a:cubicBezTo>
                      <a:pt x="14288" y="10478"/>
                      <a:pt x="13621" y="10192"/>
                      <a:pt x="12954" y="10192"/>
                    </a:cubicBezTo>
                    <a:cubicBezTo>
                      <a:pt x="12383" y="10192"/>
                      <a:pt x="11811" y="10382"/>
                      <a:pt x="11430" y="10763"/>
                    </a:cubicBezTo>
                    <a:cubicBezTo>
                      <a:pt x="10954" y="11144"/>
                      <a:pt x="10668" y="11716"/>
                      <a:pt x="10382" y="12383"/>
                    </a:cubicBezTo>
                    <a:cubicBezTo>
                      <a:pt x="10096" y="13430"/>
                      <a:pt x="9906" y="14573"/>
                      <a:pt x="9906" y="15907"/>
                    </a:cubicBezTo>
                    <a:lnTo>
                      <a:pt x="9906" y="25146"/>
                    </a:lnTo>
                    <a:lnTo>
                      <a:pt x="7144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79" name="자유형: 도형 578">
                <a:extLst>
                  <a:ext uri="{FF2B5EF4-FFF2-40B4-BE49-F238E27FC236}">
                    <a16:creationId xmlns:a16="http://schemas.microsoft.com/office/drawing/2014/main" id="{AB56FE29-5DFE-4692-9E09-D7B59C212991}"/>
                  </a:ext>
                </a:extLst>
              </p:cNvPr>
              <p:cNvSpPr/>
              <p:nvPr/>
            </p:nvSpPr>
            <p:spPr>
              <a:xfrm>
                <a:off x="6511571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2" y="10668"/>
                      <a:pt x="9811" y="9144"/>
                    </a:cubicBezTo>
                    <a:cubicBezTo>
                      <a:pt x="11240" y="7811"/>
                      <a:pt x="12859" y="7144"/>
                      <a:pt x="14859" y="7144"/>
                    </a:cubicBezTo>
                    <a:cubicBezTo>
                      <a:pt x="17050" y="7144"/>
                      <a:pt x="18859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860" y="22765"/>
                      <a:pt x="19907" y="23717"/>
                      <a:pt x="18669" y="24479"/>
                    </a:cubicBezTo>
                    <a:cubicBezTo>
                      <a:pt x="17526" y="25241"/>
                      <a:pt x="16192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1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287" y="22574"/>
                      <a:pt x="13525" y="23146"/>
                      <a:pt x="14859" y="23146"/>
                    </a:cubicBezTo>
                    <a:cubicBezTo>
                      <a:pt x="16192" y="23146"/>
                      <a:pt x="17336" y="22574"/>
                      <a:pt x="18288" y="21431"/>
                    </a:cubicBezTo>
                    <a:cubicBezTo>
                      <a:pt x="19241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6" y="10192"/>
                      <a:pt x="16288" y="9620"/>
                      <a:pt x="14859" y="9620"/>
                    </a:cubicBezTo>
                    <a:cubicBezTo>
                      <a:pt x="13430" y="9620"/>
                      <a:pt x="12287" y="10192"/>
                      <a:pt x="11430" y="11335"/>
                    </a:cubicBezTo>
                    <a:cubicBezTo>
                      <a:pt x="10478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0" name="자유형: 도형 579">
                <a:extLst>
                  <a:ext uri="{FF2B5EF4-FFF2-40B4-BE49-F238E27FC236}">
                    <a16:creationId xmlns:a16="http://schemas.microsoft.com/office/drawing/2014/main" id="{A54E6C5F-C79F-4483-B739-3A374278CAA4}"/>
                  </a:ext>
                </a:extLst>
              </p:cNvPr>
              <p:cNvSpPr/>
              <p:nvPr/>
            </p:nvSpPr>
            <p:spPr>
              <a:xfrm>
                <a:off x="6531288" y="2550961"/>
                <a:ext cx="19050" cy="28575"/>
              </a:xfrm>
              <a:custGeom>
                <a:avLst/>
                <a:gdLst>
                  <a:gd name="connsiteX0" fmla="*/ 7144 w 19050"/>
                  <a:gd name="connsiteY0" fmla="*/ 25241 h 28575"/>
                  <a:gd name="connsiteX1" fmla="*/ 7144 w 19050"/>
                  <a:gd name="connsiteY1" fmla="*/ 7620 h 28575"/>
                  <a:gd name="connsiteX2" fmla="*/ 9620 w 19050"/>
                  <a:gd name="connsiteY2" fmla="*/ 7620 h 28575"/>
                  <a:gd name="connsiteX3" fmla="*/ 9620 w 19050"/>
                  <a:gd name="connsiteY3" fmla="*/ 10096 h 28575"/>
                  <a:gd name="connsiteX4" fmla="*/ 14764 w 19050"/>
                  <a:gd name="connsiteY4" fmla="*/ 7144 h 28575"/>
                  <a:gd name="connsiteX5" fmla="*/ 17431 w 19050"/>
                  <a:gd name="connsiteY5" fmla="*/ 7715 h 28575"/>
                  <a:gd name="connsiteX6" fmla="*/ 19240 w 19050"/>
                  <a:gd name="connsiteY6" fmla="*/ 9239 h 28575"/>
                  <a:gd name="connsiteX7" fmla="*/ 20098 w 19050"/>
                  <a:gd name="connsiteY7" fmla="*/ 11430 h 28575"/>
                  <a:gd name="connsiteX8" fmla="*/ 20288 w 19050"/>
                  <a:gd name="connsiteY8" fmla="*/ 14288 h 28575"/>
                  <a:gd name="connsiteX9" fmla="*/ 20288 w 19050"/>
                  <a:gd name="connsiteY9" fmla="*/ 25146 h 28575"/>
                  <a:gd name="connsiteX10" fmla="*/ 17526 w 19050"/>
                  <a:gd name="connsiteY10" fmla="*/ 25146 h 28575"/>
                  <a:gd name="connsiteX11" fmla="*/ 17526 w 19050"/>
                  <a:gd name="connsiteY11" fmla="*/ 14478 h 28575"/>
                  <a:gd name="connsiteX12" fmla="*/ 17240 w 19050"/>
                  <a:gd name="connsiteY12" fmla="*/ 11716 h 28575"/>
                  <a:gd name="connsiteX13" fmla="*/ 16097 w 19050"/>
                  <a:gd name="connsiteY13" fmla="*/ 10287 h 28575"/>
                  <a:gd name="connsiteX14" fmla="*/ 14192 w 19050"/>
                  <a:gd name="connsiteY14" fmla="*/ 9715 h 28575"/>
                  <a:gd name="connsiteX15" fmla="*/ 11239 w 19050"/>
                  <a:gd name="connsiteY15" fmla="*/ 10954 h 28575"/>
                  <a:gd name="connsiteX16" fmla="*/ 10001 w 19050"/>
                  <a:gd name="connsiteY16" fmla="*/ 15526 h 28575"/>
                  <a:gd name="connsiteX17" fmla="*/ 10001 w 19050"/>
                  <a:gd name="connsiteY17" fmla="*/ 25146 h 28575"/>
                  <a:gd name="connsiteX18" fmla="*/ 7239 w 19050"/>
                  <a:gd name="connsiteY18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7144" y="25241"/>
                    </a:moveTo>
                    <a:lnTo>
                      <a:pt x="7144" y="7620"/>
                    </a:lnTo>
                    <a:lnTo>
                      <a:pt x="9620" y="7620"/>
                    </a:lnTo>
                    <a:lnTo>
                      <a:pt x="9620" y="10096"/>
                    </a:lnTo>
                    <a:cubicBezTo>
                      <a:pt x="10763" y="8192"/>
                      <a:pt x="12478" y="7144"/>
                      <a:pt x="14764" y="7144"/>
                    </a:cubicBezTo>
                    <a:cubicBezTo>
                      <a:pt x="15716" y="7144"/>
                      <a:pt x="16669" y="7334"/>
                      <a:pt x="17431" y="7715"/>
                    </a:cubicBezTo>
                    <a:cubicBezTo>
                      <a:pt x="18193" y="8096"/>
                      <a:pt x="18859" y="8573"/>
                      <a:pt x="19240" y="9239"/>
                    </a:cubicBezTo>
                    <a:cubicBezTo>
                      <a:pt x="19621" y="9811"/>
                      <a:pt x="19907" y="10573"/>
                      <a:pt x="20098" y="11430"/>
                    </a:cubicBezTo>
                    <a:cubicBezTo>
                      <a:pt x="20193" y="12001"/>
                      <a:pt x="20288" y="12954"/>
                      <a:pt x="20288" y="14288"/>
                    </a:cubicBezTo>
                    <a:lnTo>
                      <a:pt x="20288" y="25146"/>
                    </a:lnTo>
                    <a:lnTo>
                      <a:pt x="17526" y="25146"/>
                    </a:lnTo>
                    <a:lnTo>
                      <a:pt x="17526" y="14478"/>
                    </a:lnTo>
                    <a:cubicBezTo>
                      <a:pt x="17526" y="13240"/>
                      <a:pt x="17431" y="12382"/>
                      <a:pt x="17240" y="11716"/>
                    </a:cubicBezTo>
                    <a:cubicBezTo>
                      <a:pt x="17050" y="11144"/>
                      <a:pt x="16669" y="10668"/>
                      <a:pt x="16097" y="10287"/>
                    </a:cubicBezTo>
                    <a:cubicBezTo>
                      <a:pt x="15526" y="9906"/>
                      <a:pt x="14954" y="9715"/>
                      <a:pt x="14192" y="9715"/>
                    </a:cubicBezTo>
                    <a:cubicBezTo>
                      <a:pt x="13049" y="9715"/>
                      <a:pt x="12001" y="10096"/>
                      <a:pt x="11239" y="10954"/>
                    </a:cubicBezTo>
                    <a:cubicBezTo>
                      <a:pt x="10382" y="11716"/>
                      <a:pt x="10001" y="13335"/>
                      <a:pt x="10001" y="15526"/>
                    </a:cubicBezTo>
                    <a:lnTo>
                      <a:pt x="10001" y="25146"/>
                    </a:lnTo>
                    <a:lnTo>
                      <a:pt x="7239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1" name="자유형: 도형 580">
                <a:extLst>
                  <a:ext uri="{FF2B5EF4-FFF2-40B4-BE49-F238E27FC236}">
                    <a16:creationId xmlns:a16="http://schemas.microsoft.com/office/drawing/2014/main" id="{48857868-0458-453C-B2BD-D15D389DCDC3}"/>
                  </a:ext>
                </a:extLst>
              </p:cNvPr>
              <p:cNvSpPr/>
              <p:nvPr/>
            </p:nvSpPr>
            <p:spPr>
              <a:xfrm>
                <a:off x="6549861" y="2544770"/>
                <a:ext cx="9525" cy="38100"/>
              </a:xfrm>
              <a:custGeom>
                <a:avLst/>
                <a:gdLst>
                  <a:gd name="connsiteX0" fmla="*/ 7144 w 9525"/>
                  <a:gd name="connsiteY0" fmla="*/ 10573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10573 h 38100"/>
                  <a:gd name="connsiteX4" fmla="*/ 7144 w 9525"/>
                  <a:gd name="connsiteY4" fmla="*/ 10573 h 38100"/>
                  <a:gd name="connsiteX5" fmla="*/ 7144 w 9525"/>
                  <a:gd name="connsiteY5" fmla="*/ 31528 h 38100"/>
                  <a:gd name="connsiteX6" fmla="*/ 7144 w 9525"/>
                  <a:gd name="connsiteY6" fmla="*/ 13906 h 38100"/>
                  <a:gd name="connsiteX7" fmla="*/ 9906 w 9525"/>
                  <a:gd name="connsiteY7" fmla="*/ 13906 h 38100"/>
                  <a:gd name="connsiteX8" fmla="*/ 9906 w 9525"/>
                  <a:gd name="connsiteY8" fmla="*/ 31528 h 38100"/>
                  <a:gd name="connsiteX9" fmla="*/ 7144 w 9525"/>
                  <a:gd name="connsiteY9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  <a:moveTo>
                      <a:pt x="7144" y="31528"/>
                    </a:moveTo>
                    <a:lnTo>
                      <a:pt x="7144" y="13906"/>
                    </a:lnTo>
                    <a:lnTo>
                      <a:pt x="9906" y="13906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2" name="자유형: 도형 581">
                <a:extLst>
                  <a:ext uri="{FF2B5EF4-FFF2-40B4-BE49-F238E27FC236}">
                    <a16:creationId xmlns:a16="http://schemas.microsoft.com/office/drawing/2014/main" id="{549E2A2D-8E6A-4929-9D81-18B62C43BB94}"/>
                  </a:ext>
                </a:extLst>
              </p:cNvPr>
              <p:cNvSpPr/>
              <p:nvPr/>
            </p:nvSpPr>
            <p:spPr>
              <a:xfrm>
                <a:off x="6557862" y="2551056"/>
                <a:ext cx="19050" cy="28575"/>
              </a:xfrm>
              <a:custGeom>
                <a:avLst/>
                <a:gdLst>
                  <a:gd name="connsiteX0" fmla="*/ 18574 w 19050"/>
                  <a:gd name="connsiteY0" fmla="*/ 18669 h 28575"/>
                  <a:gd name="connsiteX1" fmla="*/ 21241 w 19050"/>
                  <a:gd name="connsiteY1" fmla="*/ 19050 h 28575"/>
                  <a:gd name="connsiteX2" fmla="*/ 18955 w 19050"/>
                  <a:gd name="connsiteY2" fmla="*/ 23813 h 28575"/>
                  <a:gd name="connsiteX3" fmla="*/ 14478 w 19050"/>
                  <a:gd name="connsiteY3" fmla="*/ 25527 h 28575"/>
                  <a:gd name="connsiteX4" fmla="*/ 9144 w 19050"/>
                  <a:gd name="connsiteY4" fmla="*/ 23146 h 28575"/>
                  <a:gd name="connsiteX5" fmla="*/ 7144 w 19050"/>
                  <a:gd name="connsiteY5" fmla="*/ 16383 h 28575"/>
                  <a:gd name="connsiteX6" fmla="*/ 8001 w 19050"/>
                  <a:gd name="connsiteY6" fmla="*/ 11430 h 28575"/>
                  <a:gd name="connsiteX7" fmla="*/ 10573 w 19050"/>
                  <a:gd name="connsiteY7" fmla="*/ 8192 h 28575"/>
                  <a:gd name="connsiteX8" fmla="*/ 14383 w 19050"/>
                  <a:gd name="connsiteY8" fmla="*/ 7144 h 28575"/>
                  <a:gd name="connsiteX9" fmla="*/ 18669 w 19050"/>
                  <a:gd name="connsiteY9" fmla="*/ 8573 h 28575"/>
                  <a:gd name="connsiteX10" fmla="*/ 20764 w 19050"/>
                  <a:gd name="connsiteY10" fmla="*/ 12764 h 28575"/>
                  <a:gd name="connsiteX11" fmla="*/ 18097 w 19050"/>
                  <a:gd name="connsiteY11" fmla="*/ 13145 h 28575"/>
                  <a:gd name="connsiteX12" fmla="*/ 16764 w 19050"/>
                  <a:gd name="connsiteY12" fmla="*/ 10478 h 28575"/>
                  <a:gd name="connsiteX13" fmla="*/ 14478 w 19050"/>
                  <a:gd name="connsiteY13" fmla="*/ 9620 h 28575"/>
                  <a:gd name="connsiteX14" fmla="*/ 11144 w 19050"/>
                  <a:gd name="connsiteY14" fmla="*/ 11240 h 28575"/>
                  <a:gd name="connsiteX15" fmla="*/ 9906 w 19050"/>
                  <a:gd name="connsiteY15" fmla="*/ 16383 h 28575"/>
                  <a:gd name="connsiteX16" fmla="*/ 11144 w 19050"/>
                  <a:gd name="connsiteY16" fmla="*/ 21527 h 28575"/>
                  <a:gd name="connsiteX17" fmla="*/ 14383 w 19050"/>
                  <a:gd name="connsiteY17" fmla="*/ 23146 h 28575"/>
                  <a:gd name="connsiteX18" fmla="*/ 17050 w 19050"/>
                  <a:gd name="connsiteY18" fmla="*/ 22098 h 28575"/>
                  <a:gd name="connsiteX19" fmla="*/ 18383 w 19050"/>
                  <a:gd name="connsiteY19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8574" y="18669"/>
                    </a:moveTo>
                    <a:lnTo>
                      <a:pt x="21241" y="19050"/>
                    </a:lnTo>
                    <a:cubicBezTo>
                      <a:pt x="20955" y="21050"/>
                      <a:pt x="20193" y="22670"/>
                      <a:pt x="18955" y="23813"/>
                    </a:cubicBezTo>
                    <a:cubicBezTo>
                      <a:pt x="17717" y="24956"/>
                      <a:pt x="16288" y="25527"/>
                      <a:pt x="14478" y="25527"/>
                    </a:cubicBezTo>
                    <a:cubicBezTo>
                      <a:pt x="12287" y="25527"/>
                      <a:pt x="10478" y="24765"/>
                      <a:pt x="9144" y="23146"/>
                    </a:cubicBezTo>
                    <a:cubicBezTo>
                      <a:pt x="7811" y="21622"/>
                      <a:pt x="7144" y="19336"/>
                      <a:pt x="7144" y="16383"/>
                    </a:cubicBezTo>
                    <a:cubicBezTo>
                      <a:pt x="7144" y="14478"/>
                      <a:pt x="7429" y="12859"/>
                      <a:pt x="8001" y="11430"/>
                    </a:cubicBezTo>
                    <a:cubicBezTo>
                      <a:pt x="8572" y="10001"/>
                      <a:pt x="9430" y="8954"/>
                      <a:pt x="10573" y="8192"/>
                    </a:cubicBezTo>
                    <a:cubicBezTo>
                      <a:pt x="11716" y="7430"/>
                      <a:pt x="13049" y="7144"/>
                      <a:pt x="14383" y="7144"/>
                    </a:cubicBezTo>
                    <a:cubicBezTo>
                      <a:pt x="16097" y="7144"/>
                      <a:pt x="17526" y="7620"/>
                      <a:pt x="18669" y="8573"/>
                    </a:cubicBezTo>
                    <a:cubicBezTo>
                      <a:pt x="19812" y="9525"/>
                      <a:pt x="20479" y="10954"/>
                      <a:pt x="20764" y="12764"/>
                    </a:cubicBezTo>
                    <a:lnTo>
                      <a:pt x="18097" y="13145"/>
                    </a:lnTo>
                    <a:cubicBezTo>
                      <a:pt x="17812" y="12002"/>
                      <a:pt x="17431" y="11049"/>
                      <a:pt x="16764" y="10478"/>
                    </a:cubicBezTo>
                    <a:cubicBezTo>
                      <a:pt x="16097" y="9906"/>
                      <a:pt x="15335" y="9620"/>
                      <a:pt x="14478" y="9620"/>
                    </a:cubicBezTo>
                    <a:cubicBezTo>
                      <a:pt x="13145" y="9620"/>
                      <a:pt x="12001" y="10192"/>
                      <a:pt x="11144" y="11240"/>
                    </a:cubicBezTo>
                    <a:cubicBezTo>
                      <a:pt x="10287" y="12287"/>
                      <a:pt x="9906" y="14002"/>
                      <a:pt x="9906" y="16383"/>
                    </a:cubicBezTo>
                    <a:cubicBezTo>
                      <a:pt x="9906" y="18764"/>
                      <a:pt x="10287" y="20479"/>
                      <a:pt x="11144" y="21527"/>
                    </a:cubicBezTo>
                    <a:cubicBezTo>
                      <a:pt x="12001" y="22574"/>
                      <a:pt x="13049" y="23146"/>
                      <a:pt x="14383" y="23146"/>
                    </a:cubicBezTo>
                    <a:cubicBezTo>
                      <a:pt x="15430" y="23146"/>
                      <a:pt x="16383" y="22765"/>
                      <a:pt x="17050" y="22098"/>
                    </a:cubicBezTo>
                    <a:cubicBezTo>
                      <a:pt x="17812" y="21336"/>
                      <a:pt x="18193" y="20288"/>
                      <a:pt x="18383" y="18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3" name="자유형: 도형 582">
                <a:extLst>
                  <a:ext uri="{FF2B5EF4-FFF2-40B4-BE49-F238E27FC236}">
                    <a16:creationId xmlns:a16="http://schemas.microsoft.com/office/drawing/2014/main" id="{FD88D3A2-90D2-4C5B-B457-55D577DFC750}"/>
                  </a:ext>
                </a:extLst>
              </p:cNvPr>
              <p:cNvSpPr/>
              <p:nvPr/>
            </p:nvSpPr>
            <p:spPr>
              <a:xfrm>
                <a:off x="6575388" y="2550865"/>
                <a:ext cx="19050" cy="28575"/>
              </a:xfrm>
              <a:custGeom>
                <a:avLst/>
                <a:gdLst>
                  <a:gd name="connsiteX0" fmla="*/ 7144 w 19050"/>
                  <a:gd name="connsiteY0" fmla="*/ 20002 h 28575"/>
                  <a:gd name="connsiteX1" fmla="*/ 9811 w 19050"/>
                  <a:gd name="connsiteY1" fmla="*/ 19621 h 28575"/>
                  <a:gd name="connsiteX2" fmla="*/ 11049 w 19050"/>
                  <a:gd name="connsiteY2" fmla="*/ 22384 h 28575"/>
                  <a:gd name="connsiteX3" fmla="*/ 13907 w 19050"/>
                  <a:gd name="connsiteY3" fmla="*/ 23336 h 28575"/>
                  <a:gd name="connsiteX4" fmla="*/ 16669 w 19050"/>
                  <a:gd name="connsiteY4" fmla="*/ 22479 h 28575"/>
                  <a:gd name="connsiteX5" fmla="*/ 17526 w 19050"/>
                  <a:gd name="connsiteY5" fmla="*/ 20479 h 28575"/>
                  <a:gd name="connsiteX6" fmla="*/ 16669 w 19050"/>
                  <a:gd name="connsiteY6" fmla="*/ 18860 h 28575"/>
                  <a:gd name="connsiteX7" fmla="*/ 13907 w 19050"/>
                  <a:gd name="connsiteY7" fmla="*/ 17812 h 28575"/>
                  <a:gd name="connsiteX8" fmla="*/ 9811 w 19050"/>
                  <a:gd name="connsiteY8" fmla="*/ 16383 h 28575"/>
                  <a:gd name="connsiteX9" fmla="*/ 8096 w 19050"/>
                  <a:gd name="connsiteY9" fmla="*/ 14669 h 28575"/>
                  <a:gd name="connsiteX10" fmla="*/ 7525 w 19050"/>
                  <a:gd name="connsiteY10" fmla="*/ 12287 h 28575"/>
                  <a:gd name="connsiteX11" fmla="*/ 8001 w 19050"/>
                  <a:gd name="connsiteY11" fmla="*/ 10096 h 28575"/>
                  <a:gd name="connsiteX12" fmla="*/ 9335 w 19050"/>
                  <a:gd name="connsiteY12" fmla="*/ 8382 h 28575"/>
                  <a:gd name="connsiteX13" fmla="*/ 11049 w 19050"/>
                  <a:gd name="connsiteY13" fmla="*/ 7525 h 28575"/>
                  <a:gd name="connsiteX14" fmla="*/ 13430 w 19050"/>
                  <a:gd name="connsiteY14" fmla="*/ 7144 h 28575"/>
                  <a:gd name="connsiteX15" fmla="*/ 16764 w 19050"/>
                  <a:gd name="connsiteY15" fmla="*/ 7715 h 28575"/>
                  <a:gd name="connsiteX16" fmla="*/ 18860 w 19050"/>
                  <a:gd name="connsiteY16" fmla="*/ 9335 h 28575"/>
                  <a:gd name="connsiteX17" fmla="*/ 19812 w 19050"/>
                  <a:gd name="connsiteY17" fmla="*/ 12097 h 28575"/>
                  <a:gd name="connsiteX18" fmla="*/ 17145 w 19050"/>
                  <a:gd name="connsiteY18" fmla="*/ 12478 h 28575"/>
                  <a:gd name="connsiteX19" fmla="*/ 16097 w 19050"/>
                  <a:gd name="connsiteY19" fmla="*/ 10382 h 28575"/>
                  <a:gd name="connsiteX20" fmla="*/ 13621 w 19050"/>
                  <a:gd name="connsiteY20" fmla="*/ 9620 h 28575"/>
                  <a:gd name="connsiteX21" fmla="*/ 10954 w 19050"/>
                  <a:gd name="connsiteY21" fmla="*/ 10287 h 28575"/>
                  <a:gd name="connsiteX22" fmla="*/ 10192 w 19050"/>
                  <a:gd name="connsiteY22" fmla="*/ 11906 h 28575"/>
                  <a:gd name="connsiteX23" fmla="*/ 10478 w 19050"/>
                  <a:gd name="connsiteY23" fmla="*/ 12954 h 28575"/>
                  <a:gd name="connsiteX24" fmla="*/ 11525 w 19050"/>
                  <a:gd name="connsiteY24" fmla="*/ 13716 h 28575"/>
                  <a:gd name="connsiteX25" fmla="*/ 13907 w 19050"/>
                  <a:gd name="connsiteY25" fmla="*/ 14478 h 28575"/>
                  <a:gd name="connsiteX26" fmla="*/ 17907 w 19050"/>
                  <a:gd name="connsiteY26" fmla="*/ 15907 h 28575"/>
                  <a:gd name="connsiteX27" fmla="*/ 19717 w 19050"/>
                  <a:gd name="connsiteY27" fmla="*/ 17431 h 28575"/>
                  <a:gd name="connsiteX28" fmla="*/ 20383 w 19050"/>
                  <a:gd name="connsiteY28" fmla="*/ 20002 h 28575"/>
                  <a:gd name="connsiteX29" fmla="*/ 19621 w 19050"/>
                  <a:gd name="connsiteY29" fmla="*/ 22860 h 28575"/>
                  <a:gd name="connsiteX30" fmla="*/ 17336 w 19050"/>
                  <a:gd name="connsiteY30" fmla="*/ 24860 h 28575"/>
                  <a:gd name="connsiteX31" fmla="*/ 14002 w 19050"/>
                  <a:gd name="connsiteY31" fmla="*/ 25622 h 28575"/>
                  <a:gd name="connsiteX32" fmla="*/ 9239 w 19050"/>
                  <a:gd name="connsiteY32" fmla="*/ 24194 h 28575"/>
                  <a:gd name="connsiteX33" fmla="*/ 7144 w 19050"/>
                  <a:gd name="connsiteY33" fmla="*/ 19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7144" y="20002"/>
                    </a:moveTo>
                    <a:lnTo>
                      <a:pt x="9811" y="19621"/>
                    </a:lnTo>
                    <a:cubicBezTo>
                      <a:pt x="10001" y="20860"/>
                      <a:pt x="10382" y="21717"/>
                      <a:pt x="11049" y="22384"/>
                    </a:cubicBezTo>
                    <a:cubicBezTo>
                      <a:pt x="11716" y="23050"/>
                      <a:pt x="12668" y="23336"/>
                      <a:pt x="13907" y="23336"/>
                    </a:cubicBezTo>
                    <a:cubicBezTo>
                      <a:pt x="15145" y="23336"/>
                      <a:pt x="16097" y="23050"/>
                      <a:pt x="16669" y="22479"/>
                    </a:cubicBezTo>
                    <a:cubicBezTo>
                      <a:pt x="17240" y="21908"/>
                      <a:pt x="17526" y="21241"/>
                      <a:pt x="17526" y="20479"/>
                    </a:cubicBezTo>
                    <a:cubicBezTo>
                      <a:pt x="17526" y="19812"/>
                      <a:pt x="17240" y="19240"/>
                      <a:pt x="16669" y="18860"/>
                    </a:cubicBezTo>
                    <a:cubicBezTo>
                      <a:pt x="16288" y="18574"/>
                      <a:pt x="15335" y="18288"/>
                      <a:pt x="13907" y="17812"/>
                    </a:cubicBezTo>
                    <a:cubicBezTo>
                      <a:pt x="11906" y="17240"/>
                      <a:pt x="10573" y="16764"/>
                      <a:pt x="9811" y="16383"/>
                    </a:cubicBezTo>
                    <a:cubicBezTo>
                      <a:pt x="9049" y="16002"/>
                      <a:pt x="8477" y="15431"/>
                      <a:pt x="8096" y="14669"/>
                    </a:cubicBezTo>
                    <a:cubicBezTo>
                      <a:pt x="7715" y="13906"/>
                      <a:pt x="7525" y="13144"/>
                      <a:pt x="7525" y="12287"/>
                    </a:cubicBezTo>
                    <a:cubicBezTo>
                      <a:pt x="7525" y="11525"/>
                      <a:pt x="7715" y="10763"/>
                      <a:pt x="8001" y="10096"/>
                    </a:cubicBezTo>
                    <a:cubicBezTo>
                      <a:pt x="8287" y="9430"/>
                      <a:pt x="8763" y="8858"/>
                      <a:pt x="9335" y="8382"/>
                    </a:cubicBezTo>
                    <a:cubicBezTo>
                      <a:pt x="9716" y="8001"/>
                      <a:pt x="10382" y="7715"/>
                      <a:pt x="11049" y="7525"/>
                    </a:cubicBezTo>
                    <a:cubicBezTo>
                      <a:pt x="11811" y="7334"/>
                      <a:pt x="12573" y="7144"/>
                      <a:pt x="13430" y="7144"/>
                    </a:cubicBezTo>
                    <a:cubicBezTo>
                      <a:pt x="14669" y="7144"/>
                      <a:pt x="15812" y="7334"/>
                      <a:pt x="16764" y="7715"/>
                    </a:cubicBezTo>
                    <a:cubicBezTo>
                      <a:pt x="17717" y="8096"/>
                      <a:pt x="18383" y="8668"/>
                      <a:pt x="18860" y="9335"/>
                    </a:cubicBezTo>
                    <a:cubicBezTo>
                      <a:pt x="19336" y="10001"/>
                      <a:pt x="19621" y="10954"/>
                      <a:pt x="19812" y="12097"/>
                    </a:cubicBezTo>
                    <a:lnTo>
                      <a:pt x="17145" y="12478"/>
                    </a:lnTo>
                    <a:cubicBezTo>
                      <a:pt x="17050" y="11525"/>
                      <a:pt x="16669" y="10858"/>
                      <a:pt x="16097" y="10382"/>
                    </a:cubicBezTo>
                    <a:cubicBezTo>
                      <a:pt x="15526" y="9906"/>
                      <a:pt x="14669" y="9620"/>
                      <a:pt x="13621" y="9620"/>
                    </a:cubicBezTo>
                    <a:cubicBezTo>
                      <a:pt x="12383" y="9620"/>
                      <a:pt x="11525" y="9811"/>
                      <a:pt x="10954" y="10287"/>
                    </a:cubicBezTo>
                    <a:cubicBezTo>
                      <a:pt x="10478" y="10763"/>
                      <a:pt x="10192" y="11240"/>
                      <a:pt x="10192" y="11906"/>
                    </a:cubicBezTo>
                    <a:cubicBezTo>
                      <a:pt x="10192" y="12287"/>
                      <a:pt x="10287" y="12668"/>
                      <a:pt x="10478" y="12954"/>
                    </a:cubicBezTo>
                    <a:cubicBezTo>
                      <a:pt x="10668" y="13240"/>
                      <a:pt x="11049" y="13525"/>
                      <a:pt x="11525" y="13716"/>
                    </a:cubicBezTo>
                    <a:cubicBezTo>
                      <a:pt x="11811" y="13811"/>
                      <a:pt x="12573" y="14097"/>
                      <a:pt x="13907" y="14478"/>
                    </a:cubicBezTo>
                    <a:cubicBezTo>
                      <a:pt x="15812" y="15050"/>
                      <a:pt x="17145" y="15526"/>
                      <a:pt x="17907" y="15907"/>
                    </a:cubicBezTo>
                    <a:cubicBezTo>
                      <a:pt x="18669" y="16288"/>
                      <a:pt x="19241" y="16764"/>
                      <a:pt x="19717" y="17431"/>
                    </a:cubicBezTo>
                    <a:cubicBezTo>
                      <a:pt x="20193" y="18098"/>
                      <a:pt x="20383" y="18955"/>
                      <a:pt x="20383" y="20002"/>
                    </a:cubicBezTo>
                    <a:cubicBezTo>
                      <a:pt x="20383" y="21050"/>
                      <a:pt x="20098" y="21908"/>
                      <a:pt x="19621" y="22860"/>
                    </a:cubicBezTo>
                    <a:cubicBezTo>
                      <a:pt x="19050" y="23717"/>
                      <a:pt x="18288" y="24384"/>
                      <a:pt x="17336" y="24860"/>
                    </a:cubicBezTo>
                    <a:cubicBezTo>
                      <a:pt x="16288" y="25337"/>
                      <a:pt x="15240" y="25622"/>
                      <a:pt x="14002" y="25622"/>
                    </a:cubicBezTo>
                    <a:cubicBezTo>
                      <a:pt x="11906" y="25622"/>
                      <a:pt x="10287" y="25146"/>
                      <a:pt x="9239" y="24194"/>
                    </a:cubicBezTo>
                    <a:cubicBezTo>
                      <a:pt x="8096" y="23241"/>
                      <a:pt x="7429" y="21812"/>
                      <a:pt x="7144" y="1990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4" name="자유형: 도형 583">
                <a:extLst>
                  <a:ext uri="{FF2B5EF4-FFF2-40B4-BE49-F238E27FC236}">
                    <a16:creationId xmlns:a16="http://schemas.microsoft.com/office/drawing/2014/main" id="{66CA623D-AAEE-46EF-ACB7-CA7024992F8C}"/>
                  </a:ext>
                </a:extLst>
              </p:cNvPr>
              <p:cNvSpPr/>
              <p:nvPr/>
            </p:nvSpPr>
            <p:spPr>
              <a:xfrm>
                <a:off x="6597963" y="2544293"/>
                <a:ext cx="28575" cy="38100"/>
              </a:xfrm>
              <a:custGeom>
                <a:avLst/>
                <a:gdLst>
                  <a:gd name="connsiteX0" fmla="*/ 20574 w 28575"/>
                  <a:gd name="connsiteY0" fmla="*/ 29051 h 38100"/>
                  <a:gd name="connsiteX1" fmla="*/ 17621 w 28575"/>
                  <a:gd name="connsiteY1" fmla="*/ 31528 h 38100"/>
                  <a:gd name="connsiteX2" fmla="*/ 14192 w 28575"/>
                  <a:gd name="connsiteY2" fmla="*/ 32385 h 38100"/>
                  <a:gd name="connsiteX3" fmla="*/ 8763 w 28575"/>
                  <a:gd name="connsiteY3" fmla="*/ 29813 h 38100"/>
                  <a:gd name="connsiteX4" fmla="*/ 7144 w 28575"/>
                  <a:gd name="connsiteY4" fmla="*/ 25241 h 38100"/>
                  <a:gd name="connsiteX5" fmla="*/ 8477 w 28575"/>
                  <a:gd name="connsiteY5" fmla="*/ 21146 h 38100"/>
                  <a:gd name="connsiteX6" fmla="*/ 12382 w 28575"/>
                  <a:gd name="connsiteY6" fmla="*/ 17907 h 38100"/>
                  <a:gd name="connsiteX7" fmla="*/ 10477 w 28575"/>
                  <a:gd name="connsiteY7" fmla="*/ 14859 h 38100"/>
                  <a:gd name="connsiteX8" fmla="*/ 10001 w 28575"/>
                  <a:gd name="connsiteY8" fmla="*/ 12573 h 38100"/>
                  <a:gd name="connsiteX9" fmla="*/ 11525 w 28575"/>
                  <a:gd name="connsiteY9" fmla="*/ 8763 h 38100"/>
                  <a:gd name="connsiteX10" fmla="*/ 15430 w 28575"/>
                  <a:gd name="connsiteY10" fmla="*/ 7144 h 38100"/>
                  <a:gd name="connsiteX11" fmla="*/ 19145 w 28575"/>
                  <a:gd name="connsiteY11" fmla="*/ 8668 h 38100"/>
                  <a:gd name="connsiteX12" fmla="*/ 20574 w 28575"/>
                  <a:gd name="connsiteY12" fmla="*/ 12383 h 38100"/>
                  <a:gd name="connsiteX13" fmla="*/ 16383 w 28575"/>
                  <a:gd name="connsiteY13" fmla="*/ 18288 h 38100"/>
                  <a:gd name="connsiteX14" fmla="*/ 20383 w 28575"/>
                  <a:gd name="connsiteY14" fmla="*/ 23813 h 38100"/>
                  <a:gd name="connsiteX15" fmla="*/ 21431 w 28575"/>
                  <a:gd name="connsiteY15" fmla="*/ 20383 h 38100"/>
                  <a:gd name="connsiteX16" fmla="*/ 24289 w 28575"/>
                  <a:gd name="connsiteY16" fmla="*/ 21050 h 38100"/>
                  <a:gd name="connsiteX17" fmla="*/ 22288 w 28575"/>
                  <a:gd name="connsiteY17" fmla="*/ 26289 h 38100"/>
                  <a:gd name="connsiteX18" fmla="*/ 25717 w 28575"/>
                  <a:gd name="connsiteY18" fmla="*/ 30099 h 38100"/>
                  <a:gd name="connsiteX19" fmla="*/ 23908 w 28575"/>
                  <a:gd name="connsiteY19" fmla="*/ 32480 h 38100"/>
                  <a:gd name="connsiteX20" fmla="*/ 20574 w 28575"/>
                  <a:gd name="connsiteY20" fmla="*/ 29051 h 38100"/>
                  <a:gd name="connsiteX21" fmla="*/ 18859 w 28575"/>
                  <a:gd name="connsiteY21" fmla="*/ 26765 h 38100"/>
                  <a:gd name="connsiteX22" fmla="*/ 13906 w 28575"/>
                  <a:gd name="connsiteY22" fmla="*/ 20003 h 38100"/>
                  <a:gd name="connsiteX23" fmla="*/ 10954 w 28575"/>
                  <a:gd name="connsiteY23" fmla="*/ 22670 h 38100"/>
                  <a:gd name="connsiteX24" fmla="*/ 10192 w 28575"/>
                  <a:gd name="connsiteY24" fmla="*/ 25146 h 38100"/>
                  <a:gd name="connsiteX25" fmla="*/ 11239 w 28575"/>
                  <a:gd name="connsiteY25" fmla="*/ 28194 h 38100"/>
                  <a:gd name="connsiteX26" fmla="*/ 14288 w 28575"/>
                  <a:gd name="connsiteY26" fmla="*/ 29813 h 38100"/>
                  <a:gd name="connsiteX27" fmla="*/ 16764 w 28575"/>
                  <a:gd name="connsiteY27" fmla="*/ 28956 h 38100"/>
                  <a:gd name="connsiteX28" fmla="*/ 18859 w 28575"/>
                  <a:gd name="connsiteY28" fmla="*/ 26765 h 38100"/>
                  <a:gd name="connsiteX29" fmla="*/ 15049 w 28575"/>
                  <a:gd name="connsiteY29" fmla="*/ 16478 h 38100"/>
                  <a:gd name="connsiteX30" fmla="*/ 17335 w 28575"/>
                  <a:gd name="connsiteY30" fmla="*/ 14478 h 38100"/>
                  <a:gd name="connsiteX31" fmla="*/ 17812 w 28575"/>
                  <a:gd name="connsiteY31" fmla="*/ 12573 h 38100"/>
                  <a:gd name="connsiteX32" fmla="*/ 17050 w 28575"/>
                  <a:gd name="connsiteY32" fmla="*/ 10573 h 38100"/>
                  <a:gd name="connsiteX33" fmla="*/ 15335 w 28575"/>
                  <a:gd name="connsiteY33" fmla="*/ 9811 h 38100"/>
                  <a:gd name="connsiteX34" fmla="*/ 13525 w 28575"/>
                  <a:gd name="connsiteY34" fmla="*/ 10573 h 38100"/>
                  <a:gd name="connsiteX35" fmla="*/ 12763 w 28575"/>
                  <a:gd name="connsiteY35" fmla="*/ 12478 h 38100"/>
                  <a:gd name="connsiteX36" fmla="*/ 13049 w 28575"/>
                  <a:gd name="connsiteY36" fmla="*/ 13716 h 38100"/>
                  <a:gd name="connsiteX37" fmla="*/ 13811 w 28575"/>
                  <a:gd name="connsiteY37" fmla="*/ 15050 h 38100"/>
                  <a:gd name="connsiteX38" fmla="*/ 14954 w 28575"/>
                  <a:gd name="connsiteY38" fmla="*/ 1657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28575" h="38100">
                    <a:moveTo>
                      <a:pt x="20574" y="29051"/>
                    </a:moveTo>
                    <a:cubicBezTo>
                      <a:pt x="19717" y="30194"/>
                      <a:pt x="18669" y="30956"/>
                      <a:pt x="17621" y="31528"/>
                    </a:cubicBezTo>
                    <a:cubicBezTo>
                      <a:pt x="16573" y="32099"/>
                      <a:pt x="15430" y="32385"/>
                      <a:pt x="14192" y="32385"/>
                    </a:cubicBezTo>
                    <a:cubicBezTo>
                      <a:pt x="11906" y="32385"/>
                      <a:pt x="10096" y="31528"/>
                      <a:pt x="8763" y="29813"/>
                    </a:cubicBezTo>
                    <a:cubicBezTo>
                      <a:pt x="7715" y="28480"/>
                      <a:pt x="7144" y="26956"/>
                      <a:pt x="7144" y="25241"/>
                    </a:cubicBezTo>
                    <a:cubicBezTo>
                      <a:pt x="7144" y="23717"/>
                      <a:pt x="7620" y="22384"/>
                      <a:pt x="8477" y="21146"/>
                    </a:cubicBezTo>
                    <a:cubicBezTo>
                      <a:pt x="9334" y="19907"/>
                      <a:pt x="10668" y="18860"/>
                      <a:pt x="12382" y="17907"/>
                    </a:cubicBezTo>
                    <a:cubicBezTo>
                      <a:pt x="11430" y="16669"/>
                      <a:pt x="10763" y="15621"/>
                      <a:pt x="10477" y="14859"/>
                    </a:cubicBezTo>
                    <a:cubicBezTo>
                      <a:pt x="10192" y="14097"/>
                      <a:pt x="10001" y="13335"/>
                      <a:pt x="10001" y="12573"/>
                    </a:cubicBezTo>
                    <a:cubicBezTo>
                      <a:pt x="10001" y="11144"/>
                      <a:pt x="10477" y="9811"/>
                      <a:pt x="11525" y="8763"/>
                    </a:cubicBezTo>
                    <a:cubicBezTo>
                      <a:pt x="12573" y="7715"/>
                      <a:pt x="13906" y="7144"/>
                      <a:pt x="15430" y="7144"/>
                    </a:cubicBezTo>
                    <a:cubicBezTo>
                      <a:pt x="16954" y="7144"/>
                      <a:pt x="18193" y="7620"/>
                      <a:pt x="19145" y="8668"/>
                    </a:cubicBezTo>
                    <a:cubicBezTo>
                      <a:pt x="20098" y="9716"/>
                      <a:pt x="20574" y="10954"/>
                      <a:pt x="20574" y="12383"/>
                    </a:cubicBezTo>
                    <a:cubicBezTo>
                      <a:pt x="20574" y="14669"/>
                      <a:pt x="19145" y="16669"/>
                      <a:pt x="16383" y="18288"/>
                    </a:cubicBezTo>
                    <a:lnTo>
                      <a:pt x="20383" y="23813"/>
                    </a:lnTo>
                    <a:cubicBezTo>
                      <a:pt x="20860" y="22860"/>
                      <a:pt x="21145" y="21717"/>
                      <a:pt x="21431" y="20383"/>
                    </a:cubicBezTo>
                    <a:lnTo>
                      <a:pt x="24289" y="21050"/>
                    </a:lnTo>
                    <a:cubicBezTo>
                      <a:pt x="23813" y="23146"/>
                      <a:pt x="23146" y="24860"/>
                      <a:pt x="22288" y="26289"/>
                    </a:cubicBezTo>
                    <a:cubicBezTo>
                      <a:pt x="23336" y="27813"/>
                      <a:pt x="24479" y="29051"/>
                      <a:pt x="25717" y="30099"/>
                    </a:cubicBezTo>
                    <a:lnTo>
                      <a:pt x="23908" y="32480"/>
                    </a:lnTo>
                    <a:cubicBezTo>
                      <a:pt x="22860" y="31718"/>
                      <a:pt x="21717" y="30575"/>
                      <a:pt x="20574" y="29051"/>
                    </a:cubicBezTo>
                    <a:close/>
                    <a:moveTo>
                      <a:pt x="18859" y="26765"/>
                    </a:moveTo>
                    <a:lnTo>
                      <a:pt x="13906" y="20003"/>
                    </a:lnTo>
                    <a:cubicBezTo>
                      <a:pt x="12478" y="20955"/>
                      <a:pt x="11525" y="21908"/>
                      <a:pt x="10954" y="22670"/>
                    </a:cubicBezTo>
                    <a:cubicBezTo>
                      <a:pt x="10477" y="23527"/>
                      <a:pt x="10192" y="24289"/>
                      <a:pt x="10192" y="25146"/>
                    </a:cubicBezTo>
                    <a:cubicBezTo>
                      <a:pt x="10192" y="26099"/>
                      <a:pt x="10573" y="27146"/>
                      <a:pt x="11239" y="28194"/>
                    </a:cubicBezTo>
                    <a:cubicBezTo>
                      <a:pt x="12001" y="29242"/>
                      <a:pt x="12954" y="29813"/>
                      <a:pt x="14288" y="29813"/>
                    </a:cubicBezTo>
                    <a:cubicBezTo>
                      <a:pt x="15049" y="29813"/>
                      <a:pt x="15907" y="29528"/>
                      <a:pt x="16764" y="28956"/>
                    </a:cubicBezTo>
                    <a:cubicBezTo>
                      <a:pt x="17621" y="28385"/>
                      <a:pt x="18288" y="27718"/>
                      <a:pt x="18859" y="26765"/>
                    </a:cubicBezTo>
                    <a:close/>
                    <a:moveTo>
                      <a:pt x="15049" y="16478"/>
                    </a:moveTo>
                    <a:cubicBezTo>
                      <a:pt x="16192" y="15716"/>
                      <a:pt x="16954" y="15050"/>
                      <a:pt x="17335" y="14478"/>
                    </a:cubicBezTo>
                    <a:cubicBezTo>
                      <a:pt x="17717" y="13906"/>
                      <a:pt x="17812" y="13240"/>
                      <a:pt x="17812" y="12573"/>
                    </a:cubicBezTo>
                    <a:cubicBezTo>
                      <a:pt x="17812" y="11716"/>
                      <a:pt x="17526" y="11049"/>
                      <a:pt x="17050" y="10573"/>
                    </a:cubicBezTo>
                    <a:cubicBezTo>
                      <a:pt x="16573" y="10001"/>
                      <a:pt x="16002" y="9811"/>
                      <a:pt x="15335" y="9811"/>
                    </a:cubicBezTo>
                    <a:cubicBezTo>
                      <a:pt x="14668" y="9811"/>
                      <a:pt x="14002" y="10097"/>
                      <a:pt x="13525" y="10573"/>
                    </a:cubicBezTo>
                    <a:cubicBezTo>
                      <a:pt x="13049" y="11049"/>
                      <a:pt x="12763" y="11716"/>
                      <a:pt x="12763" y="12478"/>
                    </a:cubicBezTo>
                    <a:cubicBezTo>
                      <a:pt x="12763" y="12859"/>
                      <a:pt x="12763" y="13240"/>
                      <a:pt x="13049" y="13716"/>
                    </a:cubicBezTo>
                    <a:cubicBezTo>
                      <a:pt x="13240" y="14097"/>
                      <a:pt x="13430" y="14573"/>
                      <a:pt x="13811" y="15050"/>
                    </a:cubicBezTo>
                    <a:lnTo>
                      <a:pt x="14954" y="1657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5" name="자유형: 도형 584">
                <a:extLst>
                  <a:ext uri="{FF2B5EF4-FFF2-40B4-BE49-F238E27FC236}">
                    <a16:creationId xmlns:a16="http://schemas.microsoft.com/office/drawing/2014/main" id="{1BB33E0B-834C-4044-8BFA-5B7C9886425C}"/>
                  </a:ext>
                </a:extLst>
              </p:cNvPr>
              <p:cNvSpPr/>
              <p:nvPr/>
            </p:nvSpPr>
            <p:spPr>
              <a:xfrm>
                <a:off x="6621775" y="2544484"/>
                <a:ext cx="28575" cy="38100"/>
              </a:xfrm>
              <a:custGeom>
                <a:avLst/>
                <a:gdLst>
                  <a:gd name="connsiteX0" fmla="*/ 23813 w 28575"/>
                  <a:gd name="connsiteY0" fmla="*/ 23241 h 38100"/>
                  <a:gd name="connsiteX1" fmla="*/ 26765 w 28575"/>
                  <a:gd name="connsiteY1" fmla="*/ 24098 h 38100"/>
                  <a:gd name="connsiteX2" fmla="*/ 23431 w 28575"/>
                  <a:gd name="connsiteY2" fmla="*/ 30099 h 38100"/>
                  <a:gd name="connsiteX3" fmla="*/ 17526 w 28575"/>
                  <a:gd name="connsiteY3" fmla="*/ 32194 h 38100"/>
                  <a:gd name="connsiteX4" fmla="*/ 11716 w 28575"/>
                  <a:gd name="connsiteY4" fmla="*/ 30575 h 38100"/>
                  <a:gd name="connsiteX5" fmla="*/ 8287 w 28575"/>
                  <a:gd name="connsiteY5" fmla="*/ 25908 h 38100"/>
                  <a:gd name="connsiteX6" fmla="*/ 7144 w 28575"/>
                  <a:gd name="connsiteY6" fmla="*/ 19431 h 38100"/>
                  <a:gd name="connsiteX7" fmla="*/ 8477 w 28575"/>
                  <a:gd name="connsiteY7" fmla="*/ 12859 h 38100"/>
                  <a:gd name="connsiteX8" fmla="*/ 12192 w 28575"/>
                  <a:gd name="connsiteY8" fmla="*/ 8573 h 38100"/>
                  <a:gd name="connsiteX9" fmla="*/ 17526 w 28575"/>
                  <a:gd name="connsiteY9" fmla="*/ 7144 h 38100"/>
                  <a:gd name="connsiteX10" fmla="*/ 23146 w 28575"/>
                  <a:gd name="connsiteY10" fmla="*/ 8953 h 38100"/>
                  <a:gd name="connsiteX11" fmla="*/ 26289 w 28575"/>
                  <a:gd name="connsiteY11" fmla="*/ 14192 h 38100"/>
                  <a:gd name="connsiteX12" fmla="*/ 23431 w 28575"/>
                  <a:gd name="connsiteY12" fmla="*/ 14954 h 38100"/>
                  <a:gd name="connsiteX13" fmla="*/ 21241 w 28575"/>
                  <a:gd name="connsiteY13" fmla="*/ 11049 h 38100"/>
                  <a:gd name="connsiteX14" fmla="*/ 17526 w 28575"/>
                  <a:gd name="connsiteY14" fmla="*/ 9811 h 38100"/>
                  <a:gd name="connsiteX15" fmla="*/ 13240 w 28575"/>
                  <a:gd name="connsiteY15" fmla="*/ 11144 h 38100"/>
                  <a:gd name="connsiteX16" fmla="*/ 10858 w 28575"/>
                  <a:gd name="connsiteY16" fmla="*/ 14764 h 38100"/>
                  <a:gd name="connsiteX17" fmla="*/ 10192 w 28575"/>
                  <a:gd name="connsiteY17" fmla="*/ 19431 h 38100"/>
                  <a:gd name="connsiteX18" fmla="*/ 11049 w 28575"/>
                  <a:gd name="connsiteY18" fmla="*/ 24860 h 38100"/>
                  <a:gd name="connsiteX19" fmla="*/ 13621 w 28575"/>
                  <a:gd name="connsiteY19" fmla="*/ 28289 h 38100"/>
                  <a:gd name="connsiteX20" fmla="*/ 17431 w 28575"/>
                  <a:gd name="connsiteY20" fmla="*/ 29432 h 38100"/>
                  <a:gd name="connsiteX21" fmla="*/ 21622 w 28575"/>
                  <a:gd name="connsiteY21" fmla="*/ 27908 h 38100"/>
                  <a:gd name="connsiteX22" fmla="*/ 23908 w 28575"/>
                  <a:gd name="connsiteY22" fmla="*/ 2324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8575" h="38100">
                    <a:moveTo>
                      <a:pt x="23813" y="23241"/>
                    </a:moveTo>
                    <a:lnTo>
                      <a:pt x="26765" y="24098"/>
                    </a:lnTo>
                    <a:cubicBezTo>
                      <a:pt x="26098" y="26765"/>
                      <a:pt x="25051" y="28765"/>
                      <a:pt x="23431" y="30099"/>
                    </a:cubicBezTo>
                    <a:cubicBezTo>
                      <a:pt x="21812" y="31528"/>
                      <a:pt x="19907" y="32194"/>
                      <a:pt x="17526" y="32194"/>
                    </a:cubicBezTo>
                    <a:cubicBezTo>
                      <a:pt x="15145" y="32194"/>
                      <a:pt x="13240" y="31623"/>
                      <a:pt x="11716" y="30575"/>
                    </a:cubicBezTo>
                    <a:cubicBezTo>
                      <a:pt x="10192" y="29527"/>
                      <a:pt x="9049" y="28003"/>
                      <a:pt x="8287" y="25908"/>
                    </a:cubicBezTo>
                    <a:cubicBezTo>
                      <a:pt x="7525" y="23908"/>
                      <a:pt x="7144" y="21717"/>
                      <a:pt x="7144" y="19431"/>
                    </a:cubicBezTo>
                    <a:cubicBezTo>
                      <a:pt x="7144" y="16859"/>
                      <a:pt x="7620" y="14669"/>
                      <a:pt x="8477" y="12859"/>
                    </a:cubicBezTo>
                    <a:cubicBezTo>
                      <a:pt x="9334" y="10954"/>
                      <a:pt x="10573" y="9525"/>
                      <a:pt x="12192" y="8573"/>
                    </a:cubicBezTo>
                    <a:cubicBezTo>
                      <a:pt x="13811" y="7620"/>
                      <a:pt x="15621" y="7144"/>
                      <a:pt x="17526" y="7144"/>
                    </a:cubicBezTo>
                    <a:cubicBezTo>
                      <a:pt x="19717" y="7144"/>
                      <a:pt x="21622" y="7715"/>
                      <a:pt x="23146" y="8953"/>
                    </a:cubicBezTo>
                    <a:cubicBezTo>
                      <a:pt x="24670" y="10192"/>
                      <a:pt x="25717" y="11906"/>
                      <a:pt x="26289" y="14192"/>
                    </a:cubicBezTo>
                    <a:lnTo>
                      <a:pt x="23431" y="14954"/>
                    </a:lnTo>
                    <a:cubicBezTo>
                      <a:pt x="22955" y="13144"/>
                      <a:pt x="22193" y="11906"/>
                      <a:pt x="21241" y="11049"/>
                    </a:cubicBezTo>
                    <a:cubicBezTo>
                      <a:pt x="20288" y="10192"/>
                      <a:pt x="19050" y="9811"/>
                      <a:pt x="17526" y="9811"/>
                    </a:cubicBezTo>
                    <a:cubicBezTo>
                      <a:pt x="15811" y="9811"/>
                      <a:pt x="14383" y="10287"/>
                      <a:pt x="13240" y="11144"/>
                    </a:cubicBezTo>
                    <a:cubicBezTo>
                      <a:pt x="12097" y="12002"/>
                      <a:pt x="11335" y="13240"/>
                      <a:pt x="10858" y="14764"/>
                    </a:cubicBezTo>
                    <a:cubicBezTo>
                      <a:pt x="10382" y="16288"/>
                      <a:pt x="10192" y="17812"/>
                      <a:pt x="10192" y="19431"/>
                    </a:cubicBezTo>
                    <a:cubicBezTo>
                      <a:pt x="10192" y="21527"/>
                      <a:pt x="10477" y="23336"/>
                      <a:pt x="11049" y="24860"/>
                    </a:cubicBezTo>
                    <a:cubicBezTo>
                      <a:pt x="11620" y="26384"/>
                      <a:pt x="12478" y="27527"/>
                      <a:pt x="13621" y="28289"/>
                    </a:cubicBezTo>
                    <a:cubicBezTo>
                      <a:pt x="14764" y="29051"/>
                      <a:pt x="16002" y="29432"/>
                      <a:pt x="17431" y="29432"/>
                    </a:cubicBezTo>
                    <a:cubicBezTo>
                      <a:pt x="19050" y="29432"/>
                      <a:pt x="20479" y="28956"/>
                      <a:pt x="21622" y="27908"/>
                    </a:cubicBezTo>
                    <a:cubicBezTo>
                      <a:pt x="22765" y="26860"/>
                      <a:pt x="23527" y="25336"/>
                      <a:pt x="23908" y="23241"/>
                    </a:cubicBezTo>
                    <a:close/>
                  </a:path>
                </a:pathLst>
              </a:custGeom>
              <a:solidFill>
                <a:srgbClr val="DF2A2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6" name="자유형: 도형 585">
                <a:extLst>
                  <a:ext uri="{FF2B5EF4-FFF2-40B4-BE49-F238E27FC236}">
                    <a16:creationId xmlns:a16="http://schemas.microsoft.com/office/drawing/2014/main" id="{53155F55-17E4-4A83-B285-39781AE93584}"/>
                  </a:ext>
                </a:extLst>
              </p:cNvPr>
              <p:cNvSpPr/>
              <p:nvPr/>
            </p:nvSpPr>
            <p:spPr>
              <a:xfrm>
                <a:off x="6646540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2" y="10668"/>
                      <a:pt x="9811" y="9144"/>
                    </a:cubicBezTo>
                    <a:cubicBezTo>
                      <a:pt x="11240" y="7811"/>
                      <a:pt x="12859" y="7144"/>
                      <a:pt x="14859" y="7144"/>
                    </a:cubicBezTo>
                    <a:cubicBezTo>
                      <a:pt x="17050" y="7144"/>
                      <a:pt x="18859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765" y="22765"/>
                      <a:pt x="19907" y="23717"/>
                      <a:pt x="18669" y="24479"/>
                    </a:cubicBezTo>
                    <a:cubicBezTo>
                      <a:pt x="17526" y="25241"/>
                      <a:pt x="16192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1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383" y="22574"/>
                      <a:pt x="13525" y="23146"/>
                      <a:pt x="14859" y="23146"/>
                    </a:cubicBezTo>
                    <a:cubicBezTo>
                      <a:pt x="16192" y="23146"/>
                      <a:pt x="17336" y="22574"/>
                      <a:pt x="18288" y="21431"/>
                    </a:cubicBezTo>
                    <a:cubicBezTo>
                      <a:pt x="19241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6" y="10192"/>
                      <a:pt x="16192" y="9620"/>
                      <a:pt x="14859" y="9620"/>
                    </a:cubicBezTo>
                    <a:cubicBezTo>
                      <a:pt x="13525" y="9620"/>
                      <a:pt x="12383" y="10192"/>
                      <a:pt x="11430" y="11335"/>
                    </a:cubicBezTo>
                    <a:cubicBezTo>
                      <a:pt x="10478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7" name="자유형: 도형 586">
                <a:extLst>
                  <a:ext uri="{FF2B5EF4-FFF2-40B4-BE49-F238E27FC236}">
                    <a16:creationId xmlns:a16="http://schemas.microsoft.com/office/drawing/2014/main" id="{D8DCECED-062D-4410-8BA0-EE5DDF0999A0}"/>
                  </a:ext>
                </a:extLst>
              </p:cNvPr>
              <p:cNvSpPr/>
              <p:nvPr/>
            </p:nvSpPr>
            <p:spPr>
              <a:xfrm>
                <a:off x="6667019" y="2551056"/>
                <a:ext cx="28575" cy="28575"/>
              </a:xfrm>
              <a:custGeom>
                <a:avLst/>
                <a:gdLst>
                  <a:gd name="connsiteX0" fmla="*/ 7239 w 28575"/>
                  <a:gd name="connsiteY0" fmla="*/ 25146 h 28575"/>
                  <a:gd name="connsiteX1" fmla="*/ 7239 w 28575"/>
                  <a:gd name="connsiteY1" fmla="*/ 7525 h 28575"/>
                  <a:gd name="connsiteX2" fmla="*/ 9715 w 28575"/>
                  <a:gd name="connsiteY2" fmla="*/ 7525 h 28575"/>
                  <a:gd name="connsiteX3" fmla="*/ 9715 w 28575"/>
                  <a:gd name="connsiteY3" fmla="*/ 10001 h 28575"/>
                  <a:gd name="connsiteX4" fmla="*/ 11716 w 28575"/>
                  <a:gd name="connsiteY4" fmla="*/ 7906 h 28575"/>
                  <a:gd name="connsiteX5" fmla="*/ 14573 w 28575"/>
                  <a:gd name="connsiteY5" fmla="*/ 7144 h 28575"/>
                  <a:gd name="connsiteX6" fmla="*/ 17526 w 28575"/>
                  <a:gd name="connsiteY6" fmla="*/ 8001 h 28575"/>
                  <a:gd name="connsiteX7" fmla="*/ 19145 w 28575"/>
                  <a:gd name="connsiteY7" fmla="*/ 10287 h 28575"/>
                  <a:gd name="connsiteX8" fmla="*/ 24098 w 28575"/>
                  <a:gd name="connsiteY8" fmla="*/ 7144 h 28575"/>
                  <a:gd name="connsiteX9" fmla="*/ 27813 w 28575"/>
                  <a:gd name="connsiteY9" fmla="*/ 8573 h 28575"/>
                  <a:gd name="connsiteX10" fmla="*/ 29146 w 28575"/>
                  <a:gd name="connsiteY10" fmla="*/ 13049 h 28575"/>
                  <a:gd name="connsiteX11" fmla="*/ 29146 w 28575"/>
                  <a:gd name="connsiteY11" fmla="*/ 25146 h 28575"/>
                  <a:gd name="connsiteX12" fmla="*/ 26384 w 28575"/>
                  <a:gd name="connsiteY12" fmla="*/ 25146 h 28575"/>
                  <a:gd name="connsiteX13" fmla="*/ 26384 w 28575"/>
                  <a:gd name="connsiteY13" fmla="*/ 14097 h 28575"/>
                  <a:gd name="connsiteX14" fmla="*/ 26098 w 28575"/>
                  <a:gd name="connsiteY14" fmla="*/ 11525 h 28575"/>
                  <a:gd name="connsiteX15" fmla="*/ 25146 w 28575"/>
                  <a:gd name="connsiteY15" fmla="*/ 10287 h 28575"/>
                  <a:gd name="connsiteX16" fmla="*/ 23527 w 28575"/>
                  <a:gd name="connsiteY16" fmla="*/ 9811 h 28575"/>
                  <a:gd name="connsiteX17" fmla="*/ 20669 w 28575"/>
                  <a:gd name="connsiteY17" fmla="*/ 11049 h 28575"/>
                  <a:gd name="connsiteX18" fmla="*/ 19526 w 28575"/>
                  <a:gd name="connsiteY18" fmla="*/ 14954 h 28575"/>
                  <a:gd name="connsiteX19" fmla="*/ 19526 w 28575"/>
                  <a:gd name="connsiteY19" fmla="*/ 25146 h 28575"/>
                  <a:gd name="connsiteX20" fmla="*/ 16764 w 28575"/>
                  <a:gd name="connsiteY20" fmla="*/ 25146 h 28575"/>
                  <a:gd name="connsiteX21" fmla="*/ 16764 w 28575"/>
                  <a:gd name="connsiteY21" fmla="*/ 13716 h 28575"/>
                  <a:gd name="connsiteX22" fmla="*/ 16097 w 28575"/>
                  <a:gd name="connsiteY22" fmla="*/ 10763 h 28575"/>
                  <a:gd name="connsiteX23" fmla="*/ 13906 w 28575"/>
                  <a:gd name="connsiteY23" fmla="*/ 9811 h 28575"/>
                  <a:gd name="connsiteX24" fmla="*/ 11811 w 28575"/>
                  <a:gd name="connsiteY24" fmla="*/ 10478 h 28575"/>
                  <a:gd name="connsiteX25" fmla="*/ 10382 w 28575"/>
                  <a:gd name="connsiteY25" fmla="*/ 12383 h 28575"/>
                  <a:gd name="connsiteX26" fmla="*/ 9906 w 28575"/>
                  <a:gd name="connsiteY26" fmla="*/ 16097 h 28575"/>
                  <a:gd name="connsiteX27" fmla="*/ 9906 w 28575"/>
                  <a:gd name="connsiteY27" fmla="*/ 25241 h 28575"/>
                  <a:gd name="connsiteX28" fmla="*/ 7144 w 28575"/>
                  <a:gd name="connsiteY28" fmla="*/ 2524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8575" h="28575">
                    <a:moveTo>
                      <a:pt x="7239" y="25146"/>
                    </a:moveTo>
                    <a:lnTo>
                      <a:pt x="7239" y="7525"/>
                    </a:lnTo>
                    <a:lnTo>
                      <a:pt x="9715" y="7525"/>
                    </a:lnTo>
                    <a:lnTo>
                      <a:pt x="9715" y="10001"/>
                    </a:lnTo>
                    <a:cubicBezTo>
                      <a:pt x="10192" y="9144"/>
                      <a:pt x="10858" y="8382"/>
                      <a:pt x="11716" y="7906"/>
                    </a:cubicBezTo>
                    <a:cubicBezTo>
                      <a:pt x="12573" y="7334"/>
                      <a:pt x="13525" y="7144"/>
                      <a:pt x="14573" y="7144"/>
                    </a:cubicBezTo>
                    <a:cubicBezTo>
                      <a:pt x="15811" y="7144"/>
                      <a:pt x="16764" y="7430"/>
                      <a:pt x="17526" y="8001"/>
                    </a:cubicBezTo>
                    <a:cubicBezTo>
                      <a:pt x="18288" y="8573"/>
                      <a:pt x="18859" y="9335"/>
                      <a:pt x="19145" y="10287"/>
                    </a:cubicBezTo>
                    <a:cubicBezTo>
                      <a:pt x="20383" y="8192"/>
                      <a:pt x="22098" y="7144"/>
                      <a:pt x="24098" y="7144"/>
                    </a:cubicBezTo>
                    <a:cubicBezTo>
                      <a:pt x="25717" y="7144"/>
                      <a:pt x="26956" y="7620"/>
                      <a:pt x="27813" y="8573"/>
                    </a:cubicBezTo>
                    <a:cubicBezTo>
                      <a:pt x="28670" y="9525"/>
                      <a:pt x="29146" y="11049"/>
                      <a:pt x="29146" y="13049"/>
                    </a:cubicBezTo>
                    <a:lnTo>
                      <a:pt x="29146" y="25146"/>
                    </a:lnTo>
                    <a:lnTo>
                      <a:pt x="26384" y="25146"/>
                    </a:lnTo>
                    <a:lnTo>
                      <a:pt x="26384" y="14097"/>
                    </a:lnTo>
                    <a:cubicBezTo>
                      <a:pt x="26384" y="12859"/>
                      <a:pt x="26384" y="12002"/>
                      <a:pt x="26098" y="11525"/>
                    </a:cubicBezTo>
                    <a:cubicBezTo>
                      <a:pt x="25908" y="10954"/>
                      <a:pt x="25622" y="10573"/>
                      <a:pt x="25146" y="10287"/>
                    </a:cubicBezTo>
                    <a:cubicBezTo>
                      <a:pt x="24670" y="10001"/>
                      <a:pt x="24098" y="9811"/>
                      <a:pt x="23527" y="9811"/>
                    </a:cubicBezTo>
                    <a:cubicBezTo>
                      <a:pt x="22384" y="9811"/>
                      <a:pt x="21431" y="10192"/>
                      <a:pt x="20669" y="11049"/>
                    </a:cubicBezTo>
                    <a:cubicBezTo>
                      <a:pt x="19907" y="11906"/>
                      <a:pt x="19526" y="13240"/>
                      <a:pt x="19526" y="14954"/>
                    </a:cubicBezTo>
                    <a:lnTo>
                      <a:pt x="19526" y="25146"/>
                    </a:lnTo>
                    <a:lnTo>
                      <a:pt x="16764" y="25146"/>
                    </a:lnTo>
                    <a:lnTo>
                      <a:pt x="16764" y="13716"/>
                    </a:lnTo>
                    <a:cubicBezTo>
                      <a:pt x="16764" y="12383"/>
                      <a:pt x="16573" y="11430"/>
                      <a:pt x="16097" y="10763"/>
                    </a:cubicBezTo>
                    <a:cubicBezTo>
                      <a:pt x="15621" y="10097"/>
                      <a:pt x="14954" y="9811"/>
                      <a:pt x="13906" y="9811"/>
                    </a:cubicBezTo>
                    <a:cubicBezTo>
                      <a:pt x="13144" y="9811"/>
                      <a:pt x="12478" y="10001"/>
                      <a:pt x="11811" y="10478"/>
                    </a:cubicBezTo>
                    <a:cubicBezTo>
                      <a:pt x="11144" y="10954"/>
                      <a:pt x="10668" y="11525"/>
                      <a:pt x="10382" y="12383"/>
                    </a:cubicBezTo>
                    <a:cubicBezTo>
                      <a:pt x="10096" y="13240"/>
                      <a:pt x="9906" y="14478"/>
                      <a:pt x="9906" y="16097"/>
                    </a:cubicBezTo>
                    <a:lnTo>
                      <a:pt x="9906" y="25241"/>
                    </a:lnTo>
                    <a:lnTo>
                      <a:pt x="7144" y="2524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8" name="자유형: 도형 587">
                <a:extLst>
                  <a:ext uri="{FF2B5EF4-FFF2-40B4-BE49-F238E27FC236}">
                    <a16:creationId xmlns:a16="http://schemas.microsoft.com/office/drawing/2014/main" id="{A41EE808-909B-4695-96E0-ADB7C55B9F5B}"/>
                  </a:ext>
                </a:extLst>
              </p:cNvPr>
              <p:cNvSpPr/>
              <p:nvPr/>
            </p:nvSpPr>
            <p:spPr>
              <a:xfrm>
                <a:off x="6695022" y="2551056"/>
                <a:ext cx="28575" cy="28575"/>
              </a:xfrm>
              <a:custGeom>
                <a:avLst/>
                <a:gdLst>
                  <a:gd name="connsiteX0" fmla="*/ 7239 w 28575"/>
                  <a:gd name="connsiteY0" fmla="*/ 25146 h 28575"/>
                  <a:gd name="connsiteX1" fmla="*/ 7239 w 28575"/>
                  <a:gd name="connsiteY1" fmla="*/ 7525 h 28575"/>
                  <a:gd name="connsiteX2" fmla="*/ 9716 w 28575"/>
                  <a:gd name="connsiteY2" fmla="*/ 7525 h 28575"/>
                  <a:gd name="connsiteX3" fmla="*/ 9716 w 28575"/>
                  <a:gd name="connsiteY3" fmla="*/ 10001 h 28575"/>
                  <a:gd name="connsiteX4" fmla="*/ 11716 w 28575"/>
                  <a:gd name="connsiteY4" fmla="*/ 7906 h 28575"/>
                  <a:gd name="connsiteX5" fmla="*/ 14573 w 28575"/>
                  <a:gd name="connsiteY5" fmla="*/ 7144 h 28575"/>
                  <a:gd name="connsiteX6" fmla="*/ 17526 w 28575"/>
                  <a:gd name="connsiteY6" fmla="*/ 8001 h 28575"/>
                  <a:gd name="connsiteX7" fmla="*/ 19145 w 28575"/>
                  <a:gd name="connsiteY7" fmla="*/ 10287 h 28575"/>
                  <a:gd name="connsiteX8" fmla="*/ 24098 w 28575"/>
                  <a:gd name="connsiteY8" fmla="*/ 7144 h 28575"/>
                  <a:gd name="connsiteX9" fmla="*/ 27813 w 28575"/>
                  <a:gd name="connsiteY9" fmla="*/ 8573 h 28575"/>
                  <a:gd name="connsiteX10" fmla="*/ 29147 w 28575"/>
                  <a:gd name="connsiteY10" fmla="*/ 13049 h 28575"/>
                  <a:gd name="connsiteX11" fmla="*/ 29147 w 28575"/>
                  <a:gd name="connsiteY11" fmla="*/ 25146 h 28575"/>
                  <a:gd name="connsiteX12" fmla="*/ 26384 w 28575"/>
                  <a:gd name="connsiteY12" fmla="*/ 25146 h 28575"/>
                  <a:gd name="connsiteX13" fmla="*/ 26384 w 28575"/>
                  <a:gd name="connsiteY13" fmla="*/ 14097 h 28575"/>
                  <a:gd name="connsiteX14" fmla="*/ 26099 w 28575"/>
                  <a:gd name="connsiteY14" fmla="*/ 11525 h 28575"/>
                  <a:gd name="connsiteX15" fmla="*/ 25146 w 28575"/>
                  <a:gd name="connsiteY15" fmla="*/ 10287 h 28575"/>
                  <a:gd name="connsiteX16" fmla="*/ 23527 w 28575"/>
                  <a:gd name="connsiteY16" fmla="*/ 9811 h 28575"/>
                  <a:gd name="connsiteX17" fmla="*/ 20669 w 28575"/>
                  <a:gd name="connsiteY17" fmla="*/ 11049 h 28575"/>
                  <a:gd name="connsiteX18" fmla="*/ 19526 w 28575"/>
                  <a:gd name="connsiteY18" fmla="*/ 14954 h 28575"/>
                  <a:gd name="connsiteX19" fmla="*/ 19526 w 28575"/>
                  <a:gd name="connsiteY19" fmla="*/ 25146 h 28575"/>
                  <a:gd name="connsiteX20" fmla="*/ 16764 w 28575"/>
                  <a:gd name="connsiteY20" fmla="*/ 25146 h 28575"/>
                  <a:gd name="connsiteX21" fmla="*/ 16764 w 28575"/>
                  <a:gd name="connsiteY21" fmla="*/ 13716 h 28575"/>
                  <a:gd name="connsiteX22" fmla="*/ 16097 w 28575"/>
                  <a:gd name="connsiteY22" fmla="*/ 10763 h 28575"/>
                  <a:gd name="connsiteX23" fmla="*/ 13907 w 28575"/>
                  <a:gd name="connsiteY23" fmla="*/ 9811 h 28575"/>
                  <a:gd name="connsiteX24" fmla="*/ 11811 w 28575"/>
                  <a:gd name="connsiteY24" fmla="*/ 10478 h 28575"/>
                  <a:gd name="connsiteX25" fmla="*/ 10382 w 28575"/>
                  <a:gd name="connsiteY25" fmla="*/ 12383 h 28575"/>
                  <a:gd name="connsiteX26" fmla="*/ 9906 w 28575"/>
                  <a:gd name="connsiteY26" fmla="*/ 16097 h 28575"/>
                  <a:gd name="connsiteX27" fmla="*/ 9906 w 28575"/>
                  <a:gd name="connsiteY27" fmla="*/ 25241 h 28575"/>
                  <a:gd name="connsiteX28" fmla="*/ 7144 w 28575"/>
                  <a:gd name="connsiteY28" fmla="*/ 2524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8575" h="28575">
                    <a:moveTo>
                      <a:pt x="7239" y="25146"/>
                    </a:moveTo>
                    <a:lnTo>
                      <a:pt x="7239" y="7525"/>
                    </a:lnTo>
                    <a:lnTo>
                      <a:pt x="9716" y="7525"/>
                    </a:lnTo>
                    <a:lnTo>
                      <a:pt x="9716" y="10001"/>
                    </a:lnTo>
                    <a:cubicBezTo>
                      <a:pt x="10192" y="9144"/>
                      <a:pt x="10858" y="8382"/>
                      <a:pt x="11716" y="7906"/>
                    </a:cubicBezTo>
                    <a:cubicBezTo>
                      <a:pt x="12573" y="7334"/>
                      <a:pt x="13526" y="7144"/>
                      <a:pt x="14573" y="7144"/>
                    </a:cubicBezTo>
                    <a:cubicBezTo>
                      <a:pt x="15812" y="7144"/>
                      <a:pt x="16764" y="7430"/>
                      <a:pt x="17526" y="8001"/>
                    </a:cubicBezTo>
                    <a:cubicBezTo>
                      <a:pt x="18288" y="8573"/>
                      <a:pt x="18860" y="9335"/>
                      <a:pt x="19145" y="10287"/>
                    </a:cubicBezTo>
                    <a:cubicBezTo>
                      <a:pt x="20383" y="8192"/>
                      <a:pt x="22098" y="7144"/>
                      <a:pt x="24098" y="7144"/>
                    </a:cubicBezTo>
                    <a:cubicBezTo>
                      <a:pt x="25718" y="7144"/>
                      <a:pt x="26956" y="7620"/>
                      <a:pt x="27813" y="8573"/>
                    </a:cubicBezTo>
                    <a:cubicBezTo>
                      <a:pt x="28670" y="9525"/>
                      <a:pt x="29147" y="11049"/>
                      <a:pt x="29147" y="13049"/>
                    </a:cubicBezTo>
                    <a:lnTo>
                      <a:pt x="29147" y="25146"/>
                    </a:lnTo>
                    <a:lnTo>
                      <a:pt x="26384" y="25146"/>
                    </a:lnTo>
                    <a:lnTo>
                      <a:pt x="26384" y="14097"/>
                    </a:lnTo>
                    <a:cubicBezTo>
                      <a:pt x="26384" y="12859"/>
                      <a:pt x="26384" y="12002"/>
                      <a:pt x="26099" y="11525"/>
                    </a:cubicBezTo>
                    <a:cubicBezTo>
                      <a:pt x="25908" y="10954"/>
                      <a:pt x="25622" y="10573"/>
                      <a:pt x="25146" y="10287"/>
                    </a:cubicBezTo>
                    <a:cubicBezTo>
                      <a:pt x="24670" y="10001"/>
                      <a:pt x="24098" y="9811"/>
                      <a:pt x="23527" y="9811"/>
                    </a:cubicBezTo>
                    <a:cubicBezTo>
                      <a:pt x="22384" y="9811"/>
                      <a:pt x="21431" y="10192"/>
                      <a:pt x="20669" y="11049"/>
                    </a:cubicBezTo>
                    <a:cubicBezTo>
                      <a:pt x="19907" y="11906"/>
                      <a:pt x="19526" y="13240"/>
                      <a:pt x="19526" y="14954"/>
                    </a:cubicBezTo>
                    <a:lnTo>
                      <a:pt x="19526" y="25146"/>
                    </a:lnTo>
                    <a:lnTo>
                      <a:pt x="16764" y="25146"/>
                    </a:lnTo>
                    <a:lnTo>
                      <a:pt x="16764" y="13716"/>
                    </a:lnTo>
                    <a:cubicBezTo>
                      <a:pt x="16764" y="12383"/>
                      <a:pt x="16574" y="11430"/>
                      <a:pt x="16097" y="10763"/>
                    </a:cubicBezTo>
                    <a:cubicBezTo>
                      <a:pt x="15621" y="10097"/>
                      <a:pt x="14954" y="9811"/>
                      <a:pt x="13907" y="9811"/>
                    </a:cubicBezTo>
                    <a:cubicBezTo>
                      <a:pt x="13145" y="9811"/>
                      <a:pt x="12478" y="10001"/>
                      <a:pt x="11811" y="10478"/>
                    </a:cubicBezTo>
                    <a:cubicBezTo>
                      <a:pt x="11144" y="10954"/>
                      <a:pt x="10668" y="11525"/>
                      <a:pt x="10382" y="12383"/>
                    </a:cubicBezTo>
                    <a:cubicBezTo>
                      <a:pt x="10097" y="13240"/>
                      <a:pt x="9906" y="14478"/>
                      <a:pt x="9906" y="16097"/>
                    </a:cubicBezTo>
                    <a:lnTo>
                      <a:pt x="9906" y="25241"/>
                    </a:lnTo>
                    <a:lnTo>
                      <a:pt x="7144" y="2524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89" name="자유형: 도형 588">
                <a:extLst>
                  <a:ext uri="{FF2B5EF4-FFF2-40B4-BE49-F238E27FC236}">
                    <a16:creationId xmlns:a16="http://schemas.microsoft.com/office/drawing/2014/main" id="{77B6DD15-E458-4249-926B-4829A5E22EBD}"/>
                  </a:ext>
                </a:extLst>
              </p:cNvPr>
              <p:cNvSpPr/>
              <p:nvPr/>
            </p:nvSpPr>
            <p:spPr>
              <a:xfrm>
                <a:off x="6723026" y="2551437"/>
                <a:ext cx="19050" cy="28575"/>
              </a:xfrm>
              <a:custGeom>
                <a:avLst/>
                <a:gdLst>
                  <a:gd name="connsiteX0" fmla="*/ 17812 w 19050"/>
                  <a:gd name="connsiteY0" fmla="*/ 24765 h 28575"/>
                  <a:gd name="connsiteX1" fmla="*/ 17812 w 19050"/>
                  <a:gd name="connsiteY1" fmla="*/ 22193 h 28575"/>
                  <a:gd name="connsiteX2" fmla="*/ 12668 w 19050"/>
                  <a:gd name="connsiteY2" fmla="*/ 25146 h 28575"/>
                  <a:gd name="connsiteX3" fmla="*/ 10001 w 19050"/>
                  <a:gd name="connsiteY3" fmla="*/ 24575 h 28575"/>
                  <a:gd name="connsiteX4" fmla="*/ 8192 w 19050"/>
                  <a:gd name="connsiteY4" fmla="*/ 23051 h 28575"/>
                  <a:gd name="connsiteX5" fmla="*/ 7334 w 19050"/>
                  <a:gd name="connsiteY5" fmla="*/ 20860 h 28575"/>
                  <a:gd name="connsiteX6" fmla="*/ 7144 w 19050"/>
                  <a:gd name="connsiteY6" fmla="*/ 18098 h 28575"/>
                  <a:gd name="connsiteX7" fmla="*/ 7144 w 19050"/>
                  <a:gd name="connsiteY7" fmla="*/ 7144 h 28575"/>
                  <a:gd name="connsiteX8" fmla="*/ 9906 w 19050"/>
                  <a:gd name="connsiteY8" fmla="*/ 7144 h 28575"/>
                  <a:gd name="connsiteX9" fmla="*/ 9906 w 19050"/>
                  <a:gd name="connsiteY9" fmla="*/ 16955 h 28575"/>
                  <a:gd name="connsiteX10" fmla="*/ 10096 w 19050"/>
                  <a:gd name="connsiteY10" fmla="*/ 20098 h 28575"/>
                  <a:gd name="connsiteX11" fmla="*/ 11240 w 19050"/>
                  <a:gd name="connsiteY11" fmla="*/ 21908 h 28575"/>
                  <a:gd name="connsiteX12" fmla="*/ 13335 w 19050"/>
                  <a:gd name="connsiteY12" fmla="*/ 22574 h 28575"/>
                  <a:gd name="connsiteX13" fmla="*/ 15621 w 19050"/>
                  <a:gd name="connsiteY13" fmla="*/ 21908 h 28575"/>
                  <a:gd name="connsiteX14" fmla="*/ 17145 w 19050"/>
                  <a:gd name="connsiteY14" fmla="*/ 20003 h 28575"/>
                  <a:gd name="connsiteX15" fmla="*/ 17621 w 19050"/>
                  <a:gd name="connsiteY15" fmla="*/ 16574 h 28575"/>
                  <a:gd name="connsiteX16" fmla="*/ 17621 w 19050"/>
                  <a:gd name="connsiteY16" fmla="*/ 7144 h 28575"/>
                  <a:gd name="connsiteX17" fmla="*/ 20383 w 19050"/>
                  <a:gd name="connsiteY17" fmla="*/ 7144 h 28575"/>
                  <a:gd name="connsiteX18" fmla="*/ 20383 w 19050"/>
                  <a:gd name="connsiteY18" fmla="*/ 24765 h 28575"/>
                  <a:gd name="connsiteX19" fmla="*/ 17907 w 19050"/>
                  <a:gd name="connsiteY19" fmla="*/ 2476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7812" y="24765"/>
                    </a:moveTo>
                    <a:lnTo>
                      <a:pt x="17812" y="22193"/>
                    </a:lnTo>
                    <a:cubicBezTo>
                      <a:pt x="16574" y="24194"/>
                      <a:pt x="14859" y="25146"/>
                      <a:pt x="12668" y="25146"/>
                    </a:cubicBezTo>
                    <a:cubicBezTo>
                      <a:pt x="11716" y="25146"/>
                      <a:pt x="10858" y="24956"/>
                      <a:pt x="10001" y="24575"/>
                    </a:cubicBezTo>
                    <a:cubicBezTo>
                      <a:pt x="9144" y="24194"/>
                      <a:pt x="8573" y="23717"/>
                      <a:pt x="8192" y="23051"/>
                    </a:cubicBezTo>
                    <a:cubicBezTo>
                      <a:pt x="7811" y="22479"/>
                      <a:pt x="7525" y="21717"/>
                      <a:pt x="7334" y="20860"/>
                    </a:cubicBezTo>
                    <a:cubicBezTo>
                      <a:pt x="7239" y="20288"/>
                      <a:pt x="7144" y="19336"/>
                      <a:pt x="7144" y="18098"/>
                    </a:cubicBez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6955"/>
                    </a:lnTo>
                    <a:cubicBezTo>
                      <a:pt x="9906" y="18479"/>
                      <a:pt x="9906" y="19526"/>
                      <a:pt x="10096" y="20098"/>
                    </a:cubicBezTo>
                    <a:cubicBezTo>
                      <a:pt x="10287" y="20860"/>
                      <a:pt x="10668" y="21527"/>
                      <a:pt x="11240" y="21908"/>
                    </a:cubicBezTo>
                    <a:cubicBezTo>
                      <a:pt x="11811" y="22384"/>
                      <a:pt x="12478" y="22574"/>
                      <a:pt x="13335" y="22574"/>
                    </a:cubicBezTo>
                    <a:cubicBezTo>
                      <a:pt x="14192" y="22574"/>
                      <a:pt x="14954" y="22384"/>
                      <a:pt x="15621" y="21908"/>
                    </a:cubicBezTo>
                    <a:cubicBezTo>
                      <a:pt x="16383" y="21431"/>
                      <a:pt x="16859" y="20860"/>
                      <a:pt x="17145" y="20003"/>
                    </a:cubicBezTo>
                    <a:cubicBezTo>
                      <a:pt x="17431" y="19241"/>
                      <a:pt x="17621" y="18098"/>
                      <a:pt x="17621" y="16574"/>
                    </a:cubicBezTo>
                    <a:lnTo>
                      <a:pt x="17621" y="7144"/>
                    </a:lnTo>
                    <a:lnTo>
                      <a:pt x="20383" y="7144"/>
                    </a:lnTo>
                    <a:lnTo>
                      <a:pt x="20383" y="24765"/>
                    </a:lnTo>
                    <a:lnTo>
                      <a:pt x="17907" y="2476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0" name="자유형: 도형 589">
                <a:extLst>
                  <a:ext uri="{FF2B5EF4-FFF2-40B4-BE49-F238E27FC236}">
                    <a16:creationId xmlns:a16="http://schemas.microsoft.com/office/drawing/2014/main" id="{7E88C5E3-5B62-4532-92BC-952ECA4753DC}"/>
                  </a:ext>
                </a:extLst>
              </p:cNvPr>
              <p:cNvSpPr/>
              <p:nvPr/>
            </p:nvSpPr>
            <p:spPr>
              <a:xfrm>
                <a:off x="6742457" y="2550961"/>
                <a:ext cx="19050" cy="28575"/>
              </a:xfrm>
              <a:custGeom>
                <a:avLst/>
                <a:gdLst>
                  <a:gd name="connsiteX0" fmla="*/ 7144 w 19050"/>
                  <a:gd name="connsiteY0" fmla="*/ 25241 h 28575"/>
                  <a:gd name="connsiteX1" fmla="*/ 7144 w 19050"/>
                  <a:gd name="connsiteY1" fmla="*/ 7620 h 28575"/>
                  <a:gd name="connsiteX2" fmla="*/ 9620 w 19050"/>
                  <a:gd name="connsiteY2" fmla="*/ 7620 h 28575"/>
                  <a:gd name="connsiteX3" fmla="*/ 9620 w 19050"/>
                  <a:gd name="connsiteY3" fmla="*/ 10096 h 28575"/>
                  <a:gd name="connsiteX4" fmla="*/ 14764 w 19050"/>
                  <a:gd name="connsiteY4" fmla="*/ 7144 h 28575"/>
                  <a:gd name="connsiteX5" fmla="*/ 17431 w 19050"/>
                  <a:gd name="connsiteY5" fmla="*/ 7715 h 28575"/>
                  <a:gd name="connsiteX6" fmla="*/ 19240 w 19050"/>
                  <a:gd name="connsiteY6" fmla="*/ 9239 h 28575"/>
                  <a:gd name="connsiteX7" fmla="*/ 20098 w 19050"/>
                  <a:gd name="connsiteY7" fmla="*/ 11430 h 28575"/>
                  <a:gd name="connsiteX8" fmla="*/ 20288 w 19050"/>
                  <a:gd name="connsiteY8" fmla="*/ 14288 h 28575"/>
                  <a:gd name="connsiteX9" fmla="*/ 20288 w 19050"/>
                  <a:gd name="connsiteY9" fmla="*/ 25146 h 28575"/>
                  <a:gd name="connsiteX10" fmla="*/ 17526 w 19050"/>
                  <a:gd name="connsiteY10" fmla="*/ 25146 h 28575"/>
                  <a:gd name="connsiteX11" fmla="*/ 17526 w 19050"/>
                  <a:gd name="connsiteY11" fmla="*/ 14478 h 28575"/>
                  <a:gd name="connsiteX12" fmla="*/ 17240 w 19050"/>
                  <a:gd name="connsiteY12" fmla="*/ 11716 h 28575"/>
                  <a:gd name="connsiteX13" fmla="*/ 16097 w 19050"/>
                  <a:gd name="connsiteY13" fmla="*/ 10287 h 28575"/>
                  <a:gd name="connsiteX14" fmla="*/ 14192 w 19050"/>
                  <a:gd name="connsiteY14" fmla="*/ 9715 h 28575"/>
                  <a:gd name="connsiteX15" fmla="*/ 11239 w 19050"/>
                  <a:gd name="connsiteY15" fmla="*/ 10954 h 28575"/>
                  <a:gd name="connsiteX16" fmla="*/ 10001 w 19050"/>
                  <a:gd name="connsiteY16" fmla="*/ 15526 h 28575"/>
                  <a:gd name="connsiteX17" fmla="*/ 10001 w 19050"/>
                  <a:gd name="connsiteY17" fmla="*/ 25146 h 28575"/>
                  <a:gd name="connsiteX18" fmla="*/ 7239 w 19050"/>
                  <a:gd name="connsiteY18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7144" y="25241"/>
                    </a:moveTo>
                    <a:lnTo>
                      <a:pt x="7144" y="7620"/>
                    </a:lnTo>
                    <a:lnTo>
                      <a:pt x="9620" y="7620"/>
                    </a:lnTo>
                    <a:lnTo>
                      <a:pt x="9620" y="10096"/>
                    </a:lnTo>
                    <a:cubicBezTo>
                      <a:pt x="10763" y="8192"/>
                      <a:pt x="12478" y="7144"/>
                      <a:pt x="14764" y="7144"/>
                    </a:cubicBezTo>
                    <a:cubicBezTo>
                      <a:pt x="15716" y="7144"/>
                      <a:pt x="16669" y="7334"/>
                      <a:pt x="17431" y="7715"/>
                    </a:cubicBezTo>
                    <a:cubicBezTo>
                      <a:pt x="18193" y="8096"/>
                      <a:pt x="18859" y="8573"/>
                      <a:pt x="19240" y="9239"/>
                    </a:cubicBezTo>
                    <a:cubicBezTo>
                      <a:pt x="19621" y="9811"/>
                      <a:pt x="19907" y="10573"/>
                      <a:pt x="20098" y="11430"/>
                    </a:cubicBezTo>
                    <a:cubicBezTo>
                      <a:pt x="20193" y="12001"/>
                      <a:pt x="20288" y="12954"/>
                      <a:pt x="20288" y="14288"/>
                    </a:cubicBezTo>
                    <a:lnTo>
                      <a:pt x="20288" y="25146"/>
                    </a:lnTo>
                    <a:lnTo>
                      <a:pt x="17526" y="25146"/>
                    </a:lnTo>
                    <a:lnTo>
                      <a:pt x="17526" y="14478"/>
                    </a:lnTo>
                    <a:cubicBezTo>
                      <a:pt x="17526" y="13240"/>
                      <a:pt x="17431" y="12382"/>
                      <a:pt x="17240" y="11716"/>
                    </a:cubicBezTo>
                    <a:cubicBezTo>
                      <a:pt x="17050" y="11144"/>
                      <a:pt x="16669" y="10668"/>
                      <a:pt x="16097" y="10287"/>
                    </a:cubicBezTo>
                    <a:cubicBezTo>
                      <a:pt x="15526" y="9906"/>
                      <a:pt x="14954" y="9715"/>
                      <a:pt x="14192" y="9715"/>
                    </a:cubicBezTo>
                    <a:cubicBezTo>
                      <a:pt x="13049" y="9715"/>
                      <a:pt x="12001" y="10096"/>
                      <a:pt x="11239" y="10954"/>
                    </a:cubicBezTo>
                    <a:cubicBezTo>
                      <a:pt x="10382" y="11716"/>
                      <a:pt x="10001" y="13335"/>
                      <a:pt x="10001" y="15526"/>
                    </a:cubicBezTo>
                    <a:lnTo>
                      <a:pt x="10001" y="25146"/>
                    </a:lnTo>
                    <a:lnTo>
                      <a:pt x="7239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1" name="자유형: 도형 590">
                <a:extLst>
                  <a:ext uri="{FF2B5EF4-FFF2-40B4-BE49-F238E27FC236}">
                    <a16:creationId xmlns:a16="http://schemas.microsoft.com/office/drawing/2014/main" id="{756785B3-7261-40CC-92FF-794855A73B07}"/>
                  </a:ext>
                </a:extLst>
              </p:cNvPr>
              <p:cNvSpPr/>
              <p:nvPr/>
            </p:nvSpPr>
            <p:spPr>
              <a:xfrm>
                <a:off x="6761983" y="2544770"/>
                <a:ext cx="9525" cy="38100"/>
              </a:xfrm>
              <a:custGeom>
                <a:avLst/>
                <a:gdLst>
                  <a:gd name="connsiteX0" fmla="*/ 7144 w 9525"/>
                  <a:gd name="connsiteY0" fmla="*/ 10573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10573 h 38100"/>
                  <a:gd name="connsiteX4" fmla="*/ 7144 w 9525"/>
                  <a:gd name="connsiteY4" fmla="*/ 10573 h 38100"/>
                  <a:gd name="connsiteX5" fmla="*/ 7144 w 9525"/>
                  <a:gd name="connsiteY5" fmla="*/ 31528 h 38100"/>
                  <a:gd name="connsiteX6" fmla="*/ 7144 w 9525"/>
                  <a:gd name="connsiteY6" fmla="*/ 13906 h 38100"/>
                  <a:gd name="connsiteX7" fmla="*/ 9906 w 9525"/>
                  <a:gd name="connsiteY7" fmla="*/ 13906 h 38100"/>
                  <a:gd name="connsiteX8" fmla="*/ 9906 w 9525"/>
                  <a:gd name="connsiteY8" fmla="*/ 31528 h 38100"/>
                  <a:gd name="connsiteX9" fmla="*/ 7144 w 9525"/>
                  <a:gd name="connsiteY9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  <a:moveTo>
                      <a:pt x="7144" y="31528"/>
                    </a:moveTo>
                    <a:lnTo>
                      <a:pt x="7144" y="13906"/>
                    </a:lnTo>
                    <a:lnTo>
                      <a:pt x="9906" y="13906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2" name="자유형: 도형 591">
                <a:extLst>
                  <a:ext uri="{FF2B5EF4-FFF2-40B4-BE49-F238E27FC236}">
                    <a16:creationId xmlns:a16="http://schemas.microsoft.com/office/drawing/2014/main" id="{B532AF23-D161-4066-BC68-03DC7932691B}"/>
                  </a:ext>
                </a:extLst>
              </p:cNvPr>
              <p:cNvSpPr/>
              <p:nvPr/>
            </p:nvSpPr>
            <p:spPr>
              <a:xfrm>
                <a:off x="6769984" y="2551056"/>
                <a:ext cx="19050" cy="28575"/>
              </a:xfrm>
              <a:custGeom>
                <a:avLst/>
                <a:gdLst>
                  <a:gd name="connsiteX0" fmla="*/ 18574 w 19050"/>
                  <a:gd name="connsiteY0" fmla="*/ 18669 h 28575"/>
                  <a:gd name="connsiteX1" fmla="*/ 21241 w 19050"/>
                  <a:gd name="connsiteY1" fmla="*/ 19050 h 28575"/>
                  <a:gd name="connsiteX2" fmla="*/ 18955 w 19050"/>
                  <a:gd name="connsiteY2" fmla="*/ 23813 h 28575"/>
                  <a:gd name="connsiteX3" fmla="*/ 14478 w 19050"/>
                  <a:gd name="connsiteY3" fmla="*/ 25527 h 28575"/>
                  <a:gd name="connsiteX4" fmla="*/ 9144 w 19050"/>
                  <a:gd name="connsiteY4" fmla="*/ 23146 h 28575"/>
                  <a:gd name="connsiteX5" fmla="*/ 7144 w 19050"/>
                  <a:gd name="connsiteY5" fmla="*/ 16383 h 28575"/>
                  <a:gd name="connsiteX6" fmla="*/ 8001 w 19050"/>
                  <a:gd name="connsiteY6" fmla="*/ 11430 h 28575"/>
                  <a:gd name="connsiteX7" fmla="*/ 10573 w 19050"/>
                  <a:gd name="connsiteY7" fmla="*/ 8192 h 28575"/>
                  <a:gd name="connsiteX8" fmla="*/ 14383 w 19050"/>
                  <a:gd name="connsiteY8" fmla="*/ 7144 h 28575"/>
                  <a:gd name="connsiteX9" fmla="*/ 18669 w 19050"/>
                  <a:gd name="connsiteY9" fmla="*/ 8573 h 28575"/>
                  <a:gd name="connsiteX10" fmla="*/ 20764 w 19050"/>
                  <a:gd name="connsiteY10" fmla="*/ 12764 h 28575"/>
                  <a:gd name="connsiteX11" fmla="*/ 18097 w 19050"/>
                  <a:gd name="connsiteY11" fmla="*/ 13145 h 28575"/>
                  <a:gd name="connsiteX12" fmla="*/ 16764 w 19050"/>
                  <a:gd name="connsiteY12" fmla="*/ 10478 h 28575"/>
                  <a:gd name="connsiteX13" fmla="*/ 14478 w 19050"/>
                  <a:gd name="connsiteY13" fmla="*/ 9620 h 28575"/>
                  <a:gd name="connsiteX14" fmla="*/ 11144 w 19050"/>
                  <a:gd name="connsiteY14" fmla="*/ 11240 h 28575"/>
                  <a:gd name="connsiteX15" fmla="*/ 9906 w 19050"/>
                  <a:gd name="connsiteY15" fmla="*/ 16383 h 28575"/>
                  <a:gd name="connsiteX16" fmla="*/ 11144 w 19050"/>
                  <a:gd name="connsiteY16" fmla="*/ 21527 h 28575"/>
                  <a:gd name="connsiteX17" fmla="*/ 14383 w 19050"/>
                  <a:gd name="connsiteY17" fmla="*/ 23146 h 28575"/>
                  <a:gd name="connsiteX18" fmla="*/ 17050 w 19050"/>
                  <a:gd name="connsiteY18" fmla="*/ 22098 h 28575"/>
                  <a:gd name="connsiteX19" fmla="*/ 18383 w 19050"/>
                  <a:gd name="connsiteY19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8574" y="18669"/>
                    </a:moveTo>
                    <a:lnTo>
                      <a:pt x="21241" y="19050"/>
                    </a:lnTo>
                    <a:cubicBezTo>
                      <a:pt x="20955" y="21050"/>
                      <a:pt x="20193" y="22670"/>
                      <a:pt x="18955" y="23813"/>
                    </a:cubicBezTo>
                    <a:cubicBezTo>
                      <a:pt x="17717" y="24956"/>
                      <a:pt x="16288" y="25527"/>
                      <a:pt x="14478" y="25527"/>
                    </a:cubicBezTo>
                    <a:cubicBezTo>
                      <a:pt x="12287" y="25527"/>
                      <a:pt x="10477" y="24765"/>
                      <a:pt x="9144" y="23146"/>
                    </a:cubicBezTo>
                    <a:cubicBezTo>
                      <a:pt x="7810" y="21622"/>
                      <a:pt x="7144" y="19336"/>
                      <a:pt x="7144" y="16383"/>
                    </a:cubicBezTo>
                    <a:cubicBezTo>
                      <a:pt x="7144" y="14478"/>
                      <a:pt x="7429" y="12859"/>
                      <a:pt x="8001" y="11430"/>
                    </a:cubicBezTo>
                    <a:cubicBezTo>
                      <a:pt x="8572" y="10001"/>
                      <a:pt x="9430" y="8954"/>
                      <a:pt x="10573" y="8192"/>
                    </a:cubicBezTo>
                    <a:cubicBezTo>
                      <a:pt x="11716" y="7430"/>
                      <a:pt x="13049" y="7144"/>
                      <a:pt x="14383" y="7144"/>
                    </a:cubicBezTo>
                    <a:cubicBezTo>
                      <a:pt x="16097" y="7144"/>
                      <a:pt x="17526" y="7620"/>
                      <a:pt x="18669" y="8573"/>
                    </a:cubicBezTo>
                    <a:cubicBezTo>
                      <a:pt x="19812" y="9525"/>
                      <a:pt x="20479" y="10954"/>
                      <a:pt x="20764" y="12764"/>
                    </a:cubicBezTo>
                    <a:lnTo>
                      <a:pt x="18097" y="13145"/>
                    </a:lnTo>
                    <a:cubicBezTo>
                      <a:pt x="17812" y="12002"/>
                      <a:pt x="17431" y="11049"/>
                      <a:pt x="16764" y="10478"/>
                    </a:cubicBezTo>
                    <a:cubicBezTo>
                      <a:pt x="16097" y="9906"/>
                      <a:pt x="15335" y="9620"/>
                      <a:pt x="14478" y="9620"/>
                    </a:cubicBezTo>
                    <a:cubicBezTo>
                      <a:pt x="13144" y="9620"/>
                      <a:pt x="12001" y="10192"/>
                      <a:pt x="11144" y="11240"/>
                    </a:cubicBezTo>
                    <a:cubicBezTo>
                      <a:pt x="10287" y="12287"/>
                      <a:pt x="9906" y="14002"/>
                      <a:pt x="9906" y="16383"/>
                    </a:cubicBezTo>
                    <a:cubicBezTo>
                      <a:pt x="9906" y="18764"/>
                      <a:pt x="10287" y="20479"/>
                      <a:pt x="11144" y="21527"/>
                    </a:cubicBezTo>
                    <a:cubicBezTo>
                      <a:pt x="12001" y="22574"/>
                      <a:pt x="13049" y="23146"/>
                      <a:pt x="14383" y="23146"/>
                    </a:cubicBezTo>
                    <a:cubicBezTo>
                      <a:pt x="15430" y="23146"/>
                      <a:pt x="16383" y="22765"/>
                      <a:pt x="17050" y="22098"/>
                    </a:cubicBezTo>
                    <a:cubicBezTo>
                      <a:pt x="17812" y="21336"/>
                      <a:pt x="18193" y="20288"/>
                      <a:pt x="18383" y="18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3" name="자유형: 도형 592">
                <a:extLst>
                  <a:ext uri="{FF2B5EF4-FFF2-40B4-BE49-F238E27FC236}">
                    <a16:creationId xmlns:a16="http://schemas.microsoft.com/office/drawing/2014/main" id="{03AE4AEE-4D8C-4020-9D08-F2B851B3CAD0}"/>
                  </a:ext>
                </a:extLst>
              </p:cNvPr>
              <p:cNvSpPr/>
              <p:nvPr/>
            </p:nvSpPr>
            <p:spPr>
              <a:xfrm>
                <a:off x="6787605" y="2550865"/>
                <a:ext cx="28575" cy="28575"/>
              </a:xfrm>
              <a:custGeom>
                <a:avLst/>
                <a:gdLst>
                  <a:gd name="connsiteX0" fmla="*/ 18669 w 28575"/>
                  <a:gd name="connsiteY0" fmla="*/ 23146 h 28575"/>
                  <a:gd name="connsiteX1" fmla="*/ 15716 w 28575"/>
                  <a:gd name="connsiteY1" fmla="*/ 25146 h 28575"/>
                  <a:gd name="connsiteX2" fmla="*/ 12668 w 28575"/>
                  <a:gd name="connsiteY2" fmla="*/ 25717 h 28575"/>
                  <a:gd name="connsiteX3" fmla="*/ 8573 w 28575"/>
                  <a:gd name="connsiteY3" fmla="*/ 24289 h 28575"/>
                  <a:gd name="connsiteX4" fmla="*/ 7144 w 28575"/>
                  <a:gd name="connsiteY4" fmla="*/ 20669 h 28575"/>
                  <a:gd name="connsiteX5" fmla="*/ 7715 w 28575"/>
                  <a:gd name="connsiteY5" fmla="*/ 18288 h 28575"/>
                  <a:gd name="connsiteX6" fmla="*/ 9144 w 28575"/>
                  <a:gd name="connsiteY6" fmla="*/ 16573 h 28575"/>
                  <a:gd name="connsiteX7" fmla="*/ 11144 w 28575"/>
                  <a:gd name="connsiteY7" fmla="*/ 15621 h 28575"/>
                  <a:gd name="connsiteX8" fmla="*/ 13621 w 28575"/>
                  <a:gd name="connsiteY8" fmla="*/ 15145 h 28575"/>
                  <a:gd name="connsiteX9" fmla="*/ 18574 w 28575"/>
                  <a:gd name="connsiteY9" fmla="*/ 14097 h 28575"/>
                  <a:gd name="connsiteX10" fmla="*/ 18574 w 28575"/>
                  <a:gd name="connsiteY10" fmla="*/ 13335 h 28575"/>
                  <a:gd name="connsiteX11" fmla="*/ 17812 w 28575"/>
                  <a:gd name="connsiteY11" fmla="*/ 10763 h 28575"/>
                  <a:gd name="connsiteX12" fmla="*/ 14669 w 28575"/>
                  <a:gd name="connsiteY12" fmla="*/ 9715 h 28575"/>
                  <a:gd name="connsiteX13" fmla="*/ 11811 w 28575"/>
                  <a:gd name="connsiteY13" fmla="*/ 10477 h 28575"/>
                  <a:gd name="connsiteX14" fmla="*/ 10478 w 28575"/>
                  <a:gd name="connsiteY14" fmla="*/ 13049 h 28575"/>
                  <a:gd name="connsiteX15" fmla="*/ 7715 w 28575"/>
                  <a:gd name="connsiteY15" fmla="*/ 12668 h 28575"/>
                  <a:gd name="connsiteX16" fmla="*/ 8954 w 28575"/>
                  <a:gd name="connsiteY16" fmla="*/ 9620 h 28575"/>
                  <a:gd name="connsiteX17" fmla="*/ 11335 w 28575"/>
                  <a:gd name="connsiteY17" fmla="*/ 7810 h 28575"/>
                  <a:gd name="connsiteX18" fmla="*/ 15050 w 28575"/>
                  <a:gd name="connsiteY18" fmla="*/ 7144 h 28575"/>
                  <a:gd name="connsiteX19" fmla="*/ 18383 w 28575"/>
                  <a:gd name="connsiteY19" fmla="*/ 7715 h 28575"/>
                  <a:gd name="connsiteX20" fmla="*/ 20288 w 28575"/>
                  <a:gd name="connsiteY20" fmla="*/ 9049 h 28575"/>
                  <a:gd name="connsiteX21" fmla="*/ 21146 w 28575"/>
                  <a:gd name="connsiteY21" fmla="*/ 11049 h 28575"/>
                  <a:gd name="connsiteX22" fmla="*/ 21241 w 28575"/>
                  <a:gd name="connsiteY22" fmla="*/ 13811 h 28575"/>
                  <a:gd name="connsiteX23" fmla="*/ 21241 w 28575"/>
                  <a:gd name="connsiteY23" fmla="*/ 17812 h 28575"/>
                  <a:gd name="connsiteX24" fmla="*/ 21431 w 28575"/>
                  <a:gd name="connsiteY24" fmla="*/ 23050 h 28575"/>
                  <a:gd name="connsiteX25" fmla="*/ 22098 w 28575"/>
                  <a:gd name="connsiteY25" fmla="*/ 25146 h 28575"/>
                  <a:gd name="connsiteX26" fmla="*/ 19336 w 28575"/>
                  <a:gd name="connsiteY26" fmla="*/ 25146 h 28575"/>
                  <a:gd name="connsiteX27" fmla="*/ 18764 w 28575"/>
                  <a:gd name="connsiteY27" fmla="*/ 22955 h 28575"/>
                  <a:gd name="connsiteX28" fmla="*/ 18479 w 28575"/>
                  <a:gd name="connsiteY28" fmla="*/ 16478 h 28575"/>
                  <a:gd name="connsiteX29" fmla="*/ 13907 w 28575"/>
                  <a:gd name="connsiteY29" fmla="*/ 17621 h 28575"/>
                  <a:gd name="connsiteX30" fmla="*/ 11525 w 28575"/>
                  <a:gd name="connsiteY30" fmla="*/ 18193 h 28575"/>
                  <a:gd name="connsiteX31" fmla="*/ 10478 w 28575"/>
                  <a:gd name="connsiteY31" fmla="*/ 19145 h 28575"/>
                  <a:gd name="connsiteX32" fmla="*/ 10096 w 28575"/>
                  <a:gd name="connsiteY32" fmla="*/ 20574 h 28575"/>
                  <a:gd name="connsiteX33" fmla="*/ 10954 w 28575"/>
                  <a:gd name="connsiteY33" fmla="*/ 22574 h 28575"/>
                  <a:gd name="connsiteX34" fmla="*/ 13430 w 28575"/>
                  <a:gd name="connsiteY34" fmla="*/ 23336 h 28575"/>
                  <a:gd name="connsiteX35" fmla="*/ 16288 w 28575"/>
                  <a:gd name="connsiteY35" fmla="*/ 22574 h 28575"/>
                  <a:gd name="connsiteX36" fmla="*/ 18098 w 28575"/>
                  <a:gd name="connsiteY36" fmla="*/ 20479 h 28575"/>
                  <a:gd name="connsiteX37" fmla="*/ 18574 w 28575"/>
                  <a:gd name="connsiteY37" fmla="*/ 17431 h 28575"/>
                  <a:gd name="connsiteX38" fmla="*/ 18574 w 28575"/>
                  <a:gd name="connsiteY38" fmla="*/ 1628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28575" h="28575">
                    <a:moveTo>
                      <a:pt x="18669" y="23146"/>
                    </a:moveTo>
                    <a:cubicBezTo>
                      <a:pt x="17621" y="24098"/>
                      <a:pt x="16669" y="24765"/>
                      <a:pt x="15716" y="25146"/>
                    </a:cubicBezTo>
                    <a:cubicBezTo>
                      <a:pt x="14764" y="25527"/>
                      <a:pt x="13811" y="25717"/>
                      <a:pt x="12668" y="25717"/>
                    </a:cubicBezTo>
                    <a:cubicBezTo>
                      <a:pt x="10858" y="25717"/>
                      <a:pt x="9525" y="25241"/>
                      <a:pt x="8573" y="24289"/>
                    </a:cubicBezTo>
                    <a:cubicBezTo>
                      <a:pt x="7620" y="23336"/>
                      <a:pt x="7144" y="22098"/>
                      <a:pt x="7144" y="20669"/>
                    </a:cubicBezTo>
                    <a:cubicBezTo>
                      <a:pt x="7144" y="19812"/>
                      <a:pt x="7334" y="19050"/>
                      <a:pt x="7715" y="18288"/>
                    </a:cubicBezTo>
                    <a:cubicBezTo>
                      <a:pt x="8096" y="17526"/>
                      <a:pt x="8573" y="16954"/>
                      <a:pt x="9144" y="16573"/>
                    </a:cubicBezTo>
                    <a:cubicBezTo>
                      <a:pt x="9716" y="16097"/>
                      <a:pt x="10382" y="15812"/>
                      <a:pt x="11144" y="15621"/>
                    </a:cubicBezTo>
                    <a:cubicBezTo>
                      <a:pt x="11716" y="15431"/>
                      <a:pt x="12478" y="15335"/>
                      <a:pt x="13621" y="15145"/>
                    </a:cubicBezTo>
                    <a:cubicBezTo>
                      <a:pt x="15812" y="14859"/>
                      <a:pt x="17526" y="14478"/>
                      <a:pt x="18574" y="14097"/>
                    </a:cubicBezTo>
                    <a:cubicBezTo>
                      <a:pt x="18574" y="13716"/>
                      <a:pt x="18574" y="13430"/>
                      <a:pt x="18574" y="13335"/>
                    </a:cubicBezTo>
                    <a:cubicBezTo>
                      <a:pt x="18574" y="12097"/>
                      <a:pt x="18288" y="11240"/>
                      <a:pt x="17812" y="10763"/>
                    </a:cubicBezTo>
                    <a:cubicBezTo>
                      <a:pt x="17145" y="10096"/>
                      <a:pt x="16097" y="9715"/>
                      <a:pt x="14669" y="9715"/>
                    </a:cubicBezTo>
                    <a:cubicBezTo>
                      <a:pt x="13335" y="9715"/>
                      <a:pt x="12383" y="10001"/>
                      <a:pt x="11811" y="10477"/>
                    </a:cubicBezTo>
                    <a:cubicBezTo>
                      <a:pt x="11240" y="10954"/>
                      <a:pt x="10763" y="11811"/>
                      <a:pt x="10478" y="13049"/>
                    </a:cubicBezTo>
                    <a:lnTo>
                      <a:pt x="7715" y="12668"/>
                    </a:lnTo>
                    <a:cubicBezTo>
                      <a:pt x="8001" y="11430"/>
                      <a:pt x="8382" y="10382"/>
                      <a:pt x="8954" y="9620"/>
                    </a:cubicBezTo>
                    <a:cubicBezTo>
                      <a:pt x="9525" y="8858"/>
                      <a:pt x="10287" y="8287"/>
                      <a:pt x="11335" y="7810"/>
                    </a:cubicBezTo>
                    <a:cubicBezTo>
                      <a:pt x="12383" y="7429"/>
                      <a:pt x="13621" y="7144"/>
                      <a:pt x="15050" y="7144"/>
                    </a:cubicBezTo>
                    <a:cubicBezTo>
                      <a:pt x="16478" y="7144"/>
                      <a:pt x="17526" y="7334"/>
                      <a:pt x="18383" y="7715"/>
                    </a:cubicBezTo>
                    <a:cubicBezTo>
                      <a:pt x="19241" y="8096"/>
                      <a:pt x="19907" y="8477"/>
                      <a:pt x="20288" y="9049"/>
                    </a:cubicBezTo>
                    <a:cubicBezTo>
                      <a:pt x="20669" y="9620"/>
                      <a:pt x="20955" y="10287"/>
                      <a:pt x="21146" y="11049"/>
                    </a:cubicBezTo>
                    <a:cubicBezTo>
                      <a:pt x="21241" y="11525"/>
                      <a:pt x="21241" y="12478"/>
                      <a:pt x="21241" y="13811"/>
                    </a:cubicBezTo>
                    <a:lnTo>
                      <a:pt x="21241" y="17812"/>
                    </a:lnTo>
                    <a:cubicBezTo>
                      <a:pt x="21241" y="20574"/>
                      <a:pt x="21241" y="22384"/>
                      <a:pt x="21431" y="23050"/>
                    </a:cubicBezTo>
                    <a:cubicBezTo>
                      <a:pt x="21527" y="23813"/>
                      <a:pt x="21812" y="24479"/>
                      <a:pt x="22098" y="25146"/>
                    </a:cubicBezTo>
                    <a:lnTo>
                      <a:pt x="19336" y="25146"/>
                    </a:lnTo>
                    <a:cubicBezTo>
                      <a:pt x="19050" y="24479"/>
                      <a:pt x="18764" y="23813"/>
                      <a:pt x="18764" y="22955"/>
                    </a:cubicBezTo>
                    <a:close/>
                    <a:moveTo>
                      <a:pt x="18479" y="16478"/>
                    </a:moveTo>
                    <a:cubicBezTo>
                      <a:pt x="17431" y="16954"/>
                      <a:pt x="16002" y="17335"/>
                      <a:pt x="13907" y="17621"/>
                    </a:cubicBezTo>
                    <a:cubicBezTo>
                      <a:pt x="12764" y="17812"/>
                      <a:pt x="12002" y="18002"/>
                      <a:pt x="11525" y="18193"/>
                    </a:cubicBezTo>
                    <a:cubicBezTo>
                      <a:pt x="11049" y="18383"/>
                      <a:pt x="10668" y="18764"/>
                      <a:pt x="10478" y="19145"/>
                    </a:cubicBezTo>
                    <a:cubicBezTo>
                      <a:pt x="10192" y="19526"/>
                      <a:pt x="10096" y="20002"/>
                      <a:pt x="10096" y="20574"/>
                    </a:cubicBezTo>
                    <a:cubicBezTo>
                      <a:pt x="10096" y="21336"/>
                      <a:pt x="10382" y="22003"/>
                      <a:pt x="10954" y="22574"/>
                    </a:cubicBezTo>
                    <a:cubicBezTo>
                      <a:pt x="11525" y="23146"/>
                      <a:pt x="12287" y="23336"/>
                      <a:pt x="13430" y="23336"/>
                    </a:cubicBezTo>
                    <a:cubicBezTo>
                      <a:pt x="14573" y="23336"/>
                      <a:pt x="15431" y="23050"/>
                      <a:pt x="16288" y="22574"/>
                    </a:cubicBezTo>
                    <a:cubicBezTo>
                      <a:pt x="17145" y="22098"/>
                      <a:pt x="17717" y="21336"/>
                      <a:pt x="18098" y="20479"/>
                    </a:cubicBezTo>
                    <a:cubicBezTo>
                      <a:pt x="18383" y="19812"/>
                      <a:pt x="18574" y="18764"/>
                      <a:pt x="18574" y="17431"/>
                    </a:cubicBezTo>
                    <a:lnTo>
                      <a:pt x="18574" y="1628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4" name="자유형: 도형 593">
                <a:extLst>
                  <a:ext uri="{FF2B5EF4-FFF2-40B4-BE49-F238E27FC236}">
                    <a16:creationId xmlns:a16="http://schemas.microsoft.com/office/drawing/2014/main" id="{B5D89D68-45EA-40BE-BEF7-31CE2CCA0A8A}"/>
                  </a:ext>
                </a:extLst>
              </p:cNvPr>
              <p:cNvSpPr/>
              <p:nvPr/>
            </p:nvSpPr>
            <p:spPr>
              <a:xfrm>
                <a:off x="6806369" y="2545341"/>
                <a:ext cx="19050" cy="38100"/>
              </a:xfrm>
              <a:custGeom>
                <a:avLst/>
                <a:gdLst>
                  <a:gd name="connsiteX0" fmla="*/ 14669 w 19050"/>
                  <a:gd name="connsiteY0" fmla="*/ 28194 h 38100"/>
                  <a:gd name="connsiteX1" fmla="*/ 15050 w 19050"/>
                  <a:gd name="connsiteY1" fmla="*/ 30861 h 38100"/>
                  <a:gd name="connsiteX2" fmla="*/ 12954 w 19050"/>
                  <a:gd name="connsiteY2" fmla="*/ 31147 h 38100"/>
                  <a:gd name="connsiteX3" fmla="*/ 10668 w 19050"/>
                  <a:gd name="connsiteY3" fmla="*/ 30671 h 38100"/>
                  <a:gd name="connsiteX4" fmla="*/ 9525 w 19050"/>
                  <a:gd name="connsiteY4" fmla="*/ 29337 h 38100"/>
                  <a:gd name="connsiteX5" fmla="*/ 9144 w 19050"/>
                  <a:gd name="connsiteY5" fmla="*/ 25813 h 38100"/>
                  <a:gd name="connsiteX6" fmla="*/ 9144 w 19050"/>
                  <a:gd name="connsiteY6" fmla="*/ 15716 h 38100"/>
                  <a:gd name="connsiteX7" fmla="*/ 7144 w 19050"/>
                  <a:gd name="connsiteY7" fmla="*/ 15716 h 38100"/>
                  <a:gd name="connsiteX8" fmla="*/ 7144 w 19050"/>
                  <a:gd name="connsiteY8" fmla="*/ 13335 h 38100"/>
                  <a:gd name="connsiteX9" fmla="*/ 9144 w 19050"/>
                  <a:gd name="connsiteY9" fmla="*/ 13335 h 38100"/>
                  <a:gd name="connsiteX10" fmla="*/ 9144 w 19050"/>
                  <a:gd name="connsiteY10" fmla="*/ 8954 h 38100"/>
                  <a:gd name="connsiteX11" fmla="*/ 11906 w 19050"/>
                  <a:gd name="connsiteY11" fmla="*/ 7144 h 38100"/>
                  <a:gd name="connsiteX12" fmla="*/ 11906 w 19050"/>
                  <a:gd name="connsiteY12" fmla="*/ 13335 h 38100"/>
                  <a:gd name="connsiteX13" fmla="*/ 14669 w 19050"/>
                  <a:gd name="connsiteY13" fmla="*/ 13335 h 38100"/>
                  <a:gd name="connsiteX14" fmla="*/ 14669 w 19050"/>
                  <a:gd name="connsiteY14" fmla="*/ 15716 h 38100"/>
                  <a:gd name="connsiteX15" fmla="*/ 11906 w 19050"/>
                  <a:gd name="connsiteY15" fmla="*/ 15716 h 38100"/>
                  <a:gd name="connsiteX16" fmla="*/ 11906 w 19050"/>
                  <a:gd name="connsiteY16" fmla="*/ 26003 h 38100"/>
                  <a:gd name="connsiteX17" fmla="*/ 12002 w 19050"/>
                  <a:gd name="connsiteY17" fmla="*/ 27623 h 38100"/>
                  <a:gd name="connsiteX18" fmla="*/ 12478 w 19050"/>
                  <a:gd name="connsiteY18" fmla="*/ 28194 h 38100"/>
                  <a:gd name="connsiteX19" fmla="*/ 13430 w 19050"/>
                  <a:gd name="connsiteY19" fmla="*/ 28385 h 38100"/>
                  <a:gd name="connsiteX20" fmla="*/ 14669 w 19050"/>
                  <a:gd name="connsiteY20" fmla="*/ 282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38100">
                    <a:moveTo>
                      <a:pt x="14669" y="28194"/>
                    </a:moveTo>
                    <a:lnTo>
                      <a:pt x="15050" y="30861"/>
                    </a:lnTo>
                    <a:cubicBezTo>
                      <a:pt x="14288" y="31052"/>
                      <a:pt x="13621" y="31147"/>
                      <a:pt x="12954" y="31147"/>
                    </a:cubicBezTo>
                    <a:cubicBezTo>
                      <a:pt x="12002" y="31147"/>
                      <a:pt x="11240" y="30956"/>
                      <a:pt x="10668" y="30671"/>
                    </a:cubicBezTo>
                    <a:cubicBezTo>
                      <a:pt x="10096" y="30290"/>
                      <a:pt x="9716" y="29908"/>
                      <a:pt x="9525" y="29337"/>
                    </a:cubicBezTo>
                    <a:cubicBezTo>
                      <a:pt x="9335" y="28766"/>
                      <a:pt x="9144" y="27623"/>
                      <a:pt x="9144" y="25813"/>
                    </a:cubicBezTo>
                    <a:lnTo>
                      <a:pt x="9144" y="15716"/>
                    </a:lnTo>
                    <a:lnTo>
                      <a:pt x="7144" y="15716"/>
                    </a:lnTo>
                    <a:lnTo>
                      <a:pt x="7144" y="13335"/>
                    </a:lnTo>
                    <a:lnTo>
                      <a:pt x="9144" y="13335"/>
                    </a:lnTo>
                    <a:lnTo>
                      <a:pt x="9144" y="8954"/>
                    </a:lnTo>
                    <a:lnTo>
                      <a:pt x="11906" y="7144"/>
                    </a:lnTo>
                    <a:lnTo>
                      <a:pt x="11906" y="13335"/>
                    </a:lnTo>
                    <a:lnTo>
                      <a:pt x="14669" y="13335"/>
                    </a:lnTo>
                    <a:lnTo>
                      <a:pt x="14669" y="15716"/>
                    </a:lnTo>
                    <a:lnTo>
                      <a:pt x="11906" y="15716"/>
                    </a:lnTo>
                    <a:lnTo>
                      <a:pt x="11906" y="26003"/>
                    </a:lnTo>
                    <a:cubicBezTo>
                      <a:pt x="11906" y="26860"/>
                      <a:pt x="11906" y="27432"/>
                      <a:pt x="12002" y="27623"/>
                    </a:cubicBezTo>
                    <a:cubicBezTo>
                      <a:pt x="12097" y="27908"/>
                      <a:pt x="12287" y="28099"/>
                      <a:pt x="12478" y="28194"/>
                    </a:cubicBezTo>
                    <a:cubicBezTo>
                      <a:pt x="12668" y="28385"/>
                      <a:pt x="13049" y="28385"/>
                      <a:pt x="13430" y="28385"/>
                    </a:cubicBezTo>
                    <a:cubicBezTo>
                      <a:pt x="13716" y="28385"/>
                      <a:pt x="14192" y="28385"/>
                      <a:pt x="14669" y="2828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5" name="자유형: 도형 594">
                <a:extLst>
                  <a:ext uri="{FF2B5EF4-FFF2-40B4-BE49-F238E27FC236}">
                    <a16:creationId xmlns:a16="http://schemas.microsoft.com/office/drawing/2014/main" id="{C53C1994-A3E1-46A8-89A4-18E9CEE758A1}"/>
                  </a:ext>
                </a:extLst>
              </p:cNvPr>
              <p:cNvSpPr/>
              <p:nvPr/>
            </p:nvSpPr>
            <p:spPr>
              <a:xfrm>
                <a:off x="6818752" y="2544770"/>
                <a:ext cx="9525" cy="38100"/>
              </a:xfrm>
              <a:custGeom>
                <a:avLst/>
                <a:gdLst>
                  <a:gd name="connsiteX0" fmla="*/ 7144 w 9525"/>
                  <a:gd name="connsiteY0" fmla="*/ 10573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10573 h 38100"/>
                  <a:gd name="connsiteX4" fmla="*/ 7144 w 9525"/>
                  <a:gd name="connsiteY4" fmla="*/ 10573 h 38100"/>
                  <a:gd name="connsiteX5" fmla="*/ 7144 w 9525"/>
                  <a:gd name="connsiteY5" fmla="*/ 31528 h 38100"/>
                  <a:gd name="connsiteX6" fmla="*/ 7144 w 9525"/>
                  <a:gd name="connsiteY6" fmla="*/ 13906 h 38100"/>
                  <a:gd name="connsiteX7" fmla="*/ 9906 w 9525"/>
                  <a:gd name="connsiteY7" fmla="*/ 13906 h 38100"/>
                  <a:gd name="connsiteX8" fmla="*/ 9906 w 9525"/>
                  <a:gd name="connsiteY8" fmla="*/ 31528 h 38100"/>
                  <a:gd name="connsiteX9" fmla="*/ 7144 w 9525"/>
                  <a:gd name="connsiteY9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  <a:moveTo>
                      <a:pt x="7144" y="31528"/>
                    </a:moveTo>
                    <a:lnTo>
                      <a:pt x="7144" y="13906"/>
                    </a:lnTo>
                    <a:lnTo>
                      <a:pt x="9906" y="13906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6" name="자유형: 도형 595">
                <a:extLst>
                  <a:ext uri="{FF2B5EF4-FFF2-40B4-BE49-F238E27FC236}">
                    <a16:creationId xmlns:a16="http://schemas.microsoft.com/office/drawing/2014/main" id="{A2B9E940-E82B-447D-A96F-062057830F08}"/>
                  </a:ext>
                </a:extLst>
              </p:cNvPr>
              <p:cNvSpPr/>
              <p:nvPr/>
            </p:nvSpPr>
            <p:spPr>
              <a:xfrm>
                <a:off x="6826563" y="2551056"/>
                <a:ext cx="28575" cy="28575"/>
              </a:xfrm>
              <a:custGeom>
                <a:avLst/>
                <a:gdLst>
                  <a:gd name="connsiteX0" fmla="*/ 7239 w 28575"/>
                  <a:gd name="connsiteY0" fmla="*/ 16383 h 28575"/>
                  <a:gd name="connsiteX1" fmla="*/ 9715 w 28575"/>
                  <a:gd name="connsiteY1" fmla="*/ 9144 h 28575"/>
                  <a:gd name="connsiteX2" fmla="*/ 14764 w 28575"/>
                  <a:gd name="connsiteY2" fmla="*/ 7144 h 28575"/>
                  <a:gd name="connsiteX3" fmla="*/ 20193 w 28575"/>
                  <a:gd name="connsiteY3" fmla="*/ 9525 h 28575"/>
                  <a:gd name="connsiteX4" fmla="*/ 22288 w 28575"/>
                  <a:gd name="connsiteY4" fmla="*/ 16097 h 28575"/>
                  <a:gd name="connsiteX5" fmla="*/ 21336 w 28575"/>
                  <a:gd name="connsiteY5" fmla="*/ 21431 h 28575"/>
                  <a:gd name="connsiteX6" fmla="*/ 18574 w 28575"/>
                  <a:gd name="connsiteY6" fmla="*/ 24479 h 28575"/>
                  <a:gd name="connsiteX7" fmla="*/ 14668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01 w 28575"/>
                  <a:gd name="connsiteY10" fmla="*/ 16383 h 28575"/>
                  <a:gd name="connsiteX11" fmla="*/ 11335 w 28575"/>
                  <a:gd name="connsiteY11" fmla="*/ 21431 h 28575"/>
                  <a:gd name="connsiteX12" fmla="*/ 14764 w 28575"/>
                  <a:gd name="connsiteY12" fmla="*/ 23146 h 28575"/>
                  <a:gd name="connsiteX13" fmla="*/ 18193 w 28575"/>
                  <a:gd name="connsiteY13" fmla="*/ 21431 h 28575"/>
                  <a:gd name="connsiteX14" fmla="*/ 19526 w 28575"/>
                  <a:gd name="connsiteY14" fmla="*/ 16288 h 28575"/>
                  <a:gd name="connsiteX15" fmla="*/ 18193 w 28575"/>
                  <a:gd name="connsiteY15" fmla="*/ 11335 h 28575"/>
                  <a:gd name="connsiteX16" fmla="*/ 14764 w 28575"/>
                  <a:gd name="connsiteY16" fmla="*/ 9620 h 28575"/>
                  <a:gd name="connsiteX17" fmla="*/ 11335 w 28575"/>
                  <a:gd name="connsiteY17" fmla="*/ 11335 h 28575"/>
                  <a:gd name="connsiteX18" fmla="*/ 10001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239" y="16383"/>
                    </a:moveTo>
                    <a:cubicBezTo>
                      <a:pt x="7239" y="13145"/>
                      <a:pt x="8096" y="10668"/>
                      <a:pt x="9715" y="9144"/>
                    </a:cubicBezTo>
                    <a:cubicBezTo>
                      <a:pt x="11144" y="7811"/>
                      <a:pt x="12763" y="7144"/>
                      <a:pt x="14764" y="7144"/>
                    </a:cubicBezTo>
                    <a:cubicBezTo>
                      <a:pt x="16954" y="7144"/>
                      <a:pt x="18764" y="7906"/>
                      <a:pt x="20193" y="9525"/>
                    </a:cubicBezTo>
                    <a:cubicBezTo>
                      <a:pt x="21622" y="11144"/>
                      <a:pt x="22288" y="13335"/>
                      <a:pt x="22288" y="16097"/>
                    </a:cubicBezTo>
                    <a:cubicBezTo>
                      <a:pt x="22288" y="18383"/>
                      <a:pt x="22003" y="20193"/>
                      <a:pt x="21336" y="21431"/>
                    </a:cubicBezTo>
                    <a:cubicBezTo>
                      <a:pt x="20669" y="22765"/>
                      <a:pt x="19812" y="23717"/>
                      <a:pt x="18574" y="24479"/>
                    </a:cubicBezTo>
                    <a:cubicBezTo>
                      <a:pt x="17335" y="25241"/>
                      <a:pt x="16097" y="25527"/>
                      <a:pt x="14668" y="25527"/>
                    </a:cubicBezTo>
                    <a:cubicBezTo>
                      <a:pt x="12382" y="25527"/>
                      <a:pt x="10573" y="24765"/>
                      <a:pt x="9239" y="23146"/>
                    </a:cubicBezTo>
                    <a:cubicBezTo>
                      <a:pt x="7906" y="21527"/>
                      <a:pt x="7144" y="19241"/>
                      <a:pt x="7144" y="16288"/>
                    </a:cubicBezTo>
                    <a:close/>
                    <a:moveTo>
                      <a:pt x="10001" y="16383"/>
                    </a:moveTo>
                    <a:cubicBezTo>
                      <a:pt x="10001" y="18669"/>
                      <a:pt x="10477" y="20288"/>
                      <a:pt x="11335" y="21431"/>
                    </a:cubicBezTo>
                    <a:cubicBezTo>
                      <a:pt x="12192" y="22574"/>
                      <a:pt x="13335" y="23146"/>
                      <a:pt x="14764" y="23146"/>
                    </a:cubicBezTo>
                    <a:cubicBezTo>
                      <a:pt x="16192" y="23146"/>
                      <a:pt x="17240" y="22574"/>
                      <a:pt x="18193" y="21431"/>
                    </a:cubicBezTo>
                    <a:cubicBezTo>
                      <a:pt x="19145" y="20288"/>
                      <a:pt x="19526" y="18574"/>
                      <a:pt x="19526" y="16288"/>
                    </a:cubicBezTo>
                    <a:cubicBezTo>
                      <a:pt x="19526" y="14097"/>
                      <a:pt x="19050" y="12478"/>
                      <a:pt x="18193" y="11335"/>
                    </a:cubicBezTo>
                    <a:cubicBezTo>
                      <a:pt x="17335" y="10192"/>
                      <a:pt x="16192" y="9620"/>
                      <a:pt x="14764" y="9620"/>
                    </a:cubicBezTo>
                    <a:cubicBezTo>
                      <a:pt x="13335" y="9620"/>
                      <a:pt x="12287" y="10192"/>
                      <a:pt x="11335" y="11335"/>
                    </a:cubicBezTo>
                    <a:cubicBezTo>
                      <a:pt x="10477" y="12478"/>
                      <a:pt x="10001" y="14097"/>
                      <a:pt x="10001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7" name="자유형: 도형 596">
                <a:extLst>
                  <a:ext uri="{FF2B5EF4-FFF2-40B4-BE49-F238E27FC236}">
                    <a16:creationId xmlns:a16="http://schemas.microsoft.com/office/drawing/2014/main" id="{650F60FD-D66F-492F-82C3-31E174E0AF16}"/>
                  </a:ext>
                </a:extLst>
              </p:cNvPr>
              <p:cNvSpPr/>
              <p:nvPr/>
            </p:nvSpPr>
            <p:spPr>
              <a:xfrm>
                <a:off x="6847136" y="2550961"/>
                <a:ext cx="19050" cy="28575"/>
              </a:xfrm>
              <a:custGeom>
                <a:avLst/>
                <a:gdLst>
                  <a:gd name="connsiteX0" fmla="*/ 7144 w 19050"/>
                  <a:gd name="connsiteY0" fmla="*/ 25241 h 28575"/>
                  <a:gd name="connsiteX1" fmla="*/ 7144 w 19050"/>
                  <a:gd name="connsiteY1" fmla="*/ 7620 h 28575"/>
                  <a:gd name="connsiteX2" fmla="*/ 9620 w 19050"/>
                  <a:gd name="connsiteY2" fmla="*/ 7620 h 28575"/>
                  <a:gd name="connsiteX3" fmla="*/ 9620 w 19050"/>
                  <a:gd name="connsiteY3" fmla="*/ 10096 h 28575"/>
                  <a:gd name="connsiteX4" fmla="*/ 14764 w 19050"/>
                  <a:gd name="connsiteY4" fmla="*/ 7144 h 28575"/>
                  <a:gd name="connsiteX5" fmla="*/ 17431 w 19050"/>
                  <a:gd name="connsiteY5" fmla="*/ 7715 h 28575"/>
                  <a:gd name="connsiteX6" fmla="*/ 19241 w 19050"/>
                  <a:gd name="connsiteY6" fmla="*/ 9239 h 28575"/>
                  <a:gd name="connsiteX7" fmla="*/ 20098 w 19050"/>
                  <a:gd name="connsiteY7" fmla="*/ 11430 h 28575"/>
                  <a:gd name="connsiteX8" fmla="*/ 20288 w 19050"/>
                  <a:gd name="connsiteY8" fmla="*/ 14288 h 28575"/>
                  <a:gd name="connsiteX9" fmla="*/ 20288 w 19050"/>
                  <a:gd name="connsiteY9" fmla="*/ 25146 h 28575"/>
                  <a:gd name="connsiteX10" fmla="*/ 17526 w 19050"/>
                  <a:gd name="connsiteY10" fmla="*/ 25146 h 28575"/>
                  <a:gd name="connsiteX11" fmla="*/ 17526 w 19050"/>
                  <a:gd name="connsiteY11" fmla="*/ 14478 h 28575"/>
                  <a:gd name="connsiteX12" fmla="*/ 17240 w 19050"/>
                  <a:gd name="connsiteY12" fmla="*/ 11716 h 28575"/>
                  <a:gd name="connsiteX13" fmla="*/ 16097 w 19050"/>
                  <a:gd name="connsiteY13" fmla="*/ 10287 h 28575"/>
                  <a:gd name="connsiteX14" fmla="*/ 14192 w 19050"/>
                  <a:gd name="connsiteY14" fmla="*/ 9715 h 28575"/>
                  <a:gd name="connsiteX15" fmla="*/ 11239 w 19050"/>
                  <a:gd name="connsiteY15" fmla="*/ 10954 h 28575"/>
                  <a:gd name="connsiteX16" fmla="*/ 10001 w 19050"/>
                  <a:gd name="connsiteY16" fmla="*/ 15526 h 28575"/>
                  <a:gd name="connsiteX17" fmla="*/ 10001 w 19050"/>
                  <a:gd name="connsiteY17" fmla="*/ 25146 h 28575"/>
                  <a:gd name="connsiteX18" fmla="*/ 7239 w 19050"/>
                  <a:gd name="connsiteY18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7144" y="25241"/>
                    </a:moveTo>
                    <a:lnTo>
                      <a:pt x="7144" y="7620"/>
                    </a:lnTo>
                    <a:lnTo>
                      <a:pt x="9620" y="7620"/>
                    </a:lnTo>
                    <a:lnTo>
                      <a:pt x="9620" y="10096"/>
                    </a:lnTo>
                    <a:cubicBezTo>
                      <a:pt x="10763" y="8192"/>
                      <a:pt x="12478" y="7144"/>
                      <a:pt x="14764" y="7144"/>
                    </a:cubicBezTo>
                    <a:cubicBezTo>
                      <a:pt x="15716" y="7144"/>
                      <a:pt x="16573" y="7334"/>
                      <a:pt x="17431" y="7715"/>
                    </a:cubicBezTo>
                    <a:cubicBezTo>
                      <a:pt x="18193" y="8096"/>
                      <a:pt x="18860" y="8573"/>
                      <a:pt x="19241" y="9239"/>
                    </a:cubicBezTo>
                    <a:cubicBezTo>
                      <a:pt x="19621" y="9811"/>
                      <a:pt x="19907" y="10573"/>
                      <a:pt x="20098" y="11430"/>
                    </a:cubicBezTo>
                    <a:cubicBezTo>
                      <a:pt x="20193" y="12001"/>
                      <a:pt x="20288" y="12954"/>
                      <a:pt x="20288" y="14288"/>
                    </a:cubicBezTo>
                    <a:lnTo>
                      <a:pt x="20288" y="25146"/>
                    </a:lnTo>
                    <a:lnTo>
                      <a:pt x="17526" y="25146"/>
                    </a:lnTo>
                    <a:lnTo>
                      <a:pt x="17526" y="14478"/>
                    </a:lnTo>
                    <a:cubicBezTo>
                      <a:pt x="17526" y="13240"/>
                      <a:pt x="17431" y="12382"/>
                      <a:pt x="17240" y="11716"/>
                    </a:cubicBezTo>
                    <a:cubicBezTo>
                      <a:pt x="17050" y="11144"/>
                      <a:pt x="16669" y="10668"/>
                      <a:pt x="16097" y="10287"/>
                    </a:cubicBezTo>
                    <a:cubicBezTo>
                      <a:pt x="15526" y="9906"/>
                      <a:pt x="14954" y="9715"/>
                      <a:pt x="14192" y="9715"/>
                    </a:cubicBezTo>
                    <a:cubicBezTo>
                      <a:pt x="13049" y="9715"/>
                      <a:pt x="12002" y="10096"/>
                      <a:pt x="11239" y="10954"/>
                    </a:cubicBezTo>
                    <a:cubicBezTo>
                      <a:pt x="10382" y="11716"/>
                      <a:pt x="10001" y="13335"/>
                      <a:pt x="10001" y="15526"/>
                    </a:cubicBezTo>
                    <a:lnTo>
                      <a:pt x="10001" y="25146"/>
                    </a:lnTo>
                    <a:lnTo>
                      <a:pt x="7239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8" name="자유형: 도형 597">
                <a:extLst>
                  <a:ext uri="{FF2B5EF4-FFF2-40B4-BE49-F238E27FC236}">
                    <a16:creationId xmlns:a16="http://schemas.microsoft.com/office/drawing/2014/main" id="{35FC4F80-2963-4E27-8F20-5939481F4128}"/>
                  </a:ext>
                </a:extLst>
              </p:cNvPr>
              <p:cNvSpPr/>
              <p:nvPr/>
            </p:nvSpPr>
            <p:spPr>
              <a:xfrm>
                <a:off x="6865425" y="2550865"/>
                <a:ext cx="19050" cy="28575"/>
              </a:xfrm>
              <a:custGeom>
                <a:avLst/>
                <a:gdLst>
                  <a:gd name="connsiteX0" fmla="*/ 7144 w 19050"/>
                  <a:gd name="connsiteY0" fmla="*/ 20002 h 28575"/>
                  <a:gd name="connsiteX1" fmla="*/ 9811 w 19050"/>
                  <a:gd name="connsiteY1" fmla="*/ 19621 h 28575"/>
                  <a:gd name="connsiteX2" fmla="*/ 11049 w 19050"/>
                  <a:gd name="connsiteY2" fmla="*/ 22384 h 28575"/>
                  <a:gd name="connsiteX3" fmla="*/ 13906 w 19050"/>
                  <a:gd name="connsiteY3" fmla="*/ 23336 h 28575"/>
                  <a:gd name="connsiteX4" fmla="*/ 16669 w 19050"/>
                  <a:gd name="connsiteY4" fmla="*/ 22479 h 28575"/>
                  <a:gd name="connsiteX5" fmla="*/ 17621 w 19050"/>
                  <a:gd name="connsiteY5" fmla="*/ 20479 h 28575"/>
                  <a:gd name="connsiteX6" fmla="*/ 16764 w 19050"/>
                  <a:gd name="connsiteY6" fmla="*/ 18860 h 28575"/>
                  <a:gd name="connsiteX7" fmla="*/ 14002 w 19050"/>
                  <a:gd name="connsiteY7" fmla="*/ 17812 h 28575"/>
                  <a:gd name="connsiteX8" fmla="*/ 9906 w 19050"/>
                  <a:gd name="connsiteY8" fmla="*/ 16383 h 28575"/>
                  <a:gd name="connsiteX9" fmla="*/ 8191 w 19050"/>
                  <a:gd name="connsiteY9" fmla="*/ 14669 h 28575"/>
                  <a:gd name="connsiteX10" fmla="*/ 7620 w 19050"/>
                  <a:gd name="connsiteY10" fmla="*/ 12287 h 28575"/>
                  <a:gd name="connsiteX11" fmla="*/ 8096 w 19050"/>
                  <a:gd name="connsiteY11" fmla="*/ 10096 h 28575"/>
                  <a:gd name="connsiteX12" fmla="*/ 9430 w 19050"/>
                  <a:gd name="connsiteY12" fmla="*/ 8382 h 28575"/>
                  <a:gd name="connsiteX13" fmla="*/ 11144 w 19050"/>
                  <a:gd name="connsiteY13" fmla="*/ 7525 h 28575"/>
                  <a:gd name="connsiteX14" fmla="*/ 13525 w 19050"/>
                  <a:gd name="connsiteY14" fmla="*/ 7144 h 28575"/>
                  <a:gd name="connsiteX15" fmla="*/ 16859 w 19050"/>
                  <a:gd name="connsiteY15" fmla="*/ 7715 h 28575"/>
                  <a:gd name="connsiteX16" fmla="*/ 18955 w 19050"/>
                  <a:gd name="connsiteY16" fmla="*/ 9335 h 28575"/>
                  <a:gd name="connsiteX17" fmla="*/ 19907 w 19050"/>
                  <a:gd name="connsiteY17" fmla="*/ 12097 h 28575"/>
                  <a:gd name="connsiteX18" fmla="*/ 17240 w 19050"/>
                  <a:gd name="connsiteY18" fmla="*/ 12478 h 28575"/>
                  <a:gd name="connsiteX19" fmla="*/ 16192 w 19050"/>
                  <a:gd name="connsiteY19" fmla="*/ 10382 h 28575"/>
                  <a:gd name="connsiteX20" fmla="*/ 13811 w 19050"/>
                  <a:gd name="connsiteY20" fmla="*/ 9620 h 28575"/>
                  <a:gd name="connsiteX21" fmla="*/ 11144 w 19050"/>
                  <a:gd name="connsiteY21" fmla="*/ 10287 h 28575"/>
                  <a:gd name="connsiteX22" fmla="*/ 10382 w 19050"/>
                  <a:gd name="connsiteY22" fmla="*/ 11906 h 28575"/>
                  <a:gd name="connsiteX23" fmla="*/ 10763 w 19050"/>
                  <a:gd name="connsiteY23" fmla="*/ 12954 h 28575"/>
                  <a:gd name="connsiteX24" fmla="*/ 11811 w 19050"/>
                  <a:gd name="connsiteY24" fmla="*/ 13716 h 28575"/>
                  <a:gd name="connsiteX25" fmla="*/ 14192 w 19050"/>
                  <a:gd name="connsiteY25" fmla="*/ 14478 h 28575"/>
                  <a:gd name="connsiteX26" fmla="*/ 18193 w 19050"/>
                  <a:gd name="connsiteY26" fmla="*/ 15907 h 28575"/>
                  <a:gd name="connsiteX27" fmla="*/ 20003 w 19050"/>
                  <a:gd name="connsiteY27" fmla="*/ 17431 h 28575"/>
                  <a:gd name="connsiteX28" fmla="*/ 20669 w 19050"/>
                  <a:gd name="connsiteY28" fmla="*/ 20002 h 28575"/>
                  <a:gd name="connsiteX29" fmla="*/ 19907 w 19050"/>
                  <a:gd name="connsiteY29" fmla="*/ 22860 h 28575"/>
                  <a:gd name="connsiteX30" fmla="*/ 17621 w 19050"/>
                  <a:gd name="connsiteY30" fmla="*/ 24860 h 28575"/>
                  <a:gd name="connsiteX31" fmla="*/ 14192 w 19050"/>
                  <a:gd name="connsiteY31" fmla="*/ 25622 h 28575"/>
                  <a:gd name="connsiteX32" fmla="*/ 9430 w 19050"/>
                  <a:gd name="connsiteY32" fmla="*/ 24194 h 28575"/>
                  <a:gd name="connsiteX33" fmla="*/ 7334 w 19050"/>
                  <a:gd name="connsiteY33" fmla="*/ 19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7144" y="20002"/>
                    </a:moveTo>
                    <a:lnTo>
                      <a:pt x="9811" y="19621"/>
                    </a:lnTo>
                    <a:cubicBezTo>
                      <a:pt x="10001" y="20860"/>
                      <a:pt x="10382" y="21717"/>
                      <a:pt x="11049" y="22384"/>
                    </a:cubicBezTo>
                    <a:cubicBezTo>
                      <a:pt x="11716" y="23050"/>
                      <a:pt x="12668" y="23336"/>
                      <a:pt x="13906" y="23336"/>
                    </a:cubicBezTo>
                    <a:cubicBezTo>
                      <a:pt x="15145" y="23336"/>
                      <a:pt x="16097" y="23050"/>
                      <a:pt x="16669" y="22479"/>
                    </a:cubicBezTo>
                    <a:cubicBezTo>
                      <a:pt x="17240" y="21908"/>
                      <a:pt x="17621" y="21241"/>
                      <a:pt x="17621" y="20479"/>
                    </a:cubicBezTo>
                    <a:cubicBezTo>
                      <a:pt x="17621" y="19812"/>
                      <a:pt x="17335" y="19240"/>
                      <a:pt x="16764" y="18860"/>
                    </a:cubicBezTo>
                    <a:cubicBezTo>
                      <a:pt x="16383" y="18574"/>
                      <a:pt x="15430" y="18288"/>
                      <a:pt x="14002" y="17812"/>
                    </a:cubicBezTo>
                    <a:cubicBezTo>
                      <a:pt x="12001" y="17240"/>
                      <a:pt x="10668" y="16764"/>
                      <a:pt x="9906" y="16383"/>
                    </a:cubicBezTo>
                    <a:cubicBezTo>
                      <a:pt x="9144" y="16002"/>
                      <a:pt x="8572" y="15431"/>
                      <a:pt x="8191" y="14669"/>
                    </a:cubicBezTo>
                    <a:cubicBezTo>
                      <a:pt x="7810" y="13906"/>
                      <a:pt x="7620" y="13144"/>
                      <a:pt x="7620" y="12287"/>
                    </a:cubicBezTo>
                    <a:cubicBezTo>
                      <a:pt x="7620" y="11525"/>
                      <a:pt x="7810" y="10763"/>
                      <a:pt x="8096" y="10096"/>
                    </a:cubicBezTo>
                    <a:cubicBezTo>
                      <a:pt x="8477" y="9430"/>
                      <a:pt x="8858" y="8858"/>
                      <a:pt x="9430" y="8382"/>
                    </a:cubicBezTo>
                    <a:cubicBezTo>
                      <a:pt x="9811" y="8001"/>
                      <a:pt x="10382" y="7715"/>
                      <a:pt x="11144" y="7525"/>
                    </a:cubicBezTo>
                    <a:cubicBezTo>
                      <a:pt x="11906" y="7334"/>
                      <a:pt x="12668" y="7144"/>
                      <a:pt x="13525" y="7144"/>
                    </a:cubicBezTo>
                    <a:cubicBezTo>
                      <a:pt x="14764" y="7144"/>
                      <a:pt x="15907" y="7334"/>
                      <a:pt x="16859" y="7715"/>
                    </a:cubicBezTo>
                    <a:cubicBezTo>
                      <a:pt x="17812" y="8096"/>
                      <a:pt x="18479" y="8668"/>
                      <a:pt x="18955" y="9335"/>
                    </a:cubicBezTo>
                    <a:cubicBezTo>
                      <a:pt x="19431" y="10001"/>
                      <a:pt x="19717" y="10954"/>
                      <a:pt x="19907" y="12097"/>
                    </a:cubicBezTo>
                    <a:lnTo>
                      <a:pt x="17240" y="12478"/>
                    </a:lnTo>
                    <a:cubicBezTo>
                      <a:pt x="17145" y="11525"/>
                      <a:pt x="16764" y="10858"/>
                      <a:pt x="16192" y="10382"/>
                    </a:cubicBezTo>
                    <a:cubicBezTo>
                      <a:pt x="15621" y="9906"/>
                      <a:pt x="14764" y="9620"/>
                      <a:pt x="13811" y="9620"/>
                    </a:cubicBezTo>
                    <a:cubicBezTo>
                      <a:pt x="12573" y="9620"/>
                      <a:pt x="11716" y="9811"/>
                      <a:pt x="11144" y="10287"/>
                    </a:cubicBezTo>
                    <a:cubicBezTo>
                      <a:pt x="10668" y="10763"/>
                      <a:pt x="10382" y="11240"/>
                      <a:pt x="10382" y="11906"/>
                    </a:cubicBezTo>
                    <a:cubicBezTo>
                      <a:pt x="10382" y="12287"/>
                      <a:pt x="10478" y="12668"/>
                      <a:pt x="10763" y="12954"/>
                    </a:cubicBezTo>
                    <a:cubicBezTo>
                      <a:pt x="10954" y="13240"/>
                      <a:pt x="11335" y="13525"/>
                      <a:pt x="11811" y="13716"/>
                    </a:cubicBezTo>
                    <a:cubicBezTo>
                      <a:pt x="12097" y="13811"/>
                      <a:pt x="12859" y="14097"/>
                      <a:pt x="14192" y="14478"/>
                    </a:cubicBezTo>
                    <a:cubicBezTo>
                      <a:pt x="16097" y="15050"/>
                      <a:pt x="17431" y="15526"/>
                      <a:pt x="18193" y="15907"/>
                    </a:cubicBezTo>
                    <a:cubicBezTo>
                      <a:pt x="18955" y="16288"/>
                      <a:pt x="19526" y="16764"/>
                      <a:pt x="20003" y="17431"/>
                    </a:cubicBezTo>
                    <a:cubicBezTo>
                      <a:pt x="20479" y="18098"/>
                      <a:pt x="20669" y="18955"/>
                      <a:pt x="20669" y="20002"/>
                    </a:cubicBezTo>
                    <a:cubicBezTo>
                      <a:pt x="20669" y="21050"/>
                      <a:pt x="20383" y="21908"/>
                      <a:pt x="19907" y="22860"/>
                    </a:cubicBezTo>
                    <a:cubicBezTo>
                      <a:pt x="19336" y="23717"/>
                      <a:pt x="18669" y="24384"/>
                      <a:pt x="17621" y="24860"/>
                    </a:cubicBezTo>
                    <a:cubicBezTo>
                      <a:pt x="16669" y="25337"/>
                      <a:pt x="15526" y="25622"/>
                      <a:pt x="14192" y="25622"/>
                    </a:cubicBezTo>
                    <a:cubicBezTo>
                      <a:pt x="12097" y="25622"/>
                      <a:pt x="10573" y="25146"/>
                      <a:pt x="9430" y="24194"/>
                    </a:cubicBezTo>
                    <a:cubicBezTo>
                      <a:pt x="8382" y="23241"/>
                      <a:pt x="7620" y="21812"/>
                      <a:pt x="7334" y="1990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99" name="자유형: 도형 598">
                <a:extLst>
                  <a:ext uri="{FF2B5EF4-FFF2-40B4-BE49-F238E27FC236}">
                    <a16:creationId xmlns:a16="http://schemas.microsoft.com/office/drawing/2014/main" id="{D85BA1B8-4D35-426B-8AC6-4C97DAF3ED7D}"/>
                  </a:ext>
                </a:extLst>
              </p:cNvPr>
              <p:cNvSpPr/>
              <p:nvPr/>
            </p:nvSpPr>
            <p:spPr>
              <a:xfrm>
                <a:off x="6891618" y="2544484"/>
                <a:ext cx="28575" cy="38100"/>
              </a:xfrm>
              <a:custGeom>
                <a:avLst/>
                <a:gdLst>
                  <a:gd name="connsiteX0" fmla="*/ 23813 w 28575"/>
                  <a:gd name="connsiteY0" fmla="*/ 23241 h 38100"/>
                  <a:gd name="connsiteX1" fmla="*/ 26765 w 28575"/>
                  <a:gd name="connsiteY1" fmla="*/ 24098 h 38100"/>
                  <a:gd name="connsiteX2" fmla="*/ 23431 w 28575"/>
                  <a:gd name="connsiteY2" fmla="*/ 30099 h 38100"/>
                  <a:gd name="connsiteX3" fmla="*/ 17526 w 28575"/>
                  <a:gd name="connsiteY3" fmla="*/ 32194 h 38100"/>
                  <a:gd name="connsiteX4" fmla="*/ 11716 w 28575"/>
                  <a:gd name="connsiteY4" fmla="*/ 30575 h 38100"/>
                  <a:gd name="connsiteX5" fmla="*/ 8287 w 28575"/>
                  <a:gd name="connsiteY5" fmla="*/ 25908 h 38100"/>
                  <a:gd name="connsiteX6" fmla="*/ 7144 w 28575"/>
                  <a:gd name="connsiteY6" fmla="*/ 19431 h 38100"/>
                  <a:gd name="connsiteX7" fmla="*/ 8477 w 28575"/>
                  <a:gd name="connsiteY7" fmla="*/ 12859 h 38100"/>
                  <a:gd name="connsiteX8" fmla="*/ 12287 w 28575"/>
                  <a:gd name="connsiteY8" fmla="*/ 8573 h 38100"/>
                  <a:gd name="connsiteX9" fmla="*/ 17716 w 28575"/>
                  <a:gd name="connsiteY9" fmla="*/ 7144 h 38100"/>
                  <a:gd name="connsiteX10" fmla="*/ 23336 w 28575"/>
                  <a:gd name="connsiteY10" fmla="*/ 8953 h 38100"/>
                  <a:gd name="connsiteX11" fmla="*/ 26479 w 28575"/>
                  <a:gd name="connsiteY11" fmla="*/ 14192 h 38100"/>
                  <a:gd name="connsiteX12" fmla="*/ 23622 w 28575"/>
                  <a:gd name="connsiteY12" fmla="*/ 14954 h 38100"/>
                  <a:gd name="connsiteX13" fmla="*/ 21431 w 28575"/>
                  <a:gd name="connsiteY13" fmla="*/ 11049 h 38100"/>
                  <a:gd name="connsiteX14" fmla="*/ 17716 w 28575"/>
                  <a:gd name="connsiteY14" fmla="*/ 9811 h 38100"/>
                  <a:gd name="connsiteX15" fmla="*/ 13430 w 28575"/>
                  <a:gd name="connsiteY15" fmla="*/ 11144 h 38100"/>
                  <a:gd name="connsiteX16" fmla="*/ 11049 w 28575"/>
                  <a:gd name="connsiteY16" fmla="*/ 14764 h 38100"/>
                  <a:gd name="connsiteX17" fmla="*/ 10382 w 28575"/>
                  <a:gd name="connsiteY17" fmla="*/ 19431 h 38100"/>
                  <a:gd name="connsiteX18" fmla="*/ 11239 w 28575"/>
                  <a:gd name="connsiteY18" fmla="*/ 24860 h 38100"/>
                  <a:gd name="connsiteX19" fmla="*/ 13811 w 28575"/>
                  <a:gd name="connsiteY19" fmla="*/ 28289 h 38100"/>
                  <a:gd name="connsiteX20" fmla="*/ 17621 w 28575"/>
                  <a:gd name="connsiteY20" fmla="*/ 29432 h 38100"/>
                  <a:gd name="connsiteX21" fmla="*/ 21812 w 28575"/>
                  <a:gd name="connsiteY21" fmla="*/ 27908 h 38100"/>
                  <a:gd name="connsiteX22" fmla="*/ 24098 w 28575"/>
                  <a:gd name="connsiteY22" fmla="*/ 2324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8575" h="38100">
                    <a:moveTo>
                      <a:pt x="23813" y="23241"/>
                    </a:moveTo>
                    <a:lnTo>
                      <a:pt x="26765" y="24098"/>
                    </a:lnTo>
                    <a:cubicBezTo>
                      <a:pt x="26194" y="26765"/>
                      <a:pt x="25051" y="28765"/>
                      <a:pt x="23431" y="30099"/>
                    </a:cubicBezTo>
                    <a:cubicBezTo>
                      <a:pt x="21812" y="31528"/>
                      <a:pt x="19907" y="32194"/>
                      <a:pt x="17526" y="32194"/>
                    </a:cubicBezTo>
                    <a:cubicBezTo>
                      <a:pt x="15145" y="32194"/>
                      <a:pt x="13145" y="31623"/>
                      <a:pt x="11716" y="30575"/>
                    </a:cubicBezTo>
                    <a:cubicBezTo>
                      <a:pt x="10192" y="29527"/>
                      <a:pt x="9049" y="28003"/>
                      <a:pt x="8287" y="25908"/>
                    </a:cubicBezTo>
                    <a:cubicBezTo>
                      <a:pt x="7525" y="23908"/>
                      <a:pt x="7144" y="21717"/>
                      <a:pt x="7144" y="19431"/>
                    </a:cubicBezTo>
                    <a:cubicBezTo>
                      <a:pt x="7144" y="16859"/>
                      <a:pt x="7620" y="14669"/>
                      <a:pt x="8477" y="12859"/>
                    </a:cubicBezTo>
                    <a:cubicBezTo>
                      <a:pt x="9334" y="10954"/>
                      <a:pt x="10573" y="9525"/>
                      <a:pt x="12287" y="8573"/>
                    </a:cubicBezTo>
                    <a:cubicBezTo>
                      <a:pt x="13906" y="7620"/>
                      <a:pt x="15716" y="7144"/>
                      <a:pt x="17716" y="7144"/>
                    </a:cubicBezTo>
                    <a:cubicBezTo>
                      <a:pt x="19907" y="7144"/>
                      <a:pt x="21812" y="7715"/>
                      <a:pt x="23336" y="8953"/>
                    </a:cubicBezTo>
                    <a:cubicBezTo>
                      <a:pt x="24860" y="10192"/>
                      <a:pt x="25908" y="11906"/>
                      <a:pt x="26479" y="14192"/>
                    </a:cubicBezTo>
                    <a:lnTo>
                      <a:pt x="23622" y="14954"/>
                    </a:lnTo>
                    <a:cubicBezTo>
                      <a:pt x="23146" y="13144"/>
                      <a:pt x="22384" y="11906"/>
                      <a:pt x="21431" y="11049"/>
                    </a:cubicBezTo>
                    <a:cubicBezTo>
                      <a:pt x="20479" y="10192"/>
                      <a:pt x="19240" y="9811"/>
                      <a:pt x="17716" y="9811"/>
                    </a:cubicBezTo>
                    <a:cubicBezTo>
                      <a:pt x="16002" y="9811"/>
                      <a:pt x="14573" y="10287"/>
                      <a:pt x="13430" y="11144"/>
                    </a:cubicBezTo>
                    <a:cubicBezTo>
                      <a:pt x="12287" y="12002"/>
                      <a:pt x="11430" y="13240"/>
                      <a:pt x="11049" y="14764"/>
                    </a:cubicBezTo>
                    <a:cubicBezTo>
                      <a:pt x="10573" y="16288"/>
                      <a:pt x="10382" y="17812"/>
                      <a:pt x="10382" y="19431"/>
                    </a:cubicBezTo>
                    <a:cubicBezTo>
                      <a:pt x="10382" y="21527"/>
                      <a:pt x="10668" y="23336"/>
                      <a:pt x="11239" y="24860"/>
                    </a:cubicBezTo>
                    <a:cubicBezTo>
                      <a:pt x="11811" y="26384"/>
                      <a:pt x="12668" y="27527"/>
                      <a:pt x="13811" y="28289"/>
                    </a:cubicBezTo>
                    <a:cubicBezTo>
                      <a:pt x="14954" y="29051"/>
                      <a:pt x="16192" y="29432"/>
                      <a:pt x="17621" y="29432"/>
                    </a:cubicBezTo>
                    <a:cubicBezTo>
                      <a:pt x="19240" y="29432"/>
                      <a:pt x="20669" y="28956"/>
                      <a:pt x="21812" y="27908"/>
                    </a:cubicBezTo>
                    <a:cubicBezTo>
                      <a:pt x="22955" y="26860"/>
                      <a:pt x="23717" y="25336"/>
                      <a:pt x="24098" y="23241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0" name="자유형: 도형 599">
                <a:extLst>
                  <a:ext uri="{FF2B5EF4-FFF2-40B4-BE49-F238E27FC236}">
                    <a16:creationId xmlns:a16="http://schemas.microsoft.com/office/drawing/2014/main" id="{3314D57B-E86A-4297-B1A3-0E23F6717963}"/>
                  </a:ext>
                </a:extLst>
              </p:cNvPr>
              <p:cNvSpPr/>
              <p:nvPr/>
            </p:nvSpPr>
            <p:spPr>
              <a:xfrm>
                <a:off x="6915431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1" y="10668"/>
                      <a:pt x="9811" y="9144"/>
                    </a:cubicBezTo>
                    <a:cubicBezTo>
                      <a:pt x="11239" y="7811"/>
                      <a:pt x="12859" y="7144"/>
                      <a:pt x="14859" y="7144"/>
                    </a:cubicBezTo>
                    <a:cubicBezTo>
                      <a:pt x="17050" y="7144"/>
                      <a:pt x="18859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764" y="22765"/>
                      <a:pt x="19907" y="23717"/>
                      <a:pt x="18669" y="24479"/>
                    </a:cubicBezTo>
                    <a:cubicBezTo>
                      <a:pt x="17526" y="25241"/>
                      <a:pt x="16192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0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287" y="22574"/>
                      <a:pt x="13430" y="23146"/>
                      <a:pt x="14859" y="23146"/>
                    </a:cubicBezTo>
                    <a:cubicBezTo>
                      <a:pt x="16288" y="23146"/>
                      <a:pt x="17335" y="22574"/>
                      <a:pt x="18288" y="21431"/>
                    </a:cubicBezTo>
                    <a:cubicBezTo>
                      <a:pt x="19145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5" y="10192"/>
                      <a:pt x="16288" y="9620"/>
                      <a:pt x="14859" y="9620"/>
                    </a:cubicBezTo>
                    <a:cubicBezTo>
                      <a:pt x="13430" y="9620"/>
                      <a:pt x="12382" y="10192"/>
                      <a:pt x="11430" y="11335"/>
                    </a:cubicBezTo>
                    <a:cubicBezTo>
                      <a:pt x="10478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1" name="자유형: 도형 600">
                <a:extLst>
                  <a:ext uri="{FF2B5EF4-FFF2-40B4-BE49-F238E27FC236}">
                    <a16:creationId xmlns:a16="http://schemas.microsoft.com/office/drawing/2014/main" id="{269D6F4A-8D9D-4973-9DA8-40C7EEDA4192}"/>
                  </a:ext>
                </a:extLst>
              </p:cNvPr>
              <p:cNvSpPr/>
              <p:nvPr/>
            </p:nvSpPr>
            <p:spPr>
              <a:xfrm>
                <a:off x="6936862" y="2565629"/>
                <a:ext cx="9525" cy="9525"/>
              </a:xfrm>
              <a:custGeom>
                <a:avLst/>
                <a:gdLst>
                  <a:gd name="connsiteX0" fmla="*/ 7144 w 9525"/>
                  <a:gd name="connsiteY0" fmla="*/ 10573 h 9525"/>
                  <a:gd name="connsiteX1" fmla="*/ 7144 w 9525"/>
                  <a:gd name="connsiteY1" fmla="*/ 7144 h 9525"/>
                  <a:gd name="connsiteX2" fmla="*/ 10287 w 9525"/>
                  <a:gd name="connsiteY2" fmla="*/ 7144 h 9525"/>
                  <a:gd name="connsiteX3" fmla="*/ 10287 w 9525"/>
                  <a:gd name="connsiteY3" fmla="*/ 10573 h 9525"/>
                  <a:gd name="connsiteX4" fmla="*/ 7144 w 9525"/>
                  <a:gd name="connsiteY4" fmla="*/ 10573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0287" y="10573"/>
                    </a:lnTo>
                    <a:lnTo>
                      <a:pt x="7144" y="1057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2" name="자유형: 도형 601">
                <a:extLst>
                  <a:ext uri="{FF2B5EF4-FFF2-40B4-BE49-F238E27FC236}">
                    <a16:creationId xmlns:a16="http://schemas.microsoft.com/office/drawing/2014/main" id="{44041994-2A51-4498-AAFD-E4B85C8DA099}"/>
                  </a:ext>
                </a:extLst>
              </p:cNvPr>
              <p:cNvSpPr/>
              <p:nvPr/>
            </p:nvSpPr>
            <p:spPr>
              <a:xfrm>
                <a:off x="6943053" y="2565629"/>
                <a:ext cx="9525" cy="19050"/>
              </a:xfrm>
              <a:custGeom>
                <a:avLst/>
                <a:gdLst>
                  <a:gd name="connsiteX0" fmla="*/ 7334 w 9525"/>
                  <a:gd name="connsiteY0" fmla="*/ 10573 h 19050"/>
                  <a:gd name="connsiteX1" fmla="*/ 7334 w 9525"/>
                  <a:gd name="connsiteY1" fmla="*/ 7144 h 19050"/>
                  <a:gd name="connsiteX2" fmla="*/ 10478 w 9525"/>
                  <a:gd name="connsiteY2" fmla="*/ 7144 h 19050"/>
                  <a:gd name="connsiteX3" fmla="*/ 10478 w 9525"/>
                  <a:gd name="connsiteY3" fmla="*/ 10573 h 19050"/>
                  <a:gd name="connsiteX4" fmla="*/ 9811 w 9525"/>
                  <a:gd name="connsiteY4" fmla="*/ 13621 h 19050"/>
                  <a:gd name="connsiteX5" fmla="*/ 7906 w 9525"/>
                  <a:gd name="connsiteY5" fmla="*/ 15430 h 19050"/>
                  <a:gd name="connsiteX6" fmla="*/ 7144 w 9525"/>
                  <a:gd name="connsiteY6" fmla="*/ 14288 h 19050"/>
                  <a:gd name="connsiteX7" fmla="*/ 8382 w 9525"/>
                  <a:gd name="connsiteY7" fmla="*/ 13049 h 19050"/>
                  <a:gd name="connsiteX8" fmla="*/ 8858 w 9525"/>
                  <a:gd name="connsiteY8" fmla="*/ 10668 h 19050"/>
                  <a:gd name="connsiteX9" fmla="*/ 7334 w 9525"/>
                  <a:gd name="connsiteY9" fmla="*/ 1066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19050">
                    <a:moveTo>
                      <a:pt x="7334" y="10573"/>
                    </a:moveTo>
                    <a:lnTo>
                      <a:pt x="7334" y="7144"/>
                    </a:lnTo>
                    <a:lnTo>
                      <a:pt x="10478" y="7144"/>
                    </a:lnTo>
                    <a:lnTo>
                      <a:pt x="10478" y="10573"/>
                    </a:lnTo>
                    <a:cubicBezTo>
                      <a:pt x="10478" y="11811"/>
                      <a:pt x="10287" y="12859"/>
                      <a:pt x="9811" y="13621"/>
                    </a:cubicBezTo>
                    <a:cubicBezTo>
                      <a:pt x="9430" y="14383"/>
                      <a:pt x="8763" y="14954"/>
                      <a:pt x="7906" y="15430"/>
                    </a:cubicBezTo>
                    <a:lnTo>
                      <a:pt x="7144" y="14288"/>
                    </a:lnTo>
                    <a:cubicBezTo>
                      <a:pt x="7715" y="14002"/>
                      <a:pt x="8096" y="13621"/>
                      <a:pt x="8382" y="13049"/>
                    </a:cubicBezTo>
                    <a:cubicBezTo>
                      <a:pt x="8668" y="12478"/>
                      <a:pt x="8763" y="11716"/>
                      <a:pt x="8858" y="10668"/>
                    </a:cubicBezTo>
                    <a:lnTo>
                      <a:pt x="7334" y="1066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3" name="자유형: 도형 602">
                <a:extLst>
                  <a:ext uri="{FF2B5EF4-FFF2-40B4-BE49-F238E27FC236}">
                    <a16:creationId xmlns:a16="http://schemas.microsoft.com/office/drawing/2014/main" id="{A9E8361E-71EE-4A38-95CD-4C239EB00EBF}"/>
                  </a:ext>
                </a:extLst>
              </p:cNvPr>
              <p:cNvSpPr/>
              <p:nvPr/>
            </p:nvSpPr>
            <p:spPr>
              <a:xfrm>
                <a:off x="6953531" y="2544674"/>
                <a:ext cx="19050" cy="38100"/>
              </a:xfrm>
              <a:custGeom>
                <a:avLst/>
                <a:gdLst>
                  <a:gd name="connsiteX0" fmla="*/ 7144 w 19050"/>
                  <a:gd name="connsiteY0" fmla="*/ 31528 h 38100"/>
                  <a:gd name="connsiteX1" fmla="*/ 7144 w 19050"/>
                  <a:gd name="connsiteY1" fmla="*/ 7144 h 38100"/>
                  <a:gd name="connsiteX2" fmla="*/ 10096 w 19050"/>
                  <a:gd name="connsiteY2" fmla="*/ 7144 h 38100"/>
                  <a:gd name="connsiteX3" fmla="*/ 10096 w 19050"/>
                  <a:gd name="connsiteY3" fmla="*/ 28575 h 38100"/>
                  <a:gd name="connsiteX4" fmla="*/ 21050 w 19050"/>
                  <a:gd name="connsiteY4" fmla="*/ 28575 h 38100"/>
                  <a:gd name="connsiteX5" fmla="*/ 21050 w 19050"/>
                  <a:gd name="connsiteY5" fmla="*/ 31433 h 38100"/>
                  <a:gd name="connsiteX6" fmla="*/ 7144 w 19050"/>
                  <a:gd name="connsiteY6" fmla="*/ 3143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38100">
                    <a:moveTo>
                      <a:pt x="7144" y="31528"/>
                    </a:moveTo>
                    <a:lnTo>
                      <a:pt x="7144" y="7144"/>
                    </a:lnTo>
                    <a:lnTo>
                      <a:pt x="10096" y="7144"/>
                    </a:lnTo>
                    <a:lnTo>
                      <a:pt x="10096" y="28575"/>
                    </a:lnTo>
                    <a:lnTo>
                      <a:pt x="21050" y="28575"/>
                    </a:lnTo>
                    <a:lnTo>
                      <a:pt x="21050" y="31433"/>
                    </a:lnTo>
                    <a:lnTo>
                      <a:pt x="7144" y="3143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4" name="자유형: 도형 603">
                <a:extLst>
                  <a:ext uri="{FF2B5EF4-FFF2-40B4-BE49-F238E27FC236}">
                    <a16:creationId xmlns:a16="http://schemas.microsoft.com/office/drawing/2014/main" id="{9C920FD8-CC95-4451-8E51-6241C1028689}"/>
                  </a:ext>
                </a:extLst>
              </p:cNvPr>
              <p:cNvSpPr/>
              <p:nvPr/>
            </p:nvSpPr>
            <p:spPr>
              <a:xfrm>
                <a:off x="6971152" y="2545341"/>
                <a:ext cx="19050" cy="38100"/>
              </a:xfrm>
              <a:custGeom>
                <a:avLst/>
                <a:gdLst>
                  <a:gd name="connsiteX0" fmla="*/ 14668 w 19050"/>
                  <a:gd name="connsiteY0" fmla="*/ 28194 h 38100"/>
                  <a:gd name="connsiteX1" fmla="*/ 15049 w 19050"/>
                  <a:gd name="connsiteY1" fmla="*/ 30861 h 38100"/>
                  <a:gd name="connsiteX2" fmla="*/ 12954 w 19050"/>
                  <a:gd name="connsiteY2" fmla="*/ 31147 h 38100"/>
                  <a:gd name="connsiteX3" fmla="*/ 10668 w 19050"/>
                  <a:gd name="connsiteY3" fmla="*/ 30671 h 38100"/>
                  <a:gd name="connsiteX4" fmla="*/ 9525 w 19050"/>
                  <a:gd name="connsiteY4" fmla="*/ 29337 h 38100"/>
                  <a:gd name="connsiteX5" fmla="*/ 9144 w 19050"/>
                  <a:gd name="connsiteY5" fmla="*/ 25813 h 38100"/>
                  <a:gd name="connsiteX6" fmla="*/ 9144 w 19050"/>
                  <a:gd name="connsiteY6" fmla="*/ 15716 h 38100"/>
                  <a:gd name="connsiteX7" fmla="*/ 7144 w 19050"/>
                  <a:gd name="connsiteY7" fmla="*/ 15716 h 38100"/>
                  <a:gd name="connsiteX8" fmla="*/ 7144 w 19050"/>
                  <a:gd name="connsiteY8" fmla="*/ 13335 h 38100"/>
                  <a:gd name="connsiteX9" fmla="*/ 9144 w 19050"/>
                  <a:gd name="connsiteY9" fmla="*/ 13335 h 38100"/>
                  <a:gd name="connsiteX10" fmla="*/ 9144 w 19050"/>
                  <a:gd name="connsiteY10" fmla="*/ 8954 h 38100"/>
                  <a:gd name="connsiteX11" fmla="*/ 11906 w 19050"/>
                  <a:gd name="connsiteY11" fmla="*/ 7144 h 38100"/>
                  <a:gd name="connsiteX12" fmla="*/ 11906 w 19050"/>
                  <a:gd name="connsiteY12" fmla="*/ 13335 h 38100"/>
                  <a:gd name="connsiteX13" fmla="*/ 14668 w 19050"/>
                  <a:gd name="connsiteY13" fmla="*/ 13335 h 38100"/>
                  <a:gd name="connsiteX14" fmla="*/ 14668 w 19050"/>
                  <a:gd name="connsiteY14" fmla="*/ 15716 h 38100"/>
                  <a:gd name="connsiteX15" fmla="*/ 11906 w 19050"/>
                  <a:gd name="connsiteY15" fmla="*/ 15716 h 38100"/>
                  <a:gd name="connsiteX16" fmla="*/ 11906 w 19050"/>
                  <a:gd name="connsiteY16" fmla="*/ 26003 h 38100"/>
                  <a:gd name="connsiteX17" fmla="*/ 12097 w 19050"/>
                  <a:gd name="connsiteY17" fmla="*/ 27623 h 38100"/>
                  <a:gd name="connsiteX18" fmla="*/ 12573 w 19050"/>
                  <a:gd name="connsiteY18" fmla="*/ 28194 h 38100"/>
                  <a:gd name="connsiteX19" fmla="*/ 13525 w 19050"/>
                  <a:gd name="connsiteY19" fmla="*/ 28385 h 38100"/>
                  <a:gd name="connsiteX20" fmla="*/ 14764 w 19050"/>
                  <a:gd name="connsiteY20" fmla="*/ 282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38100">
                    <a:moveTo>
                      <a:pt x="14668" y="28194"/>
                    </a:moveTo>
                    <a:lnTo>
                      <a:pt x="15049" y="30861"/>
                    </a:lnTo>
                    <a:cubicBezTo>
                      <a:pt x="14288" y="31052"/>
                      <a:pt x="13621" y="31147"/>
                      <a:pt x="12954" y="31147"/>
                    </a:cubicBezTo>
                    <a:cubicBezTo>
                      <a:pt x="12001" y="31147"/>
                      <a:pt x="11144" y="30956"/>
                      <a:pt x="10668" y="30671"/>
                    </a:cubicBezTo>
                    <a:cubicBezTo>
                      <a:pt x="10096" y="30290"/>
                      <a:pt x="9715" y="29908"/>
                      <a:pt x="9525" y="29337"/>
                    </a:cubicBezTo>
                    <a:cubicBezTo>
                      <a:pt x="9334" y="28766"/>
                      <a:pt x="9144" y="27623"/>
                      <a:pt x="9144" y="25813"/>
                    </a:cubicBezTo>
                    <a:lnTo>
                      <a:pt x="9144" y="15716"/>
                    </a:lnTo>
                    <a:lnTo>
                      <a:pt x="7144" y="15716"/>
                    </a:lnTo>
                    <a:lnTo>
                      <a:pt x="7144" y="13335"/>
                    </a:lnTo>
                    <a:lnTo>
                      <a:pt x="9144" y="13335"/>
                    </a:lnTo>
                    <a:lnTo>
                      <a:pt x="9144" y="8954"/>
                    </a:lnTo>
                    <a:lnTo>
                      <a:pt x="11906" y="7144"/>
                    </a:lnTo>
                    <a:lnTo>
                      <a:pt x="11906" y="13335"/>
                    </a:lnTo>
                    <a:lnTo>
                      <a:pt x="14668" y="13335"/>
                    </a:lnTo>
                    <a:lnTo>
                      <a:pt x="14668" y="15716"/>
                    </a:lnTo>
                    <a:lnTo>
                      <a:pt x="11906" y="15716"/>
                    </a:lnTo>
                    <a:lnTo>
                      <a:pt x="11906" y="26003"/>
                    </a:lnTo>
                    <a:cubicBezTo>
                      <a:pt x="11906" y="26860"/>
                      <a:pt x="11906" y="27432"/>
                      <a:pt x="12097" y="27623"/>
                    </a:cubicBezTo>
                    <a:cubicBezTo>
                      <a:pt x="12192" y="27908"/>
                      <a:pt x="12382" y="28099"/>
                      <a:pt x="12573" y="28194"/>
                    </a:cubicBezTo>
                    <a:cubicBezTo>
                      <a:pt x="12763" y="28385"/>
                      <a:pt x="13144" y="28385"/>
                      <a:pt x="13525" y="28385"/>
                    </a:cubicBezTo>
                    <a:cubicBezTo>
                      <a:pt x="13811" y="28385"/>
                      <a:pt x="14192" y="28385"/>
                      <a:pt x="14764" y="2828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5" name="자유형: 도형 604">
                <a:extLst>
                  <a:ext uri="{FF2B5EF4-FFF2-40B4-BE49-F238E27FC236}">
                    <a16:creationId xmlns:a16="http://schemas.microsoft.com/office/drawing/2014/main" id="{4A5DF3E3-3F54-42BB-A20E-AED699179462}"/>
                  </a:ext>
                </a:extLst>
              </p:cNvPr>
              <p:cNvSpPr/>
              <p:nvPr/>
            </p:nvSpPr>
            <p:spPr>
              <a:xfrm>
                <a:off x="6982582" y="2544770"/>
                <a:ext cx="19050" cy="38100"/>
              </a:xfrm>
              <a:custGeom>
                <a:avLst/>
                <a:gdLst>
                  <a:gd name="connsiteX0" fmla="*/ 18479 w 19050"/>
                  <a:gd name="connsiteY0" fmla="*/ 31433 h 38100"/>
                  <a:gd name="connsiteX1" fmla="*/ 18479 w 19050"/>
                  <a:gd name="connsiteY1" fmla="*/ 29242 h 38100"/>
                  <a:gd name="connsiteX2" fmla="*/ 14002 w 19050"/>
                  <a:gd name="connsiteY2" fmla="*/ 31813 h 38100"/>
                  <a:gd name="connsiteX3" fmla="*/ 10478 w 19050"/>
                  <a:gd name="connsiteY3" fmla="*/ 30671 h 38100"/>
                  <a:gd name="connsiteX4" fmla="*/ 8001 w 19050"/>
                  <a:gd name="connsiteY4" fmla="*/ 27432 h 38100"/>
                  <a:gd name="connsiteX5" fmla="*/ 7144 w 19050"/>
                  <a:gd name="connsiteY5" fmla="*/ 22669 h 38100"/>
                  <a:gd name="connsiteX6" fmla="*/ 8001 w 19050"/>
                  <a:gd name="connsiteY6" fmla="*/ 17907 h 38100"/>
                  <a:gd name="connsiteX7" fmla="*/ 10382 w 19050"/>
                  <a:gd name="connsiteY7" fmla="*/ 14573 h 38100"/>
                  <a:gd name="connsiteX8" fmla="*/ 14002 w 19050"/>
                  <a:gd name="connsiteY8" fmla="*/ 13430 h 38100"/>
                  <a:gd name="connsiteX9" fmla="*/ 16573 w 19050"/>
                  <a:gd name="connsiteY9" fmla="*/ 14097 h 38100"/>
                  <a:gd name="connsiteX10" fmla="*/ 18383 w 19050"/>
                  <a:gd name="connsiteY10" fmla="*/ 15907 h 38100"/>
                  <a:gd name="connsiteX11" fmla="*/ 18383 w 19050"/>
                  <a:gd name="connsiteY11" fmla="*/ 7144 h 38100"/>
                  <a:gd name="connsiteX12" fmla="*/ 21146 w 19050"/>
                  <a:gd name="connsiteY12" fmla="*/ 7144 h 38100"/>
                  <a:gd name="connsiteX13" fmla="*/ 21146 w 19050"/>
                  <a:gd name="connsiteY13" fmla="*/ 31528 h 38100"/>
                  <a:gd name="connsiteX14" fmla="*/ 18574 w 19050"/>
                  <a:gd name="connsiteY14" fmla="*/ 31528 h 38100"/>
                  <a:gd name="connsiteX15" fmla="*/ 9811 w 19050"/>
                  <a:gd name="connsiteY15" fmla="*/ 22669 h 38100"/>
                  <a:gd name="connsiteX16" fmla="*/ 11144 w 19050"/>
                  <a:gd name="connsiteY16" fmla="*/ 27718 h 38100"/>
                  <a:gd name="connsiteX17" fmla="*/ 14288 w 19050"/>
                  <a:gd name="connsiteY17" fmla="*/ 29432 h 38100"/>
                  <a:gd name="connsiteX18" fmla="*/ 17336 w 19050"/>
                  <a:gd name="connsiteY18" fmla="*/ 27813 h 38100"/>
                  <a:gd name="connsiteX19" fmla="*/ 18574 w 19050"/>
                  <a:gd name="connsiteY19" fmla="*/ 22955 h 38100"/>
                  <a:gd name="connsiteX20" fmla="*/ 17336 w 19050"/>
                  <a:gd name="connsiteY20" fmla="*/ 17621 h 38100"/>
                  <a:gd name="connsiteX21" fmla="*/ 14192 w 19050"/>
                  <a:gd name="connsiteY21" fmla="*/ 15907 h 38100"/>
                  <a:gd name="connsiteX22" fmla="*/ 11144 w 19050"/>
                  <a:gd name="connsiteY22" fmla="*/ 17526 h 38100"/>
                  <a:gd name="connsiteX23" fmla="*/ 9906 w 19050"/>
                  <a:gd name="connsiteY23" fmla="*/ 2266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38100">
                    <a:moveTo>
                      <a:pt x="18479" y="31433"/>
                    </a:moveTo>
                    <a:lnTo>
                      <a:pt x="18479" y="29242"/>
                    </a:lnTo>
                    <a:cubicBezTo>
                      <a:pt x="17431" y="30956"/>
                      <a:pt x="15907" y="31813"/>
                      <a:pt x="14002" y="31813"/>
                    </a:cubicBezTo>
                    <a:cubicBezTo>
                      <a:pt x="12763" y="31813"/>
                      <a:pt x="11525" y="31433"/>
                      <a:pt x="10478" y="30671"/>
                    </a:cubicBezTo>
                    <a:cubicBezTo>
                      <a:pt x="9430" y="29908"/>
                      <a:pt x="8572" y="28861"/>
                      <a:pt x="8001" y="27432"/>
                    </a:cubicBezTo>
                    <a:cubicBezTo>
                      <a:pt x="7429" y="26003"/>
                      <a:pt x="7144" y="24479"/>
                      <a:pt x="7144" y="22669"/>
                    </a:cubicBezTo>
                    <a:cubicBezTo>
                      <a:pt x="7144" y="20860"/>
                      <a:pt x="7429" y="19336"/>
                      <a:pt x="8001" y="17907"/>
                    </a:cubicBezTo>
                    <a:cubicBezTo>
                      <a:pt x="8572" y="16478"/>
                      <a:pt x="9335" y="15335"/>
                      <a:pt x="10382" y="14573"/>
                    </a:cubicBezTo>
                    <a:cubicBezTo>
                      <a:pt x="11430" y="13811"/>
                      <a:pt x="12668" y="13430"/>
                      <a:pt x="14002" y="13430"/>
                    </a:cubicBezTo>
                    <a:cubicBezTo>
                      <a:pt x="14954" y="13430"/>
                      <a:pt x="15812" y="13621"/>
                      <a:pt x="16573" y="14097"/>
                    </a:cubicBezTo>
                    <a:cubicBezTo>
                      <a:pt x="17336" y="14573"/>
                      <a:pt x="17907" y="15145"/>
                      <a:pt x="18383" y="15907"/>
                    </a:cubicBezTo>
                    <a:lnTo>
                      <a:pt x="18383" y="7144"/>
                    </a:lnTo>
                    <a:lnTo>
                      <a:pt x="21146" y="7144"/>
                    </a:lnTo>
                    <a:lnTo>
                      <a:pt x="21146" y="31528"/>
                    </a:lnTo>
                    <a:lnTo>
                      <a:pt x="18574" y="31528"/>
                    </a:lnTo>
                    <a:close/>
                    <a:moveTo>
                      <a:pt x="9811" y="22669"/>
                    </a:moveTo>
                    <a:cubicBezTo>
                      <a:pt x="9811" y="24956"/>
                      <a:pt x="10287" y="26575"/>
                      <a:pt x="11144" y="27718"/>
                    </a:cubicBezTo>
                    <a:cubicBezTo>
                      <a:pt x="12002" y="28861"/>
                      <a:pt x="13049" y="29432"/>
                      <a:pt x="14288" y="29432"/>
                    </a:cubicBezTo>
                    <a:cubicBezTo>
                      <a:pt x="15526" y="29432"/>
                      <a:pt x="16573" y="28861"/>
                      <a:pt x="17336" y="27813"/>
                    </a:cubicBezTo>
                    <a:cubicBezTo>
                      <a:pt x="18193" y="26765"/>
                      <a:pt x="18574" y="25146"/>
                      <a:pt x="18574" y="22955"/>
                    </a:cubicBezTo>
                    <a:cubicBezTo>
                      <a:pt x="18574" y="20574"/>
                      <a:pt x="18193" y="18764"/>
                      <a:pt x="17336" y="17621"/>
                    </a:cubicBezTo>
                    <a:cubicBezTo>
                      <a:pt x="16478" y="16478"/>
                      <a:pt x="15430" y="15907"/>
                      <a:pt x="14192" y="15907"/>
                    </a:cubicBezTo>
                    <a:cubicBezTo>
                      <a:pt x="12954" y="15907"/>
                      <a:pt x="11906" y="16478"/>
                      <a:pt x="11144" y="17526"/>
                    </a:cubicBezTo>
                    <a:cubicBezTo>
                      <a:pt x="10382" y="18574"/>
                      <a:pt x="9906" y="20288"/>
                      <a:pt x="9906" y="2266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6" name="자유형: 도형 605">
                <a:extLst>
                  <a:ext uri="{FF2B5EF4-FFF2-40B4-BE49-F238E27FC236}">
                    <a16:creationId xmlns:a16="http://schemas.microsoft.com/office/drawing/2014/main" id="{AC87BACB-B734-4EE5-AF1E-1234BE8F80C2}"/>
                  </a:ext>
                </a:extLst>
              </p:cNvPr>
              <p:cNvSpPr/>
              <p:nvPr/>
            </p:nvSpPr>
            <p:spPr>
              <a:xfrm>
                <a:off x="7000394" y="2565629"/>
                <a:ext cx="9525" cy="9525"/>
              </a:xfrm>
              <a:custGeom>
                <a:avLst/>
                <a:gdLst>
                  <a:gd name="connsiteX0" fmla="*/ 7144 w 9525"/>
                  <a:gd name="connsiteY0" fmla="*/ 10573 h 9525"/>
                  <a:gd name="connsiteX1" fmla="*/ 7144 w 9525"/>
                  <a:gd name="connsiteY1" fmla="*/ 7144 h 9525"/>
                  <a:gd name="connsiteX2" fmla="*/ 10287 w 9525"/>
                  <a:gd name="connsiteY2" fmla="*/ 7144 h 9525"/>
                  <a:gd name="connsiteX3" fmla="*/ 10287 w 9525"/>
                  <a:gd name="connsiteY3" fmla="*/ 10573 h 9525"/>
                  <a:gd name="connsiteX4" fmla="*/ 7144 w 9525"/>
                  <a:gd name="connsiteY4" fmla="*/ 10573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0287" y="10573"/>
                    </a:lnTo>
                    <a:lnTo>
                      <a:pt x="7144" y="1057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7" name="자유형: 도형 606">
                <a:extLst>
                  <a:ext uri="{FF2B5EF4-FFF2-40B4-BE49-F238E27FC236}">
                    <a16:creationId xmlns:a16="http://schemas.microsoft.com/office/drawing/2014/main" id="{31E61955-A1E6-4354-98B1-B1675233FB87}"/>
                  </a:ext>
                </a:extLst>
              </p:cNvPr>
              <p:cNvSpPr/>
              <p:nvPr/>
            </p:nvSpPr>
            <p:spPr>
              <a:xfrm>
                <a:off x="6422512" y="2544674"/>
                <a:ext cx="28575" cy="38100"/>
              </a:xfrm>
              <a:custGeom>
                <a:avLst/>
                <a:gdLst>
                  <a:gd name="connsiteX0" fmla="*/ 7144 w 28575"/>
                  <a:gd name="connsiteY0" fmla="*/ 31528 h 38100"/>
                  <a:gd name="connsiteX1" fmla="*/ 7144 w 28575"/>
                  <a:gd name="connsiteY1" fmla="*/ 7144 h 38100"/>
                  <a:gd name="connsiteX2" fmla="*/ 23146 w 28575"/>
                  <a:gd name="connsiteY2" fmla="*/ 7144 h 38100"/>
                  <a:gd name="connsiteX3" fmla="*/ 23146 w 28575"/>
                  <a:gd name="connsiteY3" fmla="*/ 10001 h 38100"/>
                  <a:gd name="connsiteX4" fmla="*/ 10097 w 28575"/>
                  <a:gd name="connsiteY4" fmla="*/ 10001 h 38100"/>
                  <a:gd name="connsiteX5" fmla="*/ 10097 w 28575"/>
                  <a:gd name="connsiteY5" fmla="*/ 17431 h 38100"/>
                  <a:gd name="connsiteX6" fmla="*/ 22289 w 28575"/>
                  <a:gd name="connsiteY6" fmla="*/ 17431 h 38100"/>
                  <a:gd name="connsiteX7" fmla="*/ 22289 w 28575"/>
                  <a:gd name="connsiteY7" fmla="*/ 20288 h 38100"/>
                  <a:gd name="connsiteX8" fmla="*/ 10097 w 28575"/>
                  <a:gd name="connsiteY8" fmla="*/ 20288 h 38100"/>
                  <a:gd name="connsiteX9" fmla="*/ 10097 w 28575"/>
                  <a:gd name="connsiteY9" fmla="*/ 28575 h 38100"/>
                  <a:gd name="connsiteX10" fmla="*/ 23717 w 28575"/>
                  <a:gd name="connsiteY10" fmla="*/ 28575 h 38100"/>
                  <a:gd name="connsiteX11" fmla="*/ 23717 w 28575"/>
                  <a:gd name="connsiteY11" fmla="*/ 31433 h 38100"/>
                  <a:gd name="connsiteX12" fmla="*/ 7144 w 28575"/>
                  <a:gd name="connsiteY12" fmla="*/ 3143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38100">
                    <a:moveTo>
                      <a:pt x="7144" y="31528"/>
                    </a:moveTo>
                    <a:lnTo>
                      <a:pt x="7144" y="7144"/>
                    </a:lnTo>
                    <a:lnTo>
                      <a:pt x="23146" y="7144"/>
                    </a:lnTo>
                    <a:lnTo>
                      <a:pt x="23146" y="10001"/>
                    </a:lnTo>
                    <a:lnTo>
                      <a:pt x="10097" y="10001"/>
                    </a:lnTo>
                    <a:lnTo>
                      <a:pt x="10097" y="17431"/>
                    </a:lnTo>
                    <a:lnTo>
                      <a:pt x="22289" y="17431"/>
                    </a:lnTo>
                    <a:lnTo>
                      <a:pt x="22289" y="20288"/>
                    </a:lnTo>
                    <a:lnTo>
                      <a:pt x="10097" y="20288"/>
                    </a:lnTo>
                    <a:lnTo>
                      <a:pt x="10097" y="28575"/>
                    </a:lnTo>
                    <a:lnTo>
                      <a:pt x="23717" y="28575"/>
                    </a:lnTo>
                    <a:lnTo>
                      <a:pt x="23717" y="31433"/>
                    </a:lnTo>
                    <a:lnTo>
                      <a:pt x="7144" y="31433"/>
                    </a:lnTo>
                    <a:close/>
                  </a:path>
                </a:pathLst>
              </a:custGeom>
              <a:solidFill>
                <a:srgbClr val="DF2A2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8" name="자유형: 도형 607">
                <a:extLst>
                  <a:ext uri="{FF2B5EF4-FFF2-40B4-BE49-F238E27FC236}">
                    <a16:creationId xmlns:a16="http://schemas.microsoft.com/office/drawing/2014/main" id="{0904666D-4518-429B-96AA-B84A6E4FC852}"/>
                  </a:ext>
                </a:extLst>
              </p:cNvPr>
              <p:cNvSpPr/>
              <p:nvPr/>
            </p:nvSpPr>
            <p:spPr>
              <a:xfrm>
                <a:off x="6444896" y="2544674"/>
                <a:ext cx="9525" cy="38100"/>
              </a:xfrm>
              <a:custGeom>
                <a:avLst/>
                <a:gdLst>
                  <a:gd name="connsiteX0" fmla="*/ 7144 w 9525"/>
                  <a:gd name="connsiteY0" fmla="*/ 31528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31528 h 38100"/>
                  <a:gd name="connsiteX4" fmla="*/ 7144 w 9525"/>
                  <a:gd name="connsiteY4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38100">
                    <a:moveTo>
                      <a:pt x="7144" y="31528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09" name="자유형: 도형 608">
                <a:extLst>
                  <a:ext uri="{FF2B5EF4-FFF2-40B4-BE49-F238E27FC236}">
                    <a16:creationId xmlns:a16="http://schemas.microsoft.com/office/drawing/2014/main" id="{6F971279-1E71-4112-99B2-ABEF100D71D6}"/>
                  </a:ext>
                </a:extLst>
              </p:cNvPr>
              <p:cNvSpPr/>
              <p:nvPr/>
            </p:nvSpPr>
            <p:spPr>
              <a:xfrm>
                <a:off x="6452992" y="2551151"/>
                <a:ext cx="28575" cy="28575"/>
              </a:xfrm>
              <a:custGeom>
                <a:avLst/>
                <a:gdLst>
                  <a:gd name="connsiteX0" fmla="*/ 19050 w 28575"/>
                  <a:gd name="connsiteY0" fmla="*/ 19431 h 28575"/>
                  <a:gd name="connsiteX1" fmla="*/ 21907 w 28575"/>
                  <a:gd name="connsiteY1" fmla="*/ 19812 h 28575"/>
                  <a:gd name="connsiteX2" fmla="*/ 19431 w 28575"/>
                  <a:gd name="connsiteY2" fmla="*/ 24003 h 28575"/>
                  <a:gd name="connsiteX3" fmla="*/ 14859 w 28575"/>
                  <a:gd name="connsiteY3" fmla="*/ 25527 h 28575"/>
                  <a:gd name="connsiteX4" fmla="*/ 9239 w 28575"/>
                  <a:gd name="connsiteY4" fmla="*/ 23146 h 28575"/>
                  <a:gd name="connsiteX5" fmla="*/ 7144 w 28575"/>
                  <a:gd name="connsiteY5" fmla="*/ 16478 h 28575"/>
                  <a:gd name="connsiteX6" fmla="*/ 9239 w 28575"/>
                  <a:gd name="connsiteY6" fmla="*/ 9620 h 28575"/>
                  <a:gd name="connsiteX7" fmla="*/ 14668 w 28575"/>
                  <a:gd name="connsiteY7" fmla="*/ 7144 h 28575"/>
                  <a:gd name="connsiteX8" fmla="*/ 19907 w 28575"/>
                  <a:gd name="connsiteY8" fmla="*/ 9525 h 28575"/>
                  <a:gd name="connsiteX9" fmla="*/ 21907 w 28575"/>
                  <a:gd name="connsiteY9" fmla="*/ 16288 h 28575"/>
                  <a:gd name="connsiteX10" fmla="*/ 21907 w 28575"/>
                  <a:gd name="connsiteY10" fmla="*/ 17050 h 28575"/>
                  <a:gd name="connsiteX11" fmla="*/ 9906 w 28575"/>
                  <a:gd name="connsiteY11" fmla="*/ 17050 h 28575"/>
                  <a:gd name="connsiteX12" fmla="*/ 11430 w 28575"/>
                  <a:gd name="connsiteY12" fmla="*/ 21527 h 28575"/>
                  <a:gd name="connsiteX13" fmla="*/ 14859 w 28575"/>
                  <a:gd name="connsiteY13" fmla="*/ 23050 h 28575"/>
                  <a:gd name="connsiteX14" fmla="*/ 17431 w 28575"/>
                  <a:gd name="connsiteY14" fmla="*/ 22193 h 28575"/>
                  <a:gd name="connsiteX15" fmla="*/ 19145 w 28575"/>
                  <a:gd name="connsiteY15" fmla="*/ 19431 h 28575"/>
                  <a:gd name="connsiteX16" fmla="*/ 10096 w 28575"/>
                  <a:gd name="connsiteY16" fmla="*/ 14573 h 28575"/>
                  <a:gd name="connsiteX17" fmla="*/ 19050 w 28575"/>
                  <a:gd name="connsiteY17" fmla="*/ 14573 h 28575"/>
                  <a:gd name="connsiteX18" fmla="*/ 18002 w 28575"/>
                  <a:gd name="connsiteY18" fmla="*/ 11240 h 28575"/>
                  <a:gd name="connsiteX19" fmla="*/ 14668 w 28575"/>
                  <a:gd name="connsiteY19" fmla="*/ 9525 h 28575"/>
                  <a:gd name="connsiteX20" fmla="*/ 11525 w 28575"/>
                  <a:gd name="connsiteY20" fmla="*/ 10858 h 28575"/>
                  <a:gd name="connsiteX21" fmla="*/ 10096 w 28575"/>
                  <a:gd name="connsiteY21" fmla="*/ 14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19050" y="19431"/>
                    </a:moveTo>
                    <a:lnTo>
                      <a:pt x="21907" y="19812"/>
                    </a:lnTo>
                    <a:cubicBezTo>
                      <a:pt x="21431" y="21622"/>
                      <a:pt x="20669" y="23050"/>
                      <a:pt x="19431" y="24003"/>
                    </a:cubicBezTo>
                    <a:cubicBezTo>
                      <a:pt x="18288" y="24956"/>
                      <a:pt x="16669" y="25527"/>
                      <a:pt x="14859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906" y="21527"/>
                      <a:pt x="7144" y="19336"/>
                      <a:pt x="7144" y="16478"/>
                    </a:cubicBezTo>
                    <a:cubicBezTo>
                      <a:pt x="7144" y="13621"/>
                      <a:pt x="7810" y="11240"/>
                      <a:pt x="9239" y="9620"/>
                    </a:cubicBezTo>
                    <a:cubicBezTo>
                      <a:pt x="10668" y="8001"/>
                      <a:pt x="12382" y="7144"/>
                      <a:pt x="14668" y="7144"/>
                    </a:cubicBezTo>
                    <a:cubicBezTo>
                      <a:pt x="16954" y="7144"/>
                      <a:pt x="18574" y="7906"/>
                      <a:pt x="19907" y="9525"/>
                    </a:cubicBezTo>
                    <a:cubicBezTo>
                      <a:pt x="21241" y="11144"/>
                      <a:pt x="21907" y="13335"/>
                      <a:pt x="21907" y="16288"/>
                    </a:cubicBezTo>
                    <a:cubicBezTo>
                      <a:pt x="21907" y="16478"/>
                      <a:pt x="21907" y="16764"/>
                      <a:pt x="21907" y="17050"/>
                    </a:cubicBezTo>
                    <a:lnTo>
                      <a:pt x="9906" y="17050"/>
                    </a:lnTo>
                    <a:cubicBezTo>
                      <a:pt x="10001" y="18955"/>
                      <a:pt x="10477" y="20479"/>
                      <a:pt x="11430" y="21527"/>
                    </a:cubicBezTo>
                    <a:cubicBezTo>
                      <a:pt x="12382" y="22574"/>
                      <a:pt x="13430" y="23050"/>
                      <a:pt x="14859" y="23050"/>
                    </a:cubicBezTo>
                    <a:cubicBezTo>
                      <a:pt x="15811" y="23050"/>
                      <a:pt x="16669" y="22765"/>
                      <a:pt x="17431" y="22193"/>
                    </a:cubicBezTo>
                    <a:cubicBezTo>
                      <a:pt x="18097" y="21622"/>
                      <a:pt x="18669" y="20669"/>
                      <a:pt x="19145" y="19431"/>
                    </a:cubicBezTo>
                    <a:close/>
                    <a:moveTo>
                      <a:pt x="10096" y="14573"/>
                    </a:moveTo>
                    <a:lnTo>
                      <a:pt x="19050" y="14573"/>
                    </a:lnTo>
                    <a:cubicBezTo>
                      <a:pt x="18955" y="13049"/>
                      <a:pt x="18574" y="12002"/>
                      <a:pt x="18002" y="11240"/>
                    </a:cubicBezTo>
                    <a:cubicBezTo>
                      <a:pt x="17145" y="10097"/>
                      <a:pt x="16002" y="9525"/>
                      <a:pt x="14668" y="9525"/>
                    </a:cubicBezTo>
                    <a:cubicBezTo>
                      <a:pt x="13430" y="9525"/>
                      <a:pt x="12382" y="10001"/>
                      <a:pt x="11525" y="10858"/>
                    </a:cubicBezTo>
                    <a:cubicBezTo>
                      <a:pt x="10668" y="11811"/>
                      <a:pt x="10192" y="13049"/>
                      <a:pt x="10096" y="1457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0" name="자유형: 도형 609">
                <a:extLst>
                  <a:ext uri="{FF2B5EF4-FFF2-40B4-BE49-F238E27FC236}">
                    <a16:creationId xmlns:a16="http://schemas.microsoft.com/office/drawing/2014/main" id="{FD692F6C-3821-4F4F-9CCF-E1D43017CA87}"/>
                  </a:ext>
                </a:extLst>
              </p:cNvPr>
              <p:cNvSpPr/>
              <p:nvPr/>
            </p:nvSpPr>
            <p:spPr>
              <a:xfrm>
                <a:off x="6472423" y="2551056"/>
                <a:ext cx="19050" cy="28575"/>
              </a:xfrm>
              <a:custGeom>
                <a:avLst/>
                <a:gdLst>
                  <a:gd name="connsiteX0" fmla="*/ 18574 w 19050"/>
                  <a:gd name="connsiteY0" fmla="*/ 18669 h 28575"/>
                  <a:gd name="connsiteX1" fmla="*/ 21241 w 19050"/>
                  <a:gd name="connsiteY1" fmla="*/ 19050 h 28575"/>
                  <a:gd name="connsiteX2" fmla="*/ 18955 w 19050"/>
                  <a:gd name="connsiteY2" fmla="*/ 23813 h 28575"/>
                  <a:gd name="connsiteX3" fmla="*/ 14478 w 19050"/>
                  <a:gd name="connsiteY3" fmla="*/ 25527 h 28575"/>
                  <a:gd name="connsiteX4" fmla="*/ 9144 w 19050"/>
                  <a:gd name="connsiteY4" fmla="*/ 23146 h 28575"/>
                  <a:gd name="connsiteX5" fmla="*/ 7144 w 19050"/>
                  <a:gd name="connsiteY5" fmla="*/ 16383 h 28575"/>
                  <a:gd name="connsiteX6" fmla="*/ 8001 w 19050"/>
                  <a:gd name="connsiteY6" fmla="*/ 11430 h 28575"/>
                  <a:gd name="connsiteX7" fmla="*/ 10668 w 19050"/>
                  <a:gd name="connsiteY7" fmla="*/ 8192 h 28575"/>
                  <a:gd name="connsiteX8" fmla="*/ 14478 w 19050"/>
                  <a:gd name="connsiteY8" fmla="*/ 7144 h 28575"/>
                  <a:gd name="connsiteX9" fmla="*/ 18764 w 19050"/>
                  <a:gd name="connsiteY9" fmla="*/ 8573 h 28575"/>
                  <a:gd name="connsiteX10" fmla="*/ 20860 w 19050"/>
                  <a:gd name="connsiteY10" fmla="*/ 12764 h 28575"/>
                  <a:gd name="connsiteX11" fmla="*/ 18193 w 19050"/>
                  <a:gd name="connsiteY11" fmla="*/ 13145 h 28575"/>
                  <a:gd name="connsiteX12" fmla="*/ 16859 w 19050"/>
                  <a:gd name="connsiteY12" fmla="*/ 10478 h 28575"/>
                  <a:gd name="connsiteX13" fmla="*/ 14573 w 19050"/>
                  <a:gd name="connsiteY13" fmla="*/ 9620 h 28575"/>
                  <a:gd name="connsiteX14" fmla="*/ 11240 w 19050"/>
                  <a:gd name="connsiteY14" fmla="*/ 11240 h 28575"/>
                  <a:gd name="connsiteX15" fmla="*/ 10001 w 19050"/>
                  <a:gd name="connsiteY15" fmla="*/ 16383 h 28575"/>
                  <a:gd name="connsiteX16" fmla="*/ 11240 w 19050"/>
                  <a:gd name="connsiteY16" fmla="*/ 21527 h 28575"/>
                  <a:gd name="connsiteX17" fmla="*/ 14478 w 19050"/>
                  <a:gd name="connsiteY17" fmla="*/ 23146 h 28575"/>
                  <a:gd name="connsiteX18" fmla="*/ 17145 w 19050"/>
                  <a:gd name="connsiteY18" fmla="*/ 22098 h 28575"/>
                  <a:gd name="connsiteX19" fmla="*/ 18479 w 19050"/>
                  <a:gd name="connsiteY19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8574" y="18669"/>
                    </a:moveTo>
                    <a:lnTo>
                      <a:pt x="21241" y="19050"/>
                    </a:lnTo>
                    <a:cubicBezTo>
                      <a:pt x="20955" y="21050"/>
                      <a:pt x="20193" y="22670"/>
                      <a:pt x="18955" y="23813"/>
                    </a:cubicBezTo>
                    <a:cubicBezTo>
                      <a:pt x="17717" y="24956"/>
                      <a:pt x="16288" y="25527"/>
                      <a:pt x="14478" y="25527"/>
                    </a:cubicBezTo>
                    <a:cubicBezTo>
                      <a:pt x="12287" y="25527"/>
                      <a:pt x="10478" y="24765"/>
                      <a:pt x="9144" y="23146"/>
                    </a:cubicBezTo>
                    <a:cubicBezTo>
                      <a:pt x="7811" y="21622"/>
                      <a:pt x="7144" y="19336"/>
                      <a:pt x="7144" y="16383"/>
                    </a:cubicBezTo>
                    <a:cubicBezTo>
                      <a:pt x="7144" y="14478"/>
                      <a:pt x="7429" y="12859"/>
                      <a:pt x="8001" y="11430"/>
                    </a:cubicBezTo>
                    <a:cubicBezTo>
                      <a:pt x="8572" y="10001"/>
                      <a:pt x="9430" y="8954"/>
                      <a:pt x="10668" y="8192"/>
                    </a:cubicBezTo>
                    <a:cubicBezTo>
                      <a:pt x="11811" y="7430"/>
                      <a:pt x="13145" y="7144"/>
                      <a:pt x="14478" y="7144"/>
                    </a:cubicBezTo>
                    <a:cubicBezTo>
                      <a:pt x="16192" y="7144"/>
                      <a:pt x="17621" y="7620"/>
                      <a:pt x="18764" y="8573"/>
                    </a:cubicBezTo>
                    <a:cubicBezTo>
                      <a:pt x="19907" y="9525"/>
                      <a:pt x="20574" y="10954"/>
                      <a:pt x="20860" y="12764"/>
                    </a:cubicBezTo>
                    <a:lnTo>
                      <a:pt x="18193" y="13145"/>
                    </a:lnTo>
                    <a:cubicBezTo>
                      <a:pt x="17907" y="12002"/>
                      <a:pt x="17526" y="11049"/>
                      <a:pt x="16859" y="10478"/>
                    </a:cubicBezTo>
                    <a:cubicBezTo>
                      <a:pt x="16192" y="9906"/>
                      <a:pt x="15430" y="9620"/>
                      <a:pt x="14573" y="9620"/>
                    </a:cubicBezTo>
                    <a:cubicBezTo>
                      <a:pt x="13240" y="9620"/>
                      <a:pt x="12097" y="10192"/>
                      <a:pt x="11240" y="11240"/>
                    </a:cubicBezTo>
                    <a:cubicBezTo>
                      <a:pt x="10382" y="12287"/>
                      <a:pt x="10001" y="14002"/>
                      <a:pt x="10001" y="16383"/>
                    </a:cubicBezTo>
                    <a:cubicBezTo>
                      <a:pt x="10001" y="18764"/>
                      <a:pt x="10382" y="20479"/>
                      <a:pt x="11240" y="21527"/>
                    </a:cubicBezTo>
                    <a:cubicBezTo>
                      <a:pt x="12097" y="22574"/>
                      <a:pt x="13145" y="23146"/>
                      <a:pt x="14478" y="23146"/>
                    </a:cubicBezTo>
                    <a:cubicBezTo>
                      <a:pt x="15526" y="23146"/>
                      <a:pt x="16478" y="22765"/>
                      <a:pt x="17145" y="22098"/>
                    </a:cubicBezTo>
                    <a:cubicBezTo>
                      <a:pt x="17907" y="21336"/>
                      <a:pt x="18288" y="20288"/>
                      <a:pt x="18479" y="18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1" name="자유형: 도형 610">
                <a:extLst>
                  <a:ext uri="{FF2B5EF4-FFF2-40B4-BE49-F238E27FC236}">
                    <a16:creationId xmlns:a16="http://schemas.microsoft.com/office/drawing/2014/main" id="{B6DBB8D2-9593-4921-851D-1B56EB34A99E}"/>
                  </a:ext>
                </a:extLst>
              </p:cNvPr>
              <p:cNvSpPr/>
              <p:nvPr/>
            </p:nvSpPr>
            <p:spPr>
              <a:xfrm>
                <a:off x="6488520" y="2545341"/>
                <a:ext cx="19050" cy="38100"/>
              </a:xfrm>
              <a:custGeom>
                <a:avLst/>
                <a:gdLst>
                  <a:gd name="connsiteX0" fmla="*/ 14668 w 19050"/>
                  <a:gd name="connsiteY0" fmla="*/ 28194 h 38100"/>
                  <a:gd name="connsiteX1" fmla="*/ 15050 w 19050"/>
                  <a:gd name="connsiteY1" fmla="*/ 30861 h 38100"/>
                  <a:gd name="connsiteX2" fmla="*/ 12954 w 19050"/>
                  <a:gd name="connsiteY2" fmla="*/ 31147 h 38100"/>
                  <a:gd name="connsiteX3" fmla="*/ 10668 w 19050"/>
                  <a:gd name="connsiteY3" fmla="*/ 30671 h 38100"/>
                  <a:gd name="connsiteX4" fmla="*/ 9525 w 19050"/>
                  <a:gd name="connsiteY4" fmla="*/ 29337 h 38100"/>
                  <a:gd name="connsiteX5" fmla="*/ 9144 w 19050"/>
                  <a:gd name="connsiteY5" fmla="*/ 25813 h 38100"/>
                  <a:gd name="connsiteX6" fmla="*/ 9144 w 19050"/>
                  <a:gd name="connsiteY6" fmla="*/ 15716 h 38100"/>
                  <a:gd name="connsiteX7" fmla="*/ 7144 w 19050"/>
                  <a:gd name="connsiteY7" fmla="*/ 15716 h 38100"/>
                  <a:gd name="connsiteX8" fmla="*/ 7144 w 19050"/>
                  <a:gd name="connsiteY8" fmla="*/ 13335 h 38100"/>
                  <a:gd name="connsiteX9" fmla="*/ 9144 w 19050"/>
                  <a:gd name="connsiteY9" fmla="*/ 13335 h 38100"/>
                  <a:gd name="connsiteX10" fmla="*/ 9144 w 19050"/>
                  <a:gd name="connsiteY10" fmla="*/ 8954 h 38100"/>
                  <a:gd name="connsiteX11" fmla="*/ 11906 w 19050"/>
                  <a:gd name="connsiteY11" fmla="*/ 7144 h 38100"/>
                  <a:gd name="connsiteX12" fmla="*/ 11906 w 19050"/>
                  <a:gd name="connsiteY12" fmla="*/ 13335 h 38100"/>
                  <a:gd name="connsiteX13" fmla="*/ 14668 w 19050"/>
                  <a:gd name="connsiteY13" fmla="*/ 13335 h 38100"/>
                  <a:gd name="connsiteX14" fmla="*/ 14668 w 19050"/>
                  <a:gd name="connsiteY14" fmla="*/ 15716 h 38100"/>
                  <a:gd name="connsiteX15" fmla="*/ 11906 w 19050"/>
                  <a:gd name="connsiteY15" fmla="*/ 15716 h 38100"/>
                  <a:gd name="connsiteX16" fmla="*/ 11906 w 19050"/>
                  <a:gd name="connsiteY16" fmla="*/ 26003 h 38100"/>
                  <a:gd name="connsiteX17" fmla="*/ 12097 w 19050"/>
                  <a:gd name="connsiteY17" fmla="*/ 27623 h 38100"/>
                  <a:gd name="connsiteX18" fmla="*/ 12573 w 19050"/>
                  <a:gd name="connsiteY18" fmla="*/ 28194 h 38100"/>
                  <a:gd name="connsiteX19" fmla="*/ 13525 w 19050"/>
                  <a:gd name="connsiteY19" fmla="*/ 28385 h 38100"/>
                  <a:gd name="connsiteX20" fmla="*/ 14764 w 19050"/>
                  <a:gd name="connsiteY20" fmla="*/ 282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38100">
                    <a:moveTo>
                      <a:pt x="14668" y="28194"/>
                    </a:moveTo>
                    <a:lnTo>
                      <a:pt x="15050" y="30861"/>
                    </a:lnTo>
                    <a:cubicBezTo>
                      <a:pt x="14288" y="31052"/>
                      <a:pt x="13621" y="31147"/>
                      <a:pt x="12954" y="31147"/>
                    </a:cubicBezTo>
                    <a:cubicBezTo>
                      <a:pt x="12001" y="31147"/>
                      <a:pt x="11144" y="30956"/>
                      <a:pt x="10668" y="30671"/>
                    </a:cubicBezTo>
                    <a:cubicBezTo>
                      <a:pt x="10096" y="30290"/>
                      <a:pt x="9716" y="29908"/>
                      <a:pt x="9525" y="29337"/>
                    </a:cubicBezTo>
                    <a:cubicBezTo>
                      <a:pt x="9334" y="28766"/>
                      <a:pt x="9144" y="27623"/>
                      <a:pt x="9144" y="25813"/>
                    </a:cubicBezTo>
                    <a:lnTo>
                      <a:pt x="9144" y="15716"/>
                    </a:lnTo>
                    <a:lnTo>
                      <a:pt x="7144" y="15716"/>
                    </a:lnTo>
                    <a:lnTo>
                      <a:pt x="7144" y="13335"/>
                    </a:lnTo>
                    <a:lnTo>
                      <a:pt x="9144" y="13335"/>
                    </a:lnTo>
                    <a:lnTo>
                      <a:pt x="9144" y="8954"/>
                    </a:lnTo>
                    <a:lnTo>
                      <a:pt x="11906" y="7144"/>
                    </a:lnTo>
                    <a:lnTo>
                      <a:pt x="11906" y="13335"/>
                    </a:lnTo>
                    <a:lnTo>
                      <a:pt x="14668" y="13335"/>
                    </a:lnTo>
                    <a:lnTo>
                      <a:pt x="14668" y="15716"/>
                    </a:lnTo>
                    <a:lnTo>
                      <a:pt x="11906" y="15716"/>
                    </a:lnTo>
                    <a:lnTo>
                      <a:pt x="11906" y="26003"/>
                    </a:lnTo>
                    <a:cubicBezTo>
                      <a:pt x="11906" y="26860"/>
                      <a:pt x="11906" y="27432"/>
                      <a:pt x="12097" y="27623"/>
                    </a:cubicBezTo>
                    <a:cubicBezTo>
                      <a:pt x="12192" y="27908"/>
                      <a:pt x="12383" y="28099"/>
                      <a:pt x="12573" y="28194"/>
                    </a:cubicBezTo>
                    <a:cubicBezTo>
                      <a:pt x="12763" y="28385"/>
                      <a:pt x="13145" y="28385"/>
                      <a:pt x="13525" y="28385"/>
                    </a:cubicBezTo>
                    <a:cubicBezTo>
                      <a:pt x="13811" y="28385"/>
                      <a:pt x="14288" y="28385"/>
                      <a:pt x="14764" y="2828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2" name="자유형: 도형 611">
                <a:extLst>
                  <a:ext uri="{FF2B5EF4-FFF2-40B4-BE49-F238E27FC236}">
                    <a16:creationId xmlns:a16="http://schemas.microsoft.com/office/drawing/2014/main" id="{1456CE7A-6A10-44F4-9A02-3EFFCC6347BE}"/>
                  </a:ext>
                </a:extLst>
              </p:cNvPr>
              <p:cNvSpPr/>
              <p:nvPr/>
            </p:nvSpPr>
            <p:spPr>
              <a:xfrm>
                <a:off x="6500522" y="2551056"/>
                <a:ext cx="19050" cy="28575"/>
              </a:xfrm>
              <a:custGeom>
                <a:avLst/>
                <a:gdLst>
                  <a:gd name="connsiteX0" fmla="*/ 7334 w 19050"/>
                  <a:gd name="connsiteY0" fmla="*/ 25146 h 28575"/>
                  <a:gd name="connsiteX1" fmla="*/ 7334 w 19050"/>
                  <a:gd name="connsiteY1" fmla="*/ 7525 h 28575"/>
                  <a:gd name="connsiteX2" fmla="*/ 9811 w 19050"/>
                  <a:gd name="connsiteY2" fmla="*/ 7525 h 28575"/>
                  <a:gd name="connsiteX3" fmla="*/ 9811 w 19050"/>
                  <a:gd name="connsiteY3" fmla="*/ 10192 h 28575"/>
                  <a:gd name="connsiteX4" fmla="*/ 11525 w 19050"/>
                  <a:gd name="connsiteY4" fmla="*/ 7715 h 28575"/>
                  <a:gd name="connsiteX5" fmla="*/ 13240 w 19050"/>
                  <a:gd name="connsiteY5" fmla="*/ 7144 h 28575"/>
                  <a:gd name="connsiteX6" fmla="*/ 16002 w 19050"/>
                  <a:gd name="connsiteY6" fmla="*/ 8096 h 28575"/>
                  <a:gd name="connsiteX7" fmla="*/ 15050 w 19050"/>
                  <a:gd name="connsiteY7" fmla="*/ 10859 h 28575"/>
                  <a:gd name="connsiteX8" fmla="*/ 13049 w 19050"/>
                  <a:gd name="connsiteY8" fmla="*/ 10192 h 28575"/>
                  <a:gd name="connsiteX9" fmla="*/ 11430 w 19050"/>
                  <a:gd name="connsiteY9" fmla="*/ 10763 h 28575"/>
                  <a:gd name="connsiteX10" fmla="*/ 10382 w 19050"/>
                  <a:gd name="connsiteY10" fmla="*/ 12383 h 28575"/>
                  <a:gd name="connsiteX11" fmla="*/ 9906 w 19050"/>
                  <a:gd name="connsiteY11" fmla="*/ 15907 h 28575"/>
                  <a:gd name="connsiteX12" fmla="*/ 9906 w 19050"/>
                  <a:gd name="connsiteY12" fmla="*/ 25146 h 28575"/>
                  <a:gd name="connsiteX13" fmla="*/ 7144 w 19050"/>
                  <a:gd name="connsiteY13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28575">
                    <a:moveTo>
                      <a:pt x="7334" y="25146"/>
                    </a:moveTo>
                    <a:lnTo>
                      <a:pt x="7334" y="7525"/>
                    </a:lnTo>
                    <a:lnTo>
                      <a:pt x="9811" y="7525"/>
                    </a:lnTo>
                    <a:lnTo>
                      <a:pt x="9811" y="10192"/>
                    </a:lnTo>
                    <a:cubicBezTo>
                      <a:pt x="10478" y="8954"/>
                      <a:pt x="11049" y="8096"/>
                      <a:pt x="11525" y="7715"/>
                    </a:cubicBezTo>
                    <a:cubicBezTo>
                      <a:pt x="12097" y="7334"/>
                      <a:pt x="12668" y="7144"/>
                      <a:pt x="13240" y="7144"/>
                    </a:cubicBezTo>
                    <a:cubicBezTo>
                      <a:pt x="14192" y="7144"/>
                      <a:pt x="15050" y="7430"/>
                      <a:pt x="16002" y="8096"/>
                    </a:cubicBezTo>
                    <a:lnTo>
                      <a:pt x="15050" y="10859"/>
                    </a:lnTo>
                    <a:cubicBezTo>
                      <a:pt x="14383" y="10478"/>
                      <a:pt x="13716" y="10192"/>
                      <a:pt x="13049" y="10192"/>
                    </a:cubicBezTo>
                    <a:cubicBezTo>
                      <a:pt x="12478" y="10192"/>
                      <a:pt x="11906" y="10382"/>
                      <a:pt x="11430" y="10763"/>
                    </a:cubicBezTo>
                    <a:cubicBezTo>
                      <a:pt x="10954" y="11144"/>
                      <a:pt x="10668" y="11716"/>
                      <a:pt x="10382" y="12383"/>
                    </a:cubicBezTo>
                    <a:cubicBezTo>
                      <a:pt x="10096" y="13430"/>
                      <a:pt x="9906" y="14573"/>
                      <a:pt x="9906" y="15907"/>
                    </a:cubicBezTo>
                    <a:lnTo>
                      <a:pt x="9906" y="25146"/>
                    </a:lnTo>
                    <a:lnTo>
                      <a:pt x="7144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3" name="자유형: 도형 612">
                <a:extLst>
                  <a:ext uri="{FF2B5EF4-FFF2-40B4-BE49-F238E27FC236}">
                    <a16:creationId xmlns:a16="http://schemas.microsoft.com/office/drawing/2014/main" id="{1D2F2AD8-D610-43B2-A5A1-6C613C3F9195}"/>
                  </a:ext>
                </a:extLst>
              </p:cNvPr>
              <p:cNvSpPr/>
              <p:nvPr/>
            </p:nvSpPr>
            <p:spPr>
              <a:xfrm>
                <a:off x="6512047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2" y="10668"/>
                      <a:pt x="9811" y="9144"/>
                    </a:cubicBezTo>
                    <a:cubicBezTo>
                      <a:pt x="11239" y="7811"/>
                      <a:pt x="12954" y="7144"/>
                      <a:pt x="14859" y="7144"/>
                    </a:cubicBezTo>
                    <a:cubicBezTo>
                      <a:pt x="17050" y="7144"/>
                      <a:pt x="18859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764" y="22765"/>
                      <a:pt x="19907" y="23717"/>
                      <a:pt x="18669" y="24479"/>
                    </a:cubicBezTo>
                    <a:cubicBezTo>
                      <a:pt x="17526" y="25241"/>
                      <a:pt x="16192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0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287" y="22574"/>
                      <a:pt x="13430" y="23146"/>
                      <a:pt x="14859" y="23146"/>
                    </a:cubicBezTo>
                    <a:cubicBezTo>
                      <a:pt x="16288" y="23146"/>
                      <a:pt x="17335" y="22574"/>
                      <a:pt x="18288" y="21431"/>
                    </a:cubicBezTo>
                    <a:cubicBezTo>
                      <a:pt x="19145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5" y="10192"/>
                      <a:pt x="16288" y="9620"/>
                      <a:pt x="14859" y="9620"/>
                    </a:cubicBezTo>
                    <a:cubicBezTo>
                      <a:pt x="13430" y="9620"/>
                      <a:pt x="12383" y="10192"/>
                      <a:pt x="11430" y="11335"/>
                    </a:cubicBezTo>
                    <a:cubicBezTo>
                      <a:pt x="10477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4" name="자유형: 도형 613">
                <a:extLst>
                  <a:ext uri="{FF2B5EF4-FFF2-40B4-BE49-F238E27FC236}">
                    <a16:creationId xmlns:a16="http://schemas.microsoft.com/office/drawing/2014/main" id="{9BAB806A-FD66-46FA-A416-6A5784C4BAA1}"/>
                  </a:ext>
                </a:extLst>
              </p:cNvPr>
              <p:cNvSpPr/>
              <p:nvPr/>
            </p:nvSpPr>
            <p:spPr>
              <a:xfrm>
                <a:off x="6531764" y="2550961"/>
                <a:ext cx="19050" cy="28575"/>
              </a:xfrm>
              <a:custGeom>
                <a:avLst/>
                <a:gdLst>
                  <a:gd name="connsiteX0" fmla="*/ 7144 w 19050"/>
                  <a:gd name="connsiteY0" fmla="*/ 25241 h 28575"/>
                  <a:gd name="connsiteX1" fmla="*/ 7144 w 19050"/>
                  <a:gd name="connsiteY1" fmla="*/ 7620 h 28575"/>
                  <a:gd name="connsiteX2" fmla="*/ 9620 w 19050"/>
                  <a:gd name="connsiteY2" fmla="*/ 7620 h 28575"/>
                  <a:gd name="connsiteX3" fmla="*/ 9620 w 19050"/>
                  <a:gd name="connsiteY3" fmla="*/ 10096 h 28575"/>
                  <a:gd name="connsiteX4" fmla="*/ 14764 w 19050"/>
                  <a:gd name="connsiteY4" fmla="*/ 7144 h 28575"/>
                  <a:gd name="connsiteX5" fmla="*/ 17431 w 19050"/>
                  <a:gd name="connsiteY5" fmla="*/ 7715 h 28575"/>
                  <a:gd name="connsiteX6" fmla="*/ 19241 w 19050"/>
                  <a:gd name="connsiteY6" fmla="*/ 9239 h 28575"/>
                  <a:gd name="connsiteX7" fmla="*/ 20098 w 19050"/>
                  <a:gd name="connsiteY7" fmla="*/ 11430 h 28575"/>
                  <a:gd name="connsiteX8" fmla="*/ 20288 w 19050"/>
                  <a:gd name="connsiteY8" fmla="*/ 14288 h 28575"/>
                  <a:gd name="connsiteX9" fmla="*/ 20288 w 19050"/>
                  <a:gd name="connsiteY9" fmla="*/ 25146 h 28575"/>
                  <a:gd name="connsiteX10" fmla="*/ 17526 w 19050"/>
                  <a:gd name="connsiteY10" fmla="*/ 25146 h 28575"/>
                  <a:gd name="connsiteX11" fmla="*/ 17526 w 19050"/>
                  <a:gd name="connsiteY11" fmla="*/ 14478 h 28575"/>
                  <a:gd name="connsiteX12" fmla="*/ 17240 w 19050"/>
                  <a:gd name="connsiteY12" fmla="*/ 11716 h 28575"/>
                  <a:gd name="connsiteX13" fmla="*/ 16097 w 19050"/>
                  <a:gd name="connsiteY13" fmla="*/ 10287 h 28575"/>
                  <a:gd name="connsiteX14" fmla="*/ 14192 w 19050"/>
                  <a:gd name="connsiteY14" fmla="*/ 9715 h 28575"/>
                  <a:gd name="connsiteX15" fmla="*/ 11240 w 19050"/>
                  <a:gd name="connsiteY15" fmla="*/ 10954 h 28575"/>
                  <a:gd name="connsiteX16" fmla="*/ 10001 w 19050"/>
                  <a:gd name="connsiteY16" fmla="*/ 15526 h 28575"/>
                  <a:gd name="connsiteX17" fmla="*/ 10001 w 19050"/>
                  <a:gd name="connsiteY17" fmla="*/ 25146 h 28575"/>
                  <a:gd name="connsiteX18" fmla="*/ 7239 w 19050"/>
                  <a:gd name="connsiteY18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7144" y="25241"/>
                    </a:moveTo>
                    <a:lnTo>
                      <a:pt x="7144" y="7620"/>
                    </a:lnTo>
                    <a:lnTo>
                      <a:pt x="9620" y="7620"/>
                    </a:lnTo>
                    <a:lnTo>
                      <a:pt x="9620" y="10096"/>
                    </a:lnTo>
                    <a:cubicBezTo>
                      <a:pt x="10763" y="8192"/>
                      <a:pt x="12478" y="7144"/>
                      <a:pt x="14764" y="7144"/>
                    </a:cubicBezTo>
                    <a:cubicBezTo>
                      <a:pt x="15716" y="7144"/>
                      <a:pt x="16669" y="7334"/>
                      <a:pt x="17431" y="7715"/>
                    </a:cubicBezTo>
                    <a:cubicBezTo>
                      <a:pt x="18288" y="8096"/>
                      <a:pt x="18860" y="8573"/>
                      <a:pt x="19241" y="9239"/>
                    </a:cubicBezTo>
                    <a:cubicBezTo>
                      <a:pt x="19622" y="9811"/>
                      <a:pt x="19907" y="10573"/>
                      <a:pt x="20098" y="11430"/>
                    </a:cubicBezTo>
                    <a:cubicBezTo>
                      <a:pt x="20193" y="12001"/>
                      <a:pt x="20288" y="12954"/>
                      <a:pt x="20288" y="14288"/>
                    </a:cubicBezTo>
                    <a:lnTo>
                      <a:pt x="20288" y="25146"/>
                    </a:lnTo>
                    <a:lnTo>
                      <a:pt x="17526" y="25146"/>
                    </a:lnTo>
                    <a:lnTo>
                      <a:pt x="17526" y="14478"/>
                    </a:lnTo>
                    <a:cubicBezTo>
                      <a:pt x="17526" y="13240"/>
                      <a:pt x="17431" y="12382"/>
                      <a:pt x="17240" y="11716"/>
                    </a:cubicBezTo>
                    <a:cubicBezTo>
                      <a:pt x="17050" y="11144"/>
                      <a:pt x="16669" y="10668"/>
                      <a:pt x="16097" y="10287"/>
                    </a:cubicBezTo>
                    <a:cubicBezTo>
                      <a:pt x="15526" y="9906"/>
                      <a:pt x="14954" y="9715"/>
                      <a:pt x="14192" y="9715"/>
                    </a:cubicBezTo>
                    <a:cubicBezTo>
                      <a:pt x="13049" y="9715"/>
                      <a:pt x="12002" y="10096"/>
                      <a:pt x="11240" y="10954"/>
                    </a:cubicBezTo>
                    <a:cubicBezTo>
                      <a:pt x="10382" y="11716"/>
                      <a:pt x="10001" y="13335"/>
                      <a:pt x="10001" y="15526"/>
                    </a:cubicBezTo>
                    <a:lnTo>
                      <a:pt x="10001" y="25146"/>
                    </a:lnTo>
                    <a:lnTo>
                      <a:pt x="7239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5" name="자유형: 도형 614">
                <a:extLst>
                  <a:ext uri="{FF2B5EF4-FFF2-40B4-BE49-F238E27FC236}">
                    <a16:creationId xmlns:a16="http://schemas.microsoft.com/office/drawing/2014/main" id="{984EA645-2E22-4476-9A9A-32463FEB73EC}"/>
                  </a:ext>
                </a:extLst>
              </p:cNvPr>
              <p:cNvSpPr/>
              <p:nvPr/>
            </p:nvSpPr>
            <p:spPr>
              <a:xfrm>
                <a:off x="6550338" y="2544770"/>
                <a:ext cx="9525" cy="38100"/>
              </a:xfrm>
              <a:custGeom>
                <a:avLst/>
                <a:gdLst>
                  <a:gd name="connsiteX0" fmla="*/ 7144 w 9525"/>
                  <a:gd name="connsiteY0" fmla="*/ 10573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10573 h 38100"/>
                  <a:gd name="connsiteX4" fmla="*/ 7144 w 9525"/>
                  <a:gd name="connsiteY4" fmla="*/ 10573 h 38100"/>
                  <a:gd name="connsiteX5" fmla="*/ 7144 w 9525"/>
                  <a:gd name="connsiteY5" fmla="*/ 31528 h 38100"/>
                  <a:gd name="connsiteX6" fmla="*/ 7144 w 9525"/>
                  <a:gd name="connsiteY6" fmla="*/ 13906 h 38100"/>
                  <a:gd name="connsiteX7" fmla="*/ 9906 w 9525"/>
                  <a:gd name="connsiteY7" fmla="*/ 13906 h 38100"/>
                  <a:gd name="connsiteX8" fmla="*/ 9906 w 9525"/>
                  <a:gd name="connsiteY8" fmla="*/ 31528 h 38100"/>
                  <a:gd name="connsiteX9" fmla="*/ 7144 w 9525"/>
                  <a:gd name="connsiteY9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  <a:moveTo>
                      <a:pt x="7144" y="31528"/>
                    </a:moveTo>
                    <a:lnTo>
                      <a:pt x="7144" y="13906"/>
                    </a:lnTo>
                    <a:lnTo>
                      <a:pt x="9906" y="13906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6" name="자유형: 도형 615">
                <a:extLst>
                  <a:ext uri="{FF2B5EF4-FFF2-40B4-BE49-F238E27FC236}">
                    <a16:creationId xmlns:a16="http://schemas.microsoft.com/office/drawing/2014/main" id="{B8004CA5-6B71-4E6C-8F90-E22F354B36C2}"/>
                  </a:ext>
                </a:extLst>
              </p:cNvPr>
              <p:cNvSpPr/>
              <p:nvPr/>
            </p:nvSpPr>
            <p:spPr>
              <a:xfrm>
                <a:off x="6558339" y="2551056"/>
                <a:ext cx="19050" cy="28575"/>
              </a:xfrm>
              <a:custGeom>
                <a:avLst/>
                <a:gdLst>
                  <a:gd name="connsiteX0" fmla="*/ 18574 w 19050"/>
                  <a:gd name="connsiteY0" fmla="*/ 18669 h 28575"/>
                  <a:gd name="connsiteX1" fmla="*/ 21241 w 19050"/>
                  <a:gd name="connsiteY1" fmla="*/ 19050 h 28575"/>
                  <a:gd name="connsiteX2" fmla="*/ 18955 w 19050"/>
                  <a:gd name="connsiteY2" fmla="*/ 23813 h 28575"/>
                  <a:gd name="connsiteX3" fmla="*/ 14478 w 19050"/>
                  <a:gd name="connsiteY3" fmla="*/ 25527 h 28575"/>
                  <a:gd name="connsiteX4" fmla="*/ 9144 w 19050"/>
                  <a:gd name="connsiteY4" fmla="*/ 23146 h 28575"/>
                  <a:gd name="connsiteX5" fmla="*/ 7144 w 19050"/>
                  <a:gd name="connsiteY5" fmla="*/ 16383 h 28575"/>
                  <a:gd name="connsiteX6" fmla="*/ 8001 w 19050"/>
                  <a:gd name="connsiteY6" fmla="*/ 11430 h 28575"/>
                  <a:gd name="connsiteX7" fmla="*/ 10573 w 19050"/>
                  <a:gd name="connsiteY7" fmla="*/ 8192 h 28575"/>
                  <a:gd name="connsiteX8" fmla="*/ 14383 w 19050"/>
                  <a:gd name="connsiteY8" fmla="*/ 7144 h 28575"/>
                  <a:gd name="connsiteX9" fmla="*/ 18669 w 19050"/>
                  <a:gd name="connsiteY9" fmla="*/ 8573 h 28575"/>
                  <a:gd name="connsiteX10" fmla="*/ 20764 w 19050"/>
                  <a:gd name="connsiteY10" fmla="*/ 12764 h 28575"/>
                  <a:gd name="connsiteX11" fmla="*/ 18097 w 19050"/>
                  <a:gd name="connsiteY11" fmla="*/ 13145 h 28575"/>
                  <a:gd name="connsiteX12" fmla="*/ 16764 w 19050"/>
                  <a:gd name="connsiteY12" fmla="*/ 10478 h 28575"/>
                  <a:gd name="connsiteX13" fmla="*/ 14478 w 19050"/>
                  <a:gd name="connsiteY13" fmla="*/ 9620 h 28575"/>
                  <a:gd name="connsiteX14" fmla="*/ 11144 w 19050"/>
                  <a:gd name="connsiteY14" fmla="*/ 11240 h 28575"/>
                  <a:gd name="connsiteX15" fmla="*/ 9906 w 19050"/>
                  <a:gd name="connsiteY15" fmla="*/ 16383 h 28575"/>
                  <a:gd name="connsiteX16" fmla="*/ 11144 w 19050"/>
                  <a:gd name="connsiteY16" fmla="*/ 21527 h 28575"/>
                  <a:gd name="connsiteX17" fmla="*/ 14383 w 19050"/>
                  <a:gd name="connsiteY17" fmla="*/ 23146 h 28575"/>
                  <a:gd name="connsiteX18" fmla="*/ 17050 w 19050"/>
                  <a:gd name="connsiteY18" fmla="*/ 22098 h 28575"/>
                  <a:gd name="connsiteX19" fmla="*/ 18383 w 19050"/>
                  <a:gd name="connsiteY19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8574" y="18669"/>
                    </a:moveTo>
                    <a:lnTo>
                      <a:pt x="21241" y="19050"/>
                    </a:lnTo>
                    <a:cubicBezTo>
                      <a:pt x="20955" y="21050"/>
                      <a:pt x="20193" y="22670"/>
                      <a:pt x="18955" y="23813"/>
                    </a:cubicBezTo>
                    <a:cubicBezTo>
                      <a:pt x="17717" y="24956"/>
                      <a:pt x="16288" y="25527"/>
                      <a:pt x="14478" y="25527"/>
                    </a:cubicBezTo>
                    <a:cubicBezTo>
                      <a:pt x="12287" y="25527"/>
                      <a:pt x="10477" y="24765"/>
                      <a:pt x="9144" y="23146"/>
                    </a:cubicBezTo>
                    <a:cubicBezTo>
                      <a:pt x="7810" y="21622"/>
                      <a:pt x="7144" y="19336"/>
                      <a:pt x="7144" y="16383"/>
                    </a:cubicBezTo>
                    <a:cubicBezTo>
                      <a:pt x="7144" y="14478"/>
                      <a:pt x="7429" y="12859"/>
                      <a:pt x="8001" y="11430"/>
                    </a:cubicBezTo>
                    <a:cubicBezTo>
                      <a:pt x="8572" y="10001"/>
                      <a:pt x="9430" y="8954"/>
                      <a:pt x="10573" y="8192"/>
                    </a:cubicBezTo>
                    <a:cubicBezTo>
                      <a:pt x="11716" y="7430"/>
                      <a:pt x="13049" y="7144"/>
                      <a:pt x="14383" y="7144"/>
                    </a:cubicBezTo>
                    <a:cubicBezTo>
                      <a:pt x="16097" y="7144"/>
                      <a:pt x="17526" y="7620"/>
                      <a:pt x="18669" y="8573"/>
                    </a:cubicBezTo>
                    <a:cubicBezTo>
                      <a:pt x="19812" y="9525"/>
                      <a:pt x="20479" y="10954"/>
                      <a:pt x="20764" y="12764"/>
                    </a:cubicBezTo>
                    <a:lnTo>
                      <a:pt x="18097" y="13145"/>
                    </a:lnTo>
                    <a:cubicBezTo>
                      <a:pt x="17812" y="12002"/>
                      <a:pt x="17431" y="11049"/>
                      <a:pt x="16764" y="10478"/>
                    </a:cubicBezTo>
                    <a:cubicBezTo>
                      <a:pt x="16097" y="9906"/>
                      <a:pt x="15335" y="9620"/>
                      <a:pt x="14478" y="9620"/>
                    </a:cubicBezTo>
                    <a:cubicBezTo>
                      <a:pt x="13144" y="9620"/>
                      <a:pt x="12001" y="10192"/>
                      <a:pt x="11144" y="11240"/>
                    </a:cubicBezTo>
                    <a:cubicBezTo>
                      <a:pt x="10287" y="12287"/>
                      <a:pt x="9906" y="14002"/>
                      <a:pt x="9906" y="16383"/>
                    </a:cubicBezTo>
                    <a:cubicBezTo>
                      <a:pt x="9906" y="18764"/>
                      <a:pt x="10287" y="20479"/>
                      <a:pt x="11144" y="21527"/>
                    </a:cubicBezTo>
                    <a:cubicBezTo>
                      <a:pt x="12001" y="22574"/>
                      <a:pt x="13049" y="23146"/>
                      <a:pt x="14383" y="23146"/>
                    </a:cubicBezTo>
                    <a:cubicBezTo>
                      <a:pt x="15430" y="23146"/>
                      <a:pt x="16383" y="22765"/>
                      <a:pt x="17050" y="22098"/>
                    </a:cubicBezTo>
                    <a:cubicBezTo>
                      <a:pt x="17717" y="21336"/>
                      <a:pt x="18193" y="20288"/>
                      <a:pt x="18383" y="18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7" name="자유형: 도형 616">
                <a:extLst>
                  <a:ext uri="{FF2B5EF4-FFF2-40B4-BE49-F238E27FC236}">
                    <a16:creationId xmlns:a16="http://schemas.microsoft.com/office/drawing/2014/main" id="{BFDDB255-1315-4F4E-AF70-CA28D872EE80}"/>
                  </a:ext>
                </a:extLst>
              </p:cNvPr>
              <p:cNvSpPr/>
              <p:nvPr/>
            </p:nvSpPr>
            <p:spPr>
              <a:xfrm>
                <a:off x="6575864" y="2550865"/>
                <a:ext cx="19050" cy="28575"/>
              </a:xfrm>
              <a:custGeom>
                <a:avLst/>
                <a:gdLst>
                  <a:gd name="connsiteX0" fmla="*/ 7144 w 19050"/>
                  <a:gd name="connsiteY0" fmla="*/ 20002 h 28575"/>
                  <a:gd name="connsiteX1" fmla="*/ 9811 w 19050"/>
                  <a:gd name="connsiteY1" fmla="*/ 19621 h 28575"/>
                  <a:gd name="connsiteX2" fmla="*/ 11049 w 19050"/>
                  <a:gd name="connsiteY2" fmla="*/ 22384 h 28575"/>
                  <a:gd name="connsiteX3" fmla="*/ 13907 w 19050"/>
                  <a:gd name="connsiteY3" fmla="*/ 23336 h 28575"/>
                  <a:gd name="connsiteX4" fmla="*/ 16669 w 19050"/>
                  <a:gd name="connsiteY4" fmla="*/ 22479 h 28575"/>
                  <a:gd name="connsiteX5" fmla="*/ 17621 w 19050"/>
                  <a:gd name="connsiteY5" fmla="*/ 20479 h 28575"/>
                  <a:gd name="connsiteX6" fmla="*/ 16764 w 19050"/>
                  <a:gd name="connsiteY6" fmla="*/ 18860 h 28575"/>
                  <a:gd name="connsiteX7" fmla="*/ 14002 w 19050"/>
                  <a:gd name="connsiteY7" fmla="*/ 17812 h 28575"/>
                  <a:gd name="connsiteX8" fmla="*/ 9906 w 19050"/>
                  <a:gd name="connsiteY8" fmla="*/ 16383 h 28575"/>
                  <a:gd name="connsiteX9" fmla="*/ 8192 w 19050"/>
                  <a:gd name="connsiteY9" fmla="*/ 14669 h 28575"/>
                  <a:gd name="connsiteX10" fmla="*/ 7620 w 19050"/>
                  <a:gd name="connsiteY10" fmla="*/ 12287 h 28575"/>
                  <a:gd name="connsiteX11" fmla="*/ 8096 w 19050"/>
                  <a:gd name="connsiteY11" fmla="*/ 10096 h 28575"/>
                  <a:gd name="connsiteX12" fmla="*/ 9430 w 19050"/>
                  <a:gd name="connsiteY12" fmla="*/ 8382 h 28575"/>
                  <a:gd name="connsiteX13" fmla="*/ 11144 w 19050"/>
                  <a:gd name="connsiteY13" fmla="*/ 7525 h 28575"/>
                  <a:gd name="connsiteX14" fmla="*/ 13525 w 19050"/>
                  <a:gd name="connsiteY14" fmla="*/ 7144 h 28575"/>
                  <a:gd name="connsiteX15" fmla="*/ 16859 w 19050"/>
                  <a:gd name="connsiteY15" fmla="*/ 7715 h 28575"/>
                  <a:gd name="connsiteX16" fmla="*/ 18955 w 19050"/>
                  <a:gd name="connsiteY16" fmla="*/ 9335 h 28575"/>
                  <a:gd name="connsiteX17" fmla="*/ 19907 w 19050"/>
                  <a:gd name="connsiteY17" fmla="*/ 12097 h 28575"/>
                  <a:gd name="connsiteX18" fmla="*/ 17240 w 19050"/>
                  <a:gd name="connsiteY18" fmla="*/ 12478 h 28575"/>
                  <a:gd name="connsiteX19" fmla="*/ 16192 w 19050"/>
                  <a:gd name="connsiteY19" fmla="*/ 10382 h 28575"/>
                  <a:gd name="connsiteX20" fmla="*/ 13716 w 19050"/>
                  <a:gd name="connsiteY20" fmla="*/ 9620 h 28575"/>
                  <a:gd name="connsiteX21" fmla="*/ 11049 w 19050"/>
                  <a:gd name="connsiteY21" fmla="*/ 10287 h 28575"/>
                  <a:gd name="connsiteX22" fmla="*/ 10287 w 19050"/>
                  <a:gd name="connsiteY22" fmla="*/ 11906 h 28575"/>
                  <a:gd name="connsiteX23" fmla="*/ 10668 w 19050"/>
                  <a:gd name="connsiteY23" fmla="*/ 12954 h 28575"/>
                  <a:gd name="connsiteX24" fmla="*/ 11716 w 19050"/>
                  <a:gd name="connsiteY24" fmla="*/ 13716 h 28575"/>
                  <a:gd name="connsiteX25" fmla="*/ 14097 w 19050"/>
                  <a:gd name="connsiteY25" fmla="*/ 14478 h 28575"/>
                  <a:gd name="connsiteX26" fmla="*/ 18097 w 19050"/>
                  <a:gd name="connsiteY26" fmla="*/ 15907 h 28575"/>
                  <a:gd name="connsiteX27" fmla="*/ 19907 w 19050"/>
                  <a:gd name="connsiteY27" fmla="*/ 17431 h 28575"/>
                  <a:gd name="connsiteX28" fmla="*/ 20574 w 19050"/>
                  <a:gd name="connsiteY28" fmla="*/ 20002 h 28575"/>
                  <a:gd name="connsiteX29" fmla="*/ 19812 w 19050"/>
                  <a:gd name="connsiteY29" fmla="*/ 22860 h 28575"/>
                  <a:gd name="connsiteX30" fmla="*/ 17526 w 19050"/>
                  <a:gd name="connsiteY30" fmla="*/ 24860 h 28575"/>
                  <a:gd name="connsiteX31" fmla="*/ 14192 w 19050"/>
                  <a:gd name="connsiteY31" fmla="*/ 25622 h 28575"/>
                  <a:gd name="connsiteX32" fmla="*/ 9430 w 19050"/>
                  <a:gd name="connsiteY32" fmla="*/ 24194 h 28575"/>
                  <a:gd name="connsiteX33" fmla="*/ 7334 w 19050"/>
                  <a:gd name="connsiteY33" fmla="*/ 19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7144" y="20002"/>
                    </a:moveTo>
                    <a:lnTo>
                      <a:pt x="9811" y="19621"/>
                    </a:lnTo>
                    <a:cubicBezTo>
                      <a:pt x="10001" y="20860"/>
                      <a:pt x="10382" y="21717"/>
                      <a:pt x="11049" y="22384"/>
                    </a:cubicBezTo>
                    <a:cubicBezTo>
                      <a:pt x="11716" y="23050"/>
                      <a:pt x="12668" y="23336"/>
                      <a:pt x="13907" y="23336"/>
                    </a:cubicBezTo>
                    <a:cubicBezTo>
                      <a:pt x="15145" y="23336"/>
                      <a:pt x="16097" y="23050"/>
                      <a:pt x="16669" y="22479"/>
                    </a:cubicBezTo>
                    <a:cubicBezTo>
                      <a:pt x="17240" y="21908"/>
                      <a:pt x="17621" y="21241"/>
                      <a:pt x="17621" y="20479"/>
                    </a:cubicBezTo>
                    <a:cubicBezTo>
                      <a:pt x="17621" y="19812"/>
                      <a:pt x="17336" y="19240"/>
                      <a:pt x="16764" y="18860"/>
                    </a:cubicBezTo>
                    <a:cubicBezTo>
                      <a:pt x="16383" y="18574"/>
                      <a:pt x="15430" y="18288"/>
                      <a:pt x="14002" y="17812"/>
                    </a:cubicBezTo>
                    <a:cubicBezTo>
                      <a:pt x="12001" y="17240"/>
                      <a:pt x="10668" y="16764"/>
                      <a:pt x="9906" y="16383"/>
                    </a:cubicBezTo>
                    <a:cubicBezTo>
                      <a:pt x="9144" y="16002"/>
                      <a:pt x="8572" y="15431"/>
                      <a:pt x="8192" y="14669"/>
                    </a:cubicBezTo>
                    <a:cubicBezTo>
                      <a:pt x="7811" y="13906"/>
                      <a:pt x="7620" y="13144"/>
                      <a:pt x="7620" y="12287"/>
                    </a:cubicBezTo>
                    <a:cubicBezTo>
                      <a:pt x="7620" y="11525"/>
                      <a:pt x="7811" y="10763"/>
                      <a:pt x="8096" y="10096"/>
                    </a:cubicBezTo>
                    <a:cubicBezTo>
                      <a:pt x="8477" y="9430"/>
                      <a:pt x="8858" y="8858"/>
                      <a:pt x="9430" y="8382"/>
                    </a:cubicBezTo>
                    <a:cubicBezTo>
                      <a:pt x="9811" y="8001"/>
                      <a:pt x="10382" y="7715"/>
                      <a:pt x="11144" y="7525"/>
                    </a:cubicBezTo>
                    <a:cubicBezTo>
                      <a:pt x="11906" y="7334"/>
                      <a:pt x="12668" y="7144"/>
                      <a:pt x="13525" y="7144"/>
                    </a:cubicBezTo>
                    <a:cubicBezTo>
                      <a:pt x="14764" y="7144"/>
                      <a:pt x="15907" y="7334"/>
                      <a:pt x="16859" y="7715"/>
                    </a:cubicBezTo>
                    <a:cubicBezTo>
                      <a:pt x="17812" y="8096"/>
                      <a:pt x="18479" y="8668"/>
                      <a:pt x="18955" y="9335"/>
                    </a:cubicBezTo>
                    <a:cubicBezTo>
                      <a:pt x="19431" y="10001"/>
                      <a:pt x="19717" y="10954"/>
                      <a:pt x="19907" y="12097"/>
                    </a:cubicBezTo>
                    <a:lnTo>
                      <a:pt x="17240" y="12478"/>
                    </a:lnTo>
                    <a:cubicBezTo>
                      <a:pt x="17145" y="11525"/>
                      <a:pt x="16764" y="10858"/>
                      <a:pt x="16192" y="10382"/>
                    </a:cubicBezTo>
                    <a:cubicBezTo>
                      <a:pt x="15621" y="9906"/>
                      <a:pt x="14764" y="9620"/>
                      <a:pt x="13716" y="9620"/>
                    </a:cubicBezTo>
                    <a:cubicBezTo>
                      <a:pt x="12478" y="9620"/>
                      <a:pt x="11621" y="9811"/>
                      <a:pt x="11049" y="10287"/>
                    </a:cubicBezTo>
                    <a:cubicBezTo>
                      <a:pt x="10573" y="10763"/>
                      <a:pt x="10287" y="11240"/>
                      <a:pt x="10287" y="11906"/>
                    </a:cubicBezTo>
                    <a:cubicBezTo>
                      <a:pt x="10287" y="12287"/>
                      <a:pt x="10382" y="12668"/>
                      <a:pt x="10668" y="12954"/>
                    </a:cubicBezTo>
                    <a:cubicBezTo>
                      <a:pt x="10858" y="13240"/>
                      <a:pt x="11240" y="13525"/>
                      <a:pt x="11716" y="13716"/>
                    </a:cubicBezTo>
                    <a:cubicBezTo>
                      <a:pt x="12001" y="13811"/>
                      <a:pt x="12763" y="14097"/>
                      <a:pt x="14097" y="14478"/>
                    </a:cubicBezTo>
                    <a:cubicBezTo>
                      <a:pt x="16002" y="15050"/>
                      <a:pt x="17336" y="15526"/>
                      <a:pt x="18097" y="15907"/>
                    </a:cubicBezTo>
                    <a:cubicBezTo>
                      <a:pt x="18859" y="16288"/>
                      <a:pt x="19431" y="16764"/>
                      <a:pt x="19907" y="17431"/>
                    </a:cubicBezTo>
                    <a:cubicBezTo>
                      <a:pt x="20383" y="18098"/>
                      <a:pt x="20574" y="18955"/>
                      <a:pt x="20574" y="20002"/>
                    </a:cubicBezTo>
                    <a:cubicBezTo>
                      <a:pt x="20574" y="21050"/>
                      <a:pt x="20288" y="21908"/>
                      <a:pt x="19812" y="22860"/>
                    </a:cubicBezTo>
                    <a:cubicBezTo>
                      <a:pt x="19241" y="23717"/>
                      <a:pt x="18574" y="24384"/>
                      <a:pt x="17526" y="24860"/>
                    </a:cubicBezTo>
                    <a:cubicBezTo>
                      <a:pt x="16574" y="25337"/>
                      <a:pt x="15430" y="25622"/>
                      <a:pt x="14192" y="25622"/>
                    </a:cubicBezTo>
                    <a:cubicBezTo>
                      <a:pt x="12097" y="25622"/>
                      <a:pt x="10573" y="25146"/>
                      <a:pt x="9430" y="24194"/>
                    </a:cubicBezTo>
                    <a:cubicBezTo>
                      <a:pt x="8382" y="23241"/>
                      <a:pt x="7620" y="21812"/>
                      <a:pt x="7334" y="1990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8" name="자유형: 도형 617">
                <a:extLst>
                  <a:ext uri="{FF2B5EF4-FFF2-40B4-BE49-F238E27FC236}">
                    <a16:creationId xmlns:a16="http://schemas.microsoft.com/office/drawing/2014/main" id="{6E7F8D46-0A21-42A0-AB62-D73557C4F340}"/>
                  </a:ext>
                </a:extLst>
              </p:cNvPr>
              <p:cNvSpPr/>
              <p:nvPr/>
            </p:nvSpPr>
            <p:spPr>
              <a:xfrm>
                <a:off x="6598439" y="2544293"/>
                <a:ext cx="28575" cy="38100"/>
              </a:xfrm>
              <a:custGeom>
                <a:avLst/>
                <a:gdLst>
                  <a:gd name="connsiteX0" fmla="*/ 20574 w 28575"/>
                  <a:gd name="connsiteY0" fmla="*/ 29051 h 38100"/>
                  <a:gd name="connsiteX1" fmla="*/ 17621 w 28575"/>
                  <a:gd name="connsiteY1" fmla="*/ 31528 h 38100"/>
                  <a:gd name="connsiteX2" fmla="*/ 14192 w 28575"/>
                  <a:gd name="connsiteY2" fmla="*/ 32385 h 38100"/>
                  <a:gd name="connsiteX3" fmla="*/ 8763 w 28575"/>
                  <a:gd name="connsiteY3" fmla="*/ 29813 h 38100"/>
                  <a:gd name="connsiteX4" fmla="*/ 7144 w 28575"/>
                  <a:gd name="connsiteY4" fmla="*/ 25241 h 38100"/>
                  <a:gd name="connsiteX5" fmla="*/ 8477 w 28575"/>
                  <a:gd name="connsiteY5" fmla="*/ 21146 h 38100"/>
                  <a:gd name="connsiteX6" fmla="*/ 12383 w 28575"/>
                  <a:gd name="connsiteY6" fmla="*/ 17907 h 38100"/>
                  <a:gd name="connsiteX7" fmla="*/ 10478 w 28575"/>
                  <a:gd name="connsiteY7" fmla="*/ 14859 h 38100"/>
                  <a:gd name="connsiteX8" fmla="*/ 10001 w 28575"/>
                  <a:gd name="connsiteY8" fmla="*/ 12573 h 38100"/>
                  <a:gd name="connsiteX9" fmla="*/ 11525 w 28575"/>
                  <a:gd name="connsiteY9" fmla="*/ 8763 h 38100"/>
                  <a:gd name="connsiteX10" fmla="*/ 15431 w 28575"/>
                  <a:gd name="connsiteY10" fmla="*/ 7144 h 38100"/>
                  <a:gd name="connsiteX11" fmla="*/ 19145 w 28575"/>
                  <a:gd name="connsiteY11" fmla="*/ 8668 h 38100"/>
                  <a:gd name="connsiteX12" fmla="*/ 20574 w 28575"/>
                  <a:gd name="connsiteY12" fmla="*/ 12383 h 38100"/>
                  <a:gd name="connsiteX13" fmla="*/ 16383 w 28575"/>
                  <a:gd name="connsiteY13" fmla="*/ 18288 h 38100"/>
                  <a:gd name="connsiteX14" fmla="*/ 20383 w 28575"/>
                  <a:gd name="connsiteY14" fmla="*/ 23813 h 38100"/>
                  <a:gd name="connsiteX15" fmla="*/ 21431 w 28575"/>
                  <a:gd name="connsiteY15" fmla="*/ 20383 h 38100"/>
                  <a:gd name="connsiteX16" fmla="*/ 24289 w 28575"/>
                  <a:gd name="connsiteY16" fmla="*/ 21050 h 38100"/>
                  <a:gd name="connsiteX17" fmla="*/ 22289 w 28575"/>
                  <a:gd name="connsiteY17" fmla="*/ 26289 h 38100"/>
                  <a:gd name="connsiteX18" fmla="*/ 25718 w 28575"/>
                  <a:gd name="connsiteY18" fmla="*/ 30099 h 38100"/>
                  <a:gd name="connsiteX19" fmla="*/ 23908 w 28575"/>
                  <a:gd name="connsiteY19" fmla="*/ 32480 h 38100"/>
                  <a:gd name="connsiteX20" fmla="*/ 20574 w 28575"/>
                  <a:gd name="connsiteY20" fmla="*/ 29051 h 38100"/>
                  <a:gd name="connsiteX21" fmla="*/ 18860 w 28575"/>
                  <a:gd name="connsiteY21" fmla="*/ 26765 h 38100"/>
                  <a:gd name="connsiteX22" fmla="*/ 13907 w 28575"/>
                  <a:gd name="connsiteY22" fmla="*/ 20003 h 38100"/>
                  <a:gd name="connsiteX23" fmla="*/ 10954 w 28575"/>
                  <a:gd name="connsiteY23" fmla="*/ 22670 h 38100"/>
                  <a:gd name="connsiteX24" fmla="*/ 10192 w 28575"/>
                  <a:gd name="connsiteY24" fmla="*/ 25146 h 38100"/>
                  <a:gd name="connsiteX25" fmla="*/ 11240 w 28575"/>
                  <a:gd name="connsiteY25" fmla="*/ 28194 h 38100"/>
                  <a:gd name="connsiteX26" fmla="*/ 14288 w 28575"/>
                  <a:gd name="connsiteY26" fmla="*/ 29813 h 38100"/>
                  <a:gd name="connsiteX27" fmla="*/ 16764 w 28575"/>
                  <a:gd name="connsiteY27" fmla="*/ 28956 h 38100"/>
                  <a:gd name="connsiteX28" fmla="*/ 18860 w 28575"/>
                  <a:gd name="connsiteY28" fmla="*/ 26765 h 38100"/>
                  <a:gd name="connsiteX29" fmla="*/ 15050 w 28575"/>
                  <a:gd name="connsiteY29" fmla="*/ 16478 h 38100"/>
                  <a:gd name="connsiteX30" fmla="*/ 17336 w 28575"/>
                  <a:gd name="connsiteY30" fmla="*/ 14478 h 38100"/>
                  <a:gd name="connsiteX31" fmla="*/ 17812 w 28575"/>
                  <a:gd name="connsiteY31" fmla="*/ 12573 h 38100"/>
                  <a:gd name="connsiteX32" fmla="*/ 17145 w 28575"/>
                  <a:gd name="connsiteY32" fmla="*/ 10573 h 38100"/>
                  <a:gd name="connsiteX33" fmla="*/ 15335 w 28575"/>
                  <a:gd name="connsiteY33" fmla="*/ 9811 h 38100"/>
                  <a:gd name="connsiteX34" fmla="*/ 13525 w 28575"/>
                  <a:gd name="connsiteY34" fmla="*/ 10573 h 38100"/>
                  <a:gd name="connsiteX35" fmla="*/ 12764 w 28575"/>
                  <a:gd name="connsiteY35" fmla="*/ 12478 h 38100"/>
                  <a:gd name="connsiteX36" fmla="*/ 13049 w 28575"/>
                  <a:gd name="connsiteY36" fmla="*/ 13716 h 38100"/>
                  <a:gd name="connsiteX37" fmla="*/ 13811 w 28575"/>
                  <a:gd name="connsiteY37" fmla="*/ 15050 h 38100"/>
                  <a:gd name="connsiteX38" fmla="*/ 14954 w 28575"/>
                  <a:gd name="connsiteY38" fmla="*/ 1657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28575" h="38100">
                    <a:moveTo>
                      <a:pt x="20574" y="29051"/>
                    </a:moveTo>
                    <a:cubicBezTo>
                      <a:pt x="19717" y="30194"/>
                      <a:pt x="18669" y="30956"/>
                      <a:pt x="17621" y="31528"/>
                    </a:cubicBezTo>
                    <a:cubicBezTo>
                      <a:pt x="16574" y="32099"/>
                      <a:pt x="15431" y="32385"/>
                      <a:pt x="14192" y="32385"/>
                    </a:cubicBezTo>
                    <a:cubicBezTo>
                      <a:pt x="11906" y="32385"/>
                      <a:pt x="10097" y="31528"/>
                      <a:pt x="8763" y="29813"/>
                    </a:cubicBezTo>
                    <a:cubicBezTo>
                      <a:pt x="7715" y="28480"/>
                      <a:pt x="7144" y="26956"/>
                      <a:pt x="7144" y="25241"/>
                    </a:cubicBezTo>
                    <a:cubicBezTo>
                      <a:pt x="7144" y="23717"/>
                      <a:pt x="7525" y="22384"/>
                      <a:pt x="8477" y="21146"/>
                    </a:cubicBezTo>
                    <a:cubicBezTo>
                      <a:pt x="9335" y="19907"/>
                      <a:pt x="10668" y="18860"/>
                      <a:pt x="12383" y="17907"/>
                    </a:cubicBezTo>
                    <a:cubicBezTo>
                      <a:pt x="11430" y="16669"/>
                      <a:pt x="10763" y="15621"/>
                      <a:pt x="10478" y="14859"/>
                    </a:cubicBezTo>
                    <a:cubicBezTo>
                      <a:pt x="10192" y="14097"/>
                      <a:pt x="10001" y="13335"/>
                      <a:pt x="10001" y="12573"/>
                    </a:cubicBezTo>
                    <a:cubicBezTo>
                      <a:pt x="10001" y="11144"/>
                      <a:pt x="10478" y="9811"/>
                      <a:pt x="11525" y="8763"/>
                    </a:cubicBezTo>
                    <a:cubicBezTo>
                      <a:pt x="12573" y="7715"/>
                      <a:pt x="13907" y="7144"/>
                      <a:pt x="15431" y="7144"/>
                    </a:cubicBezTo>
                    <a:cubicBezTo>
                      <a:pt x="16954" y="7144"/>
                      <a:pt x="18193" y="7620"/>
                      <a:pt x="19145" y="8668"/>
                    </a:cubicBezTo>
                    <a:cubicBezTo>
                      <a:pt x="20098" y="9716"/>
                      <a:pt x="20574" y="10954"/>
                      <a:pt x="20574" y="12383"/>
                    </a:cubicBezTo>
                    <a:cubicBezTo>
                      <a:pt x="20574" y="14669"/>
                      <a:pt x="19145" y="16669"/>
                      <a:pt x="16383" y="18288"/>
                    </a:cubicBezTo>
                    <a:lnTo>
                      <a:pt x="20383" y="23813"/>
                    </a:lnTo>
                    <a:cubicBezTo>
                      <a:pt x="20860" y="22860"/>
                      <a:pt x="21146" y="21717"/>
                      <a:pt x="21431" y="20383"/>
                    </a:cubicBezTo>
                    <a:lnTo>
                      <a:pt x="24289" y="21050"/>
                    </a:lnTo>
                    <a:cubicBezTo>
                      <a:pt x="23813" y="23146"/>
                      <a:pt x="23146" y="24860"/>
                      <a:pt x="22289" y="26289"/>
                    </a:cubicBezTo>
                    <a:cubicBezTo>
                      <a:pt x="23336" y="27813"/>
                      <a:pt x="24479" y="29051"/>
                      <a:pt x="25718" y="30099"/>
                    </a:cubicBezTo>
                    <a:lnTo>
                      <a:pt x="23908" y="32480"/>
                    </a:lnTo>
                    <a:cubicBezTo>
                      <a:pt x="22765" y="31718"/>
                      <a:pt x="21717" y="30575"/>
                      <a:pt x="20574" y="29051"/>
                    </a:cubicBezTo>
                    <a:close/>
                    <a:moveTo>
                      <a:pt x="18860" y="26765"/>
                    </a:moveTo>
                    <a:lnTo>
                      <a:pt x="13907" y="20003"/>
                    </a:lnTo>
                    <a:cubicBezTo>
                      <a:pt x="12478" y="20955"/>
                      <a:pt x="11525" y="21908"/>
                      <a:pt x="10954" y="22670"/>
                    </a:cubicBezTo>
                    <a:cubicBezTo>
                      <a:pt x="10478" y="23527"/>
                      <a:pt x="10192" y="24289"/>
                      <a:pt x="10192" y="25146"/>
                    </a:cubicBezTo>
                    <a:cubicBezTo>
                      <a:pt x="10192" y="26099"/>
                      <a:pt x="10573" y="27146"/>
                      <a:pt x="11240" y="28194"/>
                    </a:cubicBezTo>
                    <a:cubicBezTo>
                      <a:pt x="11906" y="29242"/>
                      <a:pt x="12954" y="29813"/>
                      <a:pt x="14288" y="29813"/>
                    </a:cubicBezTo>
                    <a:cubicBezTo>
                      <a:pt x="15145" y="29813"/>
                      <a:pt x="15907" y="29528"/>
                      <a:pt x="16764" y="28956"/>
                    </a:cubicBezTo>
                    <a:cubicBezTo>
                      <a:pt x="17621" y="28385"/>
                      <a:pt x="18288" y="27718"/>
                      <a:pt x="18860" y="26765"/>
                    </a:cubicBezTo>
                    <a:close/>
                    <a:moveTo>
                      <a:pt x="15050" y="16478"/>
                    </a:moveTo>
                    <a:cubicBezTo>
                      <a:pt x="16193" y="15716"/>
                      <a:pt x="16954" y="15050"/>
                      <a:pt x="17336" y="14478"/>
                    </a:cubicBezTo>
                    <a:cubicBezTo>
                      <a:pt x="17717" y="13906"/>
                      <a:pt x="17812" y="13240"/>
                      <a:pt x="17812" y="12573"/>
                    </a:cubicBezTo>
                    <a:cubicBezTo>
                      <a:pt x="17812" y="11716"/>
                      <a:pt x="17526" y="11049"/>
                      <a:pt x="17145" y="10573"/>
                    </a:cubicBezTo>
                    <a:cubicBezTo>
                      <a:pt x="16669" y="10001"/>
                      <a:pt x="16097" y="9811"/>
                      <a:pt x="15335" y="9811"/>
                    </a:cubicBezTo>
                    <a:cubicBezTo>
                      <a:pt x="14573" y="9811"/>
                      <a:pt x="14002" y="10097"/>
                      <a:pt x="13525" y="10573"/>
                    </a:cubicBezTo>
                    <a:cubicBezTo>
                      <a:pt x="13049" y="11049"/>
                      <a:pt x="12764" y="11716"/>
                      <a:pt x="12764" y="12478"/>
                    </a:cubicBezTo>
                    <a:cubicBezTo>
                      <a:pt x="12764" y="12859"/>
                      <a:pt x="12764" y="13240"/>
                      <a:pt x="13049" y="13716"/>
                    </a:cubicBezTo>
                    <a:cubicBezTo>
                      <a:pt x="13240" y="14097"/>
                      <a:pt x="13430" y="14573"/>
                      <a:pt x="13811" y="15050"/>
                    </a:cubicBezTo>
                    <a:lnTo>
                      <a:pt x="14954" y="1657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19" name="자유형: 도형 618">
                <a:extLst>
                  <a:ext uri="{FF2B5EF4-FFF2-40B4-BE49-F238E27FC236}">
                    <a16:creationId xmlns:a16="http://schemas.microsoft.com/office/drawing/2014/main" id="{A9349565-EF78-4362-9F56-C9DB3E48999F}"/>
                  </a:ext>
                </a:extLst>
              </p:cNvPr>
              <p:cNvSpPr/>
              <p:nvPr/>
            </p:nvSpPr>
            <p:spPr>
              <a:xfrm>
                <a:off x="6622251" y="2544484"/>
                <a:ext cx="28575" cy="38100"/>
              </a:xfrm>
              <a:custGeom>
                <a:avLst/>
                <a:gdLst>
                  <a:gd name="connsiteX0" fmla="*/ 23813 w 28575"/>
                  <a:gd name="connsiteY0" fmla="*/ 23241 h 38100"/>
                  <a:gd name="connsiteX1" fmla="*/ 26765 w 28575"/>
                  <a:gd name="connsiteY1" fmla="*/ 24098 h 38100"/>
                  <a:gd name="connsiteX2" fmla="*/ 23432 w 28575"/>
                  <a:gd name="connsiteY2" fmla="*/ 30099 h 38100"/>
                  <a:gd name="connsiteX3" fmla="*/ 17526 w 28575"/>
                  <a:gd name="connsiteY3" fmla="*/ 32194 h 38100"/>
                  <a:gd name="connsiteX4" fmla="*/ 11716 w 28575"/>
                  <a:gd name="connsiteY4" fmla="*/ 30575 h 38100"/>
                  <a:gd name="connsiteX5" fmla="*/ 8287 w 28575"/>
                  <a:gd name="connsiteY5" fmla="*/ 25908 h 38100"/>
                  <a:gd name="connsiteX6" fmla="*/ 7144 w 28575"/>
                  <a:gd name="connsiteY6" fmla="*/ 19431 h 38100"/>
                  <a:gd name="connsiteX7" fmla="*/ 8477 w 28575"/>
                  <a:gd name="connsiteY7" fmla="*/ 12859 h 38100"/>
                  <a:gd name="connsiteX8" fmla="*/ 12287 w 28575"/>
                  <a:gd name="connsiteY8" fmla="*/ 8573 h 38100"/>
                  <a:gd name="connsiteX9" fmla="*/ 17621 w 28575"/>
                  <a:gd name="connsiteY9" fmla="*/ 7144 h 38100"/>
                  <a:gd name="connsiteX10" fmla="*/ 23241 w 28575"/>
                  <a:gd name="connsiteY10" fmla="*/ 8953 h 38100"/>
                  <a:gd name="connsiteX11" fmla="*/ 26384 w 28575"/>
                  <a:gd name="connsiteY11" fmla="*/ 14192 h 38100"/>
                  <a:gd name="connsiteX12" fmla="*/ 23527 w 28575"/>
                  <a:gd name="connsiteY12" fmla="*/ 14954 h 38100"/>
                  <a:gd name="connsiteX13" fmla="*/ 21241 w 28575"/>
                  <a:gd name="connsiteY13" fmla="*/ 11049 h 38100"/>
                  <a:gd name="connsiteX14" fmla="*/ 17526 w 28575"/>
                  <a:gd name="connsiteY14" fmla="*/ 9811 h 38100"/>
                  <a:gd name="connsiteX15" fmla="*/ 13240 w 28575"/>
                  <a:gd name="connsiteY15" fmla="*/ 11144 h 38100"/>
                  <a:gd name="connsiteX16" fmla="*/ 10858 w 28575"/>
                  <a:gd name="connsiteY16" fmla="*/ 14764 h 38100"/>
                  <a:gd name="connsiteX17" fmla="*/ 10192 w 28575"/>
                  <a:gd name="connsiteY17" fmla="*/ 19431 h 38100"/>
                  <a:gd name="connsiteX18" fmla="*/ 11049 w 28575"/>
                  <a:gd name="connsiteY18" fmla="*/ 24860 h 38100"/>
                  <a:gd name="connsiteX19" fmla="*/ 13621 w 28575"/>
                  <a:gd name="connsiteY19" fmla="*/ 28289 h 38100"/>
                  <a:gd name="connsiteX20" fmla="*/ 17431 w 28575"/>
                  <a:gd name="connsiteY20" fmla="*/ 29432 h 38100"/>
                  <a:gd name="connsiteX21" fmla="*/ 21622 w 28575"/>
                  <a:gd name="connsiteY21" fmla="*/ 27908 h 38100"/>
                  <a:gd name="connsiteX22" fmla="*/ 23908 w 28575"/>
                  <a:gd name="connsiteY22" fmla="*/ 2324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8575" h="38100">
                    <a:moveTo>
                      <a:pt x="23813" y="23241"/>
                    </a:moveTo>
                    <a:lnTo>
                      <a:pt x="26765" y="24098"/>
                    </a:lnTo>
                    <a:cubicBezTo>
                      <a:pt x="26194" y="26765"/>
                      <a:pt x="25051" y="28765"/>
                      <a:pt x="23432" y="30099"/>
                    </a:cubicBezTo>
                    <a:cubicBezTo>
                      <a:pt x="21812" y="31528"/>
                      <a:pt x="19907" y="32194"/>
                      <a:pt x="17526" y="32194"/>
                    </a:cubicBezTo>
                    <a:cubicBezTo>
                      <a:pt x="15145" y="32194"/>
                      <a:pt x="13145" y="31623"/>
                      <a:pt x="11716" y="30575"/>
                    </a:cubicBezTo>
                    <a:cubicBezTo>
                      <a:pt x="10192" y="29527"/>
                      <a:pt x="9049" y="28003"/>
                      <a:pt x="8287" y="25908"/>
                    </a:cubicBezTo>
                    <a:cubicBezTo>
                      <a:pt x="7525" y="23908"/>
                      <a:pt x="7144" y="21717"/>
                      <a:pt x="7144" y="19431"/>
                    </a:cubicBezTo>
                    <a:cubicBezTo>
                      <a:pt x="7144" y="16859"/>
                      <a:pt x="7620" y="14669"/>
                      <a:pt x="8477" y="12859"/>
                    </a:cubicBezTo>
                    <a:cubicBezTo>
                      <a:pt x="9335" y="10954"/>
                      <a:pt x="10573" y="9525"/>
                      <a:pt x="12287" y="8573"/>
                    </a:cubicBezTo>
                    <a:cubicBezTo>
                      <a:pt x="13907" y="7620"/>
                      <a:pt x="15716" y="7144"/>
                      <a:pt x="17621" y="7144"/>
                    </a:cubicBezTo>
                    <a:cubicBezTo>
                      <a:pt x="19812" y="7144"/>
                      <a:pt x="21717" y="7715"/>
                      <a:pt x="23241" y="8953"/>
                    </a:cubicBezTo>
                    <a:cubicBezTo>
                      <a:pt x="24765" y="10192"/>
                      <a:pt x="25813" y="11906"/>
                      <a:pt x="26384" y="14192"/>
                    </a:cubicBezTo>
                    <a:lnTo>
                      <a:pt x="23527" y="14954"/>
                    </a:lnTo>
                    <a:cubicBezTo>
                      <a:pt x="23050" y="13144"/>
                      <a:pt x="22289" y="11906"/>
                      <a:pt x="21241" y="11049"/>
                    </a:cubicBezTo>
                    <a:cubicBezTo>
                      <a:pt x="20288" y="10192"/>
                      <a:pt x="19050" y="9811"/>
                      <a:pt x="17526" y="9811"/>
                    </a:cubicBezTo>
                    <a:cubicBezTo>
                      <a:pt x="15812" y="9811"/>
                      <a:pt x="14383" y="10287"/>
                      <a:pt x="13240" y="11144"/>
                    </a:cubicBezTo>
                    <a:cubicBezTo>
                      <a:pt x="12097" y="12002"/>
                      <a:pt x="11335" y="13240"/>
                      <a:pt x="10858" y="14764"/>
                    </a:cubicBezTo>
                    <a:cubicBezTo>
                      <a:pt x="10382" y="16288"/>
                      <a:pt x="10192" y="17812"/>
                      <a:pt x="10192" y="19431"/>
                    </a:cubicBezTo>
                    <a:cubicBezTo>
                      <a:pt x="10192" y="21527"/>
                      <a:pt x="10478" y="23336"/>
                      <a:pt x="11049" y="24860"/>
                    </a:cubicBezTo>
                    <a:cubicBezTo>
                      <a:pt x="11621" y="26384"/>
                      <a:pt x="12478" y="27527"/>
                      <a:pt x="13621" y="28289"/>
                    </a:cubicBezTo>
                    <a:cubicBezTo>
                      <a:pt x="14764" y="29051"/>
                      <a:pt x="16002" y="29432"/>
                      <a:pt x="17431" y="29432"/>
                    </a:cubicBezTo>
                    <a:cubicBezTo>
                      <a:pt x="19050" y="29432"/>
                      <a:pt x="20479" y="28956"/>
                      <a:pt x="21622" y="27908"/>
                    </a:cubicBezTo>
                    <a:cubicBezTo>
                      <a:pt x="22765" y="26860"/>
                      <a:pt x="23527" y="25336"/>
                      <a:pt x="23908" y="23241"/>
                    </a:cubicBezTo>
                    <a:close/>
                  </a:path>
                </a:pathLst>
              </a:custGeom>
              <a:solidFill>
                <a:srgbClr val="DF2A2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0" name="자유형: 도형 619">
                <a:extLst>
                  <a:ext uri="{FF2B5EF4-FFF2-40B4-BE49-F238E27FC236}">
                    <a16:creationId xmlns:a16="http://schemas.microsoft.com/office/drawing/2014/main" id="{CC7CF987-3A2B-4CF6-8732-355A0379AEB1}"/>
                  </a:ext>
                </a:extLst>
              </p:cNvPr>
              <p:cNvSpPr/>
              <p:nvPr/>
            </p:nvSpPr>
            <p:spPr>
              <a:xfrm>
                <a:off x="6647016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2" y="10668"/>
                      <a:pt x="9811" y="9144"/>
                    </a:cubicBezTo>
                    <a:cubicBezTo>
                      <a:pt x="11239" y="7811"/>
                      <a:pt x="12859" y="7144"/>
                      <a:pt x="14859" y="7144"/>
                    </a:cubicBezTo>
                    <a:cubicBezTo>
                      <a:pt x="17050" y="7144"/>
                      <a:pt x="18859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764" y="22765"/>
                      <a:pt x="19907" y="23717"/>
                      <a:pt x="18669" y="24479"/>
                    </a:cubicBezTo>
                    <a:cubicBezTo>
                      <a:pt x="17526" y="25241"/>
                      <a:pt x="16192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0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287" y="22574"/>
                      <a:pt x="13430" y="23146"/>
                      <a:pt x="14859" y="23146"/>
                    </a:cubicBezTo>
                    <a:cubicBezTo>
                      <a:pt x="16288" y="23146"/>
                      <a:pt x="17335" y="22574"/>
                      <a:pt x="18288" y="21431"/>
                    </a:cubicBezTo>
                    <a:cubicBezTo>
                      <a:pt x="19241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5" y="10192"/>
                      <a:pt x="16288" y="9620"/>
                      <a:pt x="14859" y="9620"/>
                    </a:cubicBezTo>
                    <a:cubicBezTo>
                      <a:pt x="13430" y="9620"/>
                      <a:pt x="12287" y="10192"/>
                      <a:pt x="11430" y="11335"/>
                    </a:cubicBezTo>
                    <a:cubicBezTo>
                      <a:pt x="10478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1" name="자유형: 도형 620">
                <a:extLst>
                  <a:ext uri="{FF2B5EF4-FFF2-40B4-BE49-F238E27FC236}">
                    <a16:creationId xmlns:a16="http://schemas.microsoft.com/office/drawing/2014/main" id="{F9963B0B-9C62-43A5-8430-4C59AE851608}"/>
                  </a:ext>
                </a:extLst>
              </p:cNvPr>
              <p:cNvSpPr/>
              <p:nvPr/>
            </p:nvSpPr>
            <p:spPr>
              <a:xfrm>
                <a:off x="6667495" y="2551056"/>
                <a:ext cx="28575" cy="28575"/>
              </a:xfrm>
              <a:custGeom>
                <a:avLst/>
                <a:gdLst>
                  <a:gd name="connsiteX0" fmla="*/ 7239 w 28575"/>
                  <a:gd name="connsiteY0" fmla="*/ 25146 h 28575"/>
                  <a:gd name="connsiteX1" fmla="*/ 7239 w 28575"/>
                  <a:gd name="connsiteY1" fmla="*/ 7525 h 28575"/>
                  <a:gd name="connsiteX2" fmla="*/ 9716 w 28575"/>
                  <a:gd name="connsiteY2" fmla="*/ 7525 h 28575"/>
                  <a:gd name="connsiteX3" fmla="*/ 9716 w 28575"/>
                  <a:gd name="connsiteY3" fmla="*/ 10001 h 28575"/>
                  <a:gd name="connsiteX4" fmla="*/ 11716 w 28575"/>
                  <a:gd name="connsiteY4" fmla="*/ 7906 h 28575"/>
                  <a:gd name="connsiteX5" fmla="*/ 14573 w 28575"/>
                  <a:gd name="connsiteY5" fmla="*/ 7144 h 28575"/>
                  <a:gd name="connsiteX6" fmla="*/ 17526 w 28575"/>
                  <a:gd name="connsiteY6" fmla="*/ 8001 h 28575"/>
                  <a:gd name="connsiteX7" fmla="*/ 19145 w 28575"/>
                  <a:gd name="connsiteY7" fmla="*/ 10287 h 28575"/>
                  <a:gd name="connsiteX8" fmla="*/ 24098 w 28575"/>
                  <a:gd name="connsiteY8" fmla="*/ 7144 h 28575"/>
                  <a:gd name="connsiteX9" fmla="*/ 27813 w 28575"/>
                  <a:gd name="connsiteY9" fmla="*/ 8573 h 28575"/>
                  <a:gd name="connsiteX10" fmla="*/ 29147 w 28575"/>
                  <a:gd name="connsiteY10" fmla="*/ 13049 h 28575"/>
                  <a:gd name="connsiteX11" fmla="*/ 29147 w 28575"/>
                  <a:gd name="connsiteY11" fmla="*/ 25146 h 28575"/>
                  <a:gd name="connsiteX12" fmla="*/ 26384 w 28575"/>
                  <a:gd name="connsiteY12" fmla="*/ 25146 h 28575"/>
                  <a:gd name="connsiteX13" fmla="*/ 26384 w 28575"/>
                  <a:gd name="connsiteY13" fmla="*/ 14097 h 28575"/>
                  <a:gd name="connsiteX14" fmla="*/ 26099 w 28575"/>
                  <a:gd name="connsiteY14" fmla="*/ 11525 h 28575"/>
                  <a:gd name="connsiteX15" fmla="*/ 25146 w 28575"/>
                  <a:gd name="connsiteY15" fmla="*/ 10287 h 28575"/>
                  <a:gd name="connsiteX16" fmla="*/ 23527 w 28575"/>
                  <a:gd name="connsiteY16" fmla="*/ 9811 h 28575"/>
                  <a:gd name="connsiteX17" fmla="*/ 20669 w 28575"/>
                  <a:gd name="connsiteY17" fmla="*/ 11049 h 28575"/>
                  <a:gd name="connsiteX18" fmla="*/ 19526 w 28575"/>
                  <a:gd name="connsiteY18" fmla="*/ 14954 h 28575"/>
                  <a:gd name="connsiteX19" fmla="*/ 19526 w 28575"/>
                  <a:gd name="connsiteY19" fmla="*/ 25146 h 28575"/>
                  <a:gd name="connsiteX20" fmla="*/ 16764 w 28575"/>
                  <a:gd name="connsiteY20" fmla="*/ 25146 h 28575"/>
                  <a:gd name="connsiteX21" fmla="*/ 16764 w 28575"/>
                  <a:gd name="connsiteY21" fmla="*/ 13716 h 28575"/>
                  <a:gd name="connsiteX22" fmla="*/ 16097 w 28575"/>
                  <a:gd name="connsiteY22" fmla="*/ 10763 h 28575"/>
                  <a:gd name="connsiteX23" fmla="*/ 13907 w 28575"/>
                  <a:gd name="connsiteY23" fmla="*/ 9811 h 28575"/>
                  <a:gd name="connsiteX24" fmla="*/ 11811 w 28575"/>
                  <a:gd name="connsiteY24" fmla="*/ 10478 h 28575"/>
                  <a:gd name="connsiteX25" fmla="*/ 10382 w 28575"/>
                  <a:gd name="connsiteY25" fmla="*/ 12383 h 28575"/>
                  <a:gd name="connsiteX26" fmla="*/ 9906 w 28575"/>
                  <a:gd name="connsiteY26" fmla="*/ 16097 h 28575"/>
                  <a:gd name="connsiteX27" fmla="*/ 9906 w 28575"/>
                  <a:gd name="connsiteY27" fmla="*/ 25241 h 28575"/>
                  <a:gd name="connsiteX28" fmla="*/ 7144 w 28575"/>
                  <a:gd name="connsiteY28" fmla="*/ 2524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8575" h="28575">
                    <a:moveTo>
                      <a:pt x="7239" y="25146"/>
                    </a:moveTo>
                    <a:lnTo>
                      <a:pt x="7239" y="7525"/>
                    </a:lnTo>
                    <a:lnTo>
                      <a:pt x="9716" y="7525"/>
                    </a:lnTo>
                    <a:lnTo>
                      <a:pt x="9716" y="10001"/>
                    </a:lnTo>
                    <a:cubicBezTo>
                      <a:pt x="10192" y="9144"/>
                      <a:pt x="10858" y="8382"/>
                      <a:pt x="11716" y="7906"/>
                    </a:cubicBezTo>
                    <a:cubicBezTo>
                      <a:pt x="12573" y="7334"/>
                      <a:pt x="13525" y="7144"/>
                      <a:pt x="14573" y="7144"/>
                    </a:cubicBezTo>
                    <a:cubicBezTo>
                      <a:pt x="15716" y="7144"/>
                      <a:pt x="16764" y="7430"/>
                      <a:pt x="17526" y="8001"/>
                    </a:cubicBezTo>
                    <a:cubicBezTo>
                      <a:pt x="18288" y="8573"/>
                      <a:pt x="18860" y="9335"/>
                      <a:pt x="19145" y="10287"/>
                    </a:cubicBezTo>
                    <a:cubicBezTo>
                      <a:pt x="20383" y="8192"/>
                      <a:pt x="22098" y="7144"/>
                      <a:pt x="24098" y="7144"/>
                    </a:cubicBezTo>
                    <a:cubicBezTo>
                      <a:pt x="25718" y="7144"/>
                      <a:pt x="26956" y="7620"/>
                      <a:pt x="27813" y="8573"/>
                    </a:cubicBezTo>
                    <a:cubicBezTo>
                      <a:pt x="28670" y="9525"/>
                      <a:pt x="29147" y="11049"/>
                      <a:pt x="29147" y="13049"/>
                    </a:cubicBezTo>
                    <a:lnTo>
                      <a:pt x="29147" y="25146"/>
                    </a:lnTo>
                    <a:lnTo>
                      <a:pt x="26384" y="25146"/>
                    </a:lnTo>
                    <a:lnTo>
                      <a:pt x="26384" y="14097"/>
                    </a:lnTo>
                    <a:cubicBezTo>
                      <a:pt x="26384" y="12859"/>
                      <a:pt x="26384" y="12002"/>
                      <a:pt x="26099" y="11525"/>
                    </a:cubicBezTo>
                    <a:cubicBezTo>
                      <a:pt x="25908" y="10954"/>
                      <a:pt x="25622" y="10573"/>
                      <a:pt x="25146" y="10287"/>
                    </a:cubicBezTo>
                    <a:cubicBezTo>
                      <a:pt x="24670" y="10001"/>
                      <a:pt x="24098" y="9811"/>
                      <a:pt x="23527" y="9811"/>
                    </a:cubicBezTo>
                    <a:cubicBezTo>
                      <a:pt x="22384" y="9811"/>
                      <a:pt x="21431" y="10192"/>
                      <a:pt x="20669" y="11049"/>
                    </a:cubicBezTo>
                    <a:cubicBezTo>
                      <a:pt x="19907" y="11906"/>
                      <a:pt x="19526" y="13240"/>
                      <a:pt x="19526" y="14954"/>
                    </a:cubicBezTo>
                    <a:lnTo>
                      <a:pt x="19526" y="25146"/>
                    </a:lnTo>
                    <a:lnTo>
                      <a:pt x="16764" y="25146"/>
                    </a:lnTo>
                    <a:lnTo>
                      <a:pt x="16764" y="13716"/>
                    </a:lnTo>
                    <a:cubicBezTo>
                      <a:pt x="16764" y="12383"/>
                      <a:pt x="16574" y="11430"/>
                      <a:pt x="16097" y="10763"/>
                    </a:cubicBezTo>
                    <a:cubicBezTo>
                      <a:pt x="15621" y="10097"/>
                      <a:pt x="14954" y="9811"/>
                      <a:pt x="13907" y="9811"/>
                    </a:cubicBezTo>
                    <a:cubicBezTo>
                      <a:pt x="13145" y="9811"/>
                      <a:pt x="12383" y="10001"/>
                      <a:pt x="11811" y="10478"/>
                    </a:cubicBezTo>
                    <a:cubicBezTo>
                      <a:pt x="11144" y="10954"/>
                      <a:pt x="10668" y="11525"/>
                      <a:pt x="10382" y="12383"/>
                    </a:cubicBezTo>
                    <a:cubicBezTo>
                      <a:pt x="10097" y="13240"/>
                      <a:pt x="9906" y="14478"/>
                      <a:pt x="9906" y="16097"/>
                    </a:cubicBezTo>
                    <a:lnTo>
                      <a:pt x="9906" y="25241"/>
                    </a:lnTo>
                    <a:lnTo>
                      <a:pt x="7144" y="2524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2" name="자유형: 도형 621">
                <a:extLst>
                  <a:ext uri="{FF2B5EF4-FFF2-40B4-BE49-F238E27FC236}">
                    <a16:creationId xmlns:a16="http://schemas.microsoft.com/office/drawing/2014/main" id="{ADE1A716-6376-424F-A0EC-78794AEE72AC}"/>
                  </a:ext>
                </a:extLst>
              </p:cNvPr>
              <p:cNvSpPr/>
              <p:nvPr/>
            </p:nvSpPr>
            <p:spPr>
              <a:xfrm>
                <a:off x="6695498" y="2551056"/>
                <a:ext cx="28575" cy="28575"/>
              </a:xfrm>
              <a:custGeom>
                <a:avLst/>
                <a:gdLst>
                  <a:gd name="connsiteX0" fmla="*/ 7239 w 28575"/>
                  <a:gd name="connsiteY0" fmla="*/ 25146 h 28575"/>
                  <a:gd name="connsiteX1" fmla="*/ 7239 w 28575"/>
                  <a:gd name="connsiteY1" fmla="*/ 7525 h 28575"/>
                  <a:gd name="connsiteX2" fmla="*/ 9716 w 28575"/>
                  <a:gd name="connsiteY2" fmla="*/ 7525 h 28575"/>
                  <a:gd name="connsiteX3" fmla="*/ 9716 w 28575"/>
                  <a:gd name="connsiteY3" fmla="*/ 10001 h 28575"/>
                  <a:gd name="connsiteX4" fmla="*/ 11716 w 28575"/>
                  <a:gd name="connsiteY4" fmla="*/ 7906 h 28575"/>
                  <a:gd name="connsiteX5" fmla="*/ 14573 w 28575"/>
                  <a:gd name="connsiteY5" fmla="*/ 7144 h 28575"/>
                  <a:gd name="connsiteX6" fmla="*/ 17526 w 28575"/>
                  <a:gd name="connsiteY6" fmla="*/ 8001 h 28575"/>
                  <a:gd name="connsiteX7" fmla="*/ 19145 w 28575"/>
                  <a:gd name="connsiteY7" fmla="*/ 10287 h 28575"/>
                  <a:gd name="connsiteX8" fmla="*/ 24098 w 28575"/>
                  <a:gd name="connsiteY8" fmla="*/ 7144 h 28575"/>
                  <a:gd name="connsiteX9" fmla="*/ 27813 w 28575"/>
                  <a:gd name="connsiteY9" fmla="*/ 8573 h 28575"/>
                  <a:gd name="connsiteX10" fmla="*/ 29146 w 28575"/>
                  <a:gd name="connsiteY10" fmla="*/ 13049 h 28575"/>
                  <a:gd name="connsiteX11" fmla="*/ 29146 w 28575"/>
                  <a:gd name="connsiteY11" fmla="*/ 25146 h 28575"/>
                  <a:gd name="connsiteX12" fmla="*/ 26384 w 28575"/>
                  <a:gd name="connsiteY12" fmla="*/ 25146 h 28575"/>
                  <a:gd name="connsiteX13" fmla="*/ 26384 w 28575"/>
                  <a:gd name="connsiteY13" fmla="*/ 14097 h 28575"/>
                  <a:gd name="connsiteX14" fmla="*/ 26099 w 28575"/>
                  <a:gd name="connsiteY14" fmla="*/ 11525 h 28575"/>
                  <a:gd name="connsiteX15" fmla="*/ 25146 w 28575"/>
                  <a:gd name="connsiteY15" fmla="*/ 10287 h 28575"/>
                  <a:gd name="connsiteX16" fmla="*/ 23527 w 28575"/>
                  <a:gd name="connsiteY16" fmla="*/ 9811 h 28575"/>
                  <a:gd name="connsiteX17" fmla="*/ 20669 w 28575"/>
                  <a:gd name="connsiteY17" fmla="*/ 11049 h 28575"/>
                  <a:gd name="connsiteX18" fmla="*/ 19526 w 28575"/>
                  <a:gd name="connsiteY18" fmla="*/ 14954 h 28575"/>
                  <a:gd name="connsiteX19" fmla="*/ 19526 w 28575"/>
                  <a:gd name="connsiteY19" fmla="*/ 25146 h 28575"/>
                  <a:gd name="connsiteX20" fmla="*/ 16764 w 28575"/>
                  <a:gd name="connsiteY20" fmla="*/ 25146 h 28575"/>
                  <a:gd name="connsiteX21" fmla="*/ 16764 w 28575"/>
                  <a:gd name="connsiteY21" fmla="*/ 13716 h 28575"/>
                  <a:gd name="connsiteX22" fmla="*/ 16097 w 28575"/>
                  <a:gd name="connsiteY22" fmla="*/ 10763 h 28575"/>
                  <a:gd name="connsiteX23" fmla="*/ 13907 w 28575"/>
                  <a:gd name="connsiteY23" fmla="*/ 9811 h 28575"/>
                  <a:gd name="connsiteX24" fmla="*/ 11811 w 28575"/>
                  <a:gd name="connsiteY24" fmla="*/ 10478 h 28575"/>
                  <a:gd name="connsiteX25" fmla="*/ 10382 w 28575"/>
                  <a:gd name="connsiteY25" fmla="*/ 12383 h 28575"/>
                  <a:gd name="connsiteX26" fmla="*/ 9906 w 28575"/>
                  <a:gd name="connsiteY26" fmla="*/ 16097 h 28575"/>
                  <a:gd name="connsiteX27" fmla="*/ 9906 w 28575"/>
                  <a:gd name="connsiteY27" fmla="*/ 25241 h 28575"/>
                  <a:gd name="connsiteX28" fmla="*/ 7144 w 28575"/>
                  <a:gd name="connsiteY28" fmla="*/ 2524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8575" h="28575">
                    <a:moveTo>
                      <a:pt x="7239" y="25146"/>
                    </a:moveTo>
                    <a:lnTo>
                      <a:pt x="7239" y="7525"/>
                    </a:lnTo>
                    <a:lnTo>
                      <a:pt x="9716" y="7525"/>
                    </a:lnTo>
                    <a:lnTo>
                      <a:pt x="9716" y="10001"/>
                    </a:lnTo>
                    <a:cubicBezTo>
                      <a:pt x="10192" y="9144"/>
                      <a:pt x="10858" y="8382"/>
                      <a:pt x="11716" y="7906"/>
                    </a:cubicBezTo>
                    <a:cubicBezTo>
                      <a:pt x="12573" y="7334"/>
                      <a:pt x="13525" y="7144"/>
                      <a:pt x="14573" y="7144"/>
                    </a:cubicBezTo>
                    <a:cubicBezTo>
                      <a:pt x="15716" y="7144"/>
                      <a:pt x="16764" y="7430"/>
                      <a:pt x="17526" y="8001"/>
                    </a:cubicBezTo>
                    <a:cubicBezTo>
                      <a:pt x="18288" y="8573"/>
                      <a:pt x="18859" y="9335"/>
                      <a:pt x="19145" y="10287"/>
                    </a:cubicBezTo>
                    <a:cubicBezTo>
                      <a:pt x="20383" y="8192"/>
                      <a:pt x="22098" y="7144"/>
                      <a:pt x="24098" y="7144"/>
                    </a:cubicBezTo>
                    <a:cubicBezTo>
                      <a:pt x="25717" y="7144"/>
                      <a:pt x="26956" y="7620"/>
                      <a:pt x="27813" y="8573"/>
                    </a:cubicBezTo>
                    <a:cubicBezTo>
                      <a:pt x="28670" y="9525"/>
                      <a:pt x="29146" y="11049"/>
                      <a:pt x="29146" y="13049"/>
                    </a:cubicBezTo>
                    <a:lnTo>
                      <a:pt x="29146" y="25146"/>
                    </a:lnTo>
                    <a:lnTo>
                      <a:pt x="26384" y="25146"/>
                    </a:lnTo>
                    <a:lnTo>
                      <a:pt x="26384" y="14097"/>
                    </a:lnTo>
                    <a:cubicBezTo>
                      <a:pt x="26384" y="12859"/>
                      <a:pt x="26384" y="12002"/>
                      <a:pt x="26099" y="11525"/>
                    </a:cubicBezTo>
                    <a:cubicBezTo>
                      <a:pt x="25908" y="10954"/>
                      <a:pt x="25622" y="10573"/>
                      <a:pt x="25146" y="10287"/>
                    </a:cubicBezTo>
                    <a:cubicBezTo>
                      <a:pt x="24670" y="10001"/>
                      <a:pt x="24098" y="9811"/>
                      <a:pt x="23527" y="9811"/>
                    </a:cubicBezTo>
                    <a:cubicBezTo>
                      <a:pt x="22384" y="9811"/>
                      <a:pt x="21431" y="10192"/>
                      <a:pt x="20669" y="11049"/>
                    </a:cubicBezTo>
                    <a:cubicBezTo>
                      <a:pt x="19907" y="11906"/>
                      <a:pt x="19526" y="13240"/>
                      <a:pt x="19526" y="14954"/>
                    </a:cubicBezTo>
                    <a:lnTo>
                      <a:pt x="19526" y="25146"/>
                    </a:lnTo>
                    <a:lnTo>
                      <a:pt x="16764" y="25146"/>
                    </a:lnTo>
                    <a:lnTo>
                      <a:pt x="16764" y="13716"/>
                    </a:lnTo>
                    <a:cubicBezTo>
                      <a:pt x="16764" y="12383"/>
                      <a:pt x="16574" y="11430"/>
                      <a:pt x="16097" y="10763"/>
                    </a:cubicBezTo>
                    <a:cubicBezTo>
                      <a:pt x="15621" y="10097"/>
                      <a:pt x="14954" y="9811"/>
                      <a:pt x="13907" y="9811"/>
                    </a:cubicBezTo>
                    <a:cubicBezTo>
                      <a:pt x="13145" y="9811"/>
                      <a:pt x="12383" y="10001"/>
                      <a:pt x="11811" y="10478"/>
                    </a:cubicBezTo>
                    <a:cubicBezTo>
                      <a:pt x="11144" y="10954"/>
                      <a:pt x="10668" y="11525"/>
                      <a:pt x="10382" y="12383"/>
                    </a:cubicBezTo>
                    <a:cubicBezTo>
                      <a:pt x="10096" y="13240"/>
                      <a:pt x="9906" y="14478"/>
                      <a:pt x="9906" y="16097"/>
                    </a:cubicBezTo>
                    <a:lnTo>
                      <a:pt x="9906" y="25241"/>
                    </a:lnTo>
                    <a:lnTo>
                      <a:pt x="7144" y="25241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3" name="자유형: 도형 622">
                <a:extLst>
                  <a:ext uri="{FF2B5EF4-FFF2-40B4-BE49-F238E27FC236}">
                    <a16:creationId xmlns:a16="http://schemas.microsoft.com/office/drawing/2014/main" id="{B41B58A7-63FC-4B28-BA28-824CBE7C8C7A}"/>
                  </a:ext>
                </a:extLst>
              </p:cNvPr>
              <p:cNvSpPr/>
              <p:nvPr/>
            </p:nvSpPr>
            <p:spPr>
              <a:xfrm>
                <a:off x="6723502" y="2551437"/>
                <a:ext cx="19050" cy="28575"/>
              </a:xfrm>
              <a:custGeom>
                <a:avLst/>
                <a:gdLst>
                  <a:gd name="connsiteX0" fmla="*/ 17812 w 19050"/>
                  <a:gd name="connsiteY0" fmla="*/ 24765 h 28575"/>
                  <a:gd name="connsiteX1" fmla="*/ 17812 w 19050"/>
                  <a:gd name="connsiteY1" fmla="*/ 22193 h 28575"/>
                  <a:gd name="connsiteX2" fmla="*/ 12668 w 19050"/>
                  <a:gd name="connsiteY2" fmla="*/ 25146 h 28575"/>
                  <a:gd name="connsiteX3" fmla="*/ 10001 w 19050"/>
                  <a:gd name="connsiteY3" fmla="*/ 24575 h 28575"/>
                  <a:gd name="connsiteX4" fmla="*/ 8192 w 19050"/>
                  <a:gd name="connsiteY4" fmla="*/ 23051 h 28575"/>
                  <a:gd name="connsiteX5" fmla="*/ 7334 w 19050"/>
                  <a:gd name="connsiteY5" fmla="*/ 20860 h 28575"/>
                  <a:gd name="connsiteX6" fmla="*/ 7144 w 19050"/>
                  <a:gd name="connsiteY6" fmla="*/ 18098 h 28575"/>
                  <a:gd name="connsiteX7" fmla="*/ 7144 w 19050"/>
                  <a:gd name="connsiteY7" fmla="*/ 7144 h 28575"/>
                  <a:gd name="connsiteX8" fmla="*/ 9906 w 19050"/>
                  <a:gd name="connsiteY8" fmla="*/ 7144 h 28575"/>
                  <a:gd name="connsiteX9" fmla="*/ 9906 w 19050"/>
                  <a:gd name="connsiteY9" fmla="*/ 16955 h 28575"/>
                  <a:gd name="connsiteX10" fmla="*/ 10096 w 19050"/>
                  <a:gd name="connsiteY10" fmla="*/ 20098 h 28575"/>
                  <a:gd name="connsiteX11" fmla="*/ 11240 w 19050"/>
                  <a:gd name="connsiteY11" fmla="*/ 21908 h 28575"/>
                  <a:gd name="connsiteX12" fmla="*/ 13335 w 19050"/>
                  <a:gd name="connsiteY12" fmla="*/ 22574 h 28575"/>
                  <a:gd name="connsiteX13" fmla="*/ 15621 w 19050"/>
                  <a:gd name="connsiteY13" fmla="*/ 21908 h 28575"/>
                  <a:gd name="connsiteX14" fmla="*/ 17145 w 19050"/>
                  <a:gd name="connsiteY14" fmla="*/ 20003 h 28575"/>
                  <a:gd name="connsiteX15" fmla="*/ 17621 w 19050"/>
                  <a:gd name="connsiteY15" fmla="*/ 16574 h 28575"/>
                  <a:gd name="connsiteX16" fmla="*/ 17621 w 19050"/>
                  <a:gd name="connsiteY16" fmla="*/ 7144 h 28575"/>
                  <a:gd name="connsiteX17" fmla="*/ 20383 w 19050"/>
                  <a:gd name="connsiteY17" fmla="*/ 7144 h 28575"/>
                  <a:gd name="connsiteX18" fmla="*/ 20383 w 19050"/>
                  <a:gd name="connsiteY18" fmla="*/ 24765 h 28575"/>
                  <a:gd name="connsiteX19" fmla="*/ 17907 w 19050"/>
                  <a:gd name="connsiteY19" fmla="*/ 2476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7812" y="24765"/>
                    </a:moveTo>
                    <a:lnTo>
                      <a:pt x="17812" y="22193"/>
                    </a:lnTo>
                    <a:cubicBezTo>
                      <a:pt x="16574" y="24194"/>
                      <a:pt x="14859" y="25146"/>
                      <a:pt x="12668" y="25146"/>
                    </a:cubicBezTo>
                    <a:cubicBezTo>
                      <a:pt x="11716" y="25146"/>
                      <a:pt x="10858" y="24956"/>
                      <a:pt x="10001" y="24575"/>
                    </a:cubicBezTo>
                    <a:cubicBezTo>
                      <a:pt x="9144" y="24194"/>
                      <a:pt x="8572" y="23717"/>
                      <a:pt x="8192" y="23051"/>
                    </a:cubicBezTo>
                    <a:cubicBezTo>
                      <a:pt x="7811" y="22479"/>
                      <a:pt x="7525" y="21717"/>
                      <a:pt x="7334" y="20860"/>
                    </a:cubicBezTo>
                    <a:cubicBezTo>
                      <a:pt x="7239" y="20288"/>
                      <a:pt x="7144" y="19336"/>
                      <a:pt x="7144" y="18098"/>
                    </a:cubicBez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6955"/>
                    </a:lnTo>
                    <a:cubicBezTo>
                      <a:pt x="9906" y="18479"/>
                      <a:pt x="9906" y="19526"/>
                      <a:pt x="10096" y="20098"/>
                    </a:cubicBezTo>
                    <a:cubicBezTo>
                      <a:pt x="10287" y="20860"/>
                      <a:pt x="10668" y="21527"/>
                      <a:pt x="11240" y="21908"/>
                    </a:cubicBezTo>
                    <a:cubicBezTo>
                      <a:pt x="11811" y="22384"/>
                      <a:pt x="12478" y="22574"/>
                      <a:pt x="13335" y="22574"/>
                    </a:cubicBezTo>
                    <a:cubicBezTo>
                      <a:pt x="14192" y="22574"/>
                      <a:pt x="14954" y="22384"/>
                      <a:pt x="15621" y="21908"/>
                    </a:cubicBezTo>
                    <a:cubicBezTo>
                      <a:pt x="16383" y="21431"/>
                      <a:pt x="16859" y="20860"/>
                      <a:pt x="17145" y="20003"/>
                    </a:cubicBezTo>
                    <a:cubicBezTo>
                      <a:pt x="17431" y="19241"/>
                      <a:pt x="17621" y="18098"/>
                      <a:pt x="17621" y="16574"/>
                    </a:cubicBezTo>
                    <a:lnTo>
                      <a:pt x="17621" y="7144"/>
                    </a:lnTo>
                    <a:lnTo>
                      <a:pt x="20383" y="7144"/>
                    </a:lnTo>
                    <a:lnTo>
                      <a:pt x="20383" y="24765"/>
                    </a:lnTo>
                    <a:lnTo>
                      <a:pt x="17907" y="2476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4" name="자유형: 도형 623">
                <a:extLst>
                  <a:ext uri="{FF2B5EF4-FFF2-40B4-BE49-F238E27FC236}">
                    <a16:creationId xmlns:a16="http://schemas.microsoft.com/office/drawing/2014/main" id="{3BF1CF57-A0CB-4D51-8994-5D416D76BF60}"/>
                  </a:ext>
                </a:extLst>
              </p:cNvPr>
              <p:cNvSpPr/>
              <p:nvPr/>
            </p:nvSpPr>
            <p:spPr>
              <a:xfrm>
                <a:off x="6743028" y="2550961"/>
                <a:ext cx="19050" cy="28575"/>
              </a:xfrm>
              <a:custGeom>
                <a:avLst/>
                <a:gdLst>
                  <a:gd name="connsiteX0" fmla="*/ 7144 w 19050"/>
                  <a:gd name="connsiteY0" fmla="*/ 25241 h 28575"/>
                  <a:gd name="connsiteX1" fmla="*/ 7144 w 19050"/>
                  <a:gd name="connsiteY1" fmla="*/ 7620 h 28575"/>
                  <a:gd name="connsiteX2" fmla="*/ 9620 w 19050"/>
                  <a:gd name="connsiteY2" fmla="*/ 7620 h 28575"/>
                  <a:gd name="connsiteX3" fmla="*/ 9620 w 19050"/>
                  <a:gd name="connsiteY3" fmla="*/ 10096 h 28575"/>
                  <a:gd name="connsiteX4" fmla="*/ 14764 w 19050"/>
                  <a:gd name="connsiteY4" fmla="*/ 7144 h 28575"/>
                  <a:gd name="connsiteX5" fmla="*/ 17431 w 19050"/>
                  <a:gd name="connsiteY5" fmla="*/ 7715 h 28575"/>
                  <a:gd name="connsiteX6" fmla="*/ 19241 w 19050"/>
                  <a:gd name="connsiteY6" fmla="*/ 9239 h 28575"/>
                  <a:gd name="connsiteX7" fmla="*/ 20098 w 19050"/>
                  <a:gd name="connsiteY7" fmla="*/ 11430 h 28575"/>
                  <a:gd name="connsiteX8" fmla="*/ 20288 w 19050"/>
                  <a:gd name="connsiteY8" fmla="*/ 14288 h 28575"/>
                  <a:gd name="connsiteX9" fmla="*/ 20288 w 19050"/>
                  <a:gd name="connsiteY9" fmla="*/ 25146 h 28575"/>
                  <a:gd name="connsiteX10" fmla="*/ 17526 w 19050"/>
                  <a:gd name="connsiteY10" fmla="*/ 25146 h 28575"/>
                  <a:gd name="connsiteX11" fmla="*/ 17526 w 19050"/>
                  <a:gd name="connsiteY11" fmla="*/ 14478 h 28575"/>
                  <a:gd name="connsiteX12" fmla="*/ 17240 w 19050"/>
                  <a:gd name="connsiteY12" fmla="*/ 11716 h 28575"/>
                  <a:gd name="connsiteX13" fmla="*/ 16097 w 19050"/>
                  <a:gd name="connsiteY13" fmla="*/ 10287 h 28575"/>
                  <a:gd name="connsiteX14" fmla="*/ 14192 w 19050"/>
                  <a:gd name="connsiteY14" fmla="*/ 9715 h 28575"/>
                  <a:gd name="connsiteX15" fmla="*/ 11239 w 19050"/>
                  <a:gd name="connsiteY15" fmla="*/ 10954 h 28575"/>
                  <a:gd name="connsiteX16" fmla="*/ 10001 w 19050"/>
                  <a:gd name="connsiteY16" fmla="*/ 15526 h 28575"/>
                  <a:gd name="connsiteX17" fmla="*/ 10001 w 19050"/>
                  <a:gd name="connsiteY17" fmla="*/ 25146 h 28575"/>
                  <a:gd name="connsiteX18" fmla="*/ 7239 w 19050"/>
                  <a:gd name="connsiteY18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7144" y="25241"/>
                    </a:moveTo>
                    <a:lnTo>
                      <a:pt x="7144" y="7620"/>
                    </a:lnTo>
                    <a:lnTo>
                      <a:pt x="9620" y="7620"/>
                    </a:lnTo>
                    <a:lnTo>
                      <a:pt x="9620" y="10096"/>
                    </a:lnTo>
                    <a:cubicBezTo>
                      <a:pt x="10763" y="8192"/>
                      <a:pt x="12478" y="7144"/>
                      <a:pt x="14764" y="7144"/>
                    </a:cubicBezTo>
                    <a:cubicBezTo>
                      <a:pt x="15716" y="7144"/>
                      <a:pt x="16669" y="7334"/>
                      <a:pt x="17431" y="7715"/>
                    </a:cubicBezTo>
                    <a:cubicBezTo>
                      <a:pt x="18288" y="8096"/>
                      <a:pt x="18859" y="8573"/>
                      <a:pt x="19241" y="9239"/>
                    </a:cubicBezTo>
                    <a:cubicBezTo>
                      <a:pt x="19621" y="9811"/>
                      <a:pt x="19907" y="10573"/>
                      <a:pt x="20098" y="11430"/>
                    </a:cubicBezTo>
                    <a:cubicBezTo>
                      <a:pt x="20098" y="12001"/>
                      <a:pt x="20288" y="12954"/>
                      <a:pt x="20288" y="14288"/>
                    </a:cubicBezTo>
                    <a:lnTo>
                      <a:pt x="20288" y="25146"/>
                    </a:lnTo>
                    <a:lnTo>
                      <a:pt x="17526" y="25146"/>
                    </a:lnTo>
                    <a:lnTo>
                      <a:pt x="17526" y="14478"/>
                    </a:lnTo>
                    <a:cubicBezTo>
                      <a:pt x="17526" y="13240"/>
                      <a:pt x="17431" y="12382"/>
                      <a:pt x="17240" y="11716"/>
                    </a:cubicBezTo>
                    <a:cubicBezTo>
                      <a:pt x="17050" y="11144"/>
                      <a:pt x="16669" y="10668"/>
                      <a:pt x="16097" y="10287"/>
                    </a:cubicBezTo>
                    <a:cubicBezTo>
                      <a:pt x="15526" y="9906"/>
                      <a:pt x="14954" y="9715"/>
                      <a:pt x="14192" y="9715"/>
                    </a:cubicBezTo>
                    <a:cubicBezTo>
                      <a:pt x="13049" y="9715"/>
                      <a:pt x="12001" y="10096"/>
                      <a:pt x="11239" y="10954"/>
                    </a:cubicBezTo>
                    <a:cubicBezTo>
                      <a:pt x="10382" y="11716"/>
                      <a:pt x="10001" y="13335"/>
                      <a:pt x="10001" y="15526"/>
                    </a:cubicBezTo>
                    <a:lnTo>
                      <a:pt x="10001" y="25146"/>
                    </a:lnTo>
                    <a:lnTo>
                      <a:pt x="7239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5" name="자유형: 도형 624">
                <a:extLst>
                  <a:ext uri="{FF2B5EF4-FFF2-40B4-BE49-F238E27FC236}">
                    <a16:creationId xmlns:a16="http://schemas.microsoft.com/office/drawing/2014/main" id="{66C57A79-252D-4E47-BC1B-F9F11651CB61}"/>
                  </a:ext>
                </a:extLst>
              </p:cNvPr>
              <p:cNvSpPr/>
              <p:nvPr/>
            </p:nvSpPr>
            <p:spPr>
              <a:xfrm>
                <a:off x="6762459" y="2544770"/>
                <a:ext cx="9525" cy="38100"/>
              </a:xfrm>
              <a:custGeom>
                <a:avLst/>
                <a:gdLst>
                  <a:gd name="connsiteX0" fmla="*/ 7144 w 9525"/>
                  <a:gd name="connsiteY0" fmla="*/ 10573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10573 h 38100"/>
                  <a:gd name="connsiteX4" fmla="*/ 7144 w 9525"/>
                  <a:gd name="connsiteY4" fmla="*/ 10573 h 38100"/>
                  <a:gd name="connsiteX5" fmla="*/ 7144 w 9525"/>
                  <a:gd name="connsiteY5" fmla="*/ 31528 h 38100"/>
                  <a:gd name="connsiteX6" fmla="*/ 7144 w 9525"/>
                  <a:gd name="connsiteY6" fmla="*/ 13906 h 38100"/>
                  <a:gd name="connsiteX7" fmla="*/ 9906 w 9525"/>
                  <a:gd name="connsiteY7" fmla="*/ 13906 h 38100"/>
                  <a:gd name="connsiteX8" fmla="*/ 9906 w 9525"/>
                  <a:gd name="connsiteY8" fmla="*/ 31528 h 38100"/>
                  <a:gd name="connsiteX9" fmla="*/ 7144 w 9525"/>
                  <a:gd name="connsiteY9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  <a:moveTo>
                      <a:pt x="7144" y="31528"/>
                    </a:moveTo>
                    <a:lnTo>
                      <a:pt x="7144" y="13906"/>
                    </a:lnTo>
                    <a:lnTo>
                      <a:pt x="9906" y="13906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6" name="자유형: 도형 625">
                <a:extLst>
                  <a:ext uri="{FF2B5EF4-FFF2-40B4-BE49-F238E27FC236}">
                    <a16:creationId xmlns:a16="http://schemas.microsoft.com/office/drawing/2014/main" id="{73FEA582-26A6-4EE5-9C20-6C0C794BF565}"/>
                  </a:ext>
                </a:extLst>
              </p:cNvPr>
              <p:cNvSpPr/>
              <p:nvPr/>
            </p:nvSpPr>
            <p:spPr>
              <a:xfrm>
                <a:off x="6770460" y="2551056"/>
                <a:ext cx="19050" cy="28575"/>
              </a:xfrm>
              <a:custGeom>
                <a:avLst/>
                <a:gdLst>
                  <a:gd name="connsiteX0" fmla="*/ 18574 w 19050"/>
                  <a:gd name="connsiteY0" fmla="*/ 18669 h 28575"/>
                  <a:gd name="connsiteX1" fmla="*/ 21241 w 19050"/>
                  <a:gd name="connsiteY1" fmla="*/ 19050 h 28575"/>
                  <a:gd name="connsiteX2" fmla="*/ 18955 w 19050"/>
                  <a:gd name="connsiteY2" fmla="*/ 23813 h 28575"/>
                  <a:gd name="connsiteX3" fmla="*/ 14478 w 19050"/>
                  <a:gd name="connsiteY3" fmla="*/ 25527 h 28575"/>
                  <a:gd name="connsiteX4" fmla="*/ 9144 w 19050"/>
                  <a:gd name="connsiteY4" fmla="*/ 23146 h 28575"/>
                  <a:gd name="connsiteX5" fmla="*/ 7144 w 19050"/>
                  <a:gd name="connsiteY5" fmla="*/ 16383 h 28575"/>
                  <a:gd name="connsiteX6" fmla="*/ 8001 w 19050"/>
                  <a:gd name="connsiteY6" fmla="*/ 11430 h 28575"/>
                  <a:gd name="connsiteX7" fmla="*/ 10668 w 19050"/>
                  <a:gd name="connsiteY7" fmla="*/ 8192 h 28575"/>
                  <a:gd name="connsiteX8" fmla="*/ 14478 w 19050"/>
                  <a:gd name="connsiteY8" fmla="*/ 7144 h 28575"/>
                  <a:gd name="connsiteX9" fmla="*/ 18764 w 19050"/>
                  <a:gd name="connsiteY9" fmla="*/ 8573 h 28575"/>
                  <a:gd name="connsiteX10" fmla="*/ 20860 w 19050"/>
                  <a:gd name="connsiteY10" fmla="*/ 12764 h 28575"/>
                  <a:gd name="connsiteX11" fmla="*/ 18193 w 19050"/>
                  <a:gd name="connsiteY11" fmla="*/ 13145 h 28575"/>
                  <a:gd name="connsiteX12" fmla="*/ 16859 w 19050"/>
                  <a:gd name="connsiteY12" fmla="*/ 10478 h 28575"/>
                  <a:gd name="connsiteX13" fmla="*/ 14573 w 19050"/>
                  <a:gd name="connsiteY13" fmla="*/ 9620 h 28575"/>
                  <a:gd name="connsiteX14" fmla="*/ 11239 w 19050"/>
                  <a:gd name="connsiteY14" fmla="*/ 11240 h 28575"/>
                  <a:gd name="connsiteX15" fmla="*/ 10001 w 19050"/>
                  <a:gd name="connsiteY15" fmla="*/ 16383 h 28575"/>
                  <a:gd name="connsiteX16" fmla="*/ 11239 w 19050"/>
                  <a:gd name="connsiteY16" fmla="*/ 21527 h 28575"/>
                  <a:gd name="connsiteX17" fmla="*/ 14478 w 19050"/>
                  <a:gd name="connsiteY17" fmla="*/ 23146 h 28575"/>
                  <a:gd name="connsiteX18" fmla="*/ 17145 w 19050"/>
                  <a:gd name="connsiteY18" fmla="*/ 22098 h 28575"/>
                  <a:gd name="connsiteX19" fmla="*/ 18478 w 19050"/>
                  <a:gd name="connsiteY19" fmla="*/ 18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18574" y="18669"/>
                    </a:moveTo>
                    <a:lnTo>
                      <a:pt x="21241" y="19050"/>
                    </a:lnTo>
                    <a:cubicBezTo>
                      <a:pt x="20955" y="21050"/>
                      <a:pt x="20193" y="22670"/>
                      <a:pt x="18955" y="23813"/>
                    </a:cubicBezTo>
                    <a:cubicBezTo>
                      <a:pt x="17716" y="24956"/>
                      <a:pt x="16288" y="25527"/>
                      <a:pt x="14478" y="25527"/>
                    </a:cubicBezTo>
                    <a:cubicBezTo>
                      <a:pt x="12287" y="25527"/>
                      <a:pt x="10477" y="24765"/>
                      <a:pt x="9144" y="23146"/>
                    </a:cubicBezTo>
                    <a:cubicBezTo>
                      <a:pt x="7810" y="21622"/>
                      <a:pt x="7144" y="19336"/>
                      <a:pt x="7144" y="16383"/>
                    </a:cubicBezTo>
                    <a:cubicBezTo>
                      <a:pt x="7144" y="14478"/>
                      <a:pt x="7429" y="12859"/>
                      <a:pt x="8001" y="11430"/>
                    </a:cubicBezTo>
                    <a:cubicBezTo>
                      <a:pt x="8572" y="10001"/>
                      <a:pt x="9430" y="8954"/>
                      <a:pt x="10668" y="8192"/>
                    </a:cubicBezTo>
                    <a:cubicBezTo>
                      <a:pt x="11811" y="7430"/>
                      <a:pt x="13144" y="7144"/>
                      <a:pt x="14478" y="7144"/>
                    </a:cubicBezTo>
                    <a:cubicBezTo>
                      <a:pt x="16192" y="7144"/>
                      <a:pt x="17621" y="7620"/>
                      <a:pt x="18764" y="8573"/>
                    </a:cubicBezTo>
                    <a:cubicBezTo>
                      <a:pt x="19907" y="9525"/>
                      <a:pt x="20574" y="10954"/>
                      <a:pt x="20860" y="12764"/>
                    </a:cubicBezTo>
                    <a:lnTo>
                      <a:pt x="18193" y="13145"/>
                    </a:lnTo>
                    <a:cubicBezTo>
                      <a:pt x="17907" y="12002"/>
                      <a:pt x="17526" y="11049"/>
                      <a:pt x="16859" y="10478"/>
                    </a:cubicBezTo>
                    <a:cubicBezTo>
                      <a:pt x="16192" y="9906"/>
                      <a:pt x="15430" y="9620"/>
                      <a:pt x="14573" y="9620"/>
                    </a:cubicBezTo>
                    <a:cubicBezTo>
                      <a:pt x="13240" y="9620"/>
                      <a:pt x="12097" y="10192"/>
                      <a:pt x="11239" y="11240"/>
                    </a:cubicBezTo>
                    <a:cubicBezTo>
                      <a:pt x="10382" y="12287"/>
                      <a:pt x="10001" y="14002"/>
                      <a:pt x="10001" y="16383"/>
                    </a:cubicBezTo>
                    <a:cubicBezTo>
                      <a:pt x="10001" y="18764"/>
                      <a:pt x="10382" y="20479"/>
                      <a:pt x="11239" y="21527"/>
                    </a:cubicBezTo>
                    <a:cubicBezTo>
                      <a:pt x="12097" y="22574"/>
                      <a:pt x="13144" y="23146"/>
                      <a:pt x="14478" y="23146"/>
                    </a:cubicBezTo>
                    <a:cubicBezTo>
                      <a:pt x="15526" y="23146"/>
                      <a:pt x="16478" y="22765"/>
                      <a:pt x="17145" y="22098"/>
                    </a:cubicBezTo>
                    <a:cubicBezTo>
                      <a:pt x="17907" y="21336"/>
                      <a:pt x="18288" y="20288"/>
                      <a:pt x="18478" y="18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7" name="자유형: 도형 626">
                <a:extLst>
                  <a:ext uri="{FF2B5EF4-FFF2-40B4-BE49-F238E27FC236}">
                    <a16:creationId xmlns:a16="http://schemas.microsoft.com/office/drawing/2014/main" id="{0D65571F-DE31-434F-B0CE-7B6C17C381D4}"/>
                  </a:ext>
                </a:extLst>
              </p:cNvPr>
              <p:cNvSpPr/>
              <p:nvPr/>
            </p:nvSpPr>
            <p:spPr>
              <a:xfrm>
                <a:off x="6788081" y="2550865"/>
                <a:ext cx="28575" cy="28575"/>
              </a:xfrm>
              <a:custGeom>
                <a:avLst/>
                <a:gdLst>
                  <a:gd name="connsiteX0" fmla="*/ 18669 w 28575"/>
                  <a:gd name="connsiteY0" fmla="*/ 23146 h 28575"/>
                  <a:gd name="connsiteX1" fmla="*/ 15716 w 28575"/>
                  <a:gd name="connsiteY1" fmla="*/ 25146 h 28575"/>
                  <a:gd name="connsiteX2" fmla="*/ 12668 w 28575"/>
                  <a:gd name="connsiteY2" fmla="*/ 25717 h 28575"/>
                  <a:gd name="connsiteX3" fmla="*/ 8573 w 28575"/>
                  <a:gd name="connsiteY3" fmla="*/ 24289 h 28575"/>
                  <a:gd name="connsiteX4" fmla="*/ 7144 w 28575"/>
                  <a:gd name="connsiteY4" fmla="*/ 20669 h 28575"/>
                  <a:gd name="connsiteX5" fmla="*/ 7715 w 28575"/>
                  <a:gd name="connsiteY5" fmla="*/ 18288 h 28575"/>
                  <a:gd name="connsiteX6" fmla="*/ 9144 w 28575"/>
                  <a:gd name="connsiteY6" fmla="*/ 16573 h 28575"/>
                  <a:gd name="connsiteX7" fmla="*/ 11144 w 28575"/>
                  <a:gd name="connsiteY7" fmla="*/ 15621 h 28575"/>
                  <a:gd name="connsiteX8" fmla="*/ 13621 w 28575"/>
                  <a:gd name="connsiteY8" fmla="*/ 15145 h 28575"/>
                  <a:gd name="connsiteX9" fmla="*/ 18479 w 28575"/>
                  <a:gd name="connsiteY9" fmla="*/ 14097 h 28575"/>
                  <a:gd name="connsiteX10" fmla="*/ 18479 w 28575"/>
                  <a:gd name="connsiteY10" fmla="*/ 13335 h 28575"/>
                  <a:gd name="connsiteX11" fmla="*/ 17717 w 28575"/>
                  <a:gd name="connsiteY11" fmla="*/ 10763 h 28575"/>
                  <a:gd name="connsiteX12" fmla="*/ 14573 w 28575"/>
                  <a:gd name="connsiteY12" fmla="*/ 9715 h 28575"/>
                  <a:gd name="connsiteX13" fmla="*/ 11716 w 28575"/>
                  <a:gd name="connsiteY13" fmla="*/ 10477 h 28575"/>
                  <a:gd name="connsiteX14" fmla="*/ 10382 w 28575"/>
                  <a:gd name="connsiteY14" fmla="*/ 13049 h 28575"/>
                  <a:gd name="connsiteX15" fmla="*/ 7620 w 28575"/>
                  <a:gd name="connsiteY15" fmla="*/ 12668 h 28575"/>
                  <a:gd name="connsiteX16" fmla="*/ 8858 w 28575"/>
                  <a:gd name="connsiteY16" fmla="*/ 9620 h 28575"/>
                  <a:gd name="connsiteX17" fmla="*/ 11240 w 28575"/>
                  <a:gd name="connsiteY17" fmla="*/ 7810 h 28575"/>
                  <a:gd name="connsiteX18" fmla="*/ 14954 w 28575"/>
                  <a:gd name="connsiteY18" fmla="*/ 7144 h 28575"/>
                  <a:gd name="connsiteX19" fmla="*/ 18288 w 28575"/>
                  <a:gd name="connsiteY19" fmla="*/ 7715 h 28575"/>
                  <a:gd name="connsiteX20" fmla="*/ 20193 w 28575"/>
                  <a:gd name="connsiteY20" fmla="*/ 9049 h 28575"/>
                  <a:gd name="connsiteX21" fmla="*/ 21050 w 28575"/>
                  <a:gd name="connsiteY21" fmla="*/ 11049 h 28575"/>
                  <a:gd name="connsiteX22" fmla="*/ 21146 w 28575"/>
                  <a:gd name="connsiteY22" fmla="*/ 13811 h 28575"/>
                  <a:gd name="connsiteX23" fmla="*/ 21146 w 28575"/>
                  <a:gd name="connsiteY23" fmla="*/ 17812 h 28575"/>
                  <a:gd name="connsiteX24" fmla="*/ 21336 w 28575"/>
                  <a:gd name="connsiteY24" fmla="*/ 23050 h 28575"/>
                  <a:gd name="connsiteX25" fmla="*/ 22003 w 28575"/>
                  <a:gd name="connsiteY25" fmla="*/ 25146 h 28575"/>
                  <a:gd name="connsiteX26" fmla="*/ 19241 w 28575"/>
                  <a:gd name="connsiteY26" fmla="*/ 25146 h 28575"/>
                  <a:gd name="connsiteX27" fmla="*/ 18574 w 28575"/>
                  <a:gd name="connsiteY27" fmla="*/ 22955 h 28575"/>
                  <a:gd name="connsiteX28" fmla="*/ 18479 w 28575"/>
                  <a:gd name="connsiteY28" fmla="*/ 16478 h 28575"/>
                  <a:gd name="connsiteX29" fmla="*/ 14002 w 28575"/>
                  <a:gd name="connsiteY29" fmla="*/ 17621 h 28575"/>
                  <a:gd name="connsiteX30" fmla="*/ 11621 w 28575"/>
                  <a:gd name="connsiteY30" fmla="*/ 18193 h 28575"/>
                  <a:gd name="connsiteX31" fmla="*/ 10573 w 28575"/>
                  <a:gd name="connsiteY31" fmla="*/ 19145 h 28575"/>
                  <a:gd name="connsiteX32" fmla="*/ 10192 w 28575"/>
                  <a:gd name="connsiteY32" fmla="*/ 20574 h 28575"/>
                  <a:gd name="connsiteX33" fmla="*/ 11049 w 28575"/>
                  <a:gd name="connsiteY33" fmla="*/ 22574 h 28575"/>
                  <a:gd name="connsiteX34" fmla="*/ 13525 w 28575"/>
                  <a:gd name="connsiteY34" fmla="*/ 23336 h 28575"/>
                  <a:gd name="connsiteX35" fmla="*/ 16383 w 28575"/>
                  <a:gd name="connsiteY35" fmla="*/ 22574 h 28575"/>
                  <a:gd name="connsiteX36" fmla="*/ 18193 w 28575"/>
                  <a:gd name="connsiteY36" fmla="*/ 20479 h 28575"/>
                  <a:gd name="connsiteX37" fmla="*/ 18669 w 28575"/>
                  <a:gd name="connsiteY37" fmla="*/ 17431 h 28575"/>
                  <a:gd name="connsiteX38" fmla="*/ 18669 w 28575"/>
                  <a:gd name="connsiteY38" fmla="*/ 1628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28575" h="28575">
                    <a:moveTo>
                      <a:pt x="18669" y="23146"/>
                    </a:moveTo>
                    <a:cubicBezTo>
                      <a:pt x="17717" y="24098"/>
                      <a:pt x="16669" y="24765"/>
                      <a:pt x="15716" y="25146"/>
                    </a:cubicBezTo>
                    <a:cubicBezTo>
                      <a:pt x="14764" y="25527"/>
                      <a:pt x="13811" y="25717"/>
                      <a:pt x="12668" y="25717"/>
                    </a:cubicBezTo>
                    <a:cubicBezTo>
                      <a:pt x="10858" y="25717"/>
                      <a:pt x="9525" y="25241"/>
                      <a:pt x="8573" y="24289"/>
                    </a:cubicBezTo>
                    <a:cubicBezTo>
                      <a:pt x="7620" y="23336"/>
                      <a:pt x="7144" y="22098"/>
                      <a:pt x="7144" y="20669"/>
                    </a:cubicBezTo>
                    <a:cubicBezTo>
                      <a:pt x="7144" y="19812"/>
                      <a:pt x="7334" y="19050"/>
                      <a:pt x="7715" y="18288"/>
                    </a:cubicBezTo>
                    <a:cubicBezTo>
                      <a:pt x="8096" y="17526"/>
                      <a:pt x="8573" y="16954"/>
                      <a:pt x="9144" y="16573"/>
                    </a:cubicBezTo>
                    <a:cubicBezTo>
                      <a:pt x="9716" y="16192"/>
                      <a:pt x="10382" y="15812"/>
                      <a:pt x="11144" y="15621"/>
                    </a:cubicBezTo>
                    <a:cubicBezTo>
                      <a:pt x="11716" y="15431"/>
                      <a:pt x="12478" y="15335"/>
                      <a:pt x="13621" y="15145"/>
                    </a:cubicBezTo>
                    <a:cubicBezTo>
                      <a:pt x="15812" y="14859"/>
                      <a:pt x="17526" y="14478"/>
                      <a:pt x="18479" y="14097"/>
                    </a:cubicBezTo>
                    <a:cubicBezTo>
                      <a:pt x="18479" y="13716"/>
                      <a:pt x="18479" y="13430"/>
                      <a:pt x="18479" y="13335"/>
                    </a:cubicBezTo>
                    <a:cubicBezTo>
                      <a:pt x="18479" y="12097"/>
                      <a:pt x="18193" y="11240"/>
                      <a:pt x="17717" y="10763"/>
                    </a:cubicBezTo>
                    <a:cubicBezTo>
                      <a:pt x="17050" y="10096"/>
                      <a:pt x="16002" y="9715"/>
                      <a:pt x="14573" y="9715"/>
                    </a:cubicBezTo>
                    <a:cubicBezTo>
                      <a:pt x="13240" y="9715"/>
                      <a:pt x="12287" y="10001"/>
                      <a:pt x="11716" y="10477"/>
                    </a:cubicBezTo>
                    <a:cubicBezTo>
                      <a:pt x="11144" y="10954"/>
                      <a:pt x="10668" y="11811"/>
                      <a:pt x="10382" y="13049"/>
                    </a:cubicBezTo>
                    <a:lnTo>
                      <a:pt x="7620" y="12668"/>
                    </a:lnTo>
                    <a:cubicBezTo>
                      <a:pt x="7906" y="11430"/>
                      <a:pt x="8287" y="10382"/>
                      <a:pt x="8858" y="9620"/>
                    </a:cubicBezTo>
                    <a:cubicBezTo>
                      <a:pt x="9430" y="8858"/>
                      <a:pt x="10192" y="8287"/>
                      <a:pt x="11240" y="7810"/>
                    </a:cubicBezTo>
                    <a:cubicBezTo>
                      <a:pt x="12287" y="7429"/>
                      <a:pt x="13525" y="7144"/>
                      <a:pt x="14954" y="7144"/>
                    </a:cubicBezTo>
                    <a:cubicBezTo>
                      <a:pt x="16383" y="7144"/>
                      <a:pt x="17431" y="7334"/>
                      <a:pt x="18288" y="7715"/>
                    </a:cubicBezTo>
                    <a:cubicBezTo>
                      <a:pt x="19145" y="8096"/>
                      <a:pt x="19812" y="8477"/>
                      <a:pt x="20193" y="9049"/>
                    </a:cubicBezTo>
                    <a:cubicBezTo>
                      <a:pt x="20574" y="9620"/>
                      <a:pt x="20860" y="10287"/>
                      <a:pt x="21050" y="11049"/>
                    </a:cubicBezTo>
                    <a:cubicBezTo>
                      <a:pt x="21050" y="11525"/>
                      <a:pt x="21146" y="12478"/>
                      <a:pt x="21146" y="13811"/>
                    </a:cubicBezTo>
                    <a:lnTo>
                      <a:pt x="21146" y="17812"/>
                    </a:lnTo>
                    <a:cubicBezTo>
                      <a:pt x="21146" y="20574"/>
                      <a:pt x="21146" y="22384"/>
                      <a:pt x="21336" y="23050"/>
                    </a:cubicBezTo>
                    <a:cubicBezTo>
                      <a:pt x="21431" y="23813"/>
                      <a:pt x="21717" y="24479"/>
                      <a:pt x="22003" y="25146"/>
                    </a:cubicBezTo>
                    <a:lnTo>
                      <a:pt x="19241" y="25146"/>
                    </a:lnTo>
                    <a:cubicBezTo>
                      <a:pt x="18955" y="24479"/>
                      <a:pt x="18669" y="23813"/>
                      <a:pt x="18574" y="22955"/>
                    </a:cubicBezTo>
                    <a:close/>
                    <a:moveTo>
                      <a:pt x="18479" y="16478"/>
                    </a:moveTo>
                    <a:cubicBezTo>
                      <a:pt x="17431" y="16954"/>
                      <a:pt x="16002" y="17335"/>
                      <a:pt x="14002" y="17621"/>
                    </a:cubicBezTo>
                    <a:cubicBezTo>
                      <a:pt x="12859" y="17812"/>
                      <a:pt x="12097" y="18002"/>
                      <a:pt x="11621" y="18193"/>
                    </a:cubicBezTo>
                    <a:cubicBezTo>
                      <a:pt x="11144" y="18383"/>
                      <a:pt x="10763" y="18764"/>
                      <a:pt x="10573" y="19145"/>
                    </a:cubicBezTo>
                    <a:cubicBezTo>
                      <a:pt x="10287" y="19526"/>
                      <a:pt x="10192" y="20002"/>
                      <a:pt x="10192" y="20574"/>
                    </a:cubicBezTo>
                    <a:cubicBezTo>
                      <a:pt x="10192" y="21336"/>
                      <a:pt x="10478" y="22003"/>
                      <a:pt x="11049" y="22574"/>
                    </a:cubicBezTo>
                    <a:cubicBezTo>
                      <a:pt x="11621" y="23146"/>
                      <a:pt x="12478" y="23336"/>
                      <a:pt x="13525" y="23336"/>
                    </a:cubicBezTo>
                    <a:cubicBezTo>
                      <a:pt x="14573" y="23336"/>
                      <a:pt x="15526" y="23050"/>
                      <a:pt x="16383" y="22574"/>
                    </a:cubicBezTo>
                    <a:cubicBezTo>
                      <a:pt x="17240" y="22098"/>
                      <a:pt x="17812" y="21336"/>
                      <a:pt x="18193" y="20479"/>
                    </a:cubicBezTo>
                    <a:cubicBezTo>
                      <a:pt x="18479" y="19812"/>
                      <a:pt x="18669" y="18764"/>
                      <a:pt x="18669" y="17431"/>
                    </a:cubicBezTo>
                    <a:lnTo>
                      <a:pt x="18669" y="1628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8" name="자유형: 도형 627">
                <a:extLst>
                  <a:ext uri="{FF2B5EF4-FFF2-40B4-BE49-F238E27FC236}">
                    <a16:creationId xmlns:a16="http://schemas.microsoft.com/office/drawing/2014/main" id="{E49D7F0D-5F96-4157-BA96-A15BB416E06B}"/>
                  </a:ext>
                </a:extLst>
              </p:cNvPr>
              <p:cNvSpPr/>
              <p:nvPr/>
            </p:nvSpPr>
            <p:spPr>
              <a:xfrm>
                <a:off x="6806941" y="2545341"/>
                <a:ext cx="19050" cy="38100"/>
              </a:xfrm>
              <a:custGeom>
                <a:avLst/>
                <a:gdLst>
                  <a:gd name="connsiteX0" fmla="*/ 14573 w 19050"/>
                  <a:gd name="connsiteY0" fmla="*/ 28194 h 38100"/>
                  <a:gd name="connsiteX1" fmla="*/ 14954 w 19050"/>
                  <a:gd name="connsiteY1" fmla="*/ 30861 h 38100"/>
                  <a:gd name="connsiteX2" fmla="*/ 12859 w 19050"/>
                  <a:gd name="connsiteY2" fmla="*/ 31147 h 38100"/>
                  <a:gd name="connsiteX3" fmla="*/ 10573 w 19050"/>
                  <a:gd name="connsiteY3" fmla="*/ 30671 h 38100"/>
                  <a:gd name="connsiteX4" fmla="*/ 9430 w 19050"/>
                  <a:gd name="connsiteY4" fmla="*/ 29337 h 38100"/>
                  <a:gd name="connsiteX5" fmla="*/ 9144 w 19050"/>
                  <a:gd name="connsiteY5" fmla="*/ 25813 h 38100"/>
                  <a:gd name="connsiteX6" fmla="*/ 9144 w 19050"/>
                  <a:gd name="connsiteY6" fmla="*/ 15716 h 38100"/>
                  <a:gd name="connsiteX7" fmla="*/ 7144 w 19050"/>
                  <a:gd name="connsiteY7" fmla="*/ 15716 h 38100"/>
                  <a:gd name="connsiteX8" fmla="*/ 7144 w 19050"/>
                  <a:gd name="connsiteY8" fmla="*/ 13335 h 38100"/>
                  <a:gd name="connsiteX9" fmla="*/ 9144 w 19050"/>
                  <a:gd name="connsiteY9" fmla="*/ 13335 h 38100"/>
                  <a:gd name="connsiteX10" fmla="*/ 9144 w 19050"/>
                  <a:gd name="connsiteY10" fmla="*/ 8954 h 38100"/>
                  <a:gd name="connsiteX11" fmla="*/ 11906 w 19050"/>
                  <a:gd name="connsiteY11" fmla="*/ 7144 h 38100"/>
                  <a:gd name="connsiteX12" fmla="*/ 11906 w 19050"/>
                  <a:gd name="connsiteY12" fmla="*/ 13335 h 38100"/>
                  <a:gd name="connsiteX13" fmla="*/ 14669 w 19050"/>
                  <a:gd name="connsiteY13" fmla="*/ 13335 h 38100"/>
                  <a:gd name="connsiteX14" fmla="*/ 14669 w 19050"/>
                  <a:gd name="connsiteY14" fmla="*/ 15716 h 38100"/>
                  <a:gd name="connsiteX15" fmla="*/ 11906 w 19050"/>
                  <a:gd name="connsiteY15" fmla="*/ 15716 h 38100"/>
                  <a:gd name="connsiteX16" fmla="*/ 11906 w 19050"/>
                  <a:gd name="connsiteY16" fmla="*/ 26003 h 38100"/>
                  <a:gd name="connsiteX17" fmla="*/ 12097 w 19050"/>
                  <a:gd name="connsiteY17" fmla="*/ 27623 h 38100"/>
                  <a:gd name="connsiteX18" fmla="*/ 12573 w 19050"/>
                  <a:gd name="connsiteY18" fmla="*/ 28194 h 38100"/>
                  <a:gd name="connsiteX19" fmla="*/ 13526 w 19050"/>
                  <a:gd name="connsiteY19" fmla="*/ 28385 h 38100"/>
                  <a:gd name="connsiteX20" fmla="*/ 14764 w 19050"/>
                  <a:gd name="connsiteY20" fmla="*/ 282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38100">
                    <a:moveTo>
                      <a:pt x="14573" y="28194"/>
                    </a:moveTo>
                    <a:lnTo>
                      <a:pt x="14954" y="30861"/>
                    </a:lnTo>
                    <a:cubicBezTo>
                      <a:pt x="14192" y="31052"/>
                      <a:pt x="13526" y="31147"/>
                      <a:pt x="12859" y="31147"/>
                    </a:cubicBezTo>
                    <a:cubicBezTo>
                      <a:pt x="11906" y="31147"/>
                      <a:pt x="11049" y="30956"/>
                      <a:pt x="10573" y="30671"/>
                    </a:cubicBezTo>
                    <a:cubicBezTo>
                      <a:pt x="10001" y="30290"/>
                      <a:pt x="9620" y="29908"/>
                      <a:pt x="9430" y="29337"/>
                    </a:cubicBezTo>
                    <a:cubicBezTo>
                      <a:pt x="9239" y="28766"/>
                      <a:pt x="9144" y="27623"/>
                      <a:pt x="9144" y="25813"/>
                    </a:cubicBezTo>
                    <a:lnTo>
                      <a:pt x="9144" y="15716"/>
                    </a:lnTo>
                    <a:lnTo>
                      <a:pt x="7144" y="15716"/>
                    </a:lnTo>
                    <a:lnTo>
                      <a:pt x="7144" y="13335"/>
                    </a:lnTo>
                    <a:lnTo>
                      <a:pt x="9144" y="13335"/>
                    </a:lnTo>
                    <a:lnTo>
                      <a:pt x="9144" y="8954"/>
                    </a:lnTo>
                    <a:lnTo>
                      <a:pt x="11906" y="7144"/>
                    </a:lnTo>
                    <a:lnTo>
                      <a:pt x="11906" y="13335"/>
                    </a:lnTo>
                    <a:lnTo>
                      <a:pt x="14669" y="13335"/>
                    </a:lnTo>
                    <a:lnTo>
                      <a:pt x="14669" y="15716"/>
                    </a:lnTo>
                    <a:lnTo>
                      <a:pt x="11906" y="15716"/>
                    </a:lnTo>
                    <a:lnTo>
                      <a:pt x="11906" y="26003"/>
                    </a:lnTo>
                    <a:cubicBezTo>
                      <a:pt x="11906" y="26860"/>
                      <a:pt x="11906" y="27432"/>
                      <a:pt x="12097" y="27623"/>
                    </a:cubicBezTo>
                    <a:cubicBezTo>
                      <a:pt x="12097" y="27908"/>
                      <a:pt x="12383" y="28099"/>
                      <a:pt x="12573" y="28194"/>
                    </a:cubicBezTo>
                    <a:cubicBezTo>
                      <a:pt x="12764" y="28385"/>
                      <a:pt x="13145" y="28385"/>
                      <a:pt x="13526" y="28385"/>
                    </a:cubicBezTo>
                    <a:cubicBezTo>
                      <a:pt x="13811" y="28385"/>
                      <a:pt x="14192" y="28385"/>
                      <a:pt x="14764" y="2828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29" name="자유형: 도형 628">
                <a:extLst>
                  <a:ext uri="{FF2B5EF4-FFF2-40B4-BE49-F238E27FC236}">
                    <a16:creationId xmlns:a16="http://schemas.microsoft.com/office/drawing/2014/main" id="{FE0497F1-1CCA-4700-B357-7D78DDC18956}"/>
                  </a:ext>
                </a:extLst>
              </p:cNvPr>
              <p:cNvSpPr/>
              <p:nvPr/>
            </p:nvSpPr>
            <p:spPr>
              <a:xfrm>
                <a:off x="6819323" y="2544770"/>
                <a:ext cx="9525" cy="38100"/>
              </a:xfrm>
              <a:custGeom>
                <a:avLst/>
                <a:gdLst>
                  <a:gd name="connsiteX0" fmla="*/ 7144 w 9525"/>
                  <a:gd name="connsiteY0" fmla="*/ 10573 h 38100"/>
                  <a:gd name="connsiteX1" fmla="*/ 7144 w 9525"/>
                  <a:gd name="connsiteY1" fmla="*/ 7144 h 38100"/>
                  <a:gd name="connsiteX2" fmla="*/ 9906 w 9525"/>
                  <a:gd name="connsiteY2" fmla="*/ 7144 h 38100"/>
                  <a:gd name="connsiteX3" fmla="*/ 9906 w 9525"/>
                  <a:gd name="connsiteY3" fmla="*/ 10573 h 38100"/>
                  <a:gd name="connsiteX4" fmla="*/ 7144 w 9525"/>
                  <a:gd name="connsiteY4" fmla="*/ 10573 h 38100"/>
                  <a:gd name="connsiteX5" fmla="*/ 7144 w 9525"/>
                  <a:gd name="connsiteY5" fmla="*/ 31528 h 38100"/>
                  <a:gd name="connsiteX6" fmla="*/ 7144 w 9525"/>
                  <a:gd name="connsiteY6" fmla="*/ 13906 h 38100"/>
                  <a:gd name="connsiteX7" fmla="*/ 9906 w 9525"/>
                  <a:gd name="connsiteY7" fmla="*/ 13906 h 38100"/>
                  <a:gd name="connsiteX8" fmla="*/ 9906 w 9525"/>
                  <a:gd name="connsiteY8" fmla="*/ 31528 h 38100"/>
                  <a:gd name="connsiteX9" fmla="*/ 7144 w 9525"/>
                  <a:gd name="connsiteY9" fmla="*/ 31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10573"/>
                    </a:lnTo>
                    <a:lnTo>
                      <a:pt x="7144" y="10573"/>
                    </a:lnTo>
                    <a:close/>
                    <a:moveTo>
                      <a:pt x="7144" y="31528"/>
                    </a:moveTo>
                    <a:lnTo>
                      <a:pt x="7144" y="13906"/>
                    </a:lnTo>
                    <a:lnTo>
                      <a:pt x="9906" y="13906"/>
                    </a:lnTo>
                    <a:lnTo>
                      <a:pt x="9906" y="31528"/>
                    </a:lnTo>
                    <a:lnTo>
                      <a:pt x="7144" y="3152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0" name="자유형: 도형 629">
                <a:extLst>
                  <a:ext uri="{FF2B5EF4-FFF2-40B4-BE49-F238E27FC236}">
                    <a16:creationId xmlns:a16="http://schemas.microsoft.com/office/drawing/2014/main" id="{D0974868-D005-4FB9-B6C5-1C7F08B2AF06}"/>
                  </a:ext>
                </a:extLst>
              </p:cNvPr>
              <p:cNvSpPr/>
              <p:nvPr/>
            </p:nvSpPr>
            <p:spPr>
              <a:xfrm>
                <a:off x="6826944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2" y="10668"/>
                      <a:pt x="9811" y="9144"/>
                    </a:cubicBezTo>
                    <a:cubicBezTo>
                      <a:pt x="11239" y="7811"/>
                      <a:pt x="12859" y="7144"/>
                      <a:pt x="14859" y="7144"/>
                    </a:cubicBezTo>
                    <a:cubicBezTo>
                      <a:pt x="17050" y="7144"/>
                      <a:pt x="18860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764" y="22765"/>
                      <a:pt x="19907" y="23717"/>
                      <a:pt x="18669" y="24479"/>
                    </a:cubicBezTo>
                    <a:cubicBezTo>
                      <a:pt x="17526" y="25241"/>
                      <a:pt x="16193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1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287" y="22574"/>
                      <a:pt x="13430" y="23146"/>
                      <a:pt x="14859" y="23146"/>
                    </a:cubicBezTo>
                    <a:cubicBezTo>
                      <a:pt x="16288" y="23146"/>
                      <a:pt x="17336" y="22574"/>
                      <a:pt x="18288" y="21431"/>
                    </a:cubicBezTo>
                    <a:cubicBezTo>
                      <a:pt x="19145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6" y="10192"/>
                      <a:pt x="16193" y="9620"/>
                      <a:pt x="14859" y="9620"/>
                    </a:cubicBezTo>
                    <a:cubicBezTo>
                      <a:pt x="13525" y="9620"/>
                      <a:pt x="12383" y="10192"/>
                      <a:pt x="11430" y="11335"/>
                    </a:cubicBezTo>
                    <a:cubicBezTo>
                      <a:pt x="10478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1" name="자유형: 도형 630">
                <a:extLst>
                  <a:ext uri="{FF2B5EF4-FFF2-40B4-BE49-F238E27FC236}">
                    <a16:creationId xmlns:a16="http://schemas.microsoft.com/office/drawing/2014/main" id="{19FD50F7-A9B6-49E0-8873-24656FF3D059}"/>
                  </a:ext>
                </a:extLst>
              </p:cNvPr>
              <p:cNvSpPr/>
              <p:nvPr/>
            </p:nvSpPr>
            <p:spPr>
              <a:xfrm>
                <a:off x="6847613" y="2550961"/>
                <a:ext cx="19050" cy="28575"/>
              </a:xfrm>
              <a:custGeom>
                <a:avLst/>
                <a:gdLst>
                  <a:gd name="connsiteX0" fmla="*/ 7144 w 19050"/>
                  <a:gd name="connsiteY0" fmla="*/ 25241 h 28575"/>
                  <a:gd name="connsiteX1" fmla="*/ 7144 w 19050"/>
                  <a:gd name="connsiteY1" fmla="*/ 7620 h 28575"/>
                  <a:gd name="connsiteX2" fmla="*/ 9620 w 19050"/>
                  <a:gd name="connsiteY2" fmla="*/ 7620 h 28575"/>
                  <a:gd name="connsiteX3" fmla="*/ 9620 w 19050"/>
                  <a:gd name="connsiteY3" fmla="*/ 10096 h 28575"/>
                  <a:gd name="connsiteX4" fmla="*/ 14764 w 19050"/>
                  <a:gd name="connsiteY4" fmla="*/ 7144 h 28575"/>
                  <a:gd name="connsiteX5" fmla="*/ 17431 w 19050"/>
                  <a:gd name="connsiteY5" fmla="*/ 7715 h 28575"/>
                  <a:gd name="connsiteX6" fmla="*/ 19240 w 19050"/>
                  <a:gd name="connsiteY6" fmla="*/ 9239 h 28575"/>
                  <a:gd name="connsiteX7" fmla="*/ 20098 w 19050"/>
                  <a:gd name="connsiteY7" fmla="*/ 11430 h 28575"/>
                  <a:gd name="connsiteX8" fmla="*/ 20288 w 19050"/>
                  <a:gd name="connsiteY8" fmla="*/ 14288 h 28575"/>
                  <a:gd name="connsiteX9" fmla="*/ 20288 w 19050"/>
                  <a:gd name="connsiteY9" fmla="*/ 25146 h 28575"/>
                  <a:gd name="connsiteX10" fmla="*/ 17526 w 19050"/>
                  <a:gd name="connsiteY10" fmla="*/ 25146 h 28575"/>
                  <a:gd name="connsiteX11" fmla="*/ 17526 w 19050"/>
                  <a:gd name="connsiteY11" fmla="*/ 14478 h 28575"/>
                  <a:gd name="connsiteX12" fmla="*/ 17240 w 19050"/>
                  <a:gd name="connsiteY12" fmla="*/ 11716 h 28575"/>
                  <a:gd name="connsiteX13" fmla="*/ 16097 w 19050"/>
                  <a:gd name="connsiteY13" fmla="*/ 10287 h 28575"/>
                  <a:gd name="connsiteX14" fmla="*/ 14192 w 19050"/>
                  <a:gd name="connsiteY14" fmla="*/ 9715 h 28575"/>
                  <a:gd name="connsiteX15" fmla="*/ 11239 w 19050"/>
                  <a:gd name="connsiteY15" fmla="*/ 10954 h 28575"/>
                  <a:gd name="connsiteX16" fmla="*/ 10001 w 19050"/>
                  <a:gd name="connsiteY16" fmla="*/ 15526 h 28575"/>
                  <a:gd name="connsiteX17" fmla="*/ 10001 w 19050"/>
                  <a:gd name="connsiteY17" fmla="*/ 25146 h 28575"/>
                  <a:gd name="connsiteX18" fmla="*/ 7239 w 19050"/>
                  <a:gd name="connsiteY18" fmla="*/ 2514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7144" y="25241"/>
                    </a:moveTo>
                    <a:lnTo>
                      <a:pt x="7144" y="7620"/>
                    </a:lnTo>
                    <a:lnTo>
                      <a:pt x="9620" y="7620"/>
                    </a:lnTo>
                    <a:lnTo>
                      <a:pt x="9620" y="10096"/>
                    </a:lnTo>
                    <a:cubicBezTo>
                      <a:pt x="10763" y="8192"/>
                      <a:pt x="12478" y="7144"/>
                      <a:pt x="14764" y="7144"/>
                    </a:cubicBezTo>
                    <a:cubicBezTo>
                      <a:pt x="15716" y="7144"/>
                      <a:pt x="16669" y="7334"/>
                      <a:pt x="17431" y="7715"/>
                    </a:cubicBezTo>
                    <a:cubicBezTo>
                      <a:pt x="18288" y="8096"/>
                      <a:pt x="18859" y="8573"/>
                      <a:pt x="19240" y="9239"/>
                    </a:cubicBezTo>
                    <a:cubicBezTo>
                      <a:pt x="19621" y="9811"/>
                      <a:pt x="19907" y="10573"/>
                      <a:pt x="20098" y="11430"/>
                    </a:cubicBezTo>
                    <a:cubicBezTo>
                      <a:pt x="20193" y="12001"/>
                      <a:pt x="20288" y="12954"/>
                      <a:pt x="20288" y="14288"/>
                    </a:cubicBezTo>
                    <a:lnTo>
                      <a:pt x="20288" y="25146"/>
                    </a:lnTo>
                    <a:lnTo>
                      <a:pt x="17526" y="25146"/>
                    </a:lnTo>
                    <a:lnTo>
                      <a:pt x="17526" y="14478"/>
                    </a:lnTo>
                    <a:cubicBezTo>
                      <a:pt x="17526" y="13240"/>
                      <a:pt x="17431" y="12382"/>
                      <a:pt x="17240" y="11716"/>
                    </a:cubicBezTo>
                    <a:cubicBezTo>
                      <a:pt x="17050" y="11144"/>
                      <a:pt x="16669" y="10668"/>
                      <a:pt x="16097" y="10287"/>
                    </a:cubicBezTo>
                    <a:cubicBezTo>
                      <a:pt x="15526" y="9906"/>
                      <a:pt x="14954" y="9715"/>
                      <a:pt x="14192" y="9715"/>
                    </a:cubicBezTo>
                    <a:cubicBezTo>
                      <a:pt x="13049" y="9715"/>
                      <a:pt x="12097" y="10096"/>
                      <a:pt x="11239" y="10954"/>
                    </a:cubicBezTo>
                    <a:cubicBezTo>
                      <a:pt x="10382" y="11716"/>
                      <a:pt x="10001" y="13335"/>
                      <a:pt x="10001" y="15526"/>
                    </a:cubicBezTo>
                    <a:lnTo>
                      <a:pt x="10001" y="25146"/>
                    </a:lnTo>
                    <a:lnTo>
                      <a:pt x="7239" y="2514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2" name="자유형: 도형 631">
                <a:extLst>
                  <a:ext uri="{FF2B5EF4-FFF2-40B4-BE49-F238E27FC236}">
                    <a16:creationId xmlns:a16="http://schemas.microsoft.com/office/drawing/2014/main" id="{D89E51BD-511C-4B67-B72C-2328A9CA98DD}"/>
                  </a:ext>
                </a:extLst>
              </p:cNvPr>
              <p:cNvSpPr/>
              <p:nvPr/>
            </p:nvSpPr>
            <p:spPr>
              <a:xfrm>
                <a:off x="6865901" y="2550865"/>
                <a:ext cx="19050" cy="28575"/>
              </a:xfrm>
              <a:custGeom>
                <a:avLst/>
                <a:gdLst>
                  <a:gd name="connsiteX0" fmla="*/ 7144 w 19050"/>
                  <a:gd name="connsiteY0" fmla="*/ 20002 h 28575"/>
                  <a:gd name="connsiteX1" fmla="*/ 9811 w 19050"/>
                  <a:gd name="connsiteY1" fmla="*/ 19621 h 28575"/>
                  <a:gd name="connsiteX2" fmla="*/ 11049 w 19050"/>
                  <a:gd name="connsiteY2" fmla="*/ 22384 h 28575"/>
                  <a:gd name="connsiteX3" fmla="*/ 13906 w 19050"/>
                  <a:gd name="connsiteY3" fmla="*/ 23336 h 28575"/>
                  <a:gd name="connsiteX4" fmla="*/ 16669 w 19050"/>
                  <a:gd name="connsiteY4" fmla="*/ 22479 h 28575"/>
                  <a:gd name="connsiteX5" fmla="*/ 17621 w 19050"/>
                  <a:gd name="connsiteY5" fmla="*/ 20479 h 28575"/>
                  <a:gd name="connsiteX6" fmla="*/ 16764 w 19050"/>
                  <a:gd name="connsiteY6" fmla="*/ 18860 h 28575"/>
                  <a:gd name="connsiteX7" fmla="*/ 14002 w 19050"/>
                  <a:gd name="connsiteY7" fmla="*/ 17812 h 28575"/>
                  <a:gd name="connsiteX8" fmla="*/ 9906 w 19050"/>
                  <a:gd name="connsiteY8" fmla="*/ 16383 h 28575"/>
                  <a:gd name="connsiteX9" fmla="*/ 8192 w 19050"/>
                  <a:gd name="connsiteY9" fmla="*/ 14669 h 28575"/>
                  <a:gd name="connsiteX10" fmla="*/ 7620 w 19050"/>
                  <a:gd name="connsiteY10" fmla="*/ 12287 h 28575"/>
                  <a:gd name="connsiteX11" fmla="*/ 8096 w 19050"/>
                  <a:gd name="connsiteY11" fmla="*/ 10096 h 28575"/>
                  <a:gd name="connsiteX12" fmla="*/ 9430 w 19050"/>
                  <a:gd name="connsiteY12" fmla="*/ 8382 h 28575"/>
                  <a:gd name="connsiteX13" fmla="*/ 11144 w 19050"/>
                  <a:gd name="connsiteY13" fmla="*/ 7525 h 28575"/>
                  <a:gd name="connsiteX14" fmla="*/ 13526 w 19050"/>
                  <a:gd name="connsiteY14" fmla="*/ 7144 h 28575"/>
                  <a:gd name="connsiteX15" fmla="*/ 16859 w 19050"/>
                  <a:gd name="connsiteY15" fmla="*/ 7715 h 28575"/>
                  <a:gd name="connsiteX16" fmla="*/ 18955 w 19050"/>
                  <a:gd name="connsiteY16" fmla="*/ 9335 h 28575"/>
                  <a:gd name="connsiteX17" fmla="*/ 19907 w 19050"/>
                  <a:gd name="connsiteY17" fmla="*/ 12097 h 28575"/>
                  <a:gd name="connsiteX18" fmla="*/ 17240 w 19050"/>
                  <a:gd name="connsiteY18" fmla="*/ 12478 h 28575"/>
                  <a:gd name="connsiteX19" fmla="*/ 16193 w 19050"/>
                  <a:gd name="connsiteY19" fmla="*/ 10382 h 28575"/>
                  <a:gd name="connsiteX20" fmla="*/ 13716 w 19050"/>
                  <a:gd name="connsiteY20" fmla="*/ 9620 h 28575"/>
                  <a:gd name="connsiteX21" fmla="*/ 11049 w 19050"/>
                  <a:gd name="connsiteY21" fmla="*/ 10287 h 28575"/>
                  <a:gd name="connsiteX22" fmla="*/ 10287 w 19050"/>
                  <a:gd name="connsiteY22" fmla="*/ 11906 h 28575"/>
                  <a:gd name="connsiteX23" fmla="*/ 10573 w 19050"/>
                  <a:gd name="connsiteY23" fmla="*/ 12954 h 28575"/>
                  <a:gd name="connsiteX24" fmla="*/ 11621 w 19050"/>
                  <a:gd name="connsiteY24" fmla="*/ 13716 h 28575"/>
                  <a:gd name="connsiteX25" fmla="*/ 14002 w 19050"/>
                  <a:gd name="connsiteY25" fmla="*/ 14478 h 28575"/>
                  <a:gd name="connsiteX26" fmla="*/ 18002 w 19050"/>
                  <a:gd name="connsiteY26" fmla="*/ 15907 h 28575"/>
                  <a:gd name="connsiteX27" fmla="*/ 19812 w 19050"/>
                  <a:gd name="connsiteY27" fmla="*/ 17431 h 28575"/>
                  <a:gd name="connsiteX28" fmla="*/ 20479 w 19050"/>
                  <a:gd name="connsiteY28" fmla="*/ 20002 h 28575"/>
                  <a:gd name="connsiteX29" fmla="*/ 19717 w 19050"/>
                  <a:gd name="connsiteY29" fmla="*/ 22860 h 28575"/>
                  <a:gd name="connsiteX30" fmla="*/ 17431 w 19050"/>
                  <a:gd name="connsiteY30" fmla="*/ 24860 h 28575"/>
                  <a:gd name="connsiteX31" fmla="*/ 14097 w 19050"/>
                  <a:gd name="connsiteY31" fmla="*/ 25622 h 28575"/>
                  <a:gd name="connsiteX32" fmla="*/ 9335 w 19050"/>
                  <a:gd name="connsiteY32" fmla="*/ 24194 h 28575"/>
                  <a:gd name="connsiteX33" fmla="*/ 7239 w 19050"/>
                  <a:gd name="connsiteY33" fmla="*/ 19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7144" y="20002"/>
                    </a:moveTo>
                    <a:lnTo>
                      <a:pt x="9811" y="19621"/>
                    </a:lnTo>
                    <a:cubicBezTo>
                      <a:pt x="10001" y="20860"/>
                      <a:pt x="10382" y="21717"/>
                      <a:pt x="11049" y="22384"/>
                    </a:cubicBezTo>
                    <a:cubicBezTo>
                      <a:pt x="11716" y="23050"/>
                      <a:pt x="12668" y="23336"/>
                      <a:pt x="13906" y="23336"/>
                    </a:cubicBezTo>
                    <a:cubicBezTo>
                      <a:pt x="15145" y="23336"/>
                      <a:pt x="16097" y="23050"/>
                      <a:pt x="16669" y="22479"/>
                    </a:cubicBezTo>
                    <a:cubicBezTo>
                      <a:pt x="17240" y="21908"/>
                      <a:pt x="17621" y="21241"/>
                      <a:pt x="17621" y="20479"/>
                    </a:cubicBezTo>
                    <a:cubicBezTo>
                      <a:pt x="17621" y="19812"/>
                      <a:pt x="17336" y="19240"/>
                      <a:pt x="16764" y="18860"/>
                    </a:cubicBezTo>
                    <a:cubicBezTo>
                      <a:pt x="16383" y="18574"/>
                      <a:pt x="15430" y="18288"/>
                      <a:pt x="14002" y="17812"/>
                    </a:cubicBezTo>
                    <a:cubicBezTo>
                      <a:pt x="12002" y="17240"/>
                      <a:pt x="10668" y="16764"/>
                      <a:pt x="9906" y="16383"/>
                    </a:cubicBezTo>
                    <a:cubicBezTo>
                      <a:pt x="9144" y="16002"/>
                      <a:pt x="8572" y="15431"/>
                      <a:pt x="8192" y="14669"/>
                    </a:cubicBezTo>
                    <a:cubicBezTo>
                      <a:pt x="7811" y="13906"/>
                      <a:pt x="7620" y="13144"/>
                      <a:pt x="7620" y="12287"/>
                    </a:cubicBezTo>
                    <a:cubicBezTo>
                      <a:pt x="7620" y="11525"/>
                      <a:pt x="7811" y="10763"/>
                      <a:pt x="8096" y="10096"/>
                    </a:cubicBezTo>
                    <a:cubicBezTo>
                      <a:pt x="8382" y="9430"/>
                      <a:pt x="8858" y="8858"/>
                      <a:pt x="9430" y="8382"/>
                    </a:cubicBezTo>
                    <a:cubicBezTo>
                      <a:pt x="9811" y="8001"/>
                      <a:pt x="10382" y="7715"/>
                      <a:pt x="11144" y="7525"/>
                    </a:cubicBezTo>
                    <a:cubicBezTo>
                      <a:pt x="11906" y="7334"/>
                      <a:pt x="12668" y="7144"/>
                      <a:pt x="13526" y="7144"/>
                    </a:cubicBezTo>
                    <a:cubicBezTo>
                      <a:pt x="14764" y="7144"/>
                      <a:pt x="15907" y="7334"/>
                      <a:pt x="16859" y="7715"/>
                    </a:cubicBezTo>
                    <a:cubicBezTo>
                      <a:pt x="17812" y="8096"/>
                      <a:pt x="18479" y="8668"/>
                      <a:pt x="18955" y="9335"/>
                    </a:cubicBezTo>
                    <a:cubicBezTo>
                      <a:pt x="19431" y="10001"/>
                      <a:pt x="19717" y="10954"/>
                      <a:pt x="19907" y="12097"/>
                    </a:cubicBezTo>
                    <a:lnTo>
                      <a:pt x="17240" y="12478"/>
                    </a:lnTo>
                    <a:cubicBezTo>
                      <a:pt x="17145" y="11525"/>
                      <a:pt x="16764" y="10858"/>
                      <a:pt x="16193" y="10382"/>
                    </a:cubicBezTo>
                    <a:cubicBezTo>
                      <a:pt x="15621" y="9906"/>
                      <a:pt x="14764" y="9620"/>
                      <a:pt x="13716" y="9620"/>
                    </a:cubicBezTo>
                    <a:cubicBezTo>
                      <a:pt x="12478" y="9620"/>
                      <a:pt x="11621" y="9811"/>
                      <a:pt x="11049" y="10287"/>
                    </a:cubicBezTo>
                    <a:cubicBezTo>
                      <a:pt x="10478" y="10763"/>
                      <a:pt x="10287" y="11240"/>
                      <a:pt x="10287" y="11906"/>
                    </a:cubicBezTo>
                    <a:cubicBezTo>
                      <a:pt x="10287" y="12287"/>
                      <a:pt x="10382" y="12668"/>
                      <a:pt x="10573" y="12954"/>
                    </a:cubicBezTo>
                    <a:cubicBezTo>
                      <a:pt x="10763" y="13240"/>
                      <a:pt x="11144" y="13525"/>
                      <a:pt x="11621" y="13716"/>
                    </a:cubicBezTo>
                    <a:cubicBezTo>
                      <a:pt x="11906" y="13811"/>
                      <a:pt x="12668" y="14097"/>
                      <a:pt x="14002" y="14478"/>
                    </a:cubicBezTo>
                    <a:cubicBezTo>
                      <a:pt x="15907" y="15050"/>
                      <a:pt x="17240" y="15526"/>
                      <a:pt x="18002" y="15907"/>
                    </a:cubicBezTo>
                    <a:cubicBezTo>
                      <a:pt x="18764" y="16288"/>
                      <a:pt x="19336" y="16764"/>
                      <a:pt x="19812" y="17431"/>
                    </a:cubicBezTo>
                    <a:cubicBezTo>
                      <a:pt x="20288" y="18098"/>
                      <a:pt x="20479" y="18955"/>
                      <a:pt x="20479" y="20002"/>
                    </a:cubicBezTo>
                    <a:cubicBezTo>
                      <a:pt x="20479" y="21050"/>
                      <a:pt x="20193" y="21908"/>
                      <a:pt x="19717" y="22860"/>
                    </a:cubicBezTo>
                    <a:cubicBezTo>
                      <a:pt x="19240" y="23717"/>
                      <a:pt x="18479" y="24384"/>
                      <a:pt x="17431" y="24860"/>
                    </a:cubicBezTo>
                    <a:cubicBezTo>
                      <a:pt x="16478" y="25337"/>
                      <a:pt x="15335" y="25622"/>
                      <a:pt x="14097" y="25622"/>
                    </a:cubicBezTo>
                    <a:cubicBezTo>
                      <a:pt x="12002" y="25622"/>
                      <a:pt x="10478" y="25146"/>
                      <a:pt x="9335" y="24194"/>
                    </a:cubicBezTo>
                    <a:cubicBezTo>
                      <a:pt x="8287" y="23241"/>
                      <a:pt x="7525" y="21812"/>
                      <a:pt x="7239" y="1990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3" name="자유형: 도형 632">
                <a:extLst>
                  <a:ext uri="{FF2B5EF4-FFF2-40B4-BE49-F238E27FC236}">
                    <a16:creationId xmlns:a16="http://schemas.microsoft.com/office/drawing/2014/main" id="{E7C39C84-E58F-411D-B908-2E4C6D8E9E1C}"/>
                  </a:ext>
                </a:extLst>
              </p:cNvPr>
              <p:cNvSpPr/>
              <p:nvPr/>
            </p:nvSpPr>
            <p:spPr>
              <a:xfrm>
                <a:off x="6892094" y="2544484"/>
                <a:ext cx="28575" cy="38100"/>
              </a:xfrm>
              <a:custGeom>
                <a:avLst/>
                <a:gdLst>
                  <a:gd name="connsiteX0" fmla="*/ 23813 w 28575"/>
                  <a:gd name="connsiteY0" fmla="*/ 23241 h 38100"/>
                  <a:gd name="connsiteX1" fmla="*/ 26765 w 28575"/>
                  <a:gd name="connsiteY1" fmla="*/ 24098 h 38100"/>
                  <a:gd name="connsiteX2" fmla="*/ 23431 w 28575"/>
                  <a:gd name="connsiteY2" fmla="*/ 30099 h 38100"/>
                  <a:gd name="connsiteX3" fmla="*/ 17526 w 28575"/>
                  <a:gd name="connsiteY3" fmla="*/ 32194 h 38100"/>
                  <a:gd name="connsiteX4" fmla="*/ 11716 w 28575"/>
                  <a:gd name="connsiteY4" fmla="*/ 30575 h 38100"/>
                  <a:gd name="connsiteX5" fmla="*/ 8287 w 28575"/>
                  <a:gd name="connsiteY5" fmla="*/ 25908 h 38100"/>
                  <a:gd name="connsiteX6" fmla="*/ 7144 w 28575"/>
                  <a:gd name="connsiteY6" fmla="*/ 19431 h 38100"/>
                  <a:gd name="connsiteX7" fmla="*/ 8477 w 28575"/>
                  <a:gd name="connsiteY7" fmla="*/ 12859 h 38100"/>
                  <a:gd name="connsiteX8" fmla="*/ 12287 w 28575"/>
                  <a:gd name="connsiteY8" fmla="*/ 8573 h 38100"/>
                  <a:gd name="connsiteX9" fmla="*/ 17717 w 28575"/>
                  <a:gd name="connsiteY9" fmla="*/ 7144 h 38100"/>
                  <a:gd name="connsiteX10" fmla="*/ 23336 w 28575"/>
                  <a:gd name="connsiteY10" fmla="*/ 8953 h 38100"/>
                  <a:gd name="connsiteX11" fmla="*/ 26479 w 28575"/>
                  <a:gd name="connsiteY11" fmla="*/ 14192 h 38100"/>
                  <a:gd name="connsiteX12" fmla="*/ 23622 w 28575"/>
                  <a:gd name="connsiteY12" fmla="*/ 14954 h 38100"/>
                  <a:gd name="connsiteX13" fmla="*/ 21336 w 28575"/>
                  <a:gd name="connsiteY13" fmla="*/ 11049 h 38100"/>
                  <a:gd name="connsiteX14" fmla="*/ 17621 w 28575"/>
                  <a:gd name="connsiteY14" fmla="*/ 9811 h 38100"/>
                  <a:gd name="connsiteX15" fmla="*/ 13335 w 28575"/>
                  <a:gd name="connsiteY15" fmla="*/ 11144 h 38100"/>
                  <a:gd name="connsiteX16" fmla="*/ 10954 w 28575"/>
                  <a:gd name="connsiteY16" fmla="*/ 14764 h 38100"/>
                  <a:gd name="connsiteX17" fmla="*/ 10287 w 28575"/>
                  <a:gd name="connsiteY17" fmla="*/ 19431 h 38100"/>
                  <a:gd name="connsiteX18" fmla="*/ 11144 w 28575"/>
                  <a:gd name="connsiteY18" fmla="*/ 24860 h 38100"/>
                  <a:gd name="connsiteX19" fmla="*/ 13716 w 28575"/>
                  <a:gd name="connsiteY19" fmla="*/ 28289 h 38100"/>
                  <a:gd name="connsiteX20" fmla="*/ 17526 w 28575"/>
                  <a:gd name="connsiteY20" fmla="*/ 29432 h 38100"/>
                  <a:gd name="connsiteX21" fmla="*/ 21717 w 28575"/>
                  <a:gd name="connsiteY21" fmla="*/ 27908 h 38100"/>
                  <a:gd name="connsiteX22" fmla="*/ 24003 w 28575"/>
                  <a:gd name="connsiteY22" fmla="*/ 2324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8575" h="38100">
                    <a:moveTo>
                      <a:pt x="23813" y="23241"/>
                    </a:moveTo>
                    <a:lnTo>
                      <a:pt x="26765" y="24098"/>
                    </a:lnTo>
                    <a:cubicBezTo>
                      <a:pt x="26098" y="26765"/>
                      <a:pt x="25051" y="28765"/>
                      <a:pt x="23431" y="30099"/>
                    </a:cubicBezTo>
                    <a:cubicBezTo>
                      <a:pt x="21812" y="31528"/>
                      <a:pt x="19907" y="32194"/>
                      <a:pt x="17526" y="32194"/>
                    </a:cubicBezTo>
                    <a:cubicBezTo>
                      <a:pt x="15145" y="32194"/>
                      <a:pt x="13145" y="31623"/>
                      <a:pt x="11716" y="30575"/>
                    </a:cubicBezTo>
                    <a:cubicBezTo>
                      <a:pt x="10192" y="29527"/>
                      <a:pt x="9049" y="28003"/>
                      <a:pt x="8287" y="25908"/>
                    </a:cubicBezTo>
                    <a:cubicBezTo>
                      <a:pt x="7525" y="23908"/>
                      <a:pt x="7144" y="21717"/>
                      <a:pt x="7144" y="19431"/>
                    </a:cubicBezTo>
                    <a:cubicBezTo>
                      <a:pt x="7144" y="16859"/>
                      <a:pt x="7620" y="14669"/>
                      <a:pt x="8477" y="12859"/>
                    </a:cubicBezTo>
                    <a:cubicBezTo>
                      <a:pt x="9335" y="10954"/>
                      <a:pt x="10668" y="9525"/>
                      <a:pt x="12287" y="8573"/>
                    </a:cubicBezTo>
                    <a:cubicBezTo>
                      <a:pt x="13906" y="7620"/>
                      <a:pt x="15716" y="7144"/>
                      <a:pt x="17717" y="7144"/>
                    </a:cubicBezTo>
                    <a:cubicBezTo>
                      <a:pt x="19907" y="7144"/>
                      <a:pt x="21812" y="7715"/>
                      <a:pt x="23336" y="8953"/>
                    </a:cubicBezTo>
                    <a:cubicBezTo>
                      <a:pt x="24860" y="10192"/>
                      <a:pt x="25908" y="11906"/>
                      <a:pt x="26479" y="14192"/>
                    </a:cubicBezTo>
                    <a:lnTo>
                      <a:pt x="23622" y="14954"/>
                    </a:lnTo>
                    <a:cubicBezTo>
                      <a:pt x="23146" y="13144"/>
                      <a:pt x="22384" y="11906"/>
                      <a:pt x="21336" y="11049"/>
                    </a:cubicBezTo>
                    <a:cubicBezTo>
                      <a:pt x="20384" y="10192"/>
                      <a:pt x="19145" y="9811"/>
                      <a:pt x="17621" y="9811"/>
                    </a:cubicBezTo>
                    <a:cubicBezTo>
                      <a:pt x="15907" y="9811"/>
                      <a:pt x="14478" y="10287"/>
                      <a:pt x="13335" y="11144"/>
                    </a:cubicBezTo>
                    <a:cubicBezTo>
                      <a:pt x="12192" y="12002"/>
                      <a:pt x="11430" y="13240"/>
                      <a:pt x="10954" y="14764"/>
                    </a:cubicBezTo>
                    <a:cubicBezTo>
                      <a:pt x="10478" y="16288"/>
                      <a:pt x="10287" y="17812"/>
                      <a:pt x="10287" y="19431"/>
                    </a:cubicBezTo>
                    <a:cubicBezTo>
                      <a:pt x="10287" y="21527"/>
                      <a:pt x="10573" y="23336"/>
                      <a:pt x="11144" y="24860"/>
                    </a:cubicBezTo>
                    <a:cubicBezTo>
                      <a:pt x="11716" y="26384"/>
                      <a:pt x="12573" y="27527"/>
                      <a:pt x="13716" y="28289"/>
                    </a:cubicBezTo>
                    <a:cubicBezTo>
                      <a:pt x="14859" y="29051"/>
                      <a:pt x="16097" y="29432"/>
                      <a:pt x="17526" y="29432"/>
                    </a:cubicBezTo>
                    <a:cubicBezTo>
                      <a:pt x="19145" y="29432"/>
                      <a:pt x="20574" y="28956"/>
                      <a:pt x="21717" y="27908"/>
                    </a:cubicBezTo>
                    <a:cubicBezTo>
                      <a:pt x="22860" y="26860"/>
                      <a:pt x="23622" y="25336"/>
                      <a:pt x="24003" y="23241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4" name="자유형: 도형 633">
                <a:extLst>
                  <a:ext uri="{FF2B5EF4-FFF2-40B4-BE49-F238E27FC236}">
                    <a16:creationId xmlns:a16="http://schemas.microsoft.com/office/drawing/2014/main" id="{7056452F-F53A-4A4F-89E6-011DF67D50A6}"/>
                  </a:ext>
                </a:extLst>
              </p:cNvPr>
              <p:cNvSpPr/>
              <p:nvPr/>
            </p:nvSpPr>
            <p:spPr>
              <a:xfrm>
                <a:off x="6916002" y="2551056"/>
                <a:ext cx="28575" cy="28575"/>
              </a:xfrm>
              <a:custGeom>
                <a:avLst/>
                <a:gdLst>
                  <a:gd name="connsiteX0" fmla="*/ 7334 w 28575"/>
                  <a:gd name="connsiteY0" fmla="*/ 16383 h 28575"/>
                  <a:gd name="connsiteX1" fmla="*/ 9811 w 28575"/>
                  <a:gd name="connsiteY1" fmla="*/ 9144 h 28575"/>
                  <a:gd name="connsiteX2" fmla="*/ 14859 w 28575"/>
                  <a:gd name="connsiteY2" fmla="*/ 7144 h 28575"/>
                  <a:gd name="connsiteX3" fmla="*/ 20288 w 28575"/>
                  <a:gd name="connsiteY3" fmla="*/ 9525 h 28575"/>
                  <a:gd name="connsiteX4" fmla="*/ 22384 w 28575"/>
                  <a:gd name="connsiteY4" fmla="*/ 16097 h 28575"/>
                  <a:gd name="connsiteX5" fmla="*/ 21431 w 28575"/>
                  <a:gd name="connsiteY5" fmla="*/ 21431 h 28575"/>
                  <a:gd name="connsiteX6" fmla="*/ 18669 w 28575"/>
                  <a:gd name="connsiteY6" fmla="*/ 24479 h 28575"/>
                  <a:gd name="connsiteX7" fmla="*/ 14764 w 28575"/>
                  <a:gd name="connsiteY7" fmla="*/ 25527 h 28575"/>
                  <a:gd name="connsiteX8" fmla="*/ 9239 w 28575"/>
                  <a:gd name="connsiteY8" fmla="*/ 23146 h 28575"/>
                  <a:gd name="connsiteX9" fmla="*/ 7144 w 28575"/>
                  <a:gd name="connsiteY9" fmla="*/ 16288 h 28575"/>
                  <a:gd name="connsiteX10" fmla="*/ 10096 w 28575"/>
                  <a:gd name="connsiteY10" fmla="*/ 16383 h 28575"/>
                  <a:gd name="connsiteX11" fmla="*/ 11430 w 28575"/>
                  <a:gd name="connsiteY11" fmla="*/ 21431 h 28575"/>
                  <a:gd name="connsiteX12" fmla="*/ 14859 w 28575"/>
                  <a:gd name="connsiteY12" fmla="*/ 23146 h 28575"/>
                  <a:gd name="connsiteX13" fmla="*/ 18288 w 28575"/>
                  <a:gd name="connsiteY13" fmla="*/ 21431 h 28575"/>
                  <a:gd name="connsiteX14" fmla="*/ 19621 w 28575"/>
                  <a:gd name="connsiteY14" fmla="*/ 16288 h 28575"/>
                  <a:gd name="connsiteX15" fmla="*/ 18288 w 28575"/>
                  <a:gd name="connsiteY15" fmla="*/ 11335 h 28575"/>
                  <a:gd name="connsiteX16" fmla="*/ 14859 w 28575"/>
                  <a:gd name="connsiteY16" fmla="*/ 9620 h 28575"/>
                  <a:gd name="connsiteX17" fmla="*/ 11430 w 28575"/>
                  <a:gd name="connsiteY17" fmla="*/ 11335 h 28575"/>
                  <a:gd name="connsiteX18" fmla="*/ 10096 w 28575"/>
                  <a:gd name="connsiteY18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7334" y="16383"/>
                    </a:moveTo>
                    <a:cubicBezTo>
                      <a:pt x="7334" y="13145"/>
                      <a:pt x="8191" y="10668"/>
                      <a:pt x="9811" y="9144"/>
                    </a:cubicBezTo>
                    <a:cubicBezTo>
                      <a:pt x="11239" y="7811"/>
                      <a:pt x="12859" y="7144"/>
                      <a:pt x="14859" y="7144"/>
                    </a:cubicBezTo>
                    <a:cubicBezTo>
                      <a:pt x="17050" y="7144"/>
                      <a:pt x="18859" y="7906"/>
                      <a:pt x="20288" y="9525"/>
                    </a:cubicBezTo>
                    <a:cubicBezTo>
                      <a:pt x="21717" y="11144"/>
                      <a:pt x="22384" y="13335"/>
                      <a:pt x="22384" y="16097"/>
                    </a:cubicBezTo>
                    <a:cubicBezTo>
                      <a:pt x="22384" y="18383"/>
                      <a:pt x="22098" y="20193"/>
                      <a:pt x="21431" y="21431"/>
                    </a:cubicBezTo>
                    <a:cubicBezTo>
                      <a:pt x="20764" y="22765"/>
                      <a:pt x="19907" y="23717"/>
                      <a:pt x="18669" y="24479"/>
                    </a:cubicBezTo>
                    <a:cubicBezTo>
                      <a:pt x="17431" y="25241"/>
                      <a:pt x="16192" y="25527"/>
                      <a:pt x="14764" y="25527"/>
                    </a:cubicBezTo>
                    <a:cubicBezTo>
                      <a:pt x="12478" y="25527"/>
                      <a:pt x="10668" y="24765"/>
                      <a:pt x="9239" y="23146"/>
                    </a:cubicBezTo>
                    <a:cubicBezTo>
                      <a:pt x="7811" y="21527"/>
                      <a:pt x="7144" y="19241"/>
                      <a:pt x="7144" y="16288"/>
                    </a:cubicBezTo>
                    <a:close/>
                    <a:moveTo>
                      <a:pt x="10096" y="16383"/>
                    </a:moveTo>
                    <a:cubicBezTo>
                      <a:pt x="10096" y="18669"/>
                      <a:pt x="10573" y="20288"/>
                      <a:pt x="11430" y="21431"/>
                    </a:cubicBezTo>
                    <a:cubicBezTo>
                      <a:pt x="12287" y="22574"/>
                      <a:pt x="13430" y="23146"/>
                      <a:pt x="14859" y="23146"/>
                    </a:cubicBezTo>
                    <a:cubicBezTo>
                      <a:pt x="16288" y="23146"/>
                      <a:pt x="17336" y="22574"/>
                      <a:pt x="18288" y="21431"/>
                    </a:cubicBezTo>
                    <a:cubicBezTo>
                      <a:pt x="19145" y="20288"/>
                      <a:pt x="19621" y="18574"/>
                      <a:pt x="19621" y="16288"/>
                    </a:cubicBezTo>
                    <a:cubicBezTo>
                      <a:pt x="19621" y="14097"/>
                      <a:pt x="19145" y="12478"/>
                      <a:pt x="18288" y="11335"/>
                    </a:cubicBezTo>
                    <a:cubicBezTo>
                      <a:pt x="17336" y="10192"/>
                      <a:pt x="16288" y="9620"/>
                      <a:pt x="14859" y="9620"/>
                    </a:cubicBezTo>
                    <a:cubicBezTo>
                      <a:pt x="13430" y="9620"/>
                      <a:pt x="12382" y="10192"/>
                      <a:pt x="11430" y="11335"/>
                    </a:cubicBezTo>
                    <a:cubicBezTo>
                      <a:pt x="10478" y="12478"/>
                      <a:pt x="10096" y="14097"/>
                      <a:pt x="10096" y="1638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5" name="자유형: 도형 634">
                <a:extLst>
                  <a:ext uri="{FF2B5EF4-FFF2-40B4-BE49-F238E27FC236}">
                    <a16:creationId xmlns:a16="http://schemas.microsoft.com/office/drawing/2014/main" id="{7A577170-B984-4DE3-86AF-4BE0CAB8C67D}"/>
                  </a:ext>
                </a:extLst>
              </p:cNvPr>
              <p:cNvSpPr/>
              <p:nvPr/>
            </p:nvSpPr>
            <p:spPr>
              <a:xfrm>
                <a:off x="6937338" y="2565629"/>
                <a:ext cx="9525" cy="9525"/>
              </a:xfrm>
              <a:custGeom>
                <a:avLst/>
                <a:gdLst>
                  <a:gd name="connsiteX0" fmla="*/ 7144 w 9525"/>
                  <a:gd name="connsiteY0" fmla="*/ 10573 h 9525"/>
                  <a:gd name="connsiteX1" fmla="*/ 7144 w 9525"/>
                  <a:gd name="connsiteY1" fmla="*/ 7144 h 9525"/>
                  <a:gd name="connsiteX2" fmla="*/ 10287 w 9525"/>
                  <a:gd name="connsiteY2" fmla="*/ 7144 h 9525"/>
                  <a:gd name="connsiteX3" fmla="*/ 10287 w 9525"/>
                  <a:gd name="connsiteY3" fmla="*/ 10573 h 9525"/>
                  <a:gd name="connsiteX4" fmla="*/ 7144 w 9525"/>
                  <a:gd name="connsiteY4" fmla="*/ 10573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7144" y="10573"/>
                    </a:move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0287" y="10573"/>
                    </a:lnTo>
                    <a:lnTo>
                      <a:pt x="7144" y="1057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6" name="자유형: 도형 635">
                <a:extLst>
                  <a:ext uri="{FF2B5EF4-FFF2-40B4-BE49-F238E27FC236}">
                    <a16:creationId xmlns:a16="http://schemas.microsoft.com/office/drawing/2014/main" id="{C9F7684A-1297-4CAE-9B0C-5ED9DC8EA9BA}"/>
                  </a:ext>
                </a:extLst>
              </p:cNvPr>
              <p:cNvSpPr/>
              <p:nvPr/>
            </p:nvSpPr>
            <p:spPr>
              <a:xfrm>
                <a:off x="6943529" y="2565629"/>
                <a:ext cx="9525" cy="19050"/>
              </a:xfrm>
              <a:custGeom>
                <a:avLst/>
                <a:gdLst>
                  <a:gd name="connsiteX0" fmla="*/ 7334 w 9525"/>
                  <a:gd name="connsiteY0" fmla="*/ 10573 h 19050"/>
                  <a:gd name="connsiteX1" fmla="*/ 7334 w 9525"/>
                  <a:gd name="connsiteY1" fmla="*/ 7144 h 19050"/>
                  <a:gd name="connsiteX2" fmla="*/ 10478 w 9525"/>
                  <a:gd name="connsiteY2" fmla="*/ 7144 h 19050"/>
                  <a:gd name="connsiteX3" fmla="*/ 10478 w 9525"/>
                  <a:gd name="connsiteY3" fmla="*/ 10573 h 19050"/>
                  <a:gd name="connsiteX4" fmla="*/ 9811 w 9525"/>
                  <a:gd name="connsiteY4" fmla="*/ 13621 h 19050"/>
                  <a:gd name="connsiteX5" fmla="*/ 7906 w 9525"/>
                  <a:gd name="connsiteY5" fmla="*/ 15430 h 19050"/>
                  <a:gd name="connsiteX6" fmla="*/ 7144 w 9525"/>
                  <a:gd name="connsiteY6" fmla="*/ 14288 h 19050"/>
                  <a:gd name="connsiteX7" fmla="*/ 8382 w 9525"/>
                  <a:gd name="connsiteY7" fmla="*/ 13049 h 19050"/>
                  <a:gd name="connsiteX8" fmla="*/ 8858 w 9525"/>
                  <a:gd name="connsiteY8" fmla="*/ 10668 h 19050"/>
                  <a:gd name="connsiteX9" fmla="*/ 7334 w 9525"/>
                  <a:gd name="connsiteY9" fmla="*/ 1066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19050">
                    <a:moveTo>
                      <a:pt x="7334" y="10573"/>
                    </a:moveTo>
                    <a:lnTo>
                      <a:pt x="7334" y="7144"/>
                    </a:lnTo>
                    <a:lnTo>
                      <a:pt x="10478" y="7144"/>
                    </a:lnTo>
                    <a:lnTo>
                      <a:pt x="10478" y="10573"/>
                    </a:lnTo>
                    <a:cubicBezTo>
                      <a:pt x="10478" y="11811"/>
                      <a:pt x="10287" y="12859"/>
                      <a:pt x="9811" y="13621"/>
                    </a:cubicBezTo>
                    <a:cubicBezTo>
                      <a:pt x="9430" y="14383"/>
                      <a:pt x="8763" y="14954"/>
                      <a:pt x="7906" y="15430"/>
                    </a:cubicBezTo>
                    <a:lnTo>
                      <a:pt x="7144" y="14288"/>
                    </a:lnTo>
                    <a:cubicBezTo>
                      <a:pt x="7715" y="14002"/>
                      <a:pt x="8192" y="13621"/>
                      <a:pt x="8382" y="13049"/>
                    </a:cubicBezTo>
                    <a:cubicBezTo>
                      <a:pt x="8668" y="12478"/>
                      <a:pt x="8858" y="11716"/>
                      <a:pt x="8858" y="10668"/>
                    </a:cubicBezTo>
                    <a:lnTo>
                      <a:pt x="7334" y="1066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7" name="자유형: 도형 636">
                <a:extLst>
                  <a:ext uri="{FF2B5EF4-FFF2-40B4-BE49-F238E27FC236}">
                    <a16:creationId xmlns:a16="http://schemas.microsoft.com/office/drawing/2014/main" id="{BCDD7F2A-4D9A-4F62-8035-79C5EB72B0BC}"/>
                  </a:ext>
                </a:extLst>
              </p:cNvPr>
              <p:cNvSpPr/>
              <p:nvPr/>
            </p:nvSpPr>
            <p:spPr>
              <a:xfrm>
                <a:off x="6954007" y="2544674"/>
                <a:ext cx="19050" cy="38100"/>
              </a:xfrm>
              <a:custGeom>
                <a:avLst/>
                <a:gdLst>
                  <a:gd name="connsiteX0" fmla="*/ 7144 w 19050"/>
                  <a:gd name="connsiteY0" fmla="*/ 31528 h 38100"/>
                  <a:gd name="connsiteX1" fmla="*/ 7144 w 19050"/>
                  <a:gd name="connsiteY1" fmla="*/ 7144 h 38100"/>
                  <a:gd name="connsiteX2" fmla="*/ 10096 w 19050"/>
                  <a:gd name="connsiteY2" fmla="*/ 7144 h 38100"/>
                  <a:gd name="connsiteX3" fmla="*/ 10096 w 19050"/>
                  <a:gd name="connsiteY3" fmla="*/ 28575 h 38100"/>
                  <a:gd name="connsiteX4" fmla="*/ 21050 w 19050"/>
                  <a:gd name="connsiteY4" fmla="*/ 28575 h 38100"/>
                  <a:gd name="connsiteX5" fmla="*/ 21050 w 19050"/>
                  <a:gd name="connsiteY5" fmla="*/ 31433 h 38100"/>
                  <a:gd name="connsiteX6" fmla="*/ 7144 w 19050"/>
                  <a:gd name="connsiteY6" fmla="*/ 3143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38100">
                    <a:moveTo>
                      <a:pt x="7144" y="31528"/>
                    </a:moveTo>
                    <a:lnTo>
                      <a:pt x="7144" y="7144"/>
                    </a:lnTo>
                    <a:lnTo>
                      <a:pt x="10096" y="7144"/>
                    </a:lnTo>
                    <a:lnTo>
                      <a:pt x="10096" y="28575"/>
                    </a:lnTo>
                    <a:lnTo>
                      <a:pt x="21050" y="28575"/>
                    </a:lnTo>
                    <a:lnTo>
                      <a:pt x="21050" y="31433"/>
                    </a:lnTo>
                    <a:lnTo>
                      <a:pt x="7144" y="3143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8" name="자유형: 도형 637">
                <a:extLst>
                  <a:ext uri="{FF2B5EF4-FFF2-40B4-BE49-F238E27FC236}">
                    <a16:creationId xmlns:a16="http://schemas.microsoft.com/office/drawing/2014/main" id="{BA1FF445-28B1-4E86-B416-145A3C40FD67}"/>
                  </a:ext>
                </a:extLst>
              </p:cNvPr>
              <p:cNvSpPr/>
              <p:nvPr/>
            </p:nvSpPr>
            <p:spPr>
              <a:xfrm>
                <a:off x="6971628" y="2545341"/>
                <a:ext cx="19050" cy="38100"/>
              </a:xfrm>
              <a:custGeom>
                <a:avLst/>
                <a:gdLst>
                  <a:gd name="connsiteX0" fmla="*/ 14669 w 19050"/>
                  <a:gd name="connsiteY0" fmla="*/ 28194 h 38100"/>
                  <a:gd name="connsiteX1" fmla="*/ 15049 w 19050"/>
                  <a:gd name="connsiteY1" fmla="*/ 30861 h 38100"/>
                  <a:gd name="connsiteX2" fmla="*/ 12954 w 19050"/>
                  <a:gd name="connsiteY2" fmla="*/ 31147 h 38100"/>
                  <a:gd name="connsiteX3" fmla="*/ 10668 w 19050"/>
                  <a:gd name="connsiteY3" fmla="*/ 30671 h 38100"/>
                  <a:gd name="connsiteX4" fmla="*/ 9525 w 19050"/>
                  <a:gd name="connsiteY4" fmla="*/ 29337 h 38100"/>
                  <a:gd name="connsiteX5" fmla="*/ 9144 w 19050"/>
                  <a:gd name="connsiteY5" fmla="*/ 25813 h 38100"/>
                  <a:gd name="connsiteX6" fmla="*/ 9144 w 19050"/>
                  <a:gd name="connsiteY6" fmla="*/ 15716 h 38100"/>
                  <a:gd name="connsiteX7" fmla="*/ 7144 w 19050"/>
                  <a:gd name="connsiteY7" fmla="*/ 15716 h 38100"/>
                  <a:gd name="connsiteX8" fmla="*/ 7144 w 19050"/>
                  <a:gd name="connsiteY8" fmla="*/ 13335 h 38100"/>
                  <a:gd name="connsiteX9" fmla="*/ 9144 w 19050"/>
                  <a:gd name="connsiteY9" fmla="*/ 13335 h 38100"/>
                  <a:gd name="connsiteX10" fmla="*/ 9144 w 19050"/>
                  <a:gd name="connsiteY10" fmla="*/ 8954 h 38100"/>
                  <a:gd name="connsiteX11" fmla="*/ 11906 w 19050"/>
                  <a:gd name="connsiteY11" fmla="*/ 7144 h 38100"/>
                  <a:gd name="connsiteX12" fmla="*/ 11906 w 19050"/>
                  <a:gd name="connsiteY12" fmla="*/ 13335 h 38100"/>
                  <a:gd name="connsiteX13" fmla="*/ 14669 w 19050"/>
                  <a:gd name="connsiteY13" fmla="*/ 13335 h 38100"/>
                  <a:gd name="connsiteX14" fmla="*/ 14669 w 19050"/>
                  <a:gd name="connsiteY14" fmla="*/ 15716 h 38100"/>
                  <a:gd name="connsiteX15" fmla="*/ 11906 w 19050"/>
                  <a:gd name="connsiteY15" fmla="*/ 15716 h 38100"/>
                  <a:gd name="connsiteX16" fmla="*/ 11906 w 19050"/>
                  <a:gd name="connsiteY16" fmla="*/ 26003 h 38100"/>
                  <a:gd name="connsiteX17" fmla="*/ 12002 w 19050"/>
                  <a:gd name="connsiteY17" fmla="*/ 27623 h 38100"/>
                  <a:gd name="connsiteX18" fmla="*/ 12478 w 19050"/>
                  <a:gd name="connsiteY18" fmla="*/ 28194 h 38100"/>
                  <a:gd name="connsiteX19" fmla="*/ 13430 w 19050"/>
                  <a:gd name="connsiteY19" fmla="*/ 28385 h 38100"/>
                  <a:gd name="connsiteX20" fmla="*/ 14669 w 19050"/>
                  <a:gd name="connsiteY20" fmla="*/ 2828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38100">
                    <a:moveTo>
                      <a:pt x="14669" y="28194"/>
                    </a:moveTo>
                    <a:lnTo>
                      <a:pt x="15049" y="30861"/>
                    </a:lnTo>
                    <a:cubicBezTo>
                      <a:pt x="14288" y="31052"/>
                      <a:pt x="13621" y="31147"/>
                      <a:pt x="12954" y="31147"/>
                    </a:cubicBezTo>
                    <a:cubicBezTo>
                      <a:pt x="12002" y="31147"/>
                      <a:pt x="11239" y="30956"/>
                      <a:pt x="10668" y="30671"/>
                    </a:cubicBezTo>
                    <a:cubicBezTo>
                      <a:pt x="10096" y="30290"/>
                      <a:pt x="9715" y="29908"/>
                      <a:pt x="9525" y="29337"/>
                    </a:cubicBezTo>
                    <a:cubicBezTo>
                      <a:pt x="9335" y="28766"/>
                      <a:pt x="9144" y="27623"/>
                      <a:pt x="9144" y="25813"/>
                    </a:cubicBezTo>
                    <a:lnTo>
                      <a:pt x="9144" y="15716"/>
                    </a:lnTo>
                    <a:lnTo>
                      <a:pt x="7144" y="15716"/>
                    </a:lnTo>
                    <a:lnTo>
                      <a:pt x="7144" y="13335"/>
                    </a:lnTo>
                    <a:lnTo>
                      <a:pt x="9144" y="13335"/>
                    </a:lnTo>
                    <a:lnTo>
                      <a:pt x="9144" y="8954"/>
                    </a:lnTo>
                    <a:lnTo>
                      <a:pt x="11906" y="7144"/>
                    </a:lnTo>
                    <a:lnTo>
                      <a:pt x="11906" y="13335"/>
                    </a:lnTo>
                    <a:lnTo>
                      <a:pt x="14669" y="13335"/>
                    </a:lnTo>
                    <a:lnTo>
                      <a:pt x="14669" y="15716"/>
                    </a:lnTo>
                    <a:lnTo>
                      <a:pt x="11906" y="15716"/>
                    </a:lnTo>
                    <a:lnTo>
                      <a:pt x="11906" y="26003"/>
                    </a:lnTo>
                    <a:cubicBezTo>
                      <a:pt x="11906" y="26860"/>
                      <a:pt x="11906" y="27432"/>
                      <a:pt x="12002" y="27623"/>
                    </a:cubicBezTo>
                    <a:cubicBezTo>
                      <a:pt x="12002" y="27908"/>
                      <a:pt x="12287" y="28099"/>
                      <a:pt x="12478" y="28194"/>
                    </a:cubicBezTo>
                    <a:cubicBezTo>
                      <a:pt x="12668" y="28385"/>
                      <a:pt x="13049" y="28385"/>
                      <a:pt x="13430" y="28385"/>
                    </a:cubicBezTo>
                    <a:cubicBezTo>
                      <a:pt x="13716" y="28385"/>
                      <a:pt x="14192" y="28385"/>
                      <a:pt x="14669" y="2828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39" name="자유형: 도형 638">
                <a:extLst>
                  <a:ext uri="{FF2B5EF4-FFF2-40B4-BE49-F238E27FC236}">
                    <a16:creationId xmlns:a16="http://schemas.microsoft.com/office/drawing/2014/main" id="{13569FB2-90DF-4C5C-B3EE-A18F7590B11F}"/>
                  </a:ext>
                </a:extLst>
              </p:cNvPr>
              <p:cNvSpPr/>
              <p:nvPr/>
            </p:nvSpPr>
            <p:spPr>
              <a:xfrm>
                <a:off x="6983058" y="2544770"/>
                <a:ext cx="19050" cy="38100"/>
              </a:xfrm>
              <a:custGeom>
                <a:avLst/>
                <a:gdLst>
                  <a:gd name="connsiteX0" fmla="*/ 18478 w 19050"/>
                  <a:gd name="connsiteY0" fmla="*/ 31433 h 38100"/>
                  <a:gd name="connsiteX1" fmla="*/ 18478 w 19050"/>
                  <a:gd name="connsiteY1" fmla="*/ 29242 h 38100"/>
                  <a:gd name="connsiteX2" fmla="*/ 14001 w 19050"/>
                  <a:gd name="connsiteY2" fmla="*/ 31813 h 38100"/>
                  <a:gd name="connsiteX3" fmla="*/ 10477 w 19050"/>
                  <a:gd name="connsiteY3" fmla="*/ 30671 h 38100"/>
                  <a:gd name="connsiteX4" fmla="*/ 8001 w 19050"/>
                  <a:gd name="connsiteY4" fmla="*/ 27432 h 38100"/>
                  <a:gd name="connsiteX5" fmla="*/ 7144 w 19050"/>
                  <a:gd name="connsiteY5" fmla="*/ 22669 h 38100"/>
                  <a:gd name="connsiteX6" fmla="*/ 7906 w 19050"/>
                  <a:gd name="connsiteY6" fmla="*/ 17907 h 38100"/>
                  <a:gd name="connsiteX7" fmla="*/ 10287 w 19050"/>
                  <a:gd name="connsiteY7" fmla="*/ 14573 h 38100"/>
                  <a:gd name="connsiteX8" fmla="*/ 13906 w 19050"/>
                  <a:gd name="connsiteY8" fmla="*/ 13430 h 38100"/>
                  <a:gd name="connsiteX9" fmla="*/ 16478 w 19050"/>
                  <a:gd name="connsiteY9" fmla="*/ 14097 h 38100"/>
                  <a:gd name="connsiteX10" fmla="*/ 18383 w 19050"/>
                  <a:gd name="connsiteY10" fmla="*/ 15907 h 38100"/>
                  <a:gd name="connsiteX11" fmla="*/ 18383 w 19050"/>
                  <a:gd name="connsiteY11" fmla="*/ 7144 h 38100"/>
                  <a:gd name="connsiteX12" fmla="*/ 21145 w 19050"/>
                  <a:gd name="connsiteY12" fmla="*/ 7144 h 38100"/>
                  <a:gd name="connsiteX13" fmla="*/ 21145 w 19050"/>
                  <a:gd name="connsiteY13" fmla="*/ 31528 h 38100"/>
                  <a:gd name="connsiteX14" fmla="*/ 18574 w 19050"/>
                  <a:gd name="connsiteY14" fmla="*/ 31528 h 38100"/>
                  <a:gd name="connsiteX15" fmla="*/ 9811 w 19050"/>
                  <a:gd name="connsiteY15" fmla="*/ 22669 h 38100"/>
                  <a:gd name="connsiteX16" fmla="*/ 11144 w 19050"/>
                  <a:gd name="connsiteY16" fmla="*/ 27718 h 38100"/>
                  <a:gd name="connsiteX17" fmla="*/ 14288 w 19050"/>
                  <a:gd name="connsiteY17" fmla="*/ 29432 h 38100"/>
                  <a:gd name="connsiteX18" fmla="*/ 17335 w 19050"/>
                  <a:gd name="connsiteY18" fmla="*/ 27813 h 38100"/>
                  <a:gd name="connsiteX19" fmla="*/ 18574 w 19050"/>
                  <a:gd name="connsiteY19" fmla="*/ 22955 h 38100"/>
                  <a:gd name="connsiteX20" fmla="*/ 17240 w 19050"/>
                  <a:gd name="connsiteY20" fmla="*/ 17621 h 38100"/>
                  <a:gd name="connsiteX21" fmla="*/ 14097 w 19050"/>
                  <a:gd name="connsiteY21" fmla="*/ 15907 h 38100"/>
                  <a:gd name="connsiteX22" fmla="*/ 11049 w 19050"/>
                  <a:gd name="connsiteY22" fmla="*/ 17526 h 38100"/>
                  <a:gd name="connsiteX23" fmla="*/ 9811 w 19050"/>
                  <a:gd name="connsiteY23" fmla="*/ 2266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38100">
                    <a:moveTo>
                      <a:pt x="18478" y="31433"/>
                    </a:moveTo>
                    <a:lnTo>
                      <a:pt x="18478" y="29242"/>
                    </a:lnTo>
                    <a:cubicBezTo>
                      <a:pt x="17431" y="30956"/>
                      <a:pt x="15907" y="31813"/>
                      <a:pt x="14001" y="31813"/>
                    </a:cubicBezTo>
                    <a:cubicBezTo>
                      <a:pt x="12668" y="31813"/>
                      <a:pt x="11525" y="31433"/>
                      <a:pt x="10477" y="30671"/>
                    </a:cubicBezTo>
                    <a:cubicBezTo>
                      <a:pt x="9334" y="29908"/>
                      <a:pt x="8572" y="28861"/>
                      <a:pt x="8001" y="27432"/>
                    </a:cubicBezTo>
                    <a:cubicBezTo>
                      <a:pt x="7429" y="26003"/>
                      <a:pt x="7144" y="24479"/>
                      <a:pt x="7144" y="22669"/>
                    </a:cubicBezTo>
                    <a:cubicBezTo>
                      <a:pt x="7144" y="20860"/>
                      <a:pt x="7429" y="19336"/>
                      <a:pt x="7906" y="17907"/>
                    </a:cubicBezTo>
                    <a:cubicBezTo>
                      <a:pt x="8477" y="16478"/>
                      <a:pt x="9239" y="15335"/>
                      <a:pt x="10287" y="14573"/>
                    </a:cubicBezTo>
                    <a:cubicBezTo>
                      <a:pt x="11334" y="13811"/>
                      <a:pt x="12573" y="13430"/>
                      <a:pt x="13906" y="13430"/>
                    </a:cubicBezTo>
                    <a:cubicBezTo>
                      <a:pt x="14859" y="13430"/>
                      <a:pt x="15716" y="13621"/>
                      <a:pt x="16478" y="14097"/>
                    </a:cubicBezTo>
                    <a:cubicBezTo>
                      <a:pt x="17240" y="14573"/>
                      <a:pt x="17812" y="15145"/>
                      <a:pt x="18383" y="15907"/>
                    </a:cubicBezTo>
                    <a:lnTo>
                      <a:pt x="18383" y="7144"/>
                    </a:lnTo>
                    <a:lnTo>
                      <a:pt x="21145" y="7144"/>
                    </a:lnTo>
                    <a:lnTo>
                      <a:pt x="21145" y="31528"/>
                    </a:lnTo>
                    <a:lnTo>
                      <a:pt x="18574" y="31528"/>
                    </a:lnTo>
                    <a:close/>
                    <a:moveTo>
                      <a:pt x="9811" y="22669"/>
                    </a:moveTo>
                    <a:cubicBezTo>
                      <a:pt x="9811" y="24956"/>
                      <a:pt x="10287" y="26575"/>
                      <a:pt x="11144" y="27718"/>
                    </a:cubicBezTo>
                    <a:cubicBezTo>
                      <a:pt x="12001" y="28861"/>
                      <a:pt x="13049" y="29432"/>
                      <a:pt x="14288" y="29432"/>
                    </a:cubicBezTo>
                    <a:cubicBezTo>
                      <a:pt x="15526" y="29432"/>
                      <a:pt x="16478" y="28861"/>
                      <a:pt x="17335" y="27813"/>
                    </a:cubicBezTo>
                    <a:cubicBezTo>
                      <a:pt x="18192" y="26765"/>
                      <a:pt x="18574" y="25146"/>
                      <a:pt x="18574" y="22955"/>
                    </a:cubicBezTo>
                    <a:cubicBezTo>
                      <a:pt x="18574" y="20574"/>
                      <a:pt x="18097" y="18764"/>
                      <a:pt x="17240" y="17621"/>
                    </a:cubicBezTo>
                    <a:cubicBezTo>
                      <a:pt x="16383" y="16478"/>
                      <a:pt x="15335" y="15907"/>
                      <a:pt x="14097" y="15907"/>
                    </a:cubicBezTo>
                    <a:cubicBezTo>
                      <a:pt x="12859" y="15907"/>
                      <a:pt x="11811" y="16478"/>
                      <a:pt x="11049" y="17526"/>
                    </a:cubicBezTo>
                    <a:cubicBezTo>
                      <a:pt x="10192" y="18574"/>
                      <a:pt x="9811" y="20288"/>
                      <a:pt x="9811" y="2266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0" name="자유형: 도형 639">
                <a:extLst>
                  <a:ext uri="{FF2B5EF4-FFF2-40B4-BE49-F238E27FC236}">
                    <a16:creationId xmlns:a16="http://schemas.microsoft.com/office/drawing/2014/main" id="{319F8E26-88C5-4072-9BF3-907CBE97E8AF}"/>
                  </a:ext>
                </a:extLst>
              </p:cNvPr>
              <p:cNvSpPr/>
              <p:nvPr/>
            </p:nvSpPr>
            <p:spPr>
              <a:xfrm>
                <a:off x="6495950" y="2435613"/>
                <a:ext cx="85725" cy="104775"/>
              </a:xfrm>
              <a:custGeom>
                <a:avLst/>
                <a:gdLst>
                  <a:gd name="connsiteX0" fmla="*/ 32766 w 85725"/>
                  <a:gd name="connsiteY0" fmla="*/ 7144 h 104775"/>
                  <a:gd name="connsiteX1" fmla="*/ 7144 w 85725"/>
                  <a:gd name="connsiteY1" fmla="*/ 32290 h 104775"/>
                  <a:gd name="connsiteX2" fmla="*/ 29432 w 85725"/>
                  <a:gd name="connsiteY2" fmla="*/ 55245 h 104775"/>
                  <a:gd name="connsiteX3" fmla="*/ 32385 w 85725"/>
                  <a:gd name="connsiteY3" fmla="*/ 58293 h 104775"/>
                  <a:gd name="connsiteX4" fmla="*/ 9525 w 85725"/>
                  <a:gd name="connsiteY4" fmla="*/ 80772 h 104775"/>
                  <a:gd name="connsiteX5" fmla="*/ 32671 w 85725"/>
                  <a:gd name="connsiteY5" fmla="*/ 103537 h 104775"/>
                  <a:gd name="connsiteX6" fmla="*/ 81248 w 85725"/>
                  <a:gd name="connsiteY6" fmla="*/ 55340 h 104775"/>
                  <a:gd name="connsiteX7" fmla="*/ 32766 w 85725"/>
                  <a:gd name="connsiteY7" fmla="*/ 714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5725" h="104775">
                    <a:moveTo>
                      <a:pt x="32766" y="7144"/>
                    </a:moveTo>
                    <a:lnTo>
                      <a:pt x="7144" y="32290"/>
                    </a:lnTo>
                    <a:lnTo>
                      <a:pt x="29432" y="55245"/>
                    </a:lnTo>
                    <a:lnTo>
                      <a:pt x="32385" y="58293"/>
                    </a:lnTo>
                    <a:lnTo>
                      <a:pt x="9525" y="80772"/>
                    </a:lnTo>
                    <a:lnTo>
                      <a:pt x="32671" y="103537"/>
                    </a:lnTo>
                    <a:lnTo>
                      <a:pt x="81248" y="55340"/>
                    </a:lnTo>
                    <a:lnTo>
                      <a:pt x="32766" y="7144"/>
                    </a:lnTo>
                    <a:close/>
                  </a:path>
                </a:pathLst>
              </a:custGeom>
              <a:solidFill>
                <a:srgbClr val="242C8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1" name="자유형: 도형 640">
                <a:extLst>
                  <a:ext uri="{FF2B5EF4-FFF2-40B4-BE49-F238E27FC236}">
                    <a16:creationId xmlns:a16="http://schemas.microsoft.com/office/drawing/2014/main" id="{FDED5E75-2853-49D2-9246-6307113388A4}"/>
                  </a:ext>
                </a:extLst>
              </p:cNvPr>
              <p:cNvSpPr/>
              <p:nvPr/>
            </p:nvSpPr>
            <p:spPr>
              <a:xfrm>
                <a:off x="6421560" y="2435708"/>
                <a:ext cx="104775" cy="104775"/>
              </a:xfrm>
              <a:custGeom>
                <a:avLst/>
                <a:gdLst>
                  <a:gd name="connsiteX0" fmla="*/ 7144 w 104775"/>
                  <a:gd name="connsiteY0" fmla="*/ 55150 h 104775"/>
                  <a:gd name="connsiteX1" fmla="*/ 56007 w 104775"/>
                  <a:gd name="connsiteY1" fmla="*/ 7144 h 104775"/>
                  <a:gd name="connsiteX2" fmla="*/ 79058 w 104775"/>
                  <a:gd name="connsiteY2" fmla="*/ 30099 h 104775"/>
                  <a:gd name="connsiteX3" fmla="*/ 56197 w 104775"/>
                  <a:gd name="connsiteY3" fmla="*/ 52673 h 104775"/>
                  <a:gd name="connsiteX4" fmla="*/ 58483 w 104775"/>
                  <a:gd name="connsiteY4" fmla="*/ 55150 h 104775"/>
                  <a:gd name="connsiteX5" fmla="*/ 104394 w 104775"/>
                  <a:gd name="connsiteY5" fmla="*/ 55531 h 104775"/>
                  <a:gd name="connsiteX6" fmla="*/ 56102 w 104775"/>
                  <a:gd name="connsiteY6" fmla="*/ 103632 h 104775"/>
                  <a:gd name="connsiteX7" fmla="*/ 7144 w 104775"/>
                  <a:gd name="connsiteY7" fmla="*/ 55150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4775" h="104775">
                    <a:moveTo>
                      <a:pt x="7144" y="55150"/>
                    </a:moveTo>
                    <a:lnTo>
                      <a:pt x="56007" y="7144"/>
                    </a:lnTo>
                    <a:lnTo>
                      <a:pt x="79058" y="30099"/>
                    </a:lnTo>
                    <a:lnTo>
                      <a:pt x="56197" y="52673"/>
                    </a:lnTo>
                    <a:lnTo>
                      <a:pt x="58483" y="55150"/>
                    </a:lnTo>
                    <a:lnTo>
                      <a:pt x="104394" y="55531"/>
                    </a:lnTo>
                    <a:lnTo>
                      <a:pt x="56102" y="103632"/>
                    </a:lnTo>
                    <a:lnTo>
                      <a:pt x="7144" y="55150"/>
                    </a:lnTo>
                    <a:close/>
                  </a:path>
                </a:pathLst>
              </a:custGeom>
              <a:solidFill>
                <a:srgbClr val="242C8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642" name="자유형: 도형 641">
                <a:extLst>
                  <a:ext uri="{FF2B5EF4-FFF2-40B4-BE49-F238E27FC236}">
                    <a16:creationId xmlns:a16="http://schemas.microsoft.com/office/drawing/2014/main" id="{3B42938F-064F-469F-89D4-CD7FB2B4BF2A}"/>
                  </a:ext>
                </a:extLst>
              </p:cNvPr>
              <p:cNvSpPr/>
              <p:nvPr/>
            </p:nvSpPr>
            <p:spPr>
              <a:xfrm>
                <a:off x="6472518" y="2459997"/>
                <a:ext cx="57150" cy="38100"/>
              </a:xfrm>
              <a:custGeom>
                <a:avLst/>
                <a:gdLst>
                  <a:gd name="connsiteX0" fmla="*/ 7144 w 57150"/>
                  <a:gd name="connsiteY0" fmla="*/ 30956 h 38100"/>
                  <a:gd name="connsiteX1" fmla="*/ 31337 w 57150"/>
                  <a:gd name="connsiteY1" fmla="*/ 7144 h 38100"/>
                  <a:gd name="connsiteX2" fmla="*/ 53435 w 57150"/>
                  <a:gd name="connsiteY2" fmla="*/ 31242 h 38100"/>
                  <a:gd name="connsiteX3" fmla="*/ 7144 w 57150"/>
                  <a:gd name="connsiteY3" fmla="*/ 3095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7150" h="38100">
                    <a:moveTo>
                      <a:pt x="7144" y="30956"/>
                    </a:moveTo>
                    <a:lnTo>
                      <a:pt x="31337" y="7144"/>
                    </a:lnTo>
                    <a:lnTo>
                      <a:pt x="53435" y="31242"/>
                    </a:lnTo>
                    <a:lnTo>
                      <a:pt x="7144" y="30956"/>
                    </a:lnTo>
                    <a:close/>
                  </a:path>
                </a:pathLst>
              </a:custGeom>
              <a:solidFill>
                <a:srgbClr val="DF2A2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A072354A-D4C7-4869-AF12-3BCDF2C45AA5}"/>
                </a:ext>
              </a:extLst>
            </p:cNvPr>
            <p:cNvGrpSpPr/>
            <p:nvPr/>
          </p:nvGrpSpPr>
          <p:grpSpPr>
            <a:xfrm>
              <a:off x="3320431" y="3305401"/>
              <a:ext cx="629888" cy="123825"/>
              <a:chOff x="4396164" y="3697199"/>
              <a:chExt cx="629888" cy="123825"/>
            </a:xfrm>
          </p:grpSpPr>
          <p:sp>
            <p:nvSpPr>
              <p:cNvPr id="514" name="자유형: 도형 513">
                <a:extLst>
                  <a:ext uri="{FF2B5EF4-FFF2-40B4-BE49-F238E27FC236}">
                    <a16:creationId xmlns:a16="http://schemas.microsoft.com/office/drawing/2014/main" id="{B709C441-691C-41DA-BC89-EF1D952C6AA4}"/>
                  </a:ext>
                </a:extLst>
              </p:cNvPr>
              <p:cNvSpPr/>
              <p:nvPr/>
            </p:nvSpPr>
            <p:spPr>
              <a:xfrm>
                <a:off x="4396164" y="3697199"/>
                <a:ext cx="123825" cy="123825"/>
              </a:xfrm>
              <a:custGeom>
                <a:avLst/>
                <a:gdLst>
                  <a:gd name="connsiteX0" fmla="*/ 34004 w 123825"/>
                  <a:gd name="connsiteY0" fmla="*/ 117729 h 123825"/>
                  <a:gd name="connsiteX1" fmla="*/ 7144 w 123825"/>
                  <a:gd name="connsiteY1" fmla="*/ 58960 h 123825"/>
                  <a:gd name="connsiteX2" fmla="*/ 63341 w 123825"/>
                  <a:gd name="connsiteY2" fmla="*/ 7144 h 123825"/>
                  <a:gd name="connsiteX3" fmla="*/ 119444 w 123825"/>
                  <a:gd name="connsiteY3" fmla="*/ 58960 h 123825"/>
                  <a:gd name="connsiteX4" fmla="*/ 92678 w 123825"/>
                  <a:gd name="connsiteY4" fmla="*/ 117729 h 123825"/>
                  <a:gd name="connsiteX5" fmla="*/ 34004 w 123825"/>
                  <a:gd name="connsiteY5" fmla="*/ 117729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3825" h="123825">
                    <a:moveTo>
                      <a:pt x="34004" y="117729"/>
                    </a:moveTo>
                    <a:lnTo>
                      <a:pt x="7144" y="58960"/>
                    </a:lnTo>
                    <a:lnTo>
                      <a:pt x="63341" y="7144"/>
                    </a:lnTo>
                    <a:lnTo>
                      <a:pt x="119444" y="58960"/>
                    </a:lnTo>
                    <a:lnTo>
                      <a:pt x="92678" y="117729"/>
                    </a:lnTo>
                    <a:lnTo>
                      <a:pt x="34004" y="117729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5" name="자유형: 도형 514">
                <a:extLst>
                  <a:ext uri="{FF2B5EF4-FFF2-40B4-BE49-F238E27FC236}">
                    <a16:creationId xmlns:a16="http://schemas.microsoft.com/office/drawing/2014/main" id="{E0CA6069-1FC4-4AC0-912F-F85F1BDB6B31}"/>
                  </a:ext>
                </a:extLst>
              </p:cNvPr>
              <p:cNvSpPr/>
              <p:nvPr/>
            </p:nvSpPr>
            <p:spPr>
              <a:xfrm>
                <a:off x="4415690" y="3737204"/>
                <a:ext cx="28575" cy="47625"/>
              </a:xfrm>
              <a:custGeom>
                <a:avLst/>
                <a:gdLst>
                  <a:gd name="connsiteX0" fmla="*/ 17336 w 28575"/>
                  <a:gd name="connsiteY0" fmla="*/ 32957 h 47625"/>
                  <a:gd name="connsiteX1" fmla="*/ 19145 w 28575"/>
                  <a:gd name="connsiteY1" fmla="*/ 16002 h 47625"/>
                  <a:gd name="connsiteX2" fmla="*/ 20669 w 28575"/>
                  <a:gd name="connsiteY2" fmla="*/ 32957 h 47625"/>
                  <a:gd name="connsiteX3" fmla="*/ 17336 w 28575"/>
                  <a:gd name="connsiteY3" fmla="*/ 32957 h 47625"/>
                  <a:gd name="connsiteX4" fmla="*/ 11906 w 28575"/>
                  <a:gd name="connsiteY4" fmla="*/ 7144 h 47625"/>
                  <a:gd name="connsiteX5" fmla="*/ 7144 w 28575"/>
                  <a:gd name="connsiteY5" fmla="*/ 47339 h 47625"/>
                  <a:gd name="connsiteX6" fmla="*/ 16859 w 28575"/>
                  <a:gd name="connsiteY6" fmla="*/ 47339 h 47625"/>
                  <a:gd name="connsiteX7" fmla="*/ 17431 w 28575"/>
                  <a:gd name="connsiteY7" fmla="*/ 40100 h 47625"/>
                  <a:gd name="connsiteX8" fmla="*/ 20860 w 28575"/>
                  <a:gd name="connsiteY8" fmla="*/ 40100 h 47625"/>
                  <a:gd name="connsiteX9" fmla="*/ 21336 w 28575"/>
                  <a:gd name="connsiteY9" fmla="*/ 47339 h 47625"/>
                  <a:gd name="connsiteX10" fmla="*/ 30861 w 28575"/>
                  <a:gd name="connsiteY10" fmla="*/ 47339 h 47625"/>
                  <a:gd name="connsiteX11" fmla="*/ 25432 w 28575"/>
                  <a:gd name="connsiteY11" fmla="*/ 7144 h 47625"/>
                  <a:gd name="connsiteX12" fmla="*/ 11906 w 28575"/>
                  <a:gd name="connsiteY12" fmla="*/ 714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47625">
                    <a:moveTo>
                      <a:pt x="17336" y="32957"/>
                    </a:moveTo>
                    <a:cubicBezTo>
                      <a:pt x="17621" y="29432"/>
                      <a:pt x="18193" y="23717"/>
                      <a:pt x="19145" y="16002"/>
                    </a:cubicBezTo>
                    <a:cubicBezTo>
                      <a:pt x="19717" y="22765"/>
                      <a:pt x="20193" y="28385"/>
                      <a:pt x="20669" y="32957"/>
                    </a:cubicBezTo>
                    <a:lnTo>
                      <a:pt x="17336" y="32957"/>
                    </a:lnTo>
                    <a:close/>
                    <a:moveTo>
                      <a:pt x="11906" y="7144"/>
                    </a:moveTo>
                    <a:lnTo>
                      <a:pt x="7144" y="47339"/>
                    </a:lnTo>
                    <a:lnTo>
                      <a:pt x="16859" y="47339"/>
                    </a:lnTo>
                    <a:lnTo>
                      <a:pt x="17431" y="40100"/>
                    </a:lnTo>
                    <a:lnTo>
                      <a:pt x="20860" y="40100"/>
                    </a:lnTo>
                    <a:lnTo>
                      <a:pt x="21336" y="47339"/>
                    </a:lnTo>
                    <a:lnTo>
                      <a:pt x="30861" y="47339"/>
                    </a:lnTo>
                    <a:lnTo>
                      <a:pt x="25432" y="7144"/>
                    </a:lnTo>
                    <a:lnTo>
                      <a:pt x="11906" y="7144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6" name="자유형: 도형 515">
                <a:extLst>
                  <a:ext uri="{FF2B5EF4-FFF2-40B4-BE49-F238E27FC236}">
                    <a16:creationId xmlns:a16="http://schemas.microsoft.com/office/drawing/2014/main" id="{6C67E459-BC18-4163-BC71-1F4D1724A4C9}"/>
                  </a:ext>
                </a:extLst>
              </p:cNvPr>
              <p:cNvSpPr/>
              <p:nvPr/>
            </p:nvSpPr>
            <p:spPr>
              <a:xfrm>
                <a:off x="4415404" y="3736918"/>
                <a:ext cx="38100" cy="47625"/>
              </a:xfrm>
              <a:custGeom>
                <a:avLst/>
                <a:gdLst>
                  <a:gd name="connsiteX0" fmla="*/ 31433 w 38100"/>
                  <a:gd name="connsiteY0" fmla="*/ 47816 h 47625"/>
                  <a:gd name="connsiteX1" fmla="*/ 21431 w 38100"/>
                  <a:gd name="connsiteY1" fmla="*/ 47816 h 47625"/>
                  <a:gd name="connsiteX2" fmla="*/ 21431 w 38100"/>
                  <a:gd name="connsiteY2" fmla="*/ 47625 h 47625"/>
                  <a:gd name="connsiteX3" fmla="*/ 20955 w 38100"/>
                  <a:gd name="connsiteY3" fmla="*/ 40577 h 47625"/>
                  <a:gd name="connsiteX4" fmla="*/ 17907 w 38100"/>
                  <a:gd name="connsiteY4" fmla="*/ 40577 h 47625"/>
                  <a:gd name="connsiteX5" fmla="*/ 17336 w 38100"/>
                  <a:gd name="connsiteY5" fmla="*/ 47816 h 47625"/>
                  <a:gd name="connsiteX6" fmla="*/ 7144 w 38100"/>
                  <a:gd name="connsiteY6" fmla="*/ 47816 h 47625"/>
                  <a:gd name="connsiteX7" fmla="*/ 7144 w 38100"/>
                  <a:gd name="connsiteY7" fmla="*/ 47530 h 47625"/>
                  <a:gd name="connsiteX8" fmla="*/ 12002 w 38100"/>
                  <a:gd name="connsiteY8" fmla="*/ 7144 h 47625"/>
                  <a:gd name="connsiteX9" fmla="*/ 25908 w 38100"/>
                  <a:gd name="connsiteY9" fmla="*/ 7144 h 47625"/>
                  <a:gd name="connsiteX10" fmla="*/ 25908 w 38100"/>
                  <a:gd name="connsiteY10" fmla="*/ 7334 h 47625"/>
                  <a:gd name="connsiteX11" fmla="*/ 31433 w 38100"/>
                  <a:gd name="connsiteY11" fmla="*/ 47720 h 47625"/>
                  <a:gd name="connsiteX12" fmla="*/ 21812 w 38100"/>
                  <a:gd name="connsiteY12" fmla="*/ 47339 h 47625"/>
                  <a:gd name="connsiteX13" fmla="*/ 30861 w 38100"/>
                  <a:gd name="connsiteY13" fmla="*/ 47339 h 47625"/>
                  <a:gd name="connsiteX14" fmla="*/ 25527 w 38100"/>
                  <a:gd name="connsiteY14" fmla="*/ 7620 h 47625"/>
                  <a:gd name="connsiteX15" fmla="*/ 12383 w 38100"/>
                  <a:gd name="connsiteY15" fmla="*/ 7620 h 47625"/>
                  <a:gd name="connsiteX16" fmla="*/ 7620 w 38100"/>
                  <a:gd name="connsiteY16" fmla="*/ 47339 h 47625"/>
                  <a:gd name="connsiteX17" fmla="*/ 16859 w 38100"/>
                  <a:gd name="connsiteY17" fmla="*/ 47339 h 47625"/>
                  <a:gd name="connsiteX18" fmla="*/ 17431 w 38100"/>
                  <a:gd name="connsiteY18" fmla="*/ 40100 h 47625"/>
                  <a:gd name="connsiteX19" fmla="*/ 21241 w 38100"/>
                  <a:gd name="connsiteY19" fmla="*/ 40100 h 47625"/>
                  <a:gd name="connsiteX20" fmla="*/ 21241 w 38100"/>
                  <a:gd name="connsiteY20" fmla="*/ 40291 h 47625"/>
                  <a:gd name="connsiteX21" fmla="*/ 21717 w 38100"/>
                  <a:gd name="connsiteY21" fmla="*/ 47339 h 47625"/>
                  <a:gd name="connsiteX22" fmla="*/ 21146 w 38100"/>
                  <a:gd name="connsiteY22" fmla="*/ 33433 h 47625"/>
                  <a:gd name="connsiteX23" fmla="*/ 17336 w 38100"/>
                  <a:gd name="connsiteY23" fmla="*/ 33433 h 47625"/>
                  <a:gd name="connsiteX24" fmla="*/ 17336 w 38100"/>
                  <a:gd name="connsiteY24" fmla="*/ 33242 h 47625"/>
                  <a:gd name="connsiteX25" fmla="*/ 19145 w 38100"/>
                  <a:gd name="connsiteY25" fmla="*/ 16288 h 47625"/>
                  <a:gd name="connsiteX26" fmla="*/ 19526 w 38100"/>
                  <a:gd name="connsiteY26" fmla="*/ 16288 h 47625"/>
                  <a:gd name="connsiteX27" fmla="*/ 21050 w 38100"/>
                  <a:gd name="connsiteY27" fmla="*/ 33242 h 47625"/>
                  <a:gd name="connsiteX28" fmla="*/ 21050 w 38100"/>
                  <a:gd name="connsiteY28" fmla="*/ 33528 h 47625"/>
                  <a:gd name="connsiteX29" fmla="*/ 17812 w 38100"/>
                  <a:gd name="connsiteY29" fmla="*/ 32957 h 47625"/>
                  <a:gd name="connsiteX30" fmla="*/ 20669 w 38100"/>
                  <a:gd name="connsiteY30" fmla="*/ 32957 h 47625"/>
                  <a:gd name="connsiteX31" fmla="*/ 19336 w 38100"/>
                  <a:gd name="connsiteY31" fmla="*/ 18383 h 47625"/>
                  <a:gd name="connsiteX32" fmla="*/ 17812 w 38100"/>
                  <a:gd name="connsiteY32" fmla="*/ 3295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38100" h="47625">
                    <a:moveTo>
                      <a:pt x="31433" y="47816"/>
                    </a:moveTo>
                    <a:lnTo>
                      <a:pt x="21431" y="47816"/>
                    </a:lnTo>
                    <a:lnTo>
                      <a:pt x="21431" y="47625"/>
                    </a:lnTo>
                    <a:cubicBezTo>
                      <a:pt x="21431" y="47625"/>
                      <a:pt x="20955" y="40577"/>
                      <a:pt x="20955" y="40577"/>
                    </a:cubicBezTo>
                    <a:lnTo>
                      <a:pt x="17907" y="40577"/>
                    </a:lnTo>
                    <a:lnTo>
                      <a:pt x="17336" y="47816"/>
                    </a:lnTo>
                    <a:lnTo>
                      <a:pt x="7144" y="47816"/>
                    </a:lnTo>
                    <a:lnTo>
                      <a:pt x="7144" y="47530"/>
                    </a:lnTo>
                    <a:cubicBezTo>
                      <a:pt x="7144" y="47530"/>
                      <a:pt x="12002" y="7144"/>
                      <a:pt x="12002" y="7144"/>
                    </a:cubicBezTo>
                    <a:lnTo>
                      <a:pt x="25908" y="7144"/>
                    </a:lnTo>
                    <a:lnTo>
                      <a:pt x="25908" y="7334"/>
                    </a:lnTo>
                    <a:cubicBezTo>
                      <a:pt x="25908" y="7334"/>
                      <a:pt x="31433" y="47720"/>
                      <a:pt x="31433" y="47720"/>
                    </a:cubicBezTo>
                    <a:close/>
                    <a:moveTo>
                      <a:pt x="21812" y="47339"/>
                    </a:moveTo>
                    <a:lnTo>
                      <a:pt x="30861" y="47339"/>
                    </a:lnTo>
                    <a:lnTo>
                      <a:pt x="25527" y="7620"/>
                    </a:lnTo>
                    <a:lnTo>
                      <a:pt x="12383" y="7620"/>
                    </a:lnTo>
                    <a:lnTo>
                      <a:pt x="7620" y="47339"/>
                    </a:lnTo>
                    <a:lnTo>
                      <a:pt x="16859" y="47339"/>
                    </a:lnTo>
                    <a:lnTo>
                      <a:pt x="17431" y="40100"/>
                    </a:lnTo>
                    <a:lnTo>
                      <a:pt x="21241" y="40100"/>
                    </a:lnTo>
                    <a:lnTo>
                      <a:pt x="21241" y="40291"/>
                    </a:lnTo>
                    <a:cubicBezTo>
                      <a:pt x="21241" y="40291"/>
                      <a:pt x="21717" y="47339"/>
                      <a:pt x="21717" y="47339"/>
                    </a:cubicBezTo>
                    <a:close/>
                    <a:moveTo>
                      <a:pt x="21146" y="33433"/>
                    </a:moveTo>
                    <a:lnTo>
                      <a:pt x="17336" y="33433"/>
                    </a:lnTo>
                    <a:lnTo>
                      <a:pt x="17336" y="33242"/>
                    </a:lnTo>
                    <a:cubicBezTo>
                      <a:pt x="17621" y="29528"/>
                      <a:pt x="18193" y="23717"/>
                      <a:pt x="19145" y="16288"/>
                    </a:cubicBezTo>
                    <a:lnTo>
                      <a:pt x="19526" y="16288"/>
                    </a:lnTo>
                    <a:cubicBezTo>
                      <a:pt x="20098" y="23813"/>
                      <a:pt x="20574" y="29051"/>
                      <a:pt x="21050" y="33242"/>
                    </a:cubicBezTo>
                    <a:lnTo>
                      <a:pt x="21050" y="33528"/>
                    </a:lnTo>
                    <a:close/>
                    <a:moveTo>
                      <a:pt x="17812" y="32957"/>
                    </a:moveTo>
                    <a:lnTo>
                      <a:pt x="20669" y="32957"/>
                    </a:lnTo>
                    <a:cubicBezTo>
                      <a:pt x="20288" y="29242"/>
                      <a:pt x="19907" y="24670"/>
                      <a:pt x="19336" y="18383"/>
                    </a:cubicBezTo>
                    <a:cubicBezTo>
                      <a:pt x="18574" y="24575"/>
                      <a:pt x="18098" y="29623"/>
                      <a:pt x="17812" y="32957"/>
                    </a:cubicBezTo>
                    <a:close/>
                  </a:path>
                </a:pathLst>
              </a:custGeom>
              <a:solidFill>
                <a:srgbClr val="003E8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7" name="자유형: 도형 516">
                <a:extLst>
                  <a:ext uri="{FF2B5EF4-FFF2-40B4-BE49-F238E27FC236}">
                    <a16:creationId xmlns:a16="http://schemas.microsoft.com/office/drawing/2014/main" id="{A8BFC7E6-62CB-4113-8BF3-7B28217234D7}"/>
                  </a:ext>
                </a:extLst>
              </p:cNvPr>
              <p:cNvSpPr/>
              <p:nvPr/>
            </p:nvSpPr>
            <p:spPr>
              <a:xfrm>
                <a:off x="4441026" y="3736252"/>
                <a:ext cx="28575" cy="47625"/>
              </a:xfrm>
              <a:custGeom>
                <a:avLst/>
                <a:gdLst>
                  <a:gd name="connsiteX0" fmla="*/ 27813 w 28575"/>
                  <a:gd name="connsiteY0" fmla="*/ 20193 h 47625"/>
                  <a:gd name="connsiteX1" fmla="*/ 19145 w 28575"/>
                  <a:gd name="connsiteY1" fmla="*/ 20193 h 47625"/>
                  <a:gd name="connsiteX2" fmla="*/ 19145 w 28575"/>
                  <a:gd name="connsiteY2" fmla="*/ 17240 h 47625"/>
                  <a:gd name="connsiteX3" fmla="*/ 18764 w 28575"/>
                  <a:gd name="connsiteY3" fmla="*/ 14573 h 47625"/>
                  <a:gd name="connsiteX4" fmla="*/ 17621 w 28575"/>
                  <a:gd name="connsiteY4" fmla="*/ 14002 h 47625"/>
                  <a:gd name="connsiteX5" fmla="*/ 16383 w 28575"/>
                  <a:gd name="connsiteY5" fmla="*/ 14764 h 47625"/>
                  <a:gd name="connsiteX6" fmla="*/ 16002 w 28575"/>
                  <a:gd name="connsiteY6" fmla="*/ 17050 h 47625"/>
                  <a:gd name="connsiteX7" fmla="*/ 16478 w 28575"/>
                  <a:gd name="connsiteY7" fmla="*/ 20098 h 47625"/>
                  <a:gd name="connsiteX8" fmla="*/ 19145 w 28575"/>
                  <a:gd name="connsiteY8" fmla="*/ 22574 h 47625"/>
                  <a:gd name="connsiteX9" fmla="*/ 27051 w 28575"/>
                  <a:gd name="connsiteY9" fmla="*/ 29432 h 47625"/>
                  <a:gd name="connsiteX10" fmla="*/ 28670 w 28575"/>
                  <a:gd name="connsiteY10" fmla="*/ 38005 h 47625"/>
                  <a:gd name="connsiteX11" fmla="*/ 27813 w 28575"/>
                  <a:gd name="connsiteY11" fmla="*/ 44291 h 47625"/>
                  <a:gd name="connsiteX12" fmla="*/ 24289 w 28575"/>
                  <a:gd name="connsiteY12" fmla="*/ 47720 h 47625"/>
                  <a:gd name="connsiteX13" fmla="*/ 18288 w 28575"/>
                  <a:gd name="connsiteY13" fmla="*/ 49054 h 47625"/>
                  <a:gd name="connsiteX14" fmla="*/ 11811 w 28575"/>
                  <a:gd name="connsiteY14" fmla="*/ 47434 h 47625"/>
                  <a:gd name="connsiteX15" fmla="*/ 8287 w 28575"/>
                  <a:gd name="connsiteY15" fmla="*/ 43434 h 47625"/>
                  <a:gd name="connsiteX16" fmla="*/ 7429 w 28575"/>
                  <a:gd name="connsiteY16" fmla="*/ 36481 h 47625"/>
                  <a:gd name="connsiteX17" fmla="*/ 7429 w 28575"/>
                  <a:gd name="connsiteY17" fmla="*/ 33814 h 47625"/>
                  <a:gd name="connsiteX18" fmla="*/ 16097 w 28575"/>
                  <a:gd name="connsiteY18" fmla="*/ 33814 h 47625"/>
                  <a:gd name="connsiteX19" fmla="*/ 16097 w 28575"/>
                  <a:gd name="connsiteY19" fmla="*/ 38671 h 47625"/>
                  <a:gd name="connsiteX20" fmla="*/ 16478 w 28575"/>
                  <a:gd name="connsiteY20" fmla="*/ 41529 h 47625"/>
                  <a:gd name="connsiteX21" fmla="*/ 17812 w 28575"/>
                  <a:gd name="connsiteY21" fmla="*/ 42196 h 47625"/>
                  <a:gd name="connsiteX22" fmla="*/ 19241 w 28575"/>
                  <a:gd name="connsiteY22" fmla="*/ 41338 h 47625"/>
                  <a:gd name="connsiteX23" fmla="*/ 19717 w 28575"/>
                  <a:gd name="connsiteY23" fmla="*/ 38957 h 47625"/>
                  <a:gd name="connsiteX24" fmla="*/ 18859 w 28575"/>
                  <a:gd name="connsiteY24" fmla="*/ 34385 h 47625"/>
                  <a:gd name="connsiteX25" fmla="*/ 14478 w 28575"/>
                  <a:gd name="connsiteY25" fmla="*/ 30766 h 47625"/>
                  <a:gd name="connsiteX26" fmla="*/ 9811 w 28575"/>
                  <a:gd name="connsiteY26" fmla="*/ 26956 h 47625"/>
                  <a:gd name="connsiteX27" fmla="*/ 7906 w 28575"/>
                  <a:gd name="connsiteY27" fmla="*/ 23717 h 47625"/>
                  <a:gd name="connsiteX28" fmla="*/ 7144 w 28575"/>
                  <a:gd name="connsiteY28" fmla="*/ 18479 h 47625"/>
                  <a:gd name="connsiteX29" fmla="*/ 8191 w 28575"/>
                  <a:gd name="connsiteY29" fmla="*/ 11716 h 47625"/>
                  <a:gd name="connsiteX30" fmla="*/ 11620 w 28575"/>
                  <a:gd name="connsiteY30" fmla="*/ 8382 h 47625"/>
                  <a:gd name="connsiteX31" fmla="*/ 17335 w 28575"/>
                  <a:gd name="connsiteY31" fmla="*/ 7144 h 47625"/>
                  <a:gd name="connsiteX32" fmla="*/ 23527 w 28575"/>
                  <a:gd name="connsiteY32" fmla="*/ 8477 h 47625"/>
                  <a:gd name="connsiteX33" fmla="*/ 26956 w 28575"/>
                  <a:gd name="connsiteY33" fmla="*/ 11811 h 47625"/>
                  <a:gd name="connsiteX34" fmla="*/ 27813 w 28575"/>
                  <a:gd name="connsiteY34" fmla="*/ 18574 h 47625"/>
                  <a:gd name="connsiteX35" fmla="*/ 27813 w 28575"/>
                  <a:gd name="connsiteY35" fmla="*/ 2019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28575" h="47625">
                    <a:moveTo>
                      <a:pt x="27813" y="20193"/>
                    </a:moveTo>
                    <a:lnTo>
                      <a:pt x="19145" y="20193"/>
                    </a:lnTo>
                    <a:lnTo>
                      <a:pt x="19145" y="17240"/>
                    </a:lnTo>
                    <a:cubicBezTo>
                      <a:pt x="19145" y="15811"/>
                      <a:pt x="19050" y="14954"/>
                      <a:pt x="18764" y="14573"/>
                    </a:cubicBezTo>
                    <a:cubicBezTo>
                      <a:pt x="18574" y="14192"/>
                      <a:pt x="18193" y="14002"/>
                      <a:pt x="17621" y="14002"/>
                    </a:cubicBezTo>
                    <a:cubicBezTo>
                      <a:pt x="17050" y="14002"/>
                      <a:pt x="16669" y="14288"/>
                      <a:pt x="16383" y="14764"/>
                    </a:cubicBezTo>
                    <a:cubicBezTo>
                      <a:pt x="16097" y="15240"/>
                      <a:pt x="16002" y="16002"/>
                      <a:pt x="16002" y="17050"/>
                    </a:cubicBezTo>
                    <a:cubicBezTo>
                      <a:pt x="16002" y="18383"/>
                      <a:pt x="16192" y="19431"/>
                      <a:pt x="16478" y="20098"/>
                    </a:cubicBezTo>
                    <a:cubicBezTo>
                      <a:pt x="16764" y="20764"/>
                      <a:pt x="17716" y="21622"/>
                      <a:pt x="19145" y="22574"/>
                    </a:cubicBezTo>
                    <a:cubicBezTo>
                      <a:pt x="23336" y="25336"/>
                      <a:pt x="25908" y="27622"/>
                      <a:pt x="27051" y="29432"/>
                    </a:cubicBezTo>
                    <a:cubicBezTo>
                      <a:pt x="28099" y="31242"/>
                      <a:pt x="28670" y="34004"/>
                      <a:pt x="28670" y="38005"/>
                    </a:cubicBezTo>
                    <a:cubicBezTo>
                      <a:pt x="28670" y="40862"/>
                      <a:pt x="28384" y="42958"/>
                      <a:pt x="27813" y="44291"/>
                    </a:cubicBezTo>
                    <a:cubicBezTo>
                      <a:pt x="27241" y="45625"/>
                      <a:pt x="26098" y="46768"/>
                      <a:pt x="24289" y="47720"/>
                    </a:cubicBezTo>
                    <a:cubicBezTo>
                      <a:pt x="22574" y="48673"/>
                      <a:pt x="20574" y="49054"/>
                      <a:pt x="18288" y="49054"/>
                    </a:cubicBezTo>
                    <a:cubicBezTo>
                      <a:pt x="15811" y="49054"/>
                      <a:pt x="13621" y="48482"/>
                      <a:pt x="11811" y="47434"/>
                    </a:cubicBezTo>
                    <a:cubicBezTo>
                      <a:pt x="10001" y="46387"/>
                      <a:pt x="8858" y="45053"/>
                      <a:pt x="8287" y="43434"/>
                    </a:cubicBezTo>
                    <a:cubicBezTo>
                      <a:pt x="7715" y="41815"/>
                      <a:pt x="7429" y="39433"/>
                      <a:pt x="7429" y="36481"/>
                    </a:cubicBezTo>
                    <a:lnTo>
                      <a:pt x="7429" y="33814"/>
                    </a:lnTo>
                    <a:lnTo>
                      <a:pt x="16097" y="33814"/>
                    </a:lnTo>
                    <a:lnTo>
                      <a:pt x="16097" y="38671"/>
                    </a:lnTo>
                    <a:cubicBezTo>
                      <a:pt x="16097" y="40196"/>
                      <a:pt x="16192" y="41148"/>
                      <a:pt x="16478" y="41529"/>
                    </a:cubicBezTo>
                    <a:cubicBezTo>
                      <a:pt x="16764" y="42005"/>
                      <a:pt x="17240" y="42196"/>
                      <a:pt x="17812" y="42196"/>
                    </a:cubicBezTo>
                    <a:cubicBezTo>
                      <a:pt x="18383" y="42196"/>
                      <a:pt x="18955" y="41910"/>
                      <a:pt x="19241" y="41338"/>
                    </a:cubicBezTo>
                    <a:cubicBezTo>
                      <a:pt x="19526" y="40767"/>
                      <a:pt x="19717" y="40005"/>
                      <a:pt x="19717" y="38957"/>
                    </a:cubicBezTo>
                    <a:cubicBezTo>
                      <a:pt x="19717" y="36576"/>
                      <a:pt x="19431" y="35052"/>
                      <a:pt x="18859" y="34385"/>
                    </a:cubicBezTo>
                    <a:cubicBezTo>
                      <a:pt x="18288" y="33623"/>
                      <a:pt x="16764" y="32480"/>
                      <a:pt x="14478" y="30766"/>
                    </a:cubicBezTo>
                    <a:cubicBezTo>
                      <a:pt x="12192" y="29051"/>
                      <a:pt x="10573" y="27813"/>
                      <a:pt x="9811" y="26956"/>
                    </a:cubicBezTo>
                    <a:cubicBezTo>
                      <a:pt x="9049" y="26194"/>
                      <a:pt x="8382" y="25146"/>
                      <a:pt x="7906" y="23717"/>
                    </a:cubicBezTo>
                    <a:cubicBezTo>
                      <a:pt x="7429" y="22384"/>
                      <a:pt x="7144" y="20574"/>
                      <a:pt x="7144" y="18479"/>
                    </a:cubicBezTo>
                    <a:cubicBezTo>
                      <a:pt x="7144" y="15430"/>
                      <a:pt x="7525" y="13144"/>
                      <a:pt x="8191" y="11716"/>
                    </a:cubicBezTo>
                    <a:cubicBezTo>
                      <a:pt x="8858" y="10287"/>
                      <a:pt x="10001" y="9144"/>
                      <a:pt x="11620" y="8382"/>
                    </a:cubicBezTo>
                    <a:cubicBezTo>
                      <a:pt x="13240" y="7620"/>
                      <a:pt x="15145" y="7144"/>
                      <a:pt x="17335" y="7144"/>
                    </a:cubicBezTo>
                    <a:cubicBezTo>
                      <a:pt x="19717" y="7144"/>
                      <a:pt x="21812" y="7620"/>
                      <a:pt x="23527" y="8477"/>
                    </a:cubicBezTo>
                    <a:cubicBezTo>
                      <a:pt x="25241" y="9334"/>
                      <a:pt x="26384" y="10477"/>
                      <a:pt x="26956" y="11811"/>
                    </a:cubicBezTo>
                    <a:cubicBezTo>
                      <a:pt x="27527" y="13144"/>
                      <a:pt x="27813" y="15430"/>
                      <a:pt x="27813" y="18574"/>
                    </a:cubicBezTo>
                    <a:lnTo>
                      <a:pt x="27813" y="20193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8" name="자유형: 도형 517">
                <a:extLst>
                  <a:ext uri="{FF2B5EF4-FFF2-40B4-BE49-F238E27FC236}">
                    <a16:creationId xmlns:a16="http://schemas.microsoft.com/office/drawing/2014/main" id="{7BDD1F2B-685A-42B0-B936-FF002F23A23A}"/>
                  </a:ext>
                </a:extLst>
              </p:cNvPr>
              <p:cNvSpPr/>
              <p:nvPr/>
            </p:nvSpPr>
            <p:spPr>
              <a:xfrm>
                <a:off x="4440741" y="3735966"/>
                <a:ext cx="28575" cy="47625"/>
              </a:xfrm>
              <a:custGeom>
                <a:avLst/>
                <a:gdLst>
                  <a:gd name="connsiteX0" fmla="*/ 18479 w 28575"/>
                  <a:gd name="connsiteY0" fmla="*/ 49530 h 47625"/>
                  <a:gd name="connsiteX1" fmla="*/ 11906 w 28575"/>
                  <a:gd name="connsiteY1" fmla="*/ 47911 h 47625"/>
                  <a:gd name="connsiteX2" fmla="*/ 8287 w 28575"/>
                  <a:gd name="connsiteY2" fmla="*/ 43720 h 47625"/>
                  <a:gd name="connsiteX3" fmla="*/ 7430 w 28575"/>
                  <a:gd name="connsiteY3" fmla="*/ 36671 h 47625"/>
                  <a:gd name="connsiteX4" fmla="*/ 7430 w 28575"/>
                  <a:gd name="connsiteY4" fmla="*/ 33814 h 47625"/>
                  <a:gd name="connsiteX5" fmla="*/ 16573 w 28575"/>
                  <a:gd name="connsiteY5" fmla="*/ 33814 h 47625"/>
                  <a:gd name="connsiteX6" fmla="*/ 16573 w 28575"/>
                  <a:gd name="connsiteY6" fmla="*/ 38862 h 47625"/>
                  <a:gd name="connsiteX7" fmla="*/ 16955 w 28575"/>
                  <a:gd name="connsiteY7" fmla="*/ 41624 h 47625"/>
                  <a:gd name="connsiteX8" fmla="*/ 18098 w 28575"/>
                  <a:gd name="connsiteY8" fmla="*/ 42196 h 47625"/>
                  <a:gd name="connsiteX9" fmla="*/ 19336 w 28575"/>
                  <a:gd name="connsiteY9" fmla="*/ 41529 h 47625"/>
                  <a:gd name="connsiteX10" fmla="*/ 19812 w 28575"/>
                  <a:gd name="connsiteY10" fmla="*/ 39243 h 47625"/>
                  <a:gd name="connsiteX11" fmla="*/ 18955 w 28575"/>
                  <a:gd name="connsiteY11" fmla="*/ 34766 h 47625"/>
                  <a:gd name="connsiteX12" fmla="*/ 14573 w 28575"/>
                  <a:gd name="connsiteY12" fmla="*/ 31147 h 47625"/>
                  <a:gd name="connsiteX13" fmla="*/ 9906 w 28575"/>
                  <a:gd name="connsiteY13" fmla="*/ 27337 h 47625"/>
                  <a:gd name="connsiteX14" fmla="*/ 7906 w 28575"/>
                  <a:gd name="connsiteY14" fmla="*/ 24003 h 47625"/>
                  <a:gd name="connsiteX15" fmla="*/ 7144 w 28575"/>
                  <a:gd name="connsiteY15" fmla="*/ 18669 h 47625"/>
                  <a:gd name="connsiteX16" fmla="*/ 8192 w 28575"/>
                  <a:gd name="connsiteY16" fmla="*/ 11811 h 47625"/>
                  <a:gd name="connsiteX17" fmla="*/ 11716 w 28575"/>
                  <a:gd name="connsiteY17" fmla="*/ 8382 h 47625"/>
                  <a:gd name="connsiteX18" fmla="*/ 17526 w 28575"/>
                  <a:gd name="connsiteY18" fmla="*/ 7144 h 47625"/>
                  <a:gd name="connsiteX19" fmla="*/ 23813 w 28575"/>
                  <a:gd name="connsiteY19" fmla="*/ 8477 h 47625"/>
                  <a:gd name="connsiteX20" fmla="*/ 27337 w 28575"/>
                  <a:gd name="connsiteY20" fmla="*/ 11906 h 47625"/>
                  <a:gd name="connsiteX21" fmla="*/ 28194 w 28575"/>
                  <a:gd name="connsiteY21" fmla="*/ 18764 h 47625"/>
                  <a:gd name="connsiteX22" fmla="*/ 28194 w 28575"/>
                  <a:gd name="connsiteY22" fmla="*/ 20574 h 47625"/>
                  <a:gd name="connsiteX23" fmla="*/ 19050 w 28575"/>
                  <a:gd name="connsiteY23" fmla="*/ 20574 h 47625"/>
                  <a:gd name="connsiteX24" fmla="*/ 19050 w 28575"/>
                  <a:gd name="connsiteY24" fmla="*/ 17431 h 47625"/>
                  <a:gd name="connsiteX25" fmla="*/ 18764 w 28575"/>
                  <a:gd name="connsiteY25" fmla="*/ 14859 h 47625"/>
                  <a:gd name="connsiteX26" fmla="*/ 17812 w 28575"/>
                  <a:gd name="connsiteY26" fmla="*/ 14383 h 47625"/>
                  <a:gd name="connsiteX27" fmla="*/ 16669 w 28575"/>
                  <a:gd name="connsiteY27" fmla="*/ 15050 h 47625"/>
                  <a:gd name="connsiteX28" fmla="*/ 16288 w 28575"/>
                  <a:gd name="connsiteY28" fmla="*/ 17240 h 47625"/>
                  <a:gd name="connsiteX29" fmla="*/ 16764 w 28575"/>
                  <a:gd name="connsiteY29" fmla="*/ 20193 h 47625"/>
                  <a:gd name="connsiteX30" fmla="*/ 19336 w 28575"/>
                  <a:gd name="connsiteY30" fmla="*/ 22574 h 47625"/>
                  <a:gd name="connsiteX31" fmla="*/ 27242 w 28575"/>
                  <a:gd name="connsiteY31" fmla="*/ 29432 h 47625"/>
                  <a:gd name="connsiteX32" fmla="*/ 28861 w 28575"/>
                  <a:gd name="connsiteY32" fmla="*/ 38100 h 47625"/>
                  <a:gd name="connsiteX33" fmla="*/ 27908 w 28575"/>
                  <a:gd name="connsiteY33" fmla="*/ 44482 h 47625"/>
                  <a:gd name="connsiteX34" fmla="*/ 24289 w 28575"/>
                  <a:gd name="connsiteY34" fmla="*/ 48006 h 47625"/>
                  <a:gd name="connsiteX35" fmla="*/ 18193 w 28575"/>
                  <a:gd name="connsiteY35" fmla="*/ 49435 h 47625"/>
                  <a:gd name="connsiteX36" fmla="*/ 7906 w 28575"/>
                  <a:gd name="connsiteY36" fmla="*/ 34290 h 47625"/>
                  <a:gd name="connsiteX37" fmla="*/ 7906 w 28575"/>
                  <a:gd name="connsiteY37" fmla="*/ 36671 h 47625"/>
                  <a:gd name="connsiteX38" fmla="*/ 8763 w 28575"/>
                  <a:gd name="connsiteY38" fmla="*/ 43529 h 47625"/>
                  <a:gd name="connsiteX39" fmla="*/ 12192 w 28575"/>
                  <a:gd name="connsiteY39" fmla="*/ 47434 h 47625"/>
                  <a:gd name="connsiteX40" fmla="*/ 18574 w 28575"/>
                  <a:gd name="connsiteY40" fmla="*/ 48958 h 47625"/>
                  <a:gd name="connsiteX41" fmla="*/ 24479 w 28575"/>
                  <a:gd name="connsiteY41" fmla="*/ 47625 h 47625"/>
                  <a:gd name="connsiteX42" fmla="*/ 27908 w 28575"/>
                  <a:gd name="connsiteY42" fmla="*/ 44291 h 47625"/>
                  <a:gd name="connsiteX43" fmla="*/ 28766 w 28575"/>
                  <a:gd name="connsiteY43" fmla="*/ 38100 h 47625"/>
                  <a:gd name="connsiteX44" fmla="*/ 27146 w 28575"/>
                  <a:gd name="connsiteY44" fmla="*/ 29623 h 47625"/>
                  <a:gd name="connsiteX45" fmla="*/ 19336 w 28575"/>
                  <a:gd name="connsiteY45" fmla="*/ 22860 h 47625"/>
                  <a:gd name="connsiteX46" fmla="*/ 16573 w 28575"/>
                  <a:gd name="connsiteY46" fmla="*/ 20288 h 47625"/>
                  <a:gd name="connsiteX47" fmla="*/ 16002 w 28575"/>
                  <a:gd name="connsiteY47" fmla="*/ 17145 h 47625"/>
                  <a:gd name="connsiteX48" fmla="*/ 16478 w 28575"/>
                  <a:gd name="connsiteY48" fmla="*/ 14764 h 47625"/>
                  <a:gd name="connsiteX49" fmla="*/ 18002 w 28575"/>
                  <a:gd name="connsiteY49" fmla="*/ 13906 h 47625"/>
                  <a:gd name="connsiteX50" fmla="*/ 19336 w 28575"/>
                  <a:gd name="connsiteY50" fmla="*/ 14573 h 47625"/>
                  <a:gd name="connsiteX51" fmla="*/ 19717 w 28575"/>
                  <a:gd name="connsiteY51" fmla="*/ 17335 h 47625"/>
                  <a:gd name="connsiteX52" fmla="*/ 19717 w 28575"/>
                  <a:gd name="connsiteY52" fmla="*/ 20098 h 47625"/>
                  <a:gd name="connsiteX53" fmla="*/ 28004 w 28575"/>
                  <a:gd name="connsiteY53" fmla="*/ 20098 h 47625"/>
                  <a:gd name="connsiteX54" fmla="*/ 28004 w 28575"/>
                  <a:gd name="connsiteY54" fmla="*/ 18764 h 47625"/>
                  <a:gd name="connsiteX55" fmla="*/ 27146 w 28575"/>
                  <a:gd name="connsiteY55" fmla="*/ 12097 h 47625"/>
                  <a:gd name="connsiteX56" fmla="*/ 23813 w 28575"/>
                  <a:gd name="connsiteY56" fmla="*/ 8953 h 47625"/>
                  <a:gd name="connsiteX57" fmla="*/ 17717 w 28575"/>
                  <a:gd name="connsiteY57" fmla="*/ 7620 h 47625"/>
                  <a:gd name="connsiteX58" fmla="*/ 12097 w 28575"/>
                  <a:gd name="connsiteY58" fmla="*/ 8858 h 47625"/>
                  <a:gd name="connsiteX59" fmla="*/ 8763 w 28575"/>
                  <a:gd name="connsiteY59" fmla="*/ 12097 h 47625"/>
                  <a:gd name="connsiteX60" fmla="*/ 7715 w 28575"/>
                  <a:gd name="connsiteY60" fmla="*/ 18764 h 47625"/>
                  <a:gd name="connsiteX61" fmla="*/ 8477 w 28575"/>
                  <a:gd name="connsiteY61" fmla="*/ 23908 h 47625"/>
                  <a:gd name="connsiteX62" fmla="*/ 10382 w 28575"/>
                  <a:gd name="connsiteY62" fmla="*/ 27051 h 47625"/>
                  <a:gd name="connsiteX63" fmla="*/ 15049 w 28575"/>
                  <a:gd name="connsiteY63" fmla="*/ 30766 h 47625"/>
                  <a:gd name="connsiteX64" fmla="*/ 19526 w 28575"/>
                  <a:gd name="connsiteY64" fmla="*/ 34480 h 47625"/>
                  <a:gd name="connsiteX65" fmla="*/ 20479 w 28575"/>
                  <a:gd name="connsiteY65" fmla="*/ 39243 h 47625"/>
                  <a:gd name="connsiteX66" fmla="*/ 20003 w 28575"/>
                  <a:gd name="connsiteY66" fmla="*/ 41815 h 47625"/>
                  <a:gd name="connsiteX67" fmla="*/ 18383 w 28575"/>
                  <a:gd name="connsiteY67" fmla="*/ 42767 h 47625"/>
                  <a:gd name="connsiteX68" fmla="*/ 16859 w 28575"/>
                  <a:gd name="connsiteY68" fmla="*/ 42005 h 47625"/>
                  <a:gd name="connsiteX69" fmla="*/ 16478 w 28575"/>
                  <a:gd name="connsiteY69" fmla="*/ 38957 h 47625"/>
                  <a:gd name="connsiteX70" fmla="*/ 16478 w 28575"/>
                  <a:gd name="connsiteY70" fmla="*/ 34290 h 47625"/>
                  <a:gd name="connsiteX71" fmla="*/ 8192 w 28575"/>
                  <a:gd name="connsiteY71" fmla="*/ 34290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</a:cxnLst>
                <a:rect l="l" t="t" r="r" b="b"/>
                <a:pathLst>
                  <a:path w="28575" h="47625">
                    <a:moveTo>
                      <a:pt x="18479" y="49530"/>
                    </a:moveTo>
                    <a:cubicBezTo>
                      <a:pt x="15907" y="49530"/>
                      <a:pt x="13716" y="48958"/>
                      <a:pt x="11906" y="47911"/>
                    </a:cubicBezTo>
                    <a:cubicBezTo>
                      <a:pt x="10096" y="46863"/>
                      <a:pt x="8858" y="45434"/>
                      <a:pt x="8287" y="43720"/>
                    </a:cubicBezTo>
                    <a:cubicBezTo>
                      <a:pt x="7715" y="42005"/>
                      <a:pt x="7430" y="39719"/>
                      <a:pt x="7430" y="36671"/>
                    </a:cubicBezTo>
                    <a:lnTo>
                      <a:pt x="7430" y="33814"/>
                    </a:lnTo>
                    <a:lnTo>
                      <a:pt x="16573" y="33814"/>
                    </a:lnTo>
                    <a:lnTo>
                      <a:pt x="16573" y="38862"/>
                    </a:lnTo>
                    <a:cubicBezTo>
                      <a:pt x="16573" y="40672"/>
                      <a:pt x="16764" y="41434"/>
                      <a:pt x="16955" y="41624"/>
                    </a:cubicBezTo>
                    <a:cubicBezTo>
                      <a:pt x="17145" y="42005"/>
                      <a:pt x="17526" y="42196"/>
                      <a:pt x="18098" y="42196"/>
                    </a:cubicBezTo>
                    <a:cubicBezTo>
                      <a:pt x="18669" y="42196"/>
                      <a:pt x="19050" y="42005"/>
                      <a:pt x="19336" y="41529"/>
                    </a:cubicBezTo>
                    <a:cubicBezTo>
                      <a:pt x="19622" y="41053"/>
                      <a:pt x="19812" y="40291"/>
                      <a:pt x="19812" y="39243"/>
                    </a:cubicBezTo>
                    <a:cubicBezTo>
                      <a:pt x="19812" y="36385"/>
                      <a:pt x="19336" y="35242"/>
                      <a:pt x="18955" y="34766"/>
                    </a:cubicBezTo>
                    <a:cubicBezTo>
                      <a:pt x="18383" y="34100"/>
                      <a:pt x="16859" y="32861"/>
                      <a:pt x="14573" y="31147"/>
                    </a:cubicBezTo>
                    <a:cubicBezTo>
                      <a:pt x="12192" y="29337"/>
                      <a:pt x="10668" y="28099"/>
                      <a:pt x="9906" y="27337"/>
                    </a:cubicBezTo>
                    <a:cubicBezTo>
                      <a:pt x="9144" y="26575"/>
                      <a:pt x="8477" y="25527"/>
                      <a:pt x="7906" y="24003"/>
                    </a:cubicBezTo>
                    <a:cubicBezTo>
                      <a:pt x="7430" y="22669"/>
                      <a:pt x="7144" y="20860"/>
                      <a:pt x="7144" y="18669"/>
                    </a:cubicBezTo>
                    <a:cubicBezTo>
                      <a:pt x="7144" y="15621"/>
                      <a:pt x="7525" y="13335"/>
                      <a:pt x="8192" y="11811"/>
                    </a:cubicBezTo>
                    <a:cubicBezTo>
                      <a:pt x="8858" y="10382"/>
                      <a:pt x="10096" y="9239"/>
                      <a:pt x="11716" y="8382"/>
                    </a:cubicBezTo>
                    <a:cubicBezTo>
                      <a:pt x="13335" y="7525"/>
                      <a:pt x="15335" y="7144"/>
                      <a:pt x="17526" y="7144"/>
                    </a:cubicBezTo>
                    <a:cubicBezTo>
                      <a:pt x="20003" y="7144"/>
                      <a:pt x="22098" y="7620"/>
                      <a:pt x="23813" y="8477"/>
                    </a:cubicBezTo>
                    <a:cubicBezTo>
                      <a:pt x="25527" y="9334"/>
                      <a:pt x="26765" y="10477"/>
                      <a:pt x="27337" y="11906"/>
                    </a:cubicBezTo>
                    <a:cubicBezTo>
                      <a:pt x="27908" y="13240"/>
                      <a:pt x="28194" y="15526"/>
                      <a:pt x="28194" y="18764"/>
                    </a:cubicBezTo>
                    <a:lnTo>
                      <a:pt x="28194" y="20574"/>
                    </a:lnTo>
                    <a:lnTo>
                      <a:pt x="19050" y="20574"/>
                    </a:lnTo>
                    <a:lnTo>
                      <a:pt x="19050" y="17431"/>
                    </a:lnTo>
                    <a:cubicBezTo>
                      <a:pt x="19050" y="15811"/>
                      <a:pt x="18860" y="15145"/>
                      <a:pt x="18764" y="14859"/>
                    </a:cubicBezTo>
                    <a:cubicBezTo>
                      <a:pt x="18574" y="14573"/>
                      <a:pt x="18288" y="14383"/>
                      <a:pt x="17812" y="14383"/>
                    </a:cubicBezTo>
                    <a:cubicBezTo>
                      <a:pt x="17336" y="14383"/>
                      <a:pt x="16955" y="14573"/>
                      <a:pt x="16669" y="15050"/>
                    </a:cubicBezTo>
                    <a:cubicBezTo>
                      <a:pt x="16383" y="15526"/>
                      <a:pt x="16288" y="16288"/>
                      <a:pt x="16288" y="17240"/>
                    </a:cubicBezTo>
                    <a:cubicBezTo>
                      <a:pt x="16288" y="18574"/>
                      <a:pt x="16478" y="19526"/>
                      <a:pt x="16764" y="20193"/>
                    </a:cubicBezTo>
                    <a:cubicBezTo>
                      <a:pt x="16955" y="20669"/>
                      <a:pt x="17621" y="21431"/>
                      <a:pt x="19336" y="22574"/>
                    </a:cubicBezTo>
                    <a:cubicBezTo>
                      <a:pt x="23527" y="25336"/>
                      <a:pt x="26194" y="27622"/>
                      <a:pt x="27242" y="29432"/>
                    </a:cubicBezTo>
                    <a:cubicBezTo>
                      <a:pt x="28385" y="31242"/>
                      <a:pt x="28861" y="34100"/>
                      <a:pt x="28861" y="38100"/>
                    </a:cubicBezTo>
                    <a:cubicBezTo>
                      <a:pt x="28861" y="40957"/>
                      <a:pt x="28575" y="43148"/>
                      <a:pt x="27908" y="44482"/>
                    </a:cubicBezTo>
                    <a:cubicBezTo>
                      <a:pt x="27242" y="45910"/>
                      <a:pt x="26098" y="47053"/>
                      <a:pt x="24289" y="48006"/>
                    </a:cubicBezTo>
                    <a:cubicBezTo>
                      <a:pt x="22574" y="48958"/>
                      <a:pt x="20479" y="49435"/>
                      <a:pt x="18193" y="49435"/>
                    </a:cubicBezTo>
                    <a:close/>
                    <a:moveTo>
                      <a:pt x="7906" y="34290"/>
                    </a:moveTo>
                    <a:lnTo>
                      <a:pt x="7906" y="36671"/>
                    </a:lnTo>
                    <a:cubicBezTo>
                      <a:pt x="7906" y="39624"/>
                      <a:pt x="8192" y="41910"/>
                      <a:pt x="8763" y="43529"/>
                    </a:cubicBezTo>
                    <a:cubicBezTo>
                      <a:pt x="9335" y="45148"/>
                      <a:pt x="10382" y="46387"/>
                      <a:pt x="12192" y="47434"/>
                    </a:cubicBezTo>
                    <a:cubicBezTo>
                      <a:pt x="13907" y="48482"/>
                      <a:pt x="16097" y="48958"/>
                      <a:pt x="18574" y="48958"/>
                    </a:cubicBezTo>
                    <a:cubicBezTo>
                      <a:pt x="20860" y="48958"/>
                      <a:pt x="22860" y="48482"/>
                      <a:pt x="24479" y="47625"/>
                    </a:cubicBezTo>
                    <a:cubicBezTo>
                      <a:pt x="26098" y="46768"/>
                      <a:pt x="27242" y="45625"/>
                      <a:pt x="27908" y="44291"/>
                    </a:cubicBezTo>
                    <a:cubicBezTo>
                      <a:pt x="28480" y="42958"/>
                      <a:pt x="28766" y="40862"/>
                      <a:pt x="28766" y="38100"/>
                    </a:cubicBezTo>
                    <a:cubicBezTo>
                      <a:pt x="28766" y="34195"/>
                      <a:pt x="28194" y="31337"/>
                      <a:pt x="27146" y="29623"/>
                    </a:cubicBezTo>
                    <a:cubicBezTo>
                      <a:pt x="26098" y="27908"/>
                      <a:pt x="23432" y="25622"/>
                      <a:pt x="19336" y="22860"/>
                    </a:cubicBezTo>
                    <a:cubicBezTo>
                      <a:pt x="17907" y="21907"/>
                      <a:pt x="16955" y="21050"/>
                      <a:pt x="16573" y="20288"/>
                    </a:cubicBezTo>
                    <a:cubicBezTo>
                      <a:pt x="16192" y="19621"/>
                      <a:pt x="16002" y="18574"/>
                      <a:pt x="16002" y="17145"/>
                    </a:cubicBezTo>
                    <a:cubicBezTo>
                      <a:pt x="16002" y="16097"/>
                      <a:pt x="16192" y="15240"/>
                      <a:pt x="16478" y="14764"/>
                    </a:cubicBezTo>
                    <a:cubicBezTo>
                      <a:pt x="16859" y="14192"/>
                      <a:pt x="17336" y="13906"/>
                      <a:pt x="18002" y="13906"/>
                    </a:cubicBezTo>
                    <a:cubicBezTo>
                      <a:pt x="18574" y="13906"/>
                      <a:pt x="19050" y="14097"/>
                      <a:pt x="19336" y="14573"/>
                    </a:cubicBezTo>
                    <a:cubicBezTo>
                      <a:pt x="19622" y="14954"/>
                      <a:pt x="19717" y="15907"/>
                      <a:pt x="19717" y="17335"/>
                    </a:cubicBezTo>
                    <a:lnTo>
                      <a:pt x="19717" y="20098"/>
                    </a:lnTo>
                    <a:lnTo>
                      <a:pt x="28004" y="20098"/>
                    </a:lnTo>
                    <a:lnTo>
                      <a:pt x="28004" y="18764"/>
                    </a:lnTo>
                    <a:cubicBezTo>
                      <a:pt x="28004" y="15621"/>
                      <a:pt x="27718" y="13335"/>
                      <a:pt x="27146" y="12097"/>
                    </a:cubicBezTo>
                    <a:cubicBezTo>
                      <a:pt x="26575" y="10858"/>
                      <a:pt x="25527" y="9715"/>
                      <a:pt x="23813" y="8953"/>
                    </a:cubicBezTo>
                    <a:cubicBezTo>
                      <a:pt x="22098" y="8096"/>
                      <a:pt x="20003" y="7620"/>
                      <a:pt x="17717" y="7620"/>
                    </a:cubicBezTo>
                    <a:cubicBezTo>
                      <a:pt x="15526" y="7620"/>
                      <a:pt x="13621" y="8001"/>
                      <a:pt x="12097" y="8858"/>
                    </a:cubicBezTo>
                    <a:cubicBezTo>
                      <a:pt x="10573" y="9620"/>
                      <a:pt x="9430" y="10668"/>
                      <a:pt x="8763" y="12097"/>
                    </a:cubicBezTo>
                    <a:cubicBezTo>
                      <a:pt x="8096" y="13525"/>
                      <a:pt x="7715" y="15716"/>
                      <a:pt x="7715" y="18764"/>
                    </a:cubicBezTo>
                    <a:cubicBezTo>
                      <a:pt x="7715" y="20860"/>
                      <a:pt x="8001" y="22574"/>
                      <a:pt x="8477" y="23908"/>
                    </a:cubicBezTo>
                    <a:cubicBezTo>
                      <a:pt x="8954" y="25241"/>
                      <a:pt x="9620" y="26289"/>
                      <a:pt x="10382" y="27051"/>
                    </a:cubicBezTo>
                    <a:cubicBezTo>
                      <a:pt x="11144" y="27813"/>
                      <a:pt x="12668" y="29051"/>
                      <a:pt x="15049" y="30766"/>
                    </a:cubicBezTo>
                    <a:cubicBezTo>
                      <a:pt x="17431" y="32480"/>
                      <a:pt x="18860" y="33718"/>
                      <a:pt x="19526" y="34480"/>
                    </a:cubicBezTo>
                    <a:cubicBezTo>
                      <a:pt x="20193" y="35242"/>
                      <a:pt x="20479" y="36862"/>
                      <a:pt x="20479" y="39243"/>
                    </a:cubicBezTo>
                    <a:cubicBezTo>
                      <a:pt x="20479" y="40386"/>
                      <a:pt x="20288" y="41243"/>
                      <a:pt x="20003" y="41815"/>
                    </a:cubicBezTo>
                    <a:cubicBezTo>
                      <a:pt x="19717" y="42386"/>
                      <a:pt x="19145" y="42767"/>
                      <a:pt x="18383" y="42767"/>
                    </a:cubicBezTo>
                    <a:cubicBezTo>
                      <a:pt x="17621" y="42767"/>
                      <a:pt x="17145" y="42481"/>
                      <a:pt x="16859" y="42005"/>
                    </a:cubicBezTo>
                    <a:cubicBezTo>
                      <a:pt x="16573" y="41529"/>
                      <a:pt x="16478" y="40576"/>
                      <a:pt x="16478" y="38957"/>
                    </a:cubicBezTo>
                    <a:lnTo>
                      <a:pt x="16478" y="34290"/>
                    </a:lnTo>
                    <a:lnTo>
                      <a:pt x="8192" y="34290"/>
                    </a:lnTo>
                    <a:close/>
                  </a:path>
                </a:pathLst>
              </a:custGeom>
              <a:solidFill>
                <a:srgbClr val="003E8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9" name="자유형: 도형 518">
                <a:extLst>
                  <a:ext uri="{FF2B5EF4-FFF2-40B4-BE49-F238E27FC236}">
                    <a16:creationId xmlns:a16="http://schemas.microsoft.com/office/drawing/2014/main" id="{E7C222E0-8923-4B99-A455-DFDF3A88961B}"/>
                  </a:ext>
                </a:extLst>
              </p:cNvPr>
              <p:cNvSpPr/>
              <p:nvPr/>
            </p:nvSpPr>
            <p:spPr>
              <a:xfrm>
                <a:off x="4465124" y="3737109"/>
                <a:ext cx="28575" cy="47625"/>
              </a:xfrm>
              <a:custGeom>
                <a:avLst/>
                <a:gdLst>
                  <a:gd name="connsiteX0" fmla="*/ 29623 w 28575"/>
                  <a:gd name="connsiteY0" fmla="*/ 7239 h 47625"/>
                  <a:gd name="connsiteX1" fmla="*/ 24194 w 28575"/>
                  <a:gd name="connsiteY1" fmla="*/ 25337 h 47625"/>
                  <a:gd name="connsiteX2" fmla="*/ 30004 w 28575"/>
                  <a:gd name="connsiteY2" fmla="*/ 47339 h 47625"/>
                  <a:gd name="connsiteX3" fmla="*/ 20384 w 28575"/>
                  <a:gd name="connsiteY3" fmla="*/ 47339 h 47625"/>
                  <a:gd name="connsiteX4" fmla="*/ 16573 w 28575"/>
                  <a:gd name="connsiteY4" fmla="*/ 30099 h 47625"/>
                  <a:gd name="connsiteX5" fmla="*/ 16573 w 28575"/>
                  <a:gd name="connsiteY5" fmla="*/ 47339 h 47625"/>
                  <a:gd name="connsiteX6" fmla="*/ 7144 w 28575"/>
                  <a:gd name="connsiteY6" fmla="*/ 47339 h 47625"/>
                  <a:gd name="connsiteX7" fmla="*/ 7144 w 28575"/>
                  <a:gd name="connsiteY7" fmla="*/ 7144 h 47625"/>
                  <a:gd name="connsiteX8" fmla="*/ 16573 w 28575"/>
                  <a:gd name="connsiteY8" fmla="*/ 7144 h 47625"/>
                  <a:gd name="connsiteX9" fmla="*/ 16573 w 28575"/>
                  <a:gd name="connsiteY9" fmla="*/ 22765 h 47625"/>
                  <a:gd name="connsiteX10" fmla="*/ 20669 w 28575"/>
                  <a:gd name="connsiteY10" fmla="*/ 7144 h 47625"/>
                  <a:gd name="connsiteX11" fmla="*/ 29432 w 28575"/>
                  <a:gd name="connsiteY11" fmla="*/ 714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8575" h="47625">
                    <a:moveTo>
                      <a:pt x="29623" y="7239"/>
                    </a:moveTo>
                    <a:lnTo>
                      <a:pt x="24194" y="25337"/>
                    </a:lnTo>
                    <a:lnTo>
                      <a:pt x="30004" y="47339"/>
                    </a:lnTo>
                    <a:lnTo>
                      <a:pt x="20384" y="47339"/>
                    </a:lnTo>
                    <a:lnTo>
                      <a:pt x="16573" y="30099"/>
                    </a:lnTo>
                    <a:lnTo>
                      <a:pt x="16573" y="47339"/>
                    </a:lnTo>
                    <a:lnTo>
                      <a:pt x="7144" y="47339"/>
                    </a:lnTo>
                    <a:lnTo>
                      <a:pt x="7144" y="7144"/>
                    </a:lnTo>
                    <a:lnTo>
                      <a:pt x="16573" y="7144"/>
                    </a:lnTo>
                    <a:lnTo>
                      <a:pt x="16573" y="22765"/>
                    </a:lnTo>
                    <a:lnTo>
                      <a:pt x="20669" y="7144"/>
                    </a:lnTo>
                    <a:lnTo>
                      <a:pt x="29432" y="7144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0" name="자유형: 도형 519">
                <a:extLst>
                  <a:ext uri="{FF2B5EF4-FFF2-40B4-BE49-F238E27FC236}">
                    <a16:creationId xmlns:a16="http://schemas.microsoft.com/office/drawing/2014/main" id="{4A2EB284-DBE2-4A59-939D-CB381C878319}"/>
                  </a:ext>
                </a:extLst>
              </p:cNvPr>
              <p:cNvSpPr/>
              <p:nvPr/>
            </p:nvSpPr>
            <p:spPr>
              <a:xfrm>
                <a:off x="4465029" y="3737014"/>
                <a:ext cx="28575" cy="47625"/>
              </a:xfrm>
              <a:custGeom>
                <a:avLst/>
                <a:gdLst>
                  <a:gd name="connsiteX0" fmla="*/ 30385 w 28575"/>
                  <a:gd name="connsiteY0" fmla="*/ 47720 h 47625"/>
                  <a:gd name="connsiteX1" fmla="*/ 20288 w 28575"/>
                  <a:gd name="connsiteY1" fmla="*/ 47720 h 47625"/>
                  <a:gd name="connsiteX2" fmla="*/ 20288 w 28575"/>
                  <a:gd name="connsiteY2" fmla="*/ 47530 h 47625"/>
                  <a:gd name="connsiteX3" fmla="*/ 16955 w 28575"/>
                  <a:gd name="connsiteY3" fmla="*/ 32290 h 47625"/>
                  <a:gd name="connsiteX4" fmla="*/ 16955 w 28575"/>
                  <a:gd name="connsiteY4" fmla="*/ 47720 h 47625"/>
                  <a:gd name="connsiteX5" fmla="*/ 7144 w 28575"/>
                  <a:gd name="connsiteY5" fmla="*/ 47720 h 47625"/>
                  <a:gd name="connsiteX6" fmla="*/ 7144 w 28575"/>
                  <a:gd name="connsiteY6" fmla="*/ 7144 h 47625"/>
                  <a:gd name="connsiteX7" fmla="*/ 16955 w 28575"/>
                  <a:gd name="connsiteY7" fmla="*/ 7144 h 47625"/>
                  <a:gd name="connsiteX8" fmla="*/ 16955 w 28575"/>
                  <a:gd name="connsiteY8" fmla="*/ 21241 h 47625"/>
                  <a:gd name="connsiteX9" fmla="*/ 20669 w 28575"/>
                  <a:gd name="connsiteY9" fmla="*/ 7144 h 47625"/>
                  <a:gd name="connsiteX10" fmla="*/ 29908 w 28575"/>
                  <a:gd name="connsiteY10" fmla="*/ 7144 h 47625"/>
                  <a:gd name="connsiteX11" fmla="*/ 29908 w 28575"/>
                  <a:gd name="connsiteY11" fmla="*/ 7429 h 47625"/>
                  <a:gd name="connsiteX12" fmla="*/ 24479 w 28575"/>
                  <a:gd name="connsiteY12" fmla="*/ 25527 h 47625"/>
                  <a:gd name="connsiteX13" fmla="*/ 30385 w 28575"/>
                  <a:gd name="connsiteY13" fmla="*/ 47815 h 47625"/>
                  <a:gd name="connsiteX14" fmla="*/ 20669 w 28575"/>
                  <a:gd name="connsiteY14" fmla="*/ 47244 h 47625"/>
                  <a:gd name="connsiteX15" fmla="*/ 29813 w 28575"/>
                  <a:gd name="connsiteY15" fmla="*/ 47244 h 47625"/>
                  <a:gd name="connsiteX16" fmla="*/ 24003 w 28575"/>
                  <a:gd name="connsiteY16" fmla="*/ 25432 h 47625"/>
                  <a:gd name="connsiteX17" fmla="*/ 24003 w 28575"/>
                  <a:gd name="connsiteY17" fmla="*/ 25432 h 47625"/>
                  <a:gd name="connsiteX18" fmla="*/ 29337 w 28575"/>
                  <a:gd name="connsiteY18" fmla="*/ 7525 h 47625"/>
                  <a:gd name="connsiteX19" fmla="*/ 20955 w 28575"/>
                  <a:gd name="connsiteY19" fmla="*/ 7525 h 47625"/>
                  <a:gd name="connsiteX20" fmla="*/ 16859 w 28575"/>
                  <a:gd name="connsiteY20" fmla="*/ 22955 h 47625"/>
                  <a:gd name="connsiteX21" fmla="*/ 16478 w 28575"/>
                  <a:gd name="connsiteY21" fmla="*/ 22955 h 47625"/>
                  <a:gd name="connsiteX22" fmla="*/ 16478 w 28575"/>
                  <a:gd name="connsiteY22" fmla="*/ 7525 h 47625"/>
                  <a:gd name="connsiteX23" fmla="*/ 7525 w 28575"/>
                  <a:gd name="connsiteY23" fmla="*/ 7525 h 47625"/>
                  <a:gd name="connsiteX24" fmla="*/ 7525 w 28575"/>
                  <a:gd name="connsiteY24" fmla="*/ 47244 h 47625"/>
                  <a:gd name="connsiteX25" fmla="*/ 16478 w 28575"/>
                  <a:gd name="connsiteY25" fmla="*/ 47244 h 47625"/>
                  <a:gd name="connsiteX26" fmla="*/ 16478 w 28575"/>
                  <a:gd name="connsiteY26" fmla="*/ 30289 h 47625"/>
                  <a:gd name="connsiteX27" fmla="*/ 16859 w 28575"/>
                  <a:gd name="connsiteY27" fmla="*/ 30289 h 47625"/>
                  <a:gd name="connsiteX28" fmla="*/ 20574 w 28575"/>
                  <a:gd name="connsiteY28" fmla="*/ 4724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8575" h="47625">
                    <a:moveTo>
                      <a:pt x="30385" y="47720"/>
                    </a:moveTo>
                    <a:lnTo>
                      <a:pt x="20288" y="47720"/>
                    </a:lnTo>
                    <a:lnTo>
                      <a:pt x="20288" y="47530"/>
                    </a:lnTo>
                    <a:cubicBezTo>
                      <a:pt x="20288" y="47530"/>
                      <a:pt x="16955" y="32290"/>
                      <a:pt x="16955" y="32290"/>
                    </a:cubicBezTo>
                    <a:lnTo>
                      <a:pt x="16955" y="47720"/>
                    </a:lnTo>
                    <a:lnTo>
                      <a:pt x="7144" y="47720"/>
                    </a:lnTo>
                    <a:lnTo>
                      <a:pt x="7144" y="7144"/>
                    </a:lnTo>
                    <a:lnTo>
                      <a:pt x="16955" y="7144"/>
                    </a:lnTo>
                    <a:lnTo>
                      <a:pt x="16955" y="21241"/>
                    </a:lnTo>
                    <a:lnTo>
                      <a:pt x="20669" y="7144"/>
                    </a:lnTo>
                    <a:lnTo>
                      <a:pt x="29908" y="7144"/>
                    </a:lnTo>
                    <a:lnTo>
                      <a:pt x="29908" y="7429"/>
                    </a:lnTo>
                    <a:cubicBezTo>
                      <a:pt x="29908" y="7429"/>
                      <a:pt x="24479" y="25527"/>
                      <a:pt x="24479" y="25527"/>
                    </a:cubicBezTo>
                    <a:lnTo>
                      <a:pt x="30385" y="47815"/>
                    </a:lnTo>
                    <a:close/>
                    <a:moveTo>
                      <a:pt x="20669" y="47244"/>
                    </a:moveTo>
                    <a:lnTo>
                      <a:pt x="29813" y="47244"/>
                    </a:lnTo>
                    <a:lnTo>
                      <a:pt x="24003" y="25432"/>
                    </a:lnTo>
                    <a:lnTo>
                      <a:pt x="24003" y="25432"/>
                    </a:lnTo>
                    <a:cubicBezTo>
                      <a:pt x="24003" y="25432"/>
                      <a:pt x="29337" y="7525"/>
                      <a:pt x="29337" y="7525"/>
                    </a:cubicBezTo>
                    <a:lnTo>
                      <a:pt x="20955" y="7525"/>
                    </a:lnTo>
                    <a:lnTo>
                      <a:pt x="16859" y="22955"/>
                    </a:lnTo>
                    <a:lnTo>
                      <a:pt x="16478" y="22955"/>
                    </a:lnTo>
                    <a:lnTo>
                      <a:pt x="16478" y="7525"/>
                    </a:lnTo>
                    <a:lnTo>
                      <a:pt x="7525" y="7525"/>
                    </a:lnTo>
                    <a:lnTo>
                      <a:pt x="7525" y="47244"/>
                    </a:lnTo>
                    <a:lnTo>
                      <a:pt x="16478" y="47244"/>
                    </a:lnTo>
                    <a:lnTo>
                      <a:pt x="16478" y="30289"/>
                    </a:lnTo>
                    <a:lnTo>
                      <a:pt x="16859" y="30289"/>
                    </a:lnTo>
                    <a:cubicBezTo>
                      <a:pt x="16859" y="30289"/>
                      <a:pt x="20574" y="47244"/>
                      <a:pt x="20574" y="47244"/>
                    </a:cubicBezTo>
                    <a:close/>
                  </a:path>
                </a:pathLst>
              </a:custGeom>
              <a:solidFill>
                <a:srgbClr val="003E8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1" name="자유형: 도형 520">
                <a:extLst>
                  <a:ext uri="{FF2B5EF4-FFF2-40B4-BE49-F238E27FC236}">
                    <a16:creationId xmlns:a16="http://schemas.microsoft.com/office/drawing/2014/main" id="{54308EAB-FAA4-4EDA-AFBC-7C4B49499CF0}"/>
                  </a:ext>
                </a:extLst>
              </p:cNvPr>
              <p:cNvSpPr/>
              <p:nvPr/>
            </p:nvSpPr>
            <p:spPr>
              <a:xfrm>
                <a:off x="4521322" y="3719202"/>
                <a:ext cx="47625" cy="47625"/>
              </a:xfrm>
              <a:custGeom>
                <a:avLst/>
                <a:gdLst>
                  <a:gd name="connsiteX0" fmla="*/ 28956 w 47625"/>
                  <a:gd name="connsiteY0" fmla="*/ 32671 h 47625"/>
                  <a:gd name="connsiteX1" fmla="*/ 28956 w 47625"/>
                  <a:gd name="connsiteY1" fmla="*/ 46768 h 47625"/>
                  <a:gd name="connsiteX2" fmla="*/ 23336 w 47625"/>
                  <a:gd name="connsiteY2" fmla="*/ 46768 h 47625"/>
                  <a:gd name="connsiteX3" fmla="*/ 23336 w 47625"/>
                  <a:gd name="connsiteY3" fmla="*/ 32671 h 47625"/>
                  <a:gd name="connsiteX4" fmla="*/ 7144 w 47625"/>
                  <a:gd name="connsiteY4" fmla="*/ 32671 h 47625"/>
                  <a:gd name="connsiteX5" fmla="*/ 7144 w 47625"/>
                  <a:gd name="connsiteY5" fmla="*/ 28099 h 47625"/>
                  <a:gd name="connsiteX6" fmla="*/ 44958 w 47625"/>
                  <a:gd name="connsiteY6" fmla="*/ 28099 h 47625"/>
                  <a:gd name="connsiteX7" fmla="*/ 44958 w 47625"/>
                  <a:gd name="connsiteY7" fmla="*/ 32671 h 47625"/>
                  <a:gd name="connsiteX8" fmla="*/ 29051 w 47625"/>
                  <a:gd name="connsiteY8" fmla="*/ 32671 h 47625"/>
                  <a:gd name="connsiteX9" fmla="*/ 26194 w 47625"/>
                  <a:gd name="connsiteY9" fmla="*/ 14478 h 47625"/>
                  <a:gd name="connsiteX10" fmla="*/ 8477 w 47625"/>
                  <a:gd name="connsiteY10" fmla="*/ 25432 h 47625"/>
                  <a:gd name="connsiteX11" fmla="*/ 8477 w 47625"/>
                  <a:gd name="connsiteY11" fmla="*/ 20765 h 47625"/>
                  <a:gd name="connsiteX12" fmla="*/ 21336 w 47625"/>
                  <a:gd name="connsiteY12" fmla="*/ 11621 h 47625"/>
                  <a:gd name="connsiteX13" fmla="*/ 10382 w 47625"/>
                  <a:gd name="connsiteY13" fmla="*/ 11621 h 47625"/>
                  <a:gd name="connsiteX14" fmla="*/ 10382 w 47625"/>
                  <a:gd name="connsiteY14" fmla="*/ 7144 h 47625"/>
                  <a:gd name="connsiteX15" fmla="*/ 41053 w 47625"/>
                  <a:gd name="connsiteY15" fmla="*/ 7144 h 47625"/>
                  <a:gd name="connsiteX16" fmla="*/ 41053 w 47625"/>
                  <a:gd name="connsiteY16" fmla="*/ 11621 h 47625"/>
                  <a:gd name="connsiteX17" fmla="*/ 31052 w 47625"/>
                  <a:gd name="connsiteY17" fmla="*/ 11621 h 47625"/>
                  <a:gd name="connsiteX18" fmla="*/ 43053 w 47625"/>
                  <a:gd name="connsiteY18" fmla="*/ 20765 h 47625"/>
                  <a:gd name="connsiteX19" fmla="*/ 43053 w 47625"/>
                  <a:gd name="connsiteY19" fmla="*/ 25432 h 47625"/>
                  <a:gd name="connsiteX20" fmla="*/ 26194 w 47625"/>
                  <a:gd name="connsiteY20" fmla="*/ 14478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47625" h="47625">
                    <a:moveTo>
                      <a:pt x="28956" y="32671"/>
                    </a:moveTo>
                    <a:lnTo>
                      <a:pt x="28956" y="46768"/>
                    </a:lnTo>
                    <a:lnTo>
                      <a:pt x="23336" y="46768"/>
                    </a:lnTo>
                    <a:lnTo>
                      <a:pt x="23336" y="32671"/>
                    </a:lnTo>
                    <a:lnTo>
                      <a:pt x="7144" y="32671"/>
                    </a:lnTo>
                    <a:lnTo>
                      <a:pt x="7144" y="28099"/>
                    </a:lnTo>
                    <a:lnTo>
                      <a:pt x="44958" y="28099"/>
                    </a:lnTo>
                    <a:lnTo>
                      <a:pt x="44958" y="32671"/>
                    </a:lnTo>
                    <a:lnTo>
                      <a:pt x="29051" y="32671"/>
                    </a:lnTo>
                    <a:close/>
                    <a:moveTo>
                      <a:pt x="26194" y="14478"/>
                    </a:moveTo>
                    <a:cubicBezTo>
                      <a:pt x="23622" y="22098"/>
                      <a:pt x="17717" y="25717"/>
                      <a:pt x="8477" y="25432"/>
                    </a:cubicBezTo>
                    <a:lnTo>
                      <a:pt x="8477" y="20765"/>
                    </a:lnTo>
                    <a:cubicBezTo>
                      <a:pt x="13621" y="20765"/>
                      <a:pt x="21146" y="17717"/>
                      <a:pt x="21336" y="11621"/>
                    </a:cubicBezTo>
                    <a:lnTo>
                      <a:pt x="10382" y="11621"/>
                    </a:lnTo>
                    <a:lnTo>
                      <a:pt x="10382" y="7144"/>
                    </a:lnTo>
                    <a:lnTo>
                      <a:pt x="41053" y="7144"/>
                    </a:lnTo>
                    <a:lnTo>
                      <a:pt x="41053" y="11621"/>
                    </a:lnTo>
                    <a:lnTo>
                      <a:pt x="31052" y="11621"/>
                    </a:lnTo>
                    <a:cubicBezTo>
                      <a:pt x="31718" y="17050"/>
                      <a:pt x="37910" y="20955"/>
                      <a:pt x="43053" y="20765"/>
                    </a:cubicBezTo>
                    <a:lnTo>
                      <a:pt x="43053" y="25432"/>
                    </a:lnTo>
                    <a:cubicBezTo>
                      <a:pt x="35338" y="25908"/>
                      <a:pt x="28480" y="22193"/>
                      <a:pt x="26194" y="14478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2" name="자유형: 도형 521">
                <a:extLst>
                  <a:ext uri="{FF2B5EF4-FFF2-40B4-BE49-F238E27FC236}">
                    <a16:creationId xmlns:a16="http://schemas.microsoft.com/office/drawing/2014/main" id="{5F46C011-73D0-4E6C-85C6-C8BC2F1CA9C9}"/>
                  </a:ext>
                </a:extLst>
              </p:cNvPr>
              <p:cNvSpPr/>
              <p:nvPr/>
            </p:nvSpPr>
            <p:spPr>
              <a:xfrm>
                <a:off x="4571519" y="3719202"/>
                <a:ext cx="47625" cy="47625"/>
              </a:xfrm>
              <a:custGeom>
                <a:avLst/>
                <a:gdLst>
                  <a:gd name="connsiteX0" fmla="*/ 21527 w 47625"/>
                  <a:gd name="connsiteY0" fmla="*/ 15716 h 47625"/>
                  <a:gd name="connsiteX1" fmla="*/ 7144 w 47625"/>
                  <a:gd name="connsiteY1" fmla="*/ 26670 h 47625"/>
                  <a:gd name="connsiteX2" fmla="*/ 7144 w 47625"/>
                  <a:gd name="connsiteY2" fmla="*/ 21717 h 47625"/>
                  <a:gd name="connsiteX3" fmla="*/ 18002 w 47625"/>
                  <a:gd name="connsiteY3" fmla="*/ 7144 h 47625"/>
                  <a:gd name="connsiteX4" fmla="*/ 25622 w 47625"/>
                  <a:gd name="connsiteY4" fmla="*/ 7144 h 47625"/>
                  <a:gd name="connsiteX5" fmla="*/ 35719 w 47625"/>
                  <a:gd name="connsiteY5" fmla="*/ 22098 h 47625"/>
                  <a:gd name="connsiteX6" fmla="*/ 35719 w 47625"/>
                  <a:gd name="connsiteY6" fmla="*/ 26670 h 47625"/>
                  <a:gd name="connsiteX7" fmla="*/ 21527 w 47625"/>
                  <a:gd name="connsiteY7" fmla="*/ 15716 h 47625"/>
                  <a:gd name="connsiteX8" fmla="*/ 37052 w 47625"/>
                  <a:gd name="connsiteY8" fmla="*/ 46768 h 47625"/>
                  <a:gd name="connsiteX9" fmla="*/ 37052 w 47625"/>
                  <a:gd name="connsiteY9" fmla="*/ 36576 h 47625"/>
                  <a:gd name="connsiteX10" fmla="*/ 36290 w 47625"/>
                  <a:gd name="connsiteY10" fmla="*/ 35719 h 47625"/>
                  <a:gd name="connsiteX11" fmla="*/ 8096 w 47625"/>
                  <a:gd name="connsiteY11" fmla="*/ 35719 h 47625"/>
                  <a:gd name="connsiteX12" fmla="*/ 8096 w 47625"/>
                  <a:gd name="connsiteY12" fmla="*/ 31242 h 47625"/>
                  <a:gd name="connsiteX13" fmla="*/ 39624 w 47625"/>
                  <a:gd name="connsiteY13" fmla="*/ 31242 h 47625"/>
                  <a:gd name="connsiteX14" fmla="*/ 42672 w 47625"/>
                  <a:gd name="connsiteY14" fmla="*/ 34290 h 47625"/>
                  <a:gd name="connsiteX15" fmla="*/ 42672 w 47625"/>
                  <a:gd name="connsiteY15" fmla="*/ 46863 h 47625"/>
                  <a:gd name="connsiteX16" fmla="*/ 37052 w 47625"/>
                  <a:gd name="connsiteY16" fmla="*/ 46863 h 47625"/>
                  <a:gd name="connsiteX17" fmla="*/ 37052 w 47625"/>
                  <a:gd name="connsiteY17" fmla="*/ 29813 h 47625"/>
                  <a:gd name="connsiteX18" fmla="*/ 37052 w 47625"/>
                  <a:gd name="connsiteY18" fmla="*/ 7144 h 47625"/>
                  <a:gd name="connsiteX19" fmla="*/ 42672 w 47625"/>
                  <a:gd name="connsiteY19" fmla="*/ 7144 h 47625"/>
                  <a:gd name="connsiteX20" fmla="*/ 42672 w 47625"/>
                  <a:gd name="connsiteY20" fmla="*/ 29813 h 47625"/>
                  <a:gd name="connsiteX21" fmla="*/ 37052 w 47625"/>
                  <a:gd name="connsiteY21" fmla="*/ 2981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47625" h="47625">
                    <a:moveTo>
                      <a:pt x="21527" y="15716"/>
                    </a:moveTo>
                    <a:cubicBezTo>
                      <a:pt x="19907" y="22670"/>
                      <a:pt x="14288" y="27051"/>
                      <a:pt x="7144" y="26670"/>
                    </a:cubicBezTo>
                    <a:lnTo>
                      <a:pt x="7144" y="21717"/>
                    </a:lnTo>
                    <a:cubicBezTo>
                      <a:pt x="15335" y="21717"/>
                      <a:pt x="17621" y="13907"/>
                      <a:pt x="18002" y="7144"/>
                    </a:cubicBezTo>
                    <a:lnTo>
                      <a:pt x="25622" y="7144"/>
                    </a:lnTo>
                    <a:cubicBezTo>
                      <a:pt x="25622" y="13430"/>
                      <a:pt x="28194" y="21908"/>
                      <a:pt x="35719" y="22098"/>
                    </a:cubicBezTo>
                    <a:lnTo>
                      <a:pt x="35719" y="26670"/>
                    </a:lnTo>
                    <a:cubicBezTo>
                      <a:pt x="28289" y="26765"/>
                      <a:pt x="23241" y="22955"/>
                      <a:pt x="21527" y="15716"/>
                    </a:cubicBezTo>
                    <a:close/>
                    <a:moveTo>
                      <a:pt x="37052" y="46768"/>
                    </a:moveTo>
                    <a:lnTo>
                      <a:pt x="37052" y="36576"/>
                    </a:lnTo>
                    <a:cubicBezTo>
                      <a:pt x="37052" y="36576"/>
                      <a:pt x="36767" y="35719"/>
                      <a:pt x="36290" y="35719"/>
                    </a:cubicBezTo>
                    <a:lnTo>
                      <a:pt x="8096" y="35719"/>
                    </a:lnTo>
                    <a:lnTo>
                      <a:pt x="8096" y="31242"/>
                    </a:lnTo>
                    <a:lnTo>
                      <a:pt x="39624" y="31242"/>
                    </a:lnTo>
                    <a:cubicBezTo>
                      <a:pt x="41434" y="31242"/>
                      <a:pt x="42672" y="32385"/>
                      <a:pt x="42672" y="34290"/>
                    </a:cubicBezTo>
                    <a:lnTo>
                      <a:pt x="42672" y="46863"/>
                    </a:lnTo>
                    <a:lnTo>
                      <a:pt x="37052" y="46863"/>
                    </a:lnTo>
                    <a:close/>
                    <a:moveTo>
                      <a:pt x="37052" y="29813"/>
                    </a:moveTo>
                    <a:lnTo>
                      <a:pt x="37052" y="7144"/>
                    </a:lnTo>
                    <a:lnTo>
                      <a:pt x="42672" y="7144"/>
                    </a:lnTo>
                    <a:lnTo>
                      <a:pt x="42672" y="29813"/>
                    </a:lnTo>
                    <a:lnTo>
                      <a:pt x="37052" y="29813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3" name="자유형: 도형 522">
                <a:extLst>
                  <a:ext uri="{FF2B5EF4-FFF2-40B4-BE49-F238E27FC236}">
                    <a16:creationId xmlns:a16="http://schemas.microsoft.com/office/drawing/2014/main" id="{5D4280DE-96C3-42D3-BA78-35170BBFA812}"/>
                  </a:ext>
                </a:extLst>
              </p:cNvPr>
              <p:cNvSpPr/>
              <p:nvPr/>
            </p:nvSpPr>
            <p:spPr>
              <a:xfrm>
                <a:off x="4621715" y="3717964"/>
                <a:ext cx="47625" cy="47625"/>
              </a:xfrm>
              <a:custGeom>
                <a:avLst/>
                <a:gdLst>
                  <a:gd name="connsiteX0" fmla="*/ 39338 w 47625"/>
                  <a:gd name="connsiteY0" fmla="*/ 48006 h 47625"/>
                  <a:gd name="connsiteX1" fmla="*/ 39338 w 47625"/>
                  <a:gd name="connsiteY1" fmla="*/ 37909 h 47625"/>
                  <a:gd name="connsiteX2" fmla="*/ 7144 w 47625"/>
                  <a:gd name="connsiteY2" fmla="*/ 37909 h 47625"/>
                  <a:gd name="connsiteX3" fmla="*/ 7144 w 47625"/>
                  <a:gd name="connsiteY3" fmla="*/ 33338 h 47625"/>
                  <a:gd name="connsiteX4" fmla="*/ 20384 w 47625"/>
                  <a:gd name="connsiteY4" fmla="*/ 33338 h 47625"/>
                  <a:gd name="connsiteX5" fmla="*/ 20384 w 47625"/>
                  <a:gd name="connsiteY5" fmla="*/ 28861 h 47625"/>
                  <a:gd name="connsiteX6" fmla="*/ 11716 w 47625"/>
                  <a:gd name="connsiteY6" fmla="*/ 19526 h 47625"/>
                  <a:gd name="connsiteX7" fmla="*/ 13240 w 47625"/>
                  <a:gd name="connsiteY7" fmla="*/ 14573 h 47625"/>
                  <a:gd name="connsiteX8" fmla="*/ 8477 w 47625"/>
                  <a:gd name="connsiteY8" fmla="*/ 14573 h 47625"/>
                  <a:gd name="connsiteX9" fmla="*/ 8477 w 47625"/>
                  <a:gd name="connsiteY9" fmla="*/ 10096 h 47625"/>
                  <a:gd name="connsiteX10" fmla="*/ 20479 w 47625"/>
                  <a:gd name="connsiteY10" fmla="*/ 10096 h 47625"/>
                  <a:gd name="connsiteX11" fmla="*/ 20479 w 47625"/>
                  <a:gd name="connsiteY11" fmla="*/ 7144 h 47625"/>
                  <a:gd name="connsiteX12" fmla="*/ 26098 w 47625"/>
                  <a:gd name="connsiteY12" fmla="*/ 7144 h 47625"/>
                  <a:gd name="connsiteX13" fmla="*/ 26098 w 47625"/>
                  <a:gd name="connsiteY13" fmla="*/ 10096 h 47625"/>
                  <a:gd name="connsiteX14" fmla="*/ 37147 w 47625"/>
                  <a:gd name="connsiteY14" fmla="*/ 10096 h 47625"/>
                  <a:gd name="connsiteX15" fmla="*/ 37147 w 47625"/>
                  <a:gd name="connsiteY15" fmla="*/ 14573 h 47625"/>
                  <a:gd name="connsiteX16" fmla="*/ 33052 w 47625"/>
                  <a:gd name="connsiteY16" fmla="*/ 14573 h 47625"/>
                  <a:gd name="connsiteX17" fmla="*/ 34576 w 47625"/>
                  <a:gd name="connsiteY17" fmla="*/ 19526 h 47625"/>
                  <a:gd name="connsiteX18" fmla="*/ 26003 w 47625"/>
                  <a:gd name="connsiteY18" fmla="*/ 28861 h 47625"/>
                  <a:gd name="connsiteX19" fmla="*/ 26003 w 47625"/>
                  <a:gd name="connsiteY19" fmla="*/ 33338 h 47625"/>
                  <a:gd name="connsiteX20" fmla="*/ 39338 w 47625"/>
                  <a:gd name="connsiteY20" fmla="*/ 33338 h 47625"/>
                  <a:gd name="connsiteX21" fmla="*/ 39338 w 47625"/>
                  <a:gd name="connsiteY21" fmla="*/ 9144 h 47625"/>
                  <a:gd name="connsiteX22" fmla="*/ 44863 w 47625"/>
                  <a:gd name="connsiteY22" fmla="*/ 9144 h 47625"/>
                  <a:gd name="connsiteX23" fmla="*/ 44863 w 47625"/>
                  <a:gd name="connsiteY23" fmla="*/ 48006 h 47625"/>
                  <a:gd name="connsiteX24" fmla="*/ 39338 w 47625"/>
                  <a:gd name="connsiteY24" fmla="*/ 48006 h 47625"/>
                  <a:gd name="connsiteX25" fmla="*/ 17240 w 47625"/>
                  <a:gd name="connsiteY25" fmla="*/ 19526 h 47625"/>
                  <a:gd name="connsiteX26" fmla="*/ 28861 w 47625"/>
                  <a:gd name="connsiteY26" fmla="*/ 19717 h 47625"/>
                  <a:gd name="connsiteX27" fmla="*/ 17240 w 47625"/>
                  <a:gd name="connsiteY27" fmla="*/ 1952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47625" h="47625">
                    <a:moveTo>
                      <a:pt x="39338" y="48006"/>
                    </a:moveTo>
                    <a:lnTo>
                      <a:pt x="39338" y="37909"/>
                    </a:lnTo>
                    <a:lnTo>
                      <a:pt x="7144" y="37909"/>
                    </a:lnTo>
                    <a:lnTo>
                      <a:pt x="7144" y="33338"/>
                    </a:lnTo>
                    <a:lnTo>
                      <a:pt x="20384" y="33338"/>
                    </a:lnTo>
                    <a:lnTo>
                      <a:pt x="20384" y="28861"/>
                    </a:lnTo>
                    <a:cubicBezTo>
                      <a:pt x="15335" y="28003"/>
                      <a:pt x="11716" y="24860"/>
                      <a:pt x="11716" y="19526"/>
                    </a:cubicBezTo>
                    <a:cubicBezTo>
                      <a:pt x="11716" y="17335"/>
                      <a:pt x="12192" y="15716"/>
                      <a:pt x="13240" y="14573"/>
                    </a:cubicBezTo>
                    <a:lnTo>
                      <a:pt x="8477" y="14573"/>
                    </a:lnTo>
                    <a:lnTo>
                      <a:pt x="8477" y="10096"/>
                    </a:lnTo>
                    <a:lnTo>
                      <a:pt x="20479" y="10096"/>
                    </a:lnTo>
                    <a:lnTo>
                      <a:pt x="20479" y="7144"/>
                    </a:lnTo>
                    <a:lnTo>
                      <a:pt x="26098" y="7144"/>
                    </a:lnTo>
                    <a:lnTo>
                      <a:pt x="26098" y="10096"/>
                    </a:lnTo>
                    <a:lnTo>
                      <a:pt x="37147" y="10096"/>
                    </a:lnTo>
                    <a:lnTo>
                      <a:pt x="37147" y="14573"/>
                    </a:lnTo>
                    <a:lnTo>
                      <a:pt x="33052" y="14573"/>
                    </a:lnTo>
                    <a:cubicBezTo>
                      <a:pt x="34100" y="15811"/>
                      <a:pt x="34576" y="17431"/>
                      <a:pt x="34576" y="19526"/>
                    </a:cubicBezTo>
                    <a:cubicBezTo>
                      <a:pt x="34481" y="24670"/>
                      <a:pt x="30956" y="28003"/>
                      <a:pt x="26003" y="28861"/>
                    </a:cubicBezTo>
                    <a:lnTo>
                      <a:pt x="26003" y="33338"/>
                    </a:lnTo>
                    <a:lnTo>
                      <a:pt x="39338" y="33338"/>
                    </a:lnTo>
                    <a:lnTo>
                      <a:pt x="39338" y="9144"/>
                    </a:lnTo>
                    <a:lnTo>
                      <a:pt x="44863" y="9144"/>
                    </a:lnTo>
                    <a:lnTo>
                      <a:pt x="44863" y="48006"/>
                    </a:lnTo>
                    <a:lnTo>
                      <a:pt x="39338" y="48006"/>
                    </a:lnTo>
                    <a:close/>
                    <a:moveTo>
                      <a:pt x="17240" y="19526"/>
                    </a:moveTo>
                    <a:cubicBezTo>
                      <a:pt x="17050" y="26479"/>
                      <a:pt x="28861" y="26956"/>
                      <a:pt x="28861" y="19717"/>
                    </a:cubicBezTo>
                    <a:cubicBezTo>
                      <a:pt x="28861" y="12954"/>
                      <a:pt x="17431" y="13049"/>
                      <a:pt x="17240" y="19526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4" name="자유형: 도형 523">
                <a:extLst>
                  <a:ext uri="{FF2B5EF4-FFF2-40B4-BE49-F238E27FC236}">
                    <a16:creationId xmlns:a16="http://schemas.microsoft.com/office/drawing/2014/main" id="{0CE85168-22B9-4E3B-9CED-C26C3C2ADC0D}"/>
                  </a:ext>
                </a:extLst>
              </p:cNvPr>
              <p:cNvSpPr/>
              <p:nvPr/>
            </p:nvSpPr>
            <p:spPr>
              <a:xfrm>
                <a:off x="4672008" y="3719202"/>
                <a:ext cx="47625" cy="47625"/>
              </a:xfrm>
              <a:custGeom>
                <a:avLst/>
                <a:gdLst>
                  <a:gd name="connsiteX0" fmla="*/ 20860 w 47625"/>
                  <a:gd name="connsiteY0" fmla="*/ 16574 h 47625"/>
                  <a:gd name="connsiteX1" fmla="*/ 7144 w 47625"/>
                  <a:gd name="connsiteY1" fmla="*/ 30385 h 47625"/>
                  <a:gd name="connsiteX2" fmla="*/ 7144 w 47625"/>
                  <a:gd name="connsiteY2" fmla="*/ 25146 h 47625"/>
                  <a:gd name="connsiteX3" fmla="*/ 17431 w 47625"/>
                  <a:gd name="connsiteY3" fmla="*/ 7144 h 47625"/>
                  <a:gd name="connsiteX4" fmla="*/ 24193 w 47625"/>
                  <a:gd name="connsiteY4" fmla="*/ 7144 h 47625"/>
                  <a:gd name="connsiteX5" fmla="*/ 34385 w 47625"/>
                  <a:gd name="connsiteY5" fmla="*/ 25146 h 47625"/>
                  <a:gd name="connsiteX6" fmla="*/ 34385 w 47625"/>
                  <a:gd name="connsiteY6" fmla="*/ 30385 h 47625"/>
                  <a:gd name="connsiteX7" fmla="*/ 20860 w 47625"/>
                  <a:gd name="connsiteY7" fmla="*/ 16574 h 47625"/>
                  <a:gd name="connsiteX8" fmla="*/ 42767 w 47625"/>
                  <a:gd name="connsiteY8" fmla="*/ 11621 h 47625"/>
                  <a:gd name="connsiteX9" fmla="*/ 42005 w 47625"/>
                  <a:gd name="connsiteY9" fmla="*/ 12478 h 47625"/>
                  <a:gd name="connsiteX10" fmla="*/ 42005 w 47625"/>
                  <a:gd name="connsiteY10" fmla="*/ 46768 h 47625"/>
                  <a:gd name="connsiteX11" fmla="*/ 36386 w 47625"/>
                  <a:gd name="connsiteY11" fmla="*/ 46768 h 47625"/>
                  <a:gd name="connsiteX12" fmla="*/ 36386 w 47625"/>
                  <a:gd name="connsiteY12" fmla="*/ 10763 h 47625"/>
                  <a:gd name="connsiteX13" fmla="*/ 40005 w 47625"/>
                  <a:gd name="connsiteY13" fmla="*/ 7144 h 47625"/>
                  <a:gd name="connsiteX14" fmla="*/ 46006 w 47625"/>
                  <a:gd name="connsiteY14" fmla="*/ 7144 h 47625"/>
                  <a:gd name="connsiteX15" fmla="*/ 46006 w 47625"/>
                  <a:gd name="connsiteY15" fmla="*/ 11621 h 47625"/>
                  <a:gd name="connsiteX16" fmla="*/ 42862 w 47625"/>
                  <a:gd name="connsiteY16" fmla="*/ 1162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47625" h="47625">
                    <a:moveTo>
                      <a:pt x="20860" y="16574"/>
                    </a:moveTo>
                    <a:cubicBezTo>
                      <a:pt x="19241" y="22765"/>
                      <a:pt x="14668" y="31052"/>
                      <a:pt x="7144" y="30385"/>
                    </a:cubicBezTo>
                    <a:lnTo>
                      <a:pt x="7144" y="25146"/>
                    </a:lnTo>
                    <a:cubicBezTo>
                      <a:pt x="13906" y="25813"/>
                      <a:pt x="17431" y="12287"/>
                      <a:pt x="17431" y="7144"/>
                    </a:cubicBezTo>
                    <a:lnTo>
                      <a:pt x="24193" y="7144"/>
                    </a:lnTo>
                    <a:cubicBezTo>
                      <a:pt x="24193" y="12287"/>
                      <a:pt x="27527" y="25813"/>
                      <a:pt x="34385" y="25146"/>
                    </a:cubicBezTo>
                    <a:lnTo>
                      <a:pt x="34385" y="30385"/>
                    </a:lnTo>
                    <a:cubicBezTo>
                      <a:pt x="26765" y="31433"/>
                      <a:pt x="22384" y="22670"/>
                      <a:pt x="20860" y="16574"/>
                    </a:cubicBezTo>
                    <a:close/>
                    <a:moveTo>
                      <a:pt x="42767" y="11621"/>
                    </a:moveTo>
                    <a:cubicBezTo>
                      <a:pt x="42291" y="11621"/>
                      <a:pt x="42005" y="12002"/>
                      <a:pt x="42005" y="12478"/>
                    </a:cubicBezTo>
                    <a:lnTo>
                      <a:pt x="42005" y="46768"/>
                    </a:lnTo>
                    <a:lnTo>
                      <a:pt x="36386" y="46768"/>
                    </a:lnTo>
                    <a:lnTo>
                      <a:pt x="36386" y="10763"/>
                    </a:lnTo>
                    <a:cubicBezTo>
                      <a:pt x="36386" y="8573"/>
                      <a:pt x="37814" y="7144"/>
                      <a:pt x="40005" y="7144"/>
                    </a:cubicBezTo>
                    <a:lnTo>
                      <a:pt x="46006" y="7144"/>
                    </a:lnTo>
                    <a:lnTo>
                      <a:pt x="46006" y="11621"/>
                    </a:lnTo>
                    <a:lnTo>
                      <a:pt x="42862" y="1162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5" name="자유형: 도형 524">
                <a:extLst>
                  <a:ext uri="{FF2B5EF4-FFF2-40B4-BE49-F238E27FC236}">
                    <a16:creationId xmlns:a16="http://schemas.microsoft.com/office/drawing/2014/main" id="{7B0D0C5B-C9F8-4A11-9FD4-CBB960A8B026}"/>
                  </a:ext>
                </a:extLst>
              </p:cNvPr>
              <p:cNvSpPr/>
              <p:nvPr/>
            </p:nvSpPr>
            <p:spPr>
              <a:xfrm>
                <a:off x="4748575" y="3709670"/>
                <a:ext cx="76200" cy="66675"/>
              </a:xfrm>
              <a:custGeom>
                <a:avLst/>
                <a:gdLst>
                  <a:gd name="connsiteX0" fmla="*/ 7157 w 76200"/>
                  <a:gd name="connsiteY0" fmla="*/ 22581 h 66675"/>
                  <a:gd name="connsiteX1" fmla="*/ 46115 w 76200"/>
                  <a:gd name="connsiteY1" fmla="*/ 22581 h 66675"/>
                  <a:gd name="connsiteX2" fmla="*/ 7157 w 76200"/>
                  <a:gd name="connsiteY2" fmla="*/ 22581 h 66675"/>
                  <a:gd name="connsiteX3" fmla="*/ 16873 w 76200"/>
                  <a:gd name="connsiteY3" fmla="*/ 21914 h 66675"/>
                  <a:gd name="connsiteX4" fmla="*/ 36304 w 76200"/>
                  <a:gd name="connsiteY4" fmla="*/ 22009 h 66675"/>
                  <a:gd name="connsiteX5" fmla="*/ 16873 w 76200"/>
                  <a:gd name="connsiteY5" fmla="*/ 21914 h 66675"/>
                  <a:gd name="connsiteX6" fmla="*/ 52306 w 76200"/>
                  <a:gd name="connsiteY6" fmla="*/ 63729 h 66675"/>
                  <a:gd name="connsiteX7" fmla="*/ 52306 w 76200"/>
                  <a:gd name="connsiteY7" fmla="*/ 14961 h 66675"/>
                  <a:gd name="connsiteX8" fmla="*/ 50782 w 76200"/>
                  <a:gd name="connsiteY8" fmla="*/ 13818 h 66675"/>
                  <a:gd name="connsiteX9" fmla="*/ 44591 w 76200"/>
                  <a:gd name="connsiteY9" fmla="*/ 13818 h 66675"/>
                  <a:gd name="connsiteX10" fmla="*/ 44591 w 76200"/>
                  <a:gd name="connsiteY10" fmla="*/ 7246 h 66675"/>
                  <a:gd name="connsiteX11" fmla="*/ 55640 w 76200"/>
                  <a:gd name="connsiteY11" fmla="*/ 7246 h 66675"/>
                  <a:gd name="connsiteX12" fmla="*/ 60878 w 76200"/>
                  <a:gd name="connsiteY12" fmla="*/ 11627 h 66675"/>
                  <a:gd name="connsiteX13" fmla="*/ 60878 w 76200"/>
                  <a:gd name="connsiteY13" fmla="*/ 63824 h 66675"/>
                  <a:gd name="connsiteX14" fmla="*/ 52306 w 76200"/>
                  <a:gd name="connsiteY14" fmla="*/ 63824 h 66675"/>
                  <a:gd name="connsiteX15" fmla="*/ 64307 w 76200"/>
                  <a:gd name="connsiteY15" fmla="*/ 64681 h 66675"/>
                  <a:gd name="connsiteX16" fmla="*/ 64307 w 76200"/>
                  <a:gd name="connsiteY16" fmla="*/ 7150 h 66675"/>
                  <a:gd name="connsiteX17" fmla="*/ 72975 w 76200"/>
                  <a:gd name="connsiteY17" fmla="*/ 7150 h 66675"/>
                  <a:gd name="connsiteX18" fmla="*/ 72975 w 76200"/>
                  <a:gd name="connsiteY18" fmla="*/ 64681 h 66675"/>
                  <a:gd name="connsiteX19" fmla="*/ 64307 w 76200"/>
                  <a:gd name="connsiteY19" fmla="*/ 64681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6200" h="66675">
                    <a:moveTo>
                      <a:pt x="7157" y="22581"/>
                    </a:moveTo>
                    <a:cubicBezTo>
                      <a:pt x="6300" y="2864"/>
                      <a:pt x="46496" y="1150"/>
                      <a:pt x="46115" y="22581"/>
                    </a:cubicBezTo>
                    <a:cubicBezTo>
                      <a:pt x="45734" y="40869"/>
                      <a:pt x="8015" y="42488"/>
                      <a:pt x="7157" y="22581"/>
                    </a:cubicBezTo>
                    <a:close/>
                    <a:moveTo>
                      <a:pt x="16873" y="21914"/>
                    </a:moveTo>
                    <a:cubicBezTo>
                      <a:pt x="16492" y="33058"/>
                      <a:pt x="36304" y="34106"/>
                      <a:pt x="36304" y="22009"/>
                    </a:cubicBezTo>
                    <a:cubicBezTo>
                      <a:pt x="36304" y="10770"/>
                      <a:pt x="17349" y="10389"/>
                      <a:pt x="16873" y="21914"/>
                    </a:cubicBezTo>
                    <a:close/>
                    <a:moveTo>
                      <a:pt x="52306" y="63729"/>
                    </a:moveTo>
                    <a:lnTo>
                      <a:pt x="52306" y="14961"/>
                    </a:lnTo>
                    <a:cubicBezTo>
                      <a:pt x="52306" y="14199"/>
                      <a:pt x="51734" y="13818"/>
                      <a:pt x="50782" y="13818"/>
                    </a:cubicBezTo>
                    <a:lnTo>
                      <a:pt x="44591" y="13818"/>
                    </a:lnTo>
                    <a:lnTo>
                      <a:pt x="44591" y="7246"/>
                    </a:lnTo>
                    <a:lnTo>
                      <a:pt x="55640" y="7246"/>
                    </a:lnTo>
                    <a:cubicBezTo>
                      <a:pt x="58688" y="7246"/>
                      <a:pt x="60878" y="8960"/>
                      <a:pt x="60878" y="11627"/>
                    </a:cubicBezTo>
                    <a:lnTo>
                      <a:pt x="60878" y="63824"/>
                    </a:lnTo>
                    <a:lnTo>
                      <a:pt x="52306" y="63824"/>
                    </a:lnTo>
                    <a:close/>
                    <a:moveTo>
                      <a:pt x="64307" y="64681"/>
                    </a:moveTo>
                    <a:lnTo>
                      <a:pt x="64307" y="7150"/>
                    </a:lnTo>
                    <a:lnTo>
                      <a:pt x="72975" y="7150"/>
                    </a:lnTo>
                    <a:lnTo>
                      <a:pt x="72975" y="64681"/>
                    </a:lnTo>
                    <a:lnTo>
                      <a:pt x="64307" y="6468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6" name="자유형: 도형 525">
                <a:extLst>
                  <a:ext uri="{FF2B5EF4-FFF2-40B4-BE49-F238E27FC236}">
                    <a16:creationId xmlns:a16="http://schemas.microsoft.com/office/drawing/2014/main" id="{83B9B551-3D10-4C6A-A7D0-D8E9D10C4D3B}"/>
                  </a:ext>
                </a:extLst>
              </p:cNvPr>
              <p:cNvSpPr/>
              <p:nvPr/>
            </p:nvSpPr>
            <p:spPr>
              <a:xfrm>
                <a:off x="4849173" y="3709772"/>
                <a:ext cx="76200" cy="57150"/>
              </a:xfrm>
              <a:custGeom>
                <a:avLst/>
                <a:gdLst>
                  <a:gd name="connsiteX0" fmla="*/ 7144 w 76200"/>
                  <a:gd name="connsiteY0" fmla="*/ 57150 h 57150"/>
                  <a:gd name="connsiteX1" fmla="*/ 7144 w 76200"/>
                  <a:gd name="connsiteY1" fmla="*/ 50482 h 57150"/>
                  <a:gd name="connsiteX2" fmla="*/ 71056 w 76200"/>
                  <a:gd name="connsiteY2" fmla="*/ 50482 h 57150"/>
                  <a:gd name="connsiteX3" fmla="*/ 71056 w 76200"/>
                  <a:gd name="connsiteY3" fmla="*/ 57150 h 57150"/>
                  <a:gd name="connsiteX4" fmla="*/ 7144 w 76200"/>
                  <a:gd name="connsiteY4" fmla="*/ 57150 h 57150"/>
                  <a:gd name="connsiteX5" fmla="*/ 39243 w 76200"/>
                  <a:gd name="connsiteY5" fmla="*/ 19621 h 57150"/>
                  <a:gd name="connsiteX6" fmla="*/ 9525 w 76200"/>
                  <a:gd name="connsiteY6" fmla="*/ 38671 h 57150"/>
                  <a:gd name="connsiteX7" fmla="*/ 9525 w 76200"/>
                  <a:gd name="connsiteY7" fmla="*/ 31528 h 57150"/>
                  <a:gd name="connsiteX8" fmla="*/ 32575 w 76200"/>
                  <a:gd name="connsiteY8" fmla="*/ 7144 h 57150"/>
                  <a:gd name="connsiteX9" fmla="*/ 46006 w 76200"/>
                  <a:gd name="connsiteY9" fmla="*/ 7144 h 57150"/>
                  <a:gd name="connsiteX10" fmla="*/ 68675 w 76200"/>
                  <a:gd name="connsiteY10" fmla="*/ 31813 h 57150"/>
                  <a:gd name="connsiteX11" fmla="*/ 68675 w 76200"/>
                  <a:gd name="connsiteY11" fmla="*/ 38767 h 57150"/>
                  <a:gd name="connsiteX12" fmla="*/ 39338 w 76200"/>
                  <a:gd name="connsiteY12" fmla="*/ 19717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57150">
                    <a:moveTo>
                      <a:pt x="7144" y="57150"/>
                    </a:moveTo>
                    <a:lnTo>
                      <a:pt x="7144" y="50482"/>
                    </a:lnTo>
                    <a:lnTo>
                      <a:pt x="71056" y="50482"/>
                    </a:lnTo>
                    <a:lnTo>
                      <a:pt x="71056" y="57150"/>
                    </a:lnTo>
                    <a:lnTo>
                      <a:pt x="7144" y="57150"/>
                    </a:lnTo>
                    <a:close/>
                    <a:moveTo>
                      <a:pt x="39243" y="19621"/>
                    </a:moveTo>
                    <a:cubicBezTo>
                      <a:pt x="35433" y="31909"/>
                      <a:pt x="24670" y="39433"/>
                      <a:pt x="9525" y="38671"/>
                    </a:cubicBezTo>
                    <a:lnTo>
                      <a:pt x="9525" y="31528"/>
                    </a:lnTo>
                    <a:cubicBezTo>
                      <a:pt x="25718" y="31528"/>
                      <a:pt x="32671" y="19145"/>
                      <a:pt x="32575" y="7144"/>
                    </a:cubicBezTo>
                    <a:lnTo>
                      <a:pt x="46006" y="7144"/>
                    </a:lnTo>
                    <a:cubicBezTo>
                      <a:pt x="46482" y="18097"/>
                      <a:pt x="53530" y="32099"/>
                      <a:pt x="68675" y="31813"/>
                    </a:cubicBezTo>
                    <a:lnTo>
                      <a:pt x="68675" y="38767"/>
                    </a:lnTo>
                    <a:cubicBezTo>
                      <a:pt x="53816" y="39529"/>
                      <a:pt x="42863" y="31718"/>
                      <a:pt x="39338" y="19717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7" name="자유형: 도형 526">
                <a:extLst>
                  <a:ext uri="{FF2B5EF4-FFF2-40B4-BE49-F238E27FC236}">
                    <a16:creationId xmlns:a16="http://schemas.microsoft.com/office/drawing/2014/main" id="{42E8E7CC-CB72-4DA1-B7CE-310AD865FBB9}"/>
                  </a:ext>
                </a:extLst>
              </p:cNvPr>
              <p:cNvSpPr/>
              <p:nvPr/>
            </p:nvSpPr>
            <p:spPr>
              <a:xfrm>
                <a:off x="4949852" y="3709677"/>
                <a:ext cx="76200" cy="57150"/>
              </a:xfrm>
              <a:custGeom>
                <a:avLst/>
                <a:gdLst>
                  <a:gd name="connsiteX0" fmla="*/ 7144 w 76200"/>
                  <a:gd name="connsiteY0" fmla="*/ 57245 h 57150"/>
                  <a:gd name="connsiteX1" fmla="*/ 7144 w 76200"/>
                  <a:gd name="connsiteY1" fmla="*/ 50578 h 57150"/>
                  <a:gd name="connsiteX2" fmla="*/ 71819 w 76200"/>
                  <a:gd name="connsiteY2" fmla="*/ 50578 h 57150"/>
                  <a:gd name="connsiteX3" fmla="*/ 71819 w 76200"/>
                  <a:gd name="connsiteY3" fmla="*/ 57245 h 57150"/>
                  <a:gd name="connsiteX4" fmla="*/ 7144 w 76200"/>
                  <a:gd name="connsiteY4" fmla="*/ 57245 h 57150"/>
                  <a:gd name="connsiteX5" fmla="*/ 54293 w 76200"/>
                  <a:gd name="connsiteY5" fmla="*/ 48578 h 57150"/>
                  <a:gd name="connsiteX6" fmla="*/ 54293 w 76200"/>
                  <a:gd name="connsiteY6" fmla="*/ 32671 h 57150"/>
                  <a:gd name="connsiteX7" fmla="*/ 13811 w 76200"/>
                  <a:gd name="connsiteY7" fmla="*/ 32671 h 57150"/>
                  <a:gd name="connsiteX8" fmla="*/ 13811 w 76200"/>
                  <a:gd name="connsiteY8" fmla="*/ 26099 h 57150"/>
                  <a:gd name="connsiteX9" fmla="*/ 54293 w 76200"/>
                  <a:gd name="connsiteY9" fmla="*/ 26099 h 57150"/>
                  <a:gd name="connsiteX10" fmla="*/ 54293 w 76200"/>
                  <a:gd name="connsiteY10" fmla="*/ 14859 h 57150"/>
                  <a:gd name="connsiteX11" fmla="*/ 52864 w 76200"/>
                  <a:gd name="connsiteY11" fmla="*/ 13716 h 57150"/>
                  <a:gd name="connsiteX12" fmla="*/ 12764 w 76200"/>
                  <a:gd name="connsiteY12" fmla="*/ 13716 h 57150"/>
                  <a:gd name="connsiteX13" fmla="*/ 12764 w 76200"/>
                  <a:gd name="connsiteY13" fmla="*/ 7144 h 57150"/>
                  <a:gd name="connsiteX14" fmla="*/ 58579 w 76200"/>
                  <a:gd name="connsiteY14" fmla="*/ 7144 h 57150"/>
                  <a:gd name="connsiteX15" fmla="*/ 63817 w 76200"/>
                  <a:gd name="connsiteY15" fmla="*/ 11525 h 57150"/>
                  <a:gd name="connsiteX16" fmla="*/ 63817 w 76200"/>
                  <a:gd name="connsiteY16" fmla="*/ 48578 h 57150"/>
                  <a:gd name="connsiteX17" fmla="*/ 54293 w 76200"/>
                  <a:gd name="connsiteY17" fmla="*/ 48578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76200" h="57150">
                    <a:moveTo>
                      <a:pt x="7144" y="57245"/>
                    </a:moveTo>
                    <a:lnTo>
                      <a:pt x="7144" y="50578"/>
                    </a:lnTo>
                    <a:lnTo>
                      <a:pt x="71819" y="50578"/>
                    </a:lnTo>
                    <a:lnTo>
                      <a:pt x="71819" y="57245"/>
                    </a:lnTo>
                    <a:lnTo>
                      <a:pt x="7144" y="57245"/>
                    </a:lnTo>
                    <a:close/>
                    <a:moveTo>
                      <a:pt x="54293" y="48578"/>
                    </a:moveTo>
                    <a:lnTo>
                      <a:pt x="54293" y="32671"/>
                    </a:lnTo>
                    <a:lnTo>
                      <a:pt x="13811" y="32671"/>
                    </a:lnTo>
                    <a:lnTo>
                      <a:pt x="13811" y="26099"/>
                    </a:lnTo>
                    <a:lnTo>
                      <a:pt x="54293" y="26099"/>
                    </a:lnTo>
                    <a:lnTo>
                      <a:pt x="54293" y="14859"/>
                    </a:lnTo>
                    <a:cubicBezTo>
                      <a:pt x="54293" y="14192"/>
                      <a:pt x="53721" y="13716"/>
                      <a:pt x="52864" y="13716"/>
                    </a:cubicBezTo>
                    <a:lnTo>
                      <a:pt x="12764" y="13716"/>
                    </a:lnTo>
                    <a:lnTo>
                      <a:pt x="12764" y="7144"/>
                    </a:lnTo>
                    <a:lnTo>
                      <a:pt x="58579" y="7144"/>
                    </a:lnTo>
                    <a:cubicBezTo>
                      <a:pt x="61722" y="7144"/>
                      <a:pt x="63817" y="8763"/>
                      <a:pt x="63817" y="11525"/>
                    </a:cubicBezTo>
                    <a:lnTo>
                      <a:pt x="63817" y="48578"/>
                    </a:lnTo>
                    <a:lnTo>
                      <a:pt x="54293" y="48578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8" name="자유형: 도형 527">
                <a:extLst>
                  <a:ext uri="{FF2B5EF4-FFF2-40B4-BE49-F238E27FC236}">
                    <a16:creationId xmlns:a16="http://schemas.microsoft.com/office/drawing/2014/main" id="{8EEFE6D9-EC56-40FC-BD69-A0732ECD6046}"/>
                  </a:ext>
                </a:extLst>
              </p:cNvPr>
              <p:cNvSpPr/>
              <p:nvPr/>
            </p:nvSpPr>
            <p:spPr>
              <a:xfrm>
                <a:off x="4523417" y="3780543"/>
                <a:ext cx="19050" cy="28575"/>
              </a:xfrm>
              <a:custGeom>
                <a:avLst/>
                <a:gdLst>
                  <a:gd name="connsiteX0" fmla="*/ 18574 w 19050"/>
                  <a:gd name="connsiteY0" fmla="*/ 27051 h 28575"/>
                  <a:gd name="connsiteX1" fmla="*/ 18574 w 19050"/>
                  <a:gd name="connsiteY1" fmla="*/ 18098 h 28575"/>
                  <a:gd name="connsiteX2" fmla="*/ 10763 w 19050"/>
                  <a:gd name="connsiteY2" fmla="*/ 18098 h 28575"/>
                  <a:gd name="connsiteX3" fmla="*/ 10763 w 19050"/>
                  <a:gd name="connsiteY3" fmla="*/ 15621 h 28575"/>
                  <a:gd name="connsiteX4" fmla="*/ 18574 w 19050"/>
                  <a:gd name="connsiteY4" fmla="*/ 15621 h 28575"/>
                  <a:gd name="connsiteX5" fmla="*/ 18574 w 19050"/>
                  <a:gd name="connsiteY5" fmla="*/ 14859 h 28575"/>
                  <a:gd name="connsiteX6" fmla="*/ 17431 w 19050"/>
                  <a:gd name="connsiteY6" fmla="*/ 10954 h 28575"/>
                  <a:gd name="connsiteX7" fmla="*/ 14192 w 19050"/>
                  <a:gd name="connsiteY7" fmla="*/ 9620 h 28575"/>
                  <a:gd name="connsiteX8" fmla="*/ 10954 w 19050"/>
                  <a:gd name="connsiteY8" fmla="*/ 10954 h 28575"/>
                  <a:gd name="connsiteX9" fmla="*/ 9811 w 19050"/>
                  <a:gd name="connsiteY9" fmla="*/ 14859 h 28575"/>
                  <a:gd name="connsiteX10" fmla="*/ 9811 w 19050"/>
                  <a:gd name="connsiteY10" fmla="*/ 27051 h 28575"/>
                  <a:gd name="connsiteX11" fmla="*/ 7144 w 19050"/>
                  <a:gd name="connsiteY11" fmla="*/ 27051 h 28575"/>
                  <a:gd name="connsiteX12" fmla="*/ 7144 w 19050"/>
                  <a:gd name="connsiteY12" fmla="*/ 14764 h 28575"/>
                  <a:gd name="connsiteX13" fmla="*/ 9049 w 19050"/>
                  <a:gd name="connsiteY13" fmla="*/ 9239 h 28575"/>
                  <a:gd name="connsiteX14" fmla="*/ 14192 w 19050"/>
                  <a:gd name="connsiteY14" fmla="*/ 7144 h 28575"/>
                  <a:gd name="connsiteX15" fmla="*/ 19241 w 19050"/>
                  <a:gd name="connsiteY15" fmla="*/ 9239 h 28575"/>
                  <a:gd name="connsiteX16" fmla="*/ 21146 w 19050"/>
                  <a:gd name="connsiteY16" fmla="*/ 14764 h 28575"/>
                  <a:gd name="connsiteX17" fmla="*/ 21146 w 19050"/>
                  <a:gd name="connsiteY17" fmla="*/ 27051 h 28575"/>
                  <a:gd name="connsiteX18" fmla="*/ 18479 w 19050"/>
                  <a:gd name="connsiteY18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18574" y="27051"/>
                    </a:moveTo>
                    <a:lnTo>
                      <a:pt x="18574" y="18098"/>
                    </a:lnTo>
                    <a:lnTo>
                      <a:pt x="10763" y="18098"/>
                    </a:lnTo>
                    <a:lnTo>
                      <a:pt x="10763" y="15621"/>
                    </a:lnTo>
                    <a:lnTo>
                      <a:pt x="18574" y="15621"/>
                    </a:lnTo>
                    <a:lnTo>
                      <a:pt x="18574" y="14859"/>
                    </a:lnTo>
                    <a:cubicBezTo>
                      <a:pt x="18574" y="13145"/>
                      <a:pt x="18193" y="11811"/>
                      <a:pt x="17431" y="10954"/>
                    </a:cubicBezTo>
                    <a:cubicBezTo>
                      <a:pt x="16669" y="10096"/>
                      <a:pt x="15621" y="9620"/>
                      <a:pt x="14192" y="9620"/>
                    </a:cubicBezTo>
                    <a:cubicBezTo>
                      <a:pt x="12764" y="9620"/>
                      <a:pt x="11716" y="10096"/>
                      <a:pt x="10954" y="10954"/>
                    </a:cubicBezTo>
                    <a:cubicBezTo>
                      <a:pt x="10192" y="11811"/>
                      <a:pt x="9811" y="13145"/>
                      <a:pt x="9811" y="14859"/>
                    </a:cubicBezTo>
                    <a:lnTo>
                      <a:pt x="9811" y="27051"/>
                    </a:lnTo>
                    <a:lnTo>
                      <a:pt x="7144" y="27051"/>
                    </a:lnTo>
                    <a:lnTo>
                      <a:pt x="7144" y="14764"/>
                    </a:lnTo>
                    <a:cubicBezTo>
                      <a:pt x="7144" y="12383"/>
                      <a:pt x="7810" y="10573"/>
                      <a:pt x="9049" y="9239"/>
                    </a:cubicBezTo>
                    <a:cubicBezTo>
                      <a:pt x="10287" y="7906"/>
                      <a:pt x="12002" y="7144"/>
                      <a:pt x="14192" y="7144"/>
                    </a:cubicBezTo>
                    <a:cubicBezTo>
                      <a:pt x="16383" y="7144"/>
                      <a:pt x="18002" y="7811"/>
                      <a:pt x="19241" y="9239"/>
                    </a:cubicBezTo>
                    <a:cubicBezTo>
                      <a:pt x="20479" y="10573"/>
                      <a:pt x="21146" y="12478"/>
                      <a:pt x="21146" y="14764"/>
                    </a:cubicBezTo>
                    <a:lnTo>
                      <a:pt x="21146" y="27051"/>
                    </a:lnTo>
                    <a:lnTo>
                      <a:pt x="18479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29" name="자유형: 도형 528">
                <a:extLst>
                  <a:ext uri="{FF2B5EF4-FFF2-40B4-BE49-F238E27FC236}">
                    <a16:creationId xmlns:a16="http://schemas.microsoft.com/office/drawing/2014/main" id="{AA6D9949-8F64-46BB-88CC-9A42ECE686B1}"/>
                  </a:ext>
                </a:extLst>
              </p:cNvPr>
              <p:cNvSpPr/>
              <p:nvPr/>
            </p:nvSpPr>
            <p:spPr>
              <a:xfrm>
                <a:off x="4540848" y="3780543"/>
                <a:ext cx="19050" cy="28575"/>
              </a:xfrm>
              <a:custGeom>
                <a:avLst/>
                <a:gdLst>
                  <a:gd name="connsiteX0" fmla="*/ 7239 w 19050"/>
                  <a:gd name="connsiteY0" fmla="*/ 27051 h 28575"/>
                  <a:gd name="connsiteX1" fmla="*/ 7239 w 19050"/>
                  <a:gd name="connsiteY1" fmla="*/ 15240 h 28575"/>
                  <a:gd name="connsiteX2" fmla="*/ 7430 w 19050"/>
                  <a:gd name="connsiteY2" fmla="*/ 12192 h 28575"/>
                  <a:gd name="connsiteX3" fmla="*/ 8192 w 19050"/>
                  <a:gd name="connsiteY3" fmla="*/ 10287 h 28575"/>
                  <a:gd name="connsiteX4" fmla="*/ 10573 w 19050"/>
                  <a:gd name="connsiteY4" fmla="*/ 8001 h 28575"/>
                  <a:gd name="connsiteX5" fmla="*/ 13907 w 19050"/>
                  <a:gd name="connsiteY5" fmla="*/ 7144 h 28575"/>
                  <a:gd name="connsiteX6" fmla="*/ 18574 w 19050"/>
                  <a:gd name="connsiteY6" fmla="*/ 9049 h 28575"/>
                  <a:gd name="connsiteX7" fmla="*/ 20479 w 19050"/>
                  <a:gd name="connsiteY7" fmla="*/ 13525 h 28575"/>
                  <a:gd name="connsiteX8" fmla="*/ 18574 w 19050"/>
                  <a:gd name="connsiteY8" fmla="*/ 18002 h 28575"/>
                  <a:gd name="connsiteX9" fmla="*/ 13716 w 19050"/>
                  <a:gd name="connsiteY9" fmla="*/ 19812 h 28575"/>
                  <a:gd name="connsiteX10" fmla="*/ 10859 w 19050"/>
                  <a:gd name="connsiteY10" fmla="*/ 19812 h 28575"/>
                  <a:gd name="connsiteX11" fmla="*/ 10859 w 19050"/>
                  <a:gd name="connsiteY11" fmla="*/ 17336 h 28575"/>
                  <a:gd name="connsiteX12" fmla="*/ 13335 w 19050"/>
                  <a:gd name="connsiteY12" fmla="*/ 17336 h 28575"/>
                  <a:gd name="connsiteX13" fmla="*/ 16478 w 19050"/>
                  <a:gd name="connsiteY13" fmla="*/ 16288 h 28575"/>
                  <a:gd name="connsiteX14" fmla="*/ 17621 w 19050"/>
                  <a:gd name="connsiteY14" fmla="*/ 13525 h 28575"/>
                  <a:gd name="connsiteX15" fmla="*/ 16478 w 19050"/>
                  <a:gd name="connsiteY15" fmla="*/ 10763 h 28575"/>
                  <a:gd name="connsiteX16" fmla="*/ 13716 w 19050"/>
                  <a:gd name="connsiteY16" fmla="*/ 9620 h 28575"/>
                  <a:gd name="connsiteX17" fmla="*/ 10859 w 19050"/>
                  <a:gd name="connsiteY17" fmla="*/ 10763 h 28575"/>
                  <a:gd name="connsiteX18" fmla="*/ 9811 w 19050"/>
                  <a:gd name="connsiteY18" fmla="*/ 14002 h 28575"/>
                  <a:gd name="connsiteX19" fmla="*/ 9811 w 19050"/>
                  <a:gd name="connsiteY19" fmla="*/ 27051 h 28575"/>
                  <a:gd name="connsiteX20" fmla="*/ 7144 w 19050"/>
                  <a:gd name="connsiteY20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7239" y="27051"/>
                    </a:moveTo>
                    <a:lnTo>
                      <a:pt x="7239" y="15240"/>
                    </a:lnTo>
                    <a:cubicBezTo>
                      <a:pt x="7239" y="14002"/>
                      <a:pt x="7239" y="12954"/>
                      <a:pt x="7430" y="12192"/>
                    </a:cubicBezTo>
                    <a:cubicBezTo>
                      <a:pt x="7525" y="11430"/>
                      <a:pt x="7811" y="10858"/>
                      <a:pt x="8192" y="10287"/>
                    </a:cubicBezTo>
                    <a:cubicBezTo>
                      <a:pt x="8763" y="9239"/>
                      <a:pt x="9620" y="8477"/>
                      <a:pt x="10573" y="8001"/>
                    </a:cubicBezTo>
                    <a:cubicBezTo>
                      <a:pt x="11525" y="7429"/>
                      <a:pt x="12668" y="7144"/>
                      <a:pt x="13907" y="7144"/>
                    </a:cubicBezTo>
                    <a:cubicBezTo>
                      <a:pt x="15716" y="7144"/>
                      <a:pt x="17335" y="7811"/>
                      <a:pt x="18574" y="9049"/>
                    </a:cubicBezTo>
                    <a:cubicBezTo>
                      <a:pt x="19907" y="10287"/>
                      <a:pt x="20479" y="11811"/>
                      <a:pt x="20479" y="13525"/>
                    </a:cubicBezTo>
                    <a:cubicBezTo>
                      <a:pt x="20479" y="15240"/>
                      <a:pt x="19812" y="16859"/>
                      <a:pt x="18574" y="18002"/>
                    </a:cubicBezTo>
                    <a:cubicBezTo>
                      <a:pt x="17335" y="19241"/>
                      <a:pt x="15716" y="19812"/>
                      <a:pt x="13716" y="19812"/>
                    </a:cubicBezTo>
                    <a:lnTo>
                      <a:pt x="10859" y="19812"/>
                    </a:lnTo>
                    <a:lnTo>
                      <a:pt x="10859" y="17336"/>
                    </a:lnTo>
                    <a:lnTo>
                      <a:pt x="13335" y="17336"/>
                    </a:lnTo>
                    <a:cubicBezTo>
                      <a:pt x="14669" y="17336"/>
                      <a:pt x="15716" y="16954"/>
                      <a:pt x="16478" y="16288"/>
                    </a:cubicBezTo>
                    <a:cubicBezTo>
                      <a:pt x="17240" y="15621"/>
                      <a:pt x="17621" y="14669"/>
                      <a:pt x="17621" y="13525"/>
                    </a:cubicBezTo>
                    <a:cubicBezTo>
                      <a:pt x="17621" y="12478"/>
                      <a:pt x="17240" y="11525"/>
                      <a:pt x="16478" y="10763"/>
                    </a:cubicBezTo>
                    <a:cubicBezTo>
                      <a:pt x="15716" y="10001"/>
                      <a:pt x="14764" y="9620"/>
                      <a:pt x="13716" y="9620"/>
                    </a:cubicBezTo>
                    <a:cubicBezTo>
                      <a:pt x="12478" y="9620"/>
                      <a:pt x="11525" y="10001"/>
                      <a:pt x="10859" y="10763"/>
                    </a:cubicBezTo>
                    <a:cubicBezTo>
                      <a:pt x="10192" y="11525"/>
                      <a:pt x="9811" y="12668"/>
                      <a:pt x="9811" y="14002"/>
                    </a:cubicBezTo>
                    <a:lnTo>
                      <a:pt x="9811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0" name="자유형: 도형 529">
                <a:extLst>
                  <a:ext uri="{FF2B5EF4-FFF2-40B4-BE49-F238E27FC236}">
                    <a16:creationId xmlns:a16="http://schemas.microsoft.com/office/drawing/2014/main" id="{5D306DDC-4A82-4384-AF91-CD147059158C}"/>
                  </a:ext>
                </a:extLst>
              </p:cNvPr>
              <p:cNvSpPr/>
              <p:nvPr/>
            </p:nvSpPr>
            <p:spPr>
              <a:xfrm>
                <a:off x="4556564" y="3780543"/>
                <a:ext cx="19050" cy="28575"/>
              </a:xfrm>
              <a:custGeom>
                <a:avLst/>
                <a:gdLst>
                  <a:gd name="connsiteX0" fmla="*/ 7144 w 19050"/>
                  <a:gd name="connsiteY0" fmla="*/ 27051 h 28575"/>
                  <a:gd name="connsiteX1" fmla="*/ 7144 w 19050"/>
                  <a:gd name="connsiteY1" fmla="*/ 15240 h 28575"/>
                  <a:gd name="connsiteX2" fmla="*/ 7430 w 19050"/>
                  <a:gd name="connsiteY2" fmla="*/ 12192 h 28575"/>
                  <a:gd name="connsiteX3" fmla="*/ 8192 w 19050"/>
                  <a:gd name="connsiteY3" fmla="*/ 10287 h 28575"/>
                  <a:gd name="connsiteX4" fmla="*/ 10573 w 19050"/>
                  <a:gd name="connsiteY4" fmla="*/ 8001 h 28575"/>
                  <a:gd name="connsiteX5" fmla="*/ 13907 w 19050"/>
                  <a:gd name="connsiteY5" fmla="*/ 7144 h 28575"/>
                  <a:gd name="connsiteX6" fmla="*/ 18574 w 19050"/>
                  <a:gd name="connsiteY6" fmla="*/ 9049 h 28575"/>
                  <a:gd name="connsiteX7" fmla="*/ 20479 w 19050"/>
                  <a:gd name="connsiteY7" fmla="*/ 13525 h 28575"/>
                  <a:gd name="connsiteX8" fmla="*/ 18574 w 19050"/>
                  <a:gd name="connsiteY8" fmla="*/ 18002 h 28575"/>
                  <a:gd name="connsiteX9" fmla="*/ 13716 w 19050"/>
                  <a:gd name="connsiteY9" fmla="*/ 19812 h 28575"/>
                  <a:gd name="connsiteX10" fmla="*/ 10859 w 19050"/>
                  <a:gd name="connsiteY10" fmla="*/ 19812 h 28575"/>
                  <a:gd name="connsiteX11" fmla="*/ 10859 w 19050"/>
                  <a:gd name="connsiteY11" fmla="*/ 17336 h 28575"/>
                  <a:gd name="connsiteX12" fmla="*/ 13335 w 19050"/>
                  <a:gd name="connsiteY12" fmla="*/ 17336 h 28575"/>
                  <a:gd name="connsiteX13" fmla="*/ 16573 w 19050"/>
                  <a:gd name="connsiteY13" fmla="*/ 16288 h 28575"/>
                  <a:gd name="connsiteX14" fmla="*/ 17717 w 19050"/>
                  <a:gd name="connsiteY14" fmla="*/ 13525 h 28575"/>
                  <a:gd name="connsiteX15" fmla="*/ 16573 w 19050"/>
                  <a:gd name="connsiteY15" fmla="*/ 10763 h 28575"/>
                  <a:gd name="connsiteX16" fmla="*/ 13811 w 19050"/>
                  <a:gd name="connsiteY16" fmla="*/ 9620 h 28575"/>
                  <a:gd name="connsiteX17" fmla="*/ 10954 w 19050"/>
                  <a:gd name="connsiteY17" fmla="*/ 10763 h 28575"/>
                  <a:gd name="connsiteX18" fmla="*/ 9906 w 19050"/>
                  <a:gd name="connsiteY18" fmla="*/ 14002 h 28575"/>
                  <a:gd name="connsiteX19" fmla="*/ 9906 w 19050"/>
                  <a:gd name="connsiteY19" fmla="*/ 27051 h 28575"/>
                  <a:gd name="connsiteX20" fmla="*/ 7239 w 19050"/>
                  <a:gd name="connsiteY20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7144" y="27051"/>
                    </a:moveTo>
                    <a:lnTo>
                      <a:pt x="7144" y="15240"/>
                    </a:lnTo>
                    <a:cubicBezTo>
                      <a:pt x="7144" y="14002"/>
                      <a:pt x="7144" y="12954"/>
                      <a:pt x="7430" y="12192"/>
                    </a:cubicBezTo>
                    <a:cubicBezTo>
                      <a:pt x="7525" y="11430"/>
                      <a:pt x="7810" y="10858"/>
                      <a:pt x="8192" y="10287"/>
                    </a:cubicBezTo>
                    <a:cubicBezTo>
                      <a:pt x="8763" y="9239"/>
                      <a:pt x="9620" y="8477"/>
                      <a:pt x="10573" y="8001"/>
                    </a:cubicBezTo>
                    <a:cubicBezTo>
                      <a:pt x="11525" y="7429"/>
                      <a:pt x="12668" y="7144"/>
                      <a:pt x="13907" y="7144"/>
                    </a:cubicBezTo>
                    <a:cubicBezTo>
                      <a:pt x="15716" y="7144"/>
                      <a:pt x="17335" y="7811"/>
                      <a:pt x="18574" y="9049"/>
                    </a:cubicBezTo>
                    <a:cubicBezTo>
                      <a:pt x="19907" y="10287"/>
                      <a:pt x="20479" y="11811"/>
                      <a:pt x="20479" y="13525"/>
                    </a:cubicBezTo>
                    <a:cubicBezTo>
                      <a:pt x="20479" y="15240"/>
                      <a:pt x="19812" y="16859"/>
                      <a:pt x="18574" y="18002"/>
                    </a:cubicBezTo>
                    <a:cubicBezTo>
                      <a:pt x="17335" y="19241"/>
                      <a:pt x="15716" y="19812"/>
                      <a:pt x="13716" y="19812"/>
                    </a:cubicBezTo>
                    <a:lnTo>
                      <a:pt x="10859" y="19812"/>
                    </a:lnTo>
                    <a:lnTo>
                      <a:pt x="10859" y="17336"/>
                    </a:lnTo>
                    <a:lnTo>
                      <a:pt x="13335" y="17336"/>
                    </a:lnTo>
                    <a:cubicBezTo>
                      <a:pt x="14669" y="17336"/>
                      <a:pt x="15716" y="16954"/>
                      <a:pt x="16573" y="16288"/>
                    </a:cubicBezTo>
                    <a:cubicBezTo>
                      <a:pt x="17335" y="15621"/>
                      <a:pt x="17717" y="14669"/>
                      <a:pt x="17717" y="13525"/>
                    </a:cubicBezTo>
                    <a:cubicBezTo>
                      <a:pt x="17717" y="12478"/>
                      <a:pt x="17335" y="11525"/>
                      <a:pt x="16573" y="10763"/>
                    </a:cubicBezTo>
                    <a:cubicBezTo>
                      <a:pt x="15811" y="10001"/>
                      <a:pt x="14859" y="9620"/>
                      <a:pt x="13811" y="9620"/>
                    </a:cubicBezTo>
                    <a:cubicBezTo>
                      <a:pt x="12573" y="9620"/>
                      <a:pt x="11621" y="10001"/>
                      <a:pt x="10954" y="10763"/>
                    </a:cubicBezTo>
                    <a:cubicBezTo>
                      <a:pt x="10287" y="11525"/>
                      <a:pt x="9906" y="12668"/>
                      <a:pt x="9906" y="14002"/>
                    </a:cubicBezTo>
                    <a:lnTo>
                      <a:pt x="9906" y="27051"/>
                    </a:lnTo>
                    <a:lnTo>
                      <a:pt x="7239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1" name="자유형: 도형 530">
                <a:extLst>
                  <a:ext uri="{FF2B5EF4-FFF2-40B4-BE49-F238E27FC236}">
                    <a16:creationId xmlns:a16="http://schemas.microsoft.com/office/drawing/2014/main" id="{D0C71E66-307A-4148-ABC1-B36638EA0D02}"/>
                  </a:ext>
                </a:extLst>
              </p:cNvPr>
              <p:cNvSpPr/>
              <p:nvPr/>
            </p:nvSpPr>
            <p:spPr>
              <a:xfrm>
                <a:off x="4572281" y="3780734"/>
                <a:ext cx="19050" cy="28575"/>
              </a:xfrm>
              <a:custGeom>
                <a:avLst/>
                <a:gdLst>
                  <a:gd name="connsiteX0" fmla="*/ 7144 w 19050"/>
                  <a:gd name="connsiteY0" fmla="*/ 7239 h 28575"/>
                  <a:gd name="connsiteX1" fmla="*/ 9811 w 19050"/>
                  <a:gd name="connsiteY1" fmla="*/ 7239 h 28575"/>
                  <a:gd name="connsiteX2" fmla="*/ 9811 w 19050"/>
                  <a:gd name="connsiteY2" fmla="*/ 20383 h 28575"/>
                  <a:gd name="connsiteX3" fmla="*/ 10858 w 19050"/>
                  <a:gd name="connsiteY3" fmla="*/ 23336 h 28575"/>
                  <a:gd name="connsiteX4" fmla="*/ 13811 w 19050"/>
                  <a:gd name="connsiteY4" fmla="*/ 24384 h 28575"/>
                  <a:gd name="connsiteX5" fmla="*/ 17431 w 19050"/>
                  <a:gd name="connsiteY5" fmla="*/ 24384 h 28575"/>
                  <a:gd name="connsiteX6" fmla="*/ 17431 w 19050"/>
                  <a:gd name="connsiteY6" fmla="*/ 26765 h 28575"/>
                  <a:gd name="connsiteX7" fmla="*/ 14288 w 19050"/>
                  <a:gd name="connsiteY7" fmla="*/ 26765 h 28575"/>
                  <a:gd name="connsiteX8" fmla="*/ 8953 w 19050"/>
                  <a:gd name="connsiteY8" fmla="*/ 25051 h 28575"/>
                  <a:gd name="connsiteX9" fmla="*/ 7144 w 19050"/>
                  <a:gd name="connsiteY9" fmla="*/ 19907 h 28575"/>
                  <a:gd name="connsiteX10" fmla="*/ 7144 w 19050"/>
                  <a:gd name="connsiteY10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7144" y="7239"/>
                    </a:moveTo>
                    <a:lnTo>
                      <a:pt x="9811" y="7239"/>
                    </a:lnTo>
                    <a:lnTo>
                      <a:pt x="9811" y="20383"/>
                    </a:lnTo>
                    <a:cubicBezTo>
                      <a:pt x="9811" y="21622"/>
                      <a:pt x="10192" y="22670"/>
                      <a:pt x="10858" y="23336"/>
                    </a:cubicBezTo>
                    <a:cubicBezTo>
                      <a:pt x="11525" y="24003"/>
                      <a:pt x="12573" y="24384"/>
                      <a:pt x="13811" y="24384"/>
                    </a:cubicBezTo>
                    <a:lnTo>
                      <a:pt x="17431" y="24384"/>
                    </a:lnTo>
                    <a:lnTo>
                      <a:pt x="17431" y="26765"/>
                    </a:lnTo>
                    <a:lnTo>
                      <a:pt x="14288" y="26765"/>
                    </a:lnTo>
                    <a:cubicBezTo>
                      <a:pt x="11906" y="26765"/>
                      <a:pt x="10096" y="26194"/>
                      <a:pt x="8953" y="25051"/>
                    </a:cubicBezTo>
                    <a:cubicBezTo>
                      <a:pt x="7810" y="23908"/>
                      <a:pt x="7144" y="22193"/>
                      <a:pt x="7144" y="19907"/>
                    </a:cubicBez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2" name="자유형: 도형 531">
                <a:extLst>
                  <a:ext uri="{FF2B5EF4-FFF2-40B4-BE49-F238E27FC236}">
                    <a16:creationId xmlns:a16="http://schemas.microsoft.com/office/drawing/2014/main" id="{57FF11AF-6CF5-4415-AE8C-4E8106AB5F9A}"/>
                  </a:ext>
                </a:extLst>
              </p:cNvPr>
              <p:cNvSpPr/>
              <p:nvPr/>
            </p:nvSpPr>
            <p:spPr>
              <a:xfrm>
                <a:off x="4584568" y="3780924"/>
                <a:ext cx="9525" cy="28575"/>
              </a:xfrm>
              <a:custGeom>
                <a:avLst/>
                <a:gdLst>
                  <a:gd name="connsiteX0" fmla="*/ 7144 w 9525"/>
                  <a:gd name="connsiteY0" fmla="*/ 26670 h 28575"/>
                  <a:gd name="connsiteX1" fmla="*/ 7144 w 9525"/>
                  <a:gd name="connsiteY1" fmla="*/ 7144 h 28575"/>
                  <a:gd name="connsiteX2" fmla="*/ 9811 w 9525"/>
                  <a:gd name="connsiteY2" fmla="*/ 7144 h 28575"/>
                  <a:gd name="connsiteX3" fmla="*/ 9811 w 9525"/>
                  <a:gd name="connsiteY3" fmla="*/ 26670 h 28575"/>
                  <a:gd name="connsiteX4" fmla="*/ 7144 w 9525"/>
                  <a:gd name="connsiteY4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9811" y="7144"/>
                    </a:lnTo>
                    <a:lnTo>
                      <a:pt x="9811" y="26670"/>
                    </a:lnTo>
                    <a:lnTo>
                      <a:pt x="7144" y="2667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3" name="자유형: 도형 532">
                <a:extLst>
                  <a:ext uri="{FF2B5EF4-FFF2-40B4-BE49-F238E27FC236}">
                    <a16:creationId xmlns:a16="http://schemas.microsoft.com/office/drawing/2014/main" id="{0FC02F20-669C-437D-91B1-691B3B140D09}"/>
                  </a:ext>
                </a:extLst>
              </p:cNvPr>
              <p:cNvSpPr/>
              <p:nvPr/>
            </p:nvSpPr>
            <p:spPr>
              <a:xfrm>
                <a:off x="4590092" y="3780734"/>
                <a:ext cx="19050" cy="28575"/>
              </a:xfrm>
              <a:custGeom>
                <a:avLst/>
                <a:gdLst>
                  <a:gd name="connsiteX0" fmla="*/ 19717 w 19050"/>
                  <a:gd name="connsiteY0" fmla="*/ 9620 h 28575"/>
                  <a:gd name="connsiteX1" fmla="*/ 19336 w 19050"/>
                  <a:gd name="connsiteY1" fmla="*/ 9620 h 28575"/>
                  <a:gd name="connsiteX2" fmla="*/ 18764 w 19050"/>
                  <a:gd name="connsiteY2" fmla="*/ 9620 h 28575"/>
                  <a:gd name="connsiteX3" fmla="*/ 12859 w 19050"/>
                  <a:gd name="connsiteY3" fmla="*/ 11144 h 28575"/>
                  <a:gd name="connsiteX4" fmla="*/ 10001 w 19050"/>
                  <a:gd name="connsiteY4" fmla="*/ 15621 h 28575"/>
                  <a:gd name="connsiteX5" fmla="*/ 19621 w 19050"/>
                  <a:gd name="connsiteY5" fmla="*/ 15621 h 28575"/>
                  <a:gd name="connsiteX6" fmla="*/ 19621 w 19050"/>
                  <a:gd name="connsiteY6" fmla="*/ 17907 h 28575"/>
                  <a:gd name="connsiteX7" fmla="*/ 9811 w 19050"/>
                  <a:gd name="connsiteY7" fmla="*/ 17907 h 28575"/>
                  <a:gd name="connsiteX8" fmla="*/ 12573 w 19050"/>
                  <a:gd name="connsiteY8" fmla="*/ 22860 h 28575"/>
                  <a:gd name="connsiteX9" fmla="*/ 18574 w 19050"/>
                  <a:gd name="connsiteY9" fmla="*/ 24479 h 28575"/>
                  <a:gd name="connsiteX10" fmla="*/ 19241 w 19050"/>
                  <a:gd name="connsiteY10" fmla="*/ 24479 h 28575"/>
                  <a:gd name="connsiteX11" fmla="*/ 19621 w 19050"/>
                  <a:gd name="connsiteY11" fmla="*/ 24479 h 28575"/>
                  <a:gd name="connsiteX12" fmla="*/ 19621 w 19050"/>
                  <a:gd name="connsiteY12" fmla="*/ 26860 h 28575"/>
                  <a:gd name="connsiteX13" fmla="*/ 18859 w 19050"/>
                  <a:gd name="connsiteY13" fmla="*/ 26860 h 28575"/>
                  <a:gd name="connsiteX14" fmla="*/ 14954 w 19050"/>
                  <a:gd name="connsiteY14" fmla="*/ 26479 h 28575"/>
                  <a:gd name="connsiteX15" fmla="*/ 12097 w 19050"/>
                  <a:gd name="connsiteY15" fmla="*/ 25432 h 28575"/>
                  <a:gd name="connsiteX16" fmla="*/ 8382 w 19050"/>
                  <a:gd name="connsiteY16" fmla="*/ 21812 h 28575"/>
                  <a:gd name="connsiteX17" fmla="*/ 7144 w 19050"/>
                  <a:gd name="connsiteY17" fmla="*/ 16954 h 28575"/>
                  <a:gd name="connsiteX18" fmla="*/ 8382 w 19050"/>
                  <a:gd name="connsiteY18" fmla="*/ 12097 h 28575"/>
                  <a:gd name="connsiteX19" fmla="*/ 12097 w 19050"/>
                  <a:gd name="connsiteY19" fmla="*/ 8572 h 28575"/>
                  <a:gd name="connsiteX20" fmla="*/ 14954 w 19050"/>
                  <a:gd name="connsiteY20" fmla="*/ 7525 h 28575"/>
                  <a:gd name="connsiteX21" fmla="*/ 18859 w 19050"/>
                  <a:gd name="connsiteY21" fmla="*/ 7144 h 28575"/>
                  <a:gd name="connsiteX22" fmla="*/ 19621 w 19050"/>
                  <a:gd name="connsiteY22" fmla="*/ 7144 h 28575"/>
                  <a:gd name="connsiteX23" fmla="*/ 19621 w 19050"/>
                  <a:gd name="connsiteY23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9717" y="9620"/>
                    </a:moveTo>
                    <a:cubicBezTo>
                      <a:pt x="19717" y="9620"/>
                      <a:pt x="19526" y="9620"/>
                      <a:pt x="19336" y="9620"/>
                    </a:cubicBezTo>
                    <a:lnTo>
                      <a:pt x="18764" y="9620"/>
                    </a:lnTo>
                    <a:cubicBezTo>
                      <a:pt x="16288" y="9620"/>
                      <a:pt x="14288" y="10096"/>
                      <a:pt x="12859" y="11144"/>
                    </a:cubicBezTo>
                    <a:cubicBezTo>
                      <a:pt x="11430" y="12192"/>
                      <a:pt x="10478" y="13621"/>
                      <a:pt x="10001" y="15621"/>
                    </a:cubicBezTo>
                    <a:lnTo>
                      <a:pt x="19621" y="15621"/>
                    </a:lnTo>
                    <a:lnTo>
                      <a:pt x="19621" y="17907"/>
                    </a:lnTo>
                    <a:lnTo>
                      <a:pt x="9811" y="17907"/>
                    </a:lnTo>
                    <a:cubicBezTo>
                      <a:pt x="10192" y="20098"/>
                      <a:pt x="11049" y="21717"/>
                      <a:pt x="12573" y="22860"/>
                    </a:cubicBezTo>
                    <a:cubicBezTo>
                      <a:pt x="14097" y="24003"/>
                      <a:pt x="16097" y="24479"/>
                      <a:pt x="18574" y="24479"/>
                    </a:cubicBezTo>
                    <a:lnTo>
                      <a:pt x="19241" y="24479"/>
                    </a:lnTo>
                    <a:cubicBezTo>
                      <a:pt x="19241" y="24479"/>
                      <a:pt x="19526" y="24479"/>
                      <a:pt x="19621" y="24479"/>
                    </a:cubicBezTo>
                    <a:lnTo>
                      <a:pt x="19621" y="26860"/>
                    </a:lnTo>
                    <a:lnTo>
                      <a:pt x="18859" y="26860"/>
                    </a:lnTo>
                    <a:cubicBezTo>
                      <a:pt x="17335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8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8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431" y="7144"/>
                      <a:pt x="18859" y="7144"/>
                    </a:cubicBezTo>
                    <a:lnTo>
                      <a:pt x="19621" y="7144"/>
                    </a:lnTo>
                    <a:lnTo>
                      <a:pt x="19621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4" name="자유형: 도형 533">
                <a:extLst>
                  <a:ext uri="{FF2B5EF4-FFF2-40B4-BE49-F238E27FC236}">
                    <a16:creationId xmlns:a16="http://schemas.microsoft.com/office/drawing/2014/main" id="{6A3BB3A5-05B7-47E8-87C3-82F83AA9AD21}"/>
                  </a:ext>
                </a:extLst>
              </p:cNvPr>
              <p:cNvSpPr/>
              <p:nvPr/>
            </p:nvSpPr>
            <p:spPr>
              <a:xfrm>
                <a:off x="4605809" y="3780924"/>
                <a:ext cx="28575" cy="28575"/>
              </a:xfrm>
              <a:custGeom>
                <a:avLst/>
                <a:gdLst>
                  <a:gd name="connsiteX0" fmla="*/ 10668 w 28575"/>
                  <a:gd name="connsiteY0" fmla="*/ 24289 h 28575"/>
                  <a:gd name="connsiteX1" fmla="*/ 11049 w 28575"/>
                  <a:gd name="connsiteY1" fmla="*/ 24289 h 28575"/>
                  <a:gd name="connsiteX2" fmla="*/ 11335 w 28575"/>
                  <a:gd name="connsiteY2" fmla="*/ 24289 h 28575"/>
                  <a:gd name="connsiteX3" fmla="*/ 17335 w 28575"/>
                  <a:gd name="connsiteY3" fmla="*/ 22288 h 28575"/>
                  <a:gd name="connsiteX4" fmla="*/ 19622 w 28575"/>
                  <a:gd name="connsiteY4" fmla="*/ 16859 h 28575"/>
                  <a:gd name="connsiteX5" fmla="*/ 17335 w 28575"/>
                  <a:gd name="connsiteY5" fmla="*/ 11430 h 28575"/>
                  <a:gd name="connsiteX6" fmla="*/ 11049 w 28575"/>
                  <a:gd name="connsiteY6" fmla="*/ 9430 h 28575"/>
                  <a:gd name="connsiteX7" fmla="*/ 10573 w 28575"/>
                  <a:gd name="connsiteY7" fmla="*/ 9430 h 28575"/>
                  <a:gd name="connsiteX8" fmla="*/ 9811 w 28575"/>
                  <a:gd name="connsiteY8" fmla="*/ 9430 h 28575"/>
                  <a:gd name="connsiteX9" fmla="*/ 9811 w 28575"/>
                  <a:gd name="connsiteY9" fmla="*/ 26670 h 28575"/>
                  <a:gd name="connsiteX10" fmla="*/ 7144 w 28575"/>
                  <a:gd name="connsiteY10" fmla="*/ 26670 h 28575"/>
                  <a:gd name="connsiteX11" fmla="*/ 7144 w 28575"/>
                  <a:gd name="connsiteY11" fmla="*/ 7144 h 28575"/>
                  <a:gd name="connsiteX12" fmla="*/ 10573 w 28575"/>
                  <a:gd name="connsiteY12" fmla="*/ 7144 h 28575"/>
                  <a:gd name="connsiteX13" fmla="*/ 14573 w 28575"/>
                  <a:gd name="connsiteY13" fmla="*/ 7525 h 28575"/>
                  <a:gd name="connsiteX14" fmla="*/ 17431 w 28575"/>
                  <a:gd name="connsiteY14" fmla="*/ 8572 h 28575"/>
                  <a:gd name="connsiteX15" fmla="*/ 21146 w 28575"/>
                  <a:gd name="connsiteY15" fmla="*/ 12097 h 28575"/>
                  <a:gd name="connsiteX16" fmla="*/ 22384 w 28575"/>
                  <a:gd name="connsiteY16" fmla="*/ 16954 h 28575"/>
                  <a:gd name="connsiteX17" fmla="*/ 21050 w 28575"/>
                  <a:gd name="connsiteY17" fmla="*/ 21812 h 28575"/>
                  <a:gd name="connsiteX18" fmla="*/ 17240 w 28575"/>
                  <a:gd name="connsiteY18" fmla="*/ 25432 h 28575"/>
                  <a:gd name="connsiteX19" fmla="*/ 14478 w 28575"/>
                  <a:gd name="connsiteY19" fmla="*/ 26384 h 28575"/>
                  <a:gd name="connsiteX20" fmla="*/ 10859 w 28575"/>
                  <a:gd name="connsiteY20" fmla="*/ 26765 h 28575"/>
                  <a:gd name="connsiteX21" fmla="*/ 10668 w 28575"/>
                  <a:gd name="connsiteY21" fmla="*/ 26765 h 28575"/>
                  <a:gd name="connsiteX22" fmla="*/ 10668 w 28575"/>
                  <a:gd name="connsiteY22" fmla="*/ 2438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8575" h="28575">
                    <a:moveTo>
                      <a:pt x="10668" y="24289"/>
                    </a:moveTo>
                    <a:cubicBezTo>
                      <a:pt x="10668" y="24289"/>
                      <a:pt x="10859" y="24289"/>
                      <a:pt x="11049" y="24289"/>
                    </a:cubicBezTo>
                    <a:cubicBezTo>
                      <a:pt x="11144" y="24289"/>
                      <a:pt x="11335" y="24289"/>
                      <a:pt x="11335" y="24289"/>
                    </a:cubicBezTo>
                    <a:cubicBezTo>
                      <a:pt x="13811" y="24289"/>
                      <a:pt x="15811" y="23622"/>
                      <a:pt x="17335" y="22288"/>
                    </a:cubicBezTo>
                    <a:cubicBezTo>
                      <a:pt x="18860" y="20955"/>
                      <a:pt x="19622" y="19145"/>
                      <a:pt x="19622" y="16859"/>
                    </a:cubicBezTo>
                    <a:cubicBezTo>
                      <a:pt x="19622" y="14573"/>
                      <a:pt x="18860" y="12763"/>
                      <a:pt x="17335" y="11430"/>
                    </a:cubicBezTo>
                    <a:cubicBezTo>
                      <a:pt x="15811" y="10096"/>
                      <a:pt x="13716" y="9430"/>
                      <a:pt x="11049" y="9430"/>
                    </a:cubicBezTo>
                    <a:cubicBezTo>
                      <a:pt x="10954" y="9430"/>
                      <a:pt x="10763" y="9430"/>
                      <a:pt x="10573" y="9430"/>
                    </a:cubicBezTo>
                    <a:cubicBezTo>
                      <a:pt x="10382" y="9430"/>
                      <a:pt x="10097" y="9430"/>
                      <a:pt x="9811" y="9430"/>
                    </a:cubicBezTo>
                    <a:lnTo>
                      <a:pt x="9811" y="26670"/>
                    </a:lnTo>
                    <a:lnTo>
                      <a:pt x="7144" y="26670"/>
                    </a:lnTo>
                    <a:lnTo>
                      <a:pt x="7144" y="7144"/>
                    </a:lnTo>
                    <a:lnTo>
                      <a:pt x="10573" y="7144"/>
                    </a:lnTo>
                    <a:cubicBezTo>
                      <a:pt x="12097" y="7144"/>
                      <a:pt x="13430" y="7239"/>
                      <a:pt x="14573" y="7525"/>
                    </a:cubicBezTo>
                    <a:cubicBezTo>
                      <a:pt x="15716" y="7715"/>
                      <a:pt x="16669" y="8096"/>
                      <a:pt x="17431" y="8572"/>
                    </a:cubicBezTo>
                    <a:cubicBezTo>
                      <a:pt x="19050" y="9525"/>
                      <a:pt x="20288" y="10668"/>
                      <a:pt x="21146" y="12097"/>
                    </a:cubicBezTo>
                    <a:cubicBezTo>
                      <a:pt x="22003" y="13525"/>
                      <a:pt x="22384" y="15145"/>
                      <a:pt x="22384" y="16954"/>
                    </a:cubicBezTo>
                    <a:cubicBezTo>
                      <a:pt x="22384" y="18764"/>
                      <a:pt x="21908" y="20383"/>
                      <a:pt x="21050" y="21812"/>
                    </a:cubicBezTo>
                    <a:cubicBezTo>
                      <a:pt x="20193" y="23241"/>
                      <a:pt x="18860" y="24479"/>
                      <a:pt x="17240" y="25432"/>
                    </a:cubicBezTo>
                    <a:cubicBezTo>
                      <a:pt x="16478" y="25908"/>
                      <a:pt x="15621" y="26194"/>
                      <a:pt x="14478" y="26384"/>
                    </a:cubicBezTo>
                    <a:cubicBezTo>
                      <a:pt x="13430" y="26575"/>
                      <a:pt x="12192" y="26765"/>
                      <a:pt x="10859" y="26765"/>
                    </a:cubicBezTo>
                    <a:lnTo>
                      <a:pt x="10668" y="26765"/>
                    </a:lnTo>
                    <a:lnTo>
                      <a:pt x="10668" y="24384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5" name="자유형: 도형 534">
                <a:extLst>
                  <a:ext uri="{FF2B5EF4-FFF2-40B4-BE49-F238E27FC236}">
                    <a16:creationId xmlns:a16="http://schemas.microsoft.com/office/drawing/2014/main" id="{A0DA5695-B341-4140-95FA-381AE5BA34AC}"/>
                  </a:ext>
                </a:extLst>
              </p:cNvPr>
              <p:cNvSpPr/>
              <p:nvPr/>
            </p:nvSpPr>
            <p:spPr>
              <a:xfrm>
                <a:off x="4630955" y="3780924"/>
                <a:ext cx="19050" cy="28575"/>
              </a:xfrm>
              <a:custGeom>
                <a:avLst/>
                <a:gdLst>
                  <a:gd name="connsiteX0" fmla="*/ 7144 w 19050"/>
                  <a:gd name="connsiteY0" fmla="*/ 26670 h 28575"/>
                  <a:gd name="connsiteX1" fmla="*/ 7144 w 19050"/>
                  <a:gd name="connsiteY1" fmla="*/ 24098 h 28575"/>
                  <a:gd name="connsiteX2" fmla="*/ 14002 w 19050"/>
                  <a:gd name="connsiteY2" fmla="*/ 24098 h 28575"/>
                  <a:gd name="connsiteX3" fmla="*/ 16478 w 19050"/>
                  <a:gd name="connsiteY3" fmla="*/ 23431 h 28575"/>
                  <a:gd name="connsiteX4" fmla="*/ 17335 w 19050"/>
                  <a:gd name="connsiteY4" fmla="*/ 21622 h 28575"/>
                  <a:gd name="connsiteX5" fmla="*/ 16669 w 19050"/>
                  <a:gd name="connsiteY5" fmla="*/ 20002 h 28575"/>
                  <a:gd name="connsiteX6" fmla="*/ 14192 w 19050"/>
                  <a:gd name="connsiteY6" fmla="*/ 18383 h 28575"/>
                  <a:gd name="connsiteX7" fmla="*/ 10858 w 19050"/>
                  <a:gd name="connsiteY7" fmla="*/ 16669 h 28575"/>
                  <a:gd name="connsiteX8" fmla="*/ 8096 w 19050"/>
                  <a:gd name="connsiteY8" fmla="*/ 14573 h 28575"/>
                  <a:gd name="connsiteX9" fmla="*/ 7239 w 19050"/>
                  <a:gd name="connsiteY9" fmla="*/ 11811 h 28575"/>
                  <a:gd name="connsiteX10" fmla="*/ 8858 w 19050"/>
                  <a:gd name="connsiteY10" fmla="*/ 8382 h 28575"/>
                  <a:gd name="connsiteX11" fmla="*/ 13335 w 19050"/>
                  <a:gd name="connsiteY11" fmla="*/ 7144 h 28575"/>
                  <a:gd name="connsiteX12" fmla="*/ 19145 w 19050"/>
                  <a:gd name="connsiteY12" fmla="*/ 7144 h 28575"/>
                  <a:gd name="connsiteX13" fmla="*/ 19145 w 19050"/>
                  <a:gd name="connsiteY13" fmla="*/ 9715 h 28575"/>
                  <a:gd name="connsiteX14" fmla="*/ 12478 w 19050"/>
                  <a:gd name="connsiteY14" fmla="*/ 9715 h 28575"/>
                  <a:gd name="connsiteX15" fmla="*/ 10668 w 19050"/>
                  <a:gd name="connsiteY15" fmla="*/ 10287 h 28575"/>
                  <a:gd name="connsiteX16" fmla="*/ 10001 w 19050"/>
                  <a:gd name="connsiteY16" fmla="*/ 11811 h 28575"/>
                  <a:gd name="connsiteX17" fmla="*/ 10573 w 19050"/>
                  <a:gd name="connsiteY17" fmla="*/ 13240 h 28575"/>
                  <a:gd name="connsiteX18" fmla="*/ 13430 w 19050"/>
                  <a:gd name="connsiteY18" fmla="*/ 14954 h 28575"/>
                  <a:gd name="connsiteX19" fmla="*/ 16383 w 19050"/>
                  <a:gd name="connsiteY19" fmla="*/ 16383 h 28575"/>
                  <a:gd name="connsiteX20" fmla="*/ 19240 w 19050"/>
                  <a:gd name="connsiteY20" fmla="*/ 18574 h 28575"/>
                  <a:gd name="connsiteX21" fmla="*/ 20193 w 19050"/>
                  <a:gd name="connsiteY21" fmla="*/ 21431 h 28575"/>
                  <a:gd name="connsiteX22" fmla="*/ 18478 w 19050"/>
                  <a:gd name="connsiteY22" fmla="*/ 25241 h 28575"/>
                  <a:gd name="connsiteX23" fmla="*/ 13526 w 19050"/>
                  <a:gd name="connsiteY23" fmla="*/ 26575 h 28575"/>
                  <a:gd name="connsiteX24" fmla="*/ 7144 w 19050"/>
                  <a:gd name="connsiteY24" fmla="*/ 2657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9050" h="28575">
                    <a:moveTo>
                      <a:pt x="7144" y="26670"/>
                    </a:moveTo>
                    <a:lnTo>
                      <a:pt x="7144" y="24098"/>
                    </a:lnTo>
                    <a:lnTo>
                      <a:pt x="14002" y="24098"/>
                    </a:lnTo>
                    <a:cubicBezTo>
                      <a:pt x="15145" y="24098"/>
                      <a:pt x="15907" y="23908"/>
                      <a:pt x="16478" y="23431"/>
                    </a:cubicBezTo>
                    <a:cubicBezTo>
                      <a:pt x="17050" y="23050"/>
                      <a:pt x="17335" y="22384"/>
                      <a:pt x="17335" y="21622"/>
                    </a:cubicBezTo>
                    <a:cubicBezTo>
                      <a:pt x="17335" y="20955"/>
                      <a:pt x="17145" y="20479"/>
                      <a:pt x="16669" y="20002"/>
                    </a:cubicBezTo>
                    <a:cubicBezTo>
                      <a:pt x="16288" y="19526"/>
                      <a:pt x="15430" y="19050"/>
                      <a:pt x="14192" y="18383"/>
                    </a:cubicBezTo>
                    <a:lnTo>
                      <a:pt x="10858" y="16669"/>
                    </a:lnTo>
                    <a:cubicBezTo>
                      <a:pt x="9620" y="16097"/>
                      <a:pt x="8668" y="15335"/>
                      <a:pt x="8096" y="14573"/>
                    </a:cubicBezTo>
                    <a:cubicBezTo>
                      <a:pt x="7525" y="13811"/>
                      <a:pt x="7239" y="12859"/>
                      <a:pt x="7239" y="11811"/>
                    </a:cubicBezTo>
                    <a:cubicBezTo>
                      <a:pt x="7239" y="10382"/>
                      <a:pt x="7810" y="9239"/>
                      <a:pt x="8858" y="8382"/>
                    </a:cubicBezTo>
                    <a:cubicBezTo>
                      <a:pt x="10001" y="7525"/>
                      <a:pt x="11430" y="7144"/>
                      <a:pt x="13335" y="7144"/>
                    </a:cubicBezTo>
                    <a:lnTo>
                      <a:pt x="19145" y="7144"/>
                    </a:lnTo>
                    <a:lnTo>
                      <a:pt x="19145" y="9715"/>
                    </a:lnTo>
                    <a:lnTo>
                      <a:pt x="12478" y="9715"/>
                    </a:lnTo>
                    <a:cubicBezTo>
                      <a:pt x="11716" y="9715"/>
                      <a:pt x="11049" y="9906"/>
                      <a:pt x="10668" y="10287"/>
                    </a:cubicBezTo>
                    <a:cubicBezTo>
                      <a:pt x="10192" y="10668"/>
                      <a:pt x="10001" y="11144"/>
                      <a:pt x="10001" y="11811"/>
                    </a:cubicBezTo>
                    <a:cubicBezTo>
                      <a:pt x="10001" y="12382"/>
                      <a:pt x="10192" y="12859"/>
                      <a:pt x="10573" y="13240"/>
                    </a:cubicBezTo>
                    <a:cubicBezTo>
                      <a:pt x="10954" y="13621"/>
                      <a:pt x="11906" y="14192"/>
                      <a:pt x="13430" y="14954"/>
                    </a:cubicBezTo>
                    <a:lnTo>
                      <a:pt x="16383" y="16383"/>
                    </a:lnTo>
                    <a:cubicBezTo>
                      <a:pt x="17621" y="17050"/>
                      <a:pt x="18574" y="17717"/>
                      <a:pt x="19240" y="18574"/>
                    </a:cubicBezTo>
                    <a:cubicBezTo>
                      <a:pt x="19907" y="19431"/>
                      <a:pt x="20193" y="20383"/>
                      <a:pt x="20193" y="21431"/>
                    </a:cubicBezTo>
                    <a:cubicBezTo>
                      <a:pt x="20193" y="23050"/>
                      <a:pt x="19621" y="24384"/>
                      <a:pt x="18478" y="25241"/>
                    </a:cubicBezTo>
                    <a:cubicBezTo>
                      <a:pt x="17335" y="26194"/>
                      <a:pt x="15716" y="26575"/>
                      <a:pt x="13526" y="26575"/>
                    </a:cubicBezTo>
                    <a:lnTo>
                      <a:pt x="7144" y="26575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6" name="자유형: 도형 535">
                <a:extLst>
                  <a:ext uri="{FF2B5EF4-FFF2-40B4-BE49-F238E27FC236}">
                    <a16:creationId xmlns:a16="http://schemas.microsoft.com/office/drawing/2014/main" id="{226E09DD-AC28-4009-9430-72DA7C6A1014}"/>
                  </a:ext>
                </a:extLst>
              </p:cNvPr>
              <p:cNvSpPr/>
              <p:nvPr/>
            </p:nvSpPr>
            <p:spPr>
              <a:xfrm>
                <a:off x="4646100" y="3780734"/>
                <a:ext cx="19050" cy="28575"/>
              </a:xfrm>
              <a:custGeom>
                <a:avLst/>
                <a:gdLst>
                  <a:gd name="connsiteX0" fmla="*/ 19621 w 19050"/>
                  <a:gd name="connsiteY0" fmla="*/ 9620 h 28575"/>
                  <a:gd name="connsiteX1" fmla="*/ 19240 w 19050"/>
                  <a:gd name="connsiteY1" fmla="*/ 9620 h 28575"/>
                  <a:gd name="connsiteX2" fmla="*/ 18669 w 19050"/>
                  <a:gd name="connsiteY2" fmla="*/ 9620 h 28575"/>
                  <a:gd name="connsiteX3" fmla="*/ 12192 w 19050"/>
                  <a:gd name="connsiteY3" fmla="*/ 11621 h 28575"/>
                  <a:gd name="connsiteX4" fmla="*/ 9811 w 19050"/>
                  <a:gd name="connsiteY4" fmla="*/ 17050 h 28575"/>
                  <a:gd name="connsiteX5" fmla="*/ 12192 w 19050"/>
                  <a:gd name="connsiteY5" fmla="*/ 22479 h 28575"/>
                  <a:gd name="connsiteX6" fmla="*/ 18669 w 19050"/>
                  <a:gd name="connsiteY6" fmla="*/ 24479 h 28575"/>
                  <a:gd name="connsiteX7" fmla="*/ 19240 w 19050"/>
                  <a:gd name="connsiteY7" fmla="*/ 24479 h 28575"/>
                  <a:gd name="connsiteX8" fmla="*/ 19621 w 19050"/>
                  <a:gd name="connsiteY8" fmla="*/ 24479 h 28575"/>
                  <a:gd name="connsiteX9" fmla="*/ 19621 w 19050"/>
                  <a:gd name="connsiteY9" fmla="*/ 26860 h 28575"/>
                  <a:gd name="connsiteX10" fmla="*/ 18859 w 19050"/>
                  <a:gd name="connsiteY10" fmla="*/ 26860 h 28575"/>
                  <a:gd name="connsiteX11" fmla="*/ 14954 w 19050"/>
                  <a:gd name="connsiteY11" fmla="*/ 26479 h 28575"/>
                  <a:gd name="connsiteX12" fmla="*/ 12097 w 19050"/>
                  <a:gd name="connsiteY12" fmla="*/ 25432 h 28575"/>
                  <a:gd name="connsiteX13" fmla="*/ 8382 w 19050"/>
                  <a:gd name="connsiteY13" fmla="*/ 21812 h 28575"/>
                  <a:gd name="connsiteX14" fmla="*/ 7144 w 19050"/>
                  <a:gd name="connsiteY14" fmla="*/ 16954 h 28575"/>
                  <a:gd name="connsiteX15" fmla="*/ 8382 w 19050"/>
                  <a:gd name="connsiteY15" fmla="*/ 12097 h 28575"/>
                  <a:gd name="connsiteX16" fmla="*/ 12097 w 19050"/>
                  <a:gd name="connsiteY16" fmla="*/ 8572 h 28575"/>
                  <a:gd name="connsiteX17" fmla="*/ 14954 w 19050"/>
                  <a:gd name="connsiteY17" fmla="*/ 7525 h 28575"/>
                  <a:gd name="connsiteX18" fmla="*/ 18859 w 19050"/>
                  <a:gd name="connsiteY18" fmla="*/ 7144 h 28575"/>
                  <a:gd name="connsiteX19" fmla="*/ 19621 w 19050"/>
                  <a:gd name="connsiteY19" fmla="*/ 7144 h 28575"/>
                  <a:gd name="connsiteX20" fmla="*/ 19621 w 19050"/>
                  <a:gd name="connsiteY20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19621" y="9620"/>
                    </a:moveTo>
                    <a:cubicBezTo>
                      <a:pt x="19621" y="9620"/>
                      <a:pt x="19336" y="9620"/>
                      <a:pt x="19240" y="9620"/>
                    </a:cubicBezTo>
                    <a:lnTo>
                      <a:pt x="18669" y="9620"/>
                    </a:lnTo>
                    <a:cubicBezTo>
                      <a:pt x="15907" y="9620"/>
                      <a:pt x="13811" y="10287"/>
                      <a:pt x="12192" y="11621"/>
                    </a:cubicBezTo>
                    <a:cubicBezTo>
                      <a:pt x="10573" y="12954"/>
                      <a:pt x="9811" y="14764"/>
                      <a:pt x="9811" y="17050"/>
                    </a:cubicBezTo>
                    <a:cubicBezTo>
                      <a:pt x="9811" y="19336"/>
                      <a:pt x="10573" y="21146"/>
                      <a:pt x="12192" y="22479"/>
                    </a:cubicBezTo>
                    <a:cubicBezTo>
                      <a:pt x="13716" y="23813"/>
                      <a:pt x="15907" y="24479"/>
                      <a:pt x="18669" y="24479"/>
                    </a:cubicBezTo>
                    <a:lnTo>
                      <a:pt x="19240" y="24479"/>
                    </a:lnTo>
                    <a:cubicBezTo>
                      <a:pt x="19240" y="24479"/>
                      <a:pt x="19526" y="24479"/>
                      <a:pt x="19621" y="24479"/>
                    </a:cubicBezTo>
                    <a:lnTo>
                      <a:pt x="19621" y="26860"/>
                    </a:lnTo>
                    <a:lnTo>
                      <a:pt x="18859" y="26860"/>
                    </a:lnTo>
                    <a:cubicBezTo>
                      <a:pt x="17335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7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7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431" y="7144"/>
                      <a:pt x="18859" y="7144"/>
                    </a:cubicBezTo>
                    <a:lnTo>
                      <a:pt x="19621" y="7144"/>
                    </a:lnTo>
                    <a:lnTo>
                      <a:pt x="19621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7" name="자유형: 도형 536">
                <a:extLst>
                  <a:ext uri="{FF2B5EF4-FFF2-40B4-BE49-F238E27FC236}">
                    <a16:creationId xmlns:a16="http://schemas.microsoft.com/office/drawing/2014/main" id="{646CC2CF-2CDB-4AA2-8E5D-8A07913F2755}"/>
                  </a:ext>
                </a:extLst>
              </p:cNvPr>
              <p:cNvSpPr/>
              <p:nvPr/>
            </p:nvSpPr>
            <p:spPr>
              <a:xfrm>
                <a:off x="4661435" y="3780924"/>
                <a:ext cx="9525" cy="28575"/>
              </a:xfrm>
              <a:custGeom>
                <a:avLst/>
                <a:gdLst>
                  <a:gd name="connsiteX0" fmla="*/ 7144 w 9525"/>
                  <a:gd name="connsiteY0" fmla="*/ 26670 h 28575"/>
                  <a:gd name="connsiteX1" fmla="*/ 7144 w 9525"/>
                  <a:gd name="connsiteY1" fmla="*/ 7144 h 28575"/>
                  <a:gd name="connsiteX2" fmla="*/ 9811 w 9525"/>
                  <a:gd name="connsiteY2" fmla="*/ 7144 h 28575"/>
                  <a:gd name="connsiteX3" fmla="*/ 9811 w 9525"/>
                  <a:gd name="connsiteY3" fmla="*/ 26670 h 28575"/>
                  <a:gd name="connsiteX4" fmla="*/ 7144 w 9525"/>
                  <a:gd name="connsiteY4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9811" y="7144"/>
                    </a:lnTo>
                    <a:lnTo>
                      <a:pt x="9811" y="26670"/>
                    </a:lnTo>
                    <a:lnTo>
                      <a:pt x="7144" y="2667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8" name="자유형: 도형 537">
                <a:extLst>
                  <a:ext uri="{FF2B5EF4-FFF2-40B4-BE49-F238E27FC236}">
                    <a16:creationId xmlns:a16="http://schemas.microsoft.com/office/drawing/2014/main" id="{E028CE7F-C412-4284-9AAB-8AE96DD8ED66}"/>
                  </a:ext>
                </a:extLst>
              </p:cNvPr>
              <p:cNvSpPr/>
              <p:nvPr/>
            </p:nvSpPr>
            <p:spPr>
              <a:xfrm>
                <a:off x="4667054" y="3780734"/>
                <a:ext cx="19050" cy="28575"/>
              </a:xfrm>
              <a:custGeom>
                <a:avLst/>
                <a:gdLst>
                  <a:gd name="connsiteX0" fmla="*/ 19621 w 19050"/>
                  <a:gd name="connsiteY0" fmla="*/ 9620 h 28575"/>
                  <a:gd name="connsiteX1" fmla="*/ 19241 w 19050"/>
                  <a:gd name="connsiteY1" fmla="*/ 9620 h 28575"/>
                  <a:gd name="connsiteX2" fmla="*/ 18669 w 19050"/>
                  <a:gd name="connsiteY2" fmla="*/ 9620 h 28575"/>
                  <a:gd name="connsiteX3" fmla="*/ 12764 w 19050"/>
                  <a:gd name="connsiteY3" fmla="*/ 11144 h 28575"/>
                  <a:gd name="connsiteX4" fmla="*/ 10001 w 19050"/>
                  <a:gd name="connsiteY4" fmla="*/ 15621 h 28575"/>
                  <a:gd name="connsiteX5" fmla="*/ 19621 w 19050"/>
                  <a:gd name="connsiteY5" fmla="*/ 15621 h 28575"/>
                  <a:gd name="connsiteX6" fmla="*/ 19621 w 19050"/>
                  <a:gd name="connsiteY6" fmla="*/ 17907 h 28575"/>
                  <a:gd name="connsiteX7" fmla="*/ 9906 w 19050"/>
                  <a:gd name="connsiteY7" fmla="*/ 17907 h 28575"/>
                  <a:gd name="connsiteX8" fmla="*/ 12573 w 19050"/>
                  <a:gd name="connsiteY8" fmla="*/ 22860 h 28575"/>
                  <a:gd name="connsiteX9" fmla="*/ 18669 w 19050"/>
                  <a:gd name="connsiteY9" fmla="*/ 24479 h 28575"/>
                  <a:gd name="connsiteX10" fmla="*/ 19241 w 19050"/>
                  <a:gd name="connsiteY10" fmla="*/ 24479 h 28575"/>
                  <a:gd name="connsiteX11" fmla="*/ 19621 w 19050"/>
                  <a:gd name="connsiteY11" fmla="*/ 24479 h 28575"/>
                  <a:gd name="connsiteX12" fmla="*/ 19621 w 19050"/>
                  <a:gd name="connsiteY12" fmla="*/ 26860 h 28575"/>
                  <a:gd name="connsiteX13" fmla="*/ 18859 w 19050"/>
                  <a:gd name="connsiteY13" fmla="*/ 26860 h 28575"/>
                  <a:gd name="connsiteX14" fmla="*/ 14954 w 19050"/>
                  <a:gd name="connsiteY14" fmla="*/ 26479 h 28575"/>
                  <a:gd name="connsiteX15" fmla="*/ 12097 w 19050"/>
                  <a:gd name="connsiteY15" fmla="*/ 25432 h 28575"/>
                  <a:gd name="connsiteX16" fmla="*/ 8382 w 19050"/>
                  <a:gd name="connsiteY16" fmla="*/ 21812 h 28575"/>
                  <a:gd name="connsiteX17" fmla="*/ 7144 w 19050"/>
                  <a:gd name="connsiteY17" fmla="*/ 16954 h 28575"/>
                  <a:gd name="connsiteX18" fmla="*/ 8382 w 19050"/>
                  <a:gd name="connsiteY18" fmla="*/ 12097 h 28575"/>
                  <a:gd name="connsiteX19" fmla="*/ 12097 w 19050"/>
                  <a:gd name="connsiteY19" fmla="*/ 8572 h 28575"/>
                  <a:gd name="connsiteX20" fmla="*/ 14954 w 19050"/>
                  <a:gd name="connsiteY20" fmla="*/ 7525 h 28575"/>
                  <a:gd name="connsiteX21" fmla="*/ 18859 w 19050"/>
                  <a:gd name="connsiteY21" fmla="*/ 7144 h 28575"/>
                  <a:gd name="connsiteX22" fmla="*/ 19621 w 19050"/>
                  <a:gd name="connsiteY22" fmla="*/ 7144 h 28575"/>
                  <a:gd name="connsiteX23" fmla="*/ 19621 w 19050"/>
                  <a:gd name="connsiteY23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9621" y="9620"/>
                    </a:moveTo>
                    <a:cubicBezTo>
                      <a:pt x="19621" y="9620"/>
                      <a:pt x="19431" y="9620"/>
                      <a:pt x="19241" y="9620"/>
                    </a:cubicBezTo>
                    <a:lnTo>
                      <a:pt x="18669" y="9620"/>
                    </a:lnTo>
                    <a:cubicBezTo>
                      <a:pt x="16193" y="9620"/>
                      <a:pt x="14192" y="10096"/>
                      <a:pt x="12764" y="11144"/>
                    </a:cubicBezTo>
                    <a:cubicBezTo>
                      <a:pt x="11335" y="12192"/>
                      <a:pt x="10382" y="13621"/>
                      <a:pt x="10001" y="15621"/>
                    </a:cubicBezTo>
                    <a:lnTo>
                      <a:pt x="19621" y="15621"/>
                    </a:lnTo>
                    <a:lnTo>
                      <a:pt x="19621" y="17907"/>
                    </a:lnTo>
                    <a:lnTo>
                      <a:pt x="9906" y="17907"/>
                    </a:lnTo>
                    <a:cubicBezTo>
                      <a:pt x="10287" y="20098"/>
                      <a:pt x="11144" y="21717"/>
                      <a:pt x="12573" y="22860"/>
                    </a:cubicBezTo>
                    <a:cubicBezTo>
                      <a:pt x="14097" y="24003"/>
                      <a:pt x="16097" y="24479"/>
                      <a:pt x="18669" y="24479"/>
                    </a:cubicBezTo>
                    <a:lnTo>
                      <a:pt x="19241" y="24479"/>
                    </a:lnTo>
                    <a:cubicBezTo>
                      <a:pt x="19241" y="24479"/>
                      <a:pt x="19526" y="24479"/>
                      <a:pt x="19621" y="24479"/>
                    </a:cubicBezTo>
                    <a:lnTo>
                      <a:pt x="19621" y="26860"/>
                    </a:lnTo>
                    <a:lnTo>
                      <a:pt x="18859" y="26860"/>
                    </a:lnTo>
                    <a:cubicBezTo>
                      <a:pt x="17335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8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8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431" y="7144"/>
                      <a:pt x="18859" y="7144"/>
                    </a:cubicBezTo>
                    <a:lnTo>
                      <a:pt x="19621" y="7144"/>
                    </a:lnTo>
                    <a:lnTo>
                      <a:pt x="19621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39" name="자유형: 도형 538">
                <a:extLst>
                  <a:ext uri="{FF2B5EF4-FFF2-40B4-BE49-F238E27FC236}">
                    <a16:creationId xmlns:a16="http://schemas.microsoft.com/office/drawing/2014/main" id="{DB5DE44D-FD29-4539-A690-C192EF126CD5}"/>
                  </a:ext>
                </a:extLst>
              </p:cNvPr>
              <p:cNvSpPr/>
              <p:nvPr/>
            </p:nvSpPr>
            <p:spPr>
              <a:xfrm>
                <a:off x="4682580" y="3780638"/>
                <a:ext cx="28575" cy="28575"/>
              </a:xfrm>
              <a:custGeom>
                <a:avLst/>
                <a:gdLst>
                  <a:gd name="connsiteX0" fmla="*/ 9715 w 28575"/>
                  <a:gd name="connsiteY0" fmla="*/ 26956 h 28575"/>
                  <a:gd name="connsiteX1" fmla="*/ 7144 w 28575"/>
                  <a:gd name="connsiteY1" fmla="*/ 26956 h 28575"/>
                  <a:gd name="connsiteX2" fmla="*/ 7144 w 28575"/>
                  <a:gd name="connsiteY2" fmla="*/ 10001 h 28575"/>
                  <a:gd name="connsiteX3" fmla="*/ 7715 w 28575"/>
                  <a:gd name="connsiteY3" fmla="*/ 7906 h 28575"/>
                  <a:gd name="connsiteX4" fmla="*/ 9334 w 28575"/>
                  <a:gd name="connsiteY4" fmla="*/ 7144 h 28575"/>
                  <a:gd name="connsiteX5" fmla="*/ 10668 w 28575"/>
                  <a:gd name="connsiteY5" fmla="*/ 7620 h 28575"/>
                  <a:gd name="connsiteX6" fmla="*/ 11716 w 28575"/>
                  <a:gd name="connsiteY6" fmla="*/ 9049 h 28575"/>
                  <a:gd name="connsiteX7" fmla="*/ 18955 w 28575"/>
                  <a:gd name="connsiteY7" fmla="*/ 23717 h 28575"/>
                  <a:gd name="connsiteX8" fmla="*/ 18955 w 28575"/>
                  <a:gd name="connsiteY8" fmla="*/ 7334 h 28575"/>
                  <a:gd name="connsiteX9" fmla="*/ 21526 w 28575"/>
                  <a:gd name="connsiteY9" fmla="*/ 7334 h 28575"/>
                  <a:gd name="connsiteX10" fmla="*/ 21526 w 28575"/>
                  <a:gd name="connsiteY10" fmla="*/ 24289 h 28575"/>
                  <a:gd name="connsiteX11" fmla="*/ 20955 w 28575"/>
                  <a:gd name="connsiteY11" fmla="*/ 26384 h 28575"/>
                  <a:gd name="connsiteX12" fmla="*/ 19431 w 28575"/>
                  <a:gd name="connsiteY12" fmla="*/ 27146 h 28575"/>
                  <a:gd name="connsiteX13" fmla="*/ 18002 w 28575"/>
                  <a:gd name="connsiteY13" fmla="*/ 26670 h 28575"/>
                  <a:gd name="connsiteX14" fmla="*/ 16859 w 28575"/>
                  <a:gd name="connsiteY14" fmla="*/ 25241 h 28575"/>
                  <a:gd name="connsiteX15" fmla="*/ 9620 w 28575"/>
                  <a:gd name="connsiteY15" fmla="*/ 10478 h 28575"/>
                  <a:gd name="connsiteX16" fmla="*/ 9620 w 28575"/>
                  <a:gd name="connsiteY16" fmla="*/ 2686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8575" h="28575">
                    <a:moveTo>
                      <a:pt x="9715" y="26956"/>
                    </a:moveTo>
                    <a:lnTo>
                      <a:pt x="7144" y="26956"/>
                    </a:lnTo>
                    <a:lnTo>
                      <a:pt x="7144" y="10001"/>
                    </a:lnTo>
                    <a:cubicBezTo>
                      <a:pt x="7144" y="9049"/>
                      <a:pt x="7334" y="8382"/>
                      <a:pt x="7715" y="7906"/>
                    </a:cubicBezTo>
                    <a:cubicBezTo>
                      <a:pt x="8096" y="7430"/>
                      <a:pt x="8668" y="7144"/>
                      <a:pt x="9334" y="7144"/>
                    </a:cubicBezTo>
                    <a:cubicBezTo>
                      <a:pt x="9811" y="7144"/>
                      <a:pt x="10287" y="7334"/>
                      <a:pt x="10668" y="7620"/>
                    </a:cubicBezTo>
                    <a:cubicBezTo>
                      <a:pt x="11049" y="7906"/>
                      <a:pt x="11430" y="8477"/>
                      <a:pt x="11716" y="9049"/>
                    </a:cubicBezTo>
                    <a:lnTo>
                      <a:pt x="18955" y="23717"/>
                    </a:lnTo>
                    <a:lnTo>
                      <a:pt x="18955" y="7334"/>
                    </a:lnTo>
                    <a:lnTo>
                      <a:pt x="21526" y="7334"/>
                    </a:lnTo>
                    <a:lnTo>
                      <a:pt x="21526" y="24289"/>
                    </a:lnTo>
                    <a:cubicBezTo>
                      <a:pt x="21526" y="25146"/>
                      <a:pt x="21336" y="25908"/>
                      <a:pt x="20955" y="26384"/>
                    </a:cubicBezTo>
                    <a:cubicBezTo>
                      <a:pt x="20574" y="26861"/>
                      <a:pt x="20098" y="27146"/>
                      <a:pt x="19431" y="27146"/>
                    </a:cubicBezTo>
                    <a:cubicBezTo>
                      <a:pt x="18955" y="27146"/>
                      <a:pt x="18478" y="26956"/>
                      <a:pt x="18002" y="26670"/>
                    </a:cubicBezTo>
                    <a:cubicBezTo>
                      <a:pt x="17621" y="26384"/>
                      <a:pt x="17240" y="25813"/>
                      <a:pt x="16859" y="25241"/>
                    </a:cubicBezTo>
                    <a:lnTo>
                      <a:pt x="9620" y="10478"/>
                    </a:lnTo>
                    <a:lnTo>
                      <a:pt x="9620" y="2686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0" name="자유형: 도형 539">
                <a:extLst>
                  <a:ext uri="{FF2B5EF4-FFF2-40B4-BE49-F238E27FC236}">
                    <a16:creationId xmlns:a16="http://schemas.microsoft.com/office/drawing/2014/main" id="{A6BB9B56-8532-416E-BE94-03938E8E3102}"/>
                  </a:ext>
                </a:extLst>
              </p:cNvPr>
              <p:cNvSpPr/>
              <p:nvPr/>
            </p:nvSpPr>
            <p:spPr>
              <a:xfrm>
                <a:off x="4700011" y="3780734"/>
                <a:ext cx="19050" cy="28575"/>
              </a:xfrm>
              <a:custGeom>
                <a:avLst/>
                <a:gdLst>
                  <a:gd name="connsiteX0" fmla="*/ 19621 w 19050"/>
                  <a:gd name="connsiteY0" fmla="*/ 9620 h 28575"/>
                  <a:gd name="connsiteX1" fmla="*/ 19241 w 19050"/>
                  <a:gd name="connsiteY1" fmla="*/ 9620 h 28575"/>
                  <a:gd name="connsiteX2" fmla="*/ 18669 w 19050"/>
                  <a:gd name="connsiteY2" fmla="*/ 9620 h 28575"/>
                  <a:gd name="connsiteX3" fmla="*/ 12192 w 19050"/>
                  <a:gd name="connsiteY3" fmla="*/ 11621 h 28575"/>
                  <a:gd name="connsiteX4" fmla="*/ 9811 w 19050"/>
                  <a:gd name="connsiteY4" fmla="*/ 17050 h 28575"/>
                  <a:gd name="connsiteX5" fmla="*/ 12192 w 19050"/>
                  <a:gd name="connsiteY5" fmla="*/ 22479 h 28575"/>
                  <a:gd name="connsiteX6" fmla="*/ 18669 w 19050"/>
                  <a:gd name="connsiteY6" fmla="*/ 24479 h 28575"/>
                  <a:gd name="connsiteX7" fmla="*/ 19241 w 19050"/>
                  <a:gd name="connsiteY7" fmla="*/ 24479 h 28575"/>
                  <a:gd name="connsiteX8" fmla="*/ 19621 w 19050"/>
                  <a:gd name="connsiteY8" fmla="*/ 24479 h 28575"/>
                  <a:gd name="connsiteX9" fmla="*/ 19621 w 19050"/>
                  <a:gd name="connsiteY9" fmla="*/ 26860 h 28575"/>
                  <a:gd name="connsiteX10" fmla="*/ 18859 w 19050"/>
                  <a:gd name="connsiteY10" fmla="*/ 26860 h 28575"/>
                  <a:gd name="connsiteX11" fmla="*/ 14954 w 19050"/>
                  <a:gd name="connsiteY11" fmla="*/ 26479 h 28575"/>
                  <a:gd name="connsiteX12" fmla="*/ 12097 w 19050"/>
                  <a:gd name="connsiteY12" fmla="*/ 25432 h 28575"/>
                  <a:gd name="connsiteX13" fmla="*/ 8382 w 19050"/>
                  <a:gd name="connsiteY13" fmla="*/ 21812 h 28575"/>
                  <a:gd name="connsiteX14" fmla="*/ 7144 w 19050"/>
                  <a:gd name="connsiteY14" fmla="*/ 16954 h 28575"/>
                  <a:gd name="connsiteX15" fmla="*/ 8382 w 19050"/>
                  <a:gd name="connsiteY15" fmla="*/ 12097 h 28575"/>
                  <a:gd name="connsiteX16" fmla="*/ 12097 w 19050"/>
                  <a:gd name="connsiteY16" fmla="*/ 8572 h 28575"/>
                  <a:gd name="connsiteX17" fmla="*/ 14954 w 19050"/>
                  <a:gd name="connsiteY17" fmla="*/ 7525 h 28575"/>
                  <a:gd name="connsiteX18" fmla="*/ 18859 w 19050"/>
                  <a:gd name="connsiteY18" fmla="*/ 7144 h 28575"/>
                  <a:gd name="connsiteX19" fmla="*/ 19621 w 19050"/>
                  <a:gd name="connsiteY19" fmla="*/ 7144 h 28575"/>
                  <a:gd name="connsiteX20" fmla="*/ 19621 w 19050"/>
                  <a:gd name="connsiteY20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19621" y="9620"/>
                    </a:moveTo>
                    <a:cubicBezTo>
                      <a:pt x="19621" y="9620"/>
                      <a:pt x="19336" y="9620"/>
                      <a:pt x="19241" y="9620"/>
                    </a:cubicBezTo>
                    <a:lnTo>
                      <a:pt x="18669" y="9620"/>
                    </a:lnTo>
                    <a:cubicBezTo>
                      <a:pt x="15907" y="9620"/>
                      <a:pt x="13811" y="10287"/>
                      <a:pt x="12192" y="11621"/>
                    </a:cubicBezTo>
                    <a:cubicBezTo>
                      <a:pt x="10668" y="12954"/>
                      <a:pt x="9811" y="14764"/>
                      <a:pt x="9811" y="17050"/>
                    </a:cubicBezTo>
                    <a:cubicBezTo>
                      <a:pt x="9811" y="19336"/>
                      <a:pt x="10573" y="21146"/>
                      <a:pt x="12192" y="22479"/>
                    </a:cubicBezTo>
                    <a:cubicBezTo>
                      <a:pt x="13811" y="23813"/>
                      <a:pt x="15907" y="24479"/>
                      <a:pt x="18669" y="24479"/>
                    </a:cubicBezTo>
                    <a:lnTo>
                      <a:pt x="19241" y="24479"/>
                    </a:lnTo>
                    <a:cubicBezTo>
                      <a:pt x="19241" y="24479"/>
                      <a:pt x="19526" y="24479"/>
                      <a:pt x="19621" y="24479"/>
                    </a:cubicBezTo>
                    <a:lnTo>
                      <a:pt x="19621" y="26860"/>
                    </a:lnTo>
                    <a:lnTo>
                      <a:pt x="18859" y="26860"/>
                    </a:lnTo>
                    <a:cubicBezTo>
                      <a:pt x="17335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7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7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431" y="7144"/>
                      <a:pt x="18859" y="7144"/>
                    </a:cubicBezTo>
                    <a:lnTo>
                      <a:pt x="19621" y="7144"/>
                    </a:lnTo>
                    <a:lnTo>
                      <a:pt x="19621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1" name="자유형: 도형 540">
                <a:extLst>
                  <a:ext uri="{FF2B5EF4-FFF2-40B4-BE49-F238E27FC236}">
                    <a16:creationId xmlns:a16="http://schemas.microsoft.com/office/drawing/2014/main" id="{4FAE7FD4-79BB-4C9F-8998-83DF86F0C6B7}"/>
                  </a:ext>
                </a:extLst>
              </p:cNvPr>
              <p:cNvSpPr/>
              <p:nvPr/>
            </p:nvSpPr>
            <p:spPr>
              <a:xfrm>
                <a:off x="4714489" y="3780734"/>
                <a:ext cx="19050" cy="28575"/>
              </a:xfrm>
              <a:custGeom>
                <a:avLst/>
                <a:gdLst>
                  <a:gd name="connsiteX0" fmla="*/ 19526 w 19050"/>
                  <a:gd name="connsiteY0" fmla="*/ 9620 h 28575"/>
                  <a:gd name="connsiteX1" fmla="*/ 19145 w 19050"/>
                  <a:gd name="connsiteY1" fmla="*/ 9620 h 28575"/>
                  <a:gd name="connsiteX2" fmla="*/ 18669 w 19050"/>
                  <a:gd name="connsiteY2" fmla="*/ 9620 h 28575"/>
                  <a:gd name="connsiteX3" fmla="*/ 12764 w 19050"/>
                  <a:gd name="connsiteY3" fmla="*/ 11144 h 28575"/>
                  <a:gd name="connsiteX4" fmla="*/ 10001 w 19050"/>
                  <a:gd name="connsiteY4" fmla="*/ 15621 h 28575"/>
                  <a:gd name="connsiteX5" fmla="*/ 19621 w 19050"/>
                  <a:gd name="connsiteY5" fmla="*/ 15621 h 28575"/>
                  <a:gd name="connsiteX6" fmla="*/ 19621 w 19050"/>
                  <a:gd name="connsiteY6" fmla="*/ 17907 h 28575"/>
                  <a:gd name="connsiteX7" fmla="*/ 9811 w 19050"/>
                  <a:gd name="connsiteY7" fmla="*/ 17907 h 28575"/>
                  <a:gd name="connsiteX8" fmla="*/ 12478 w 19050"/>
                  <a:gd name="connsiteY8" fmla="*/ 22860 h 28575"/>
                  <a:gd name="connsiteX9" fmla="*/ 18574 w 19050"/>
                  <a:gd name="connsiteY9" fmla="*/ 24479 h 28575"/>
                  <a:gd name="connsiteX10" fmla="*/ 19241 w 19050"/>
                  <a:gd name="connsiteY10" fmla="*/ 24479 h 28575"/>
                  <a:gd name="connsiteX11" fmla="*/ 19621 w 19050"/>
                  <a:gd name="connsiteY11" fmla="*/ 24479 h 28575"/>
                  <a:gd name="connsiteX12" fmla="*/ 19621 w 19050"/>
                  <a:gd name="connsiteY12" fmla="*/ 26860 h 28575"/>
                  <a:gd name="connsiteX13" fmla="*/ 18859 w 19050"/>
                  <a:gd name="connsiteY13" fmla="*/ 26860 h 28575"/>
                  <a:gd name="connsiteX14" fmla="*/ 14954 w 19050"/>
                  <a:gd name="connsiteY14" fmla="*/ 26479 h 28575"/>
                  <a:gd name="connsiteX15" fmla="*/ 12097 w 19050"/>
                  <a:gd name="connsiteY15" fmla="*/ 25432 h 28575"/>
                  <a:gd name="connsiteX16" fmla="*/ 8382 w 19050"/>
                  <a:gd name="connsiteY16" fmla="*/ 21812 h 28575"/>
                  <a:gd name="connsiteX17" fmla="*/ 7144 w 19050"/>
                  <a:gd name="connsiteY17" fmla="*/ 16954 h 28575"/>
                  <a:gd name="connsiteX18" fmla="*/ 8382 w 19050"/>
                  <a:gd name="connsiteY18" fmla="*/ 12097 h 28575"/>
                  <a:gd name="connsiteX19" fmla="*/ 12097 w 19050"/>
                  <a:gd name="connsiteY19" fmla="*/ 8572 h 28575"/>
                  <a:gd name="connsiteX20" fmla="*/ 14954 w 19050"/>
                  <a:gd name="connsiteY20" fmla="*/ 7525 h 28575"/>
                  <a:gd name="connsiteX21" fmla="*/ 18859 w 19050"/>
                  <a:gd name="connsiteY21" fmla="*/ 7144 h 28575"/>
                  <a:gd name="connsiteX22" fmla="*/ 19621 w 19050"/>
                  <a:gd name="connsiteY22" fmla="*/ 7144 h 28575"/>
                  <a:gd name="connsiteX23" fmla="*/ 19621 w 19050"/>
                  <a:gd name="connsiteY23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9526" y="9620"/>
                    </a:moveTo>
                    <a:cubicBezTo>
                      <a:pt x="19526" y="9620"/>
                      <a:pt x="19241" y="9620"/>
                      <a:pt x="19145" y="9620"/>
                    </a:cubicBezTo>
                    <a:lnTo>
                      <a:pt x="18669" y="9620"/>
                    </a:lnTo>
                    <a:cubicBezTo>
                      <a:pt x="16192" y="9620"/>
                      <a:pt x="14192" y="10096"/>
                      <a:pt x="12764" y="11144"/>
                    </a:cubicBezTo>
                    <a:cubicBezTo>
                      <a:pt x="11335" y="12192"/>
                      <a:pt x="10382" y="13621"/>
                      <a:pt x="10001" y="15621"/>
                    </a:cubicBezTo>
                    <a:lnTo>
                      <a:pt x="19621" y="15621"/>
                    </a:lnTo>
                    <a:lnTo>
                      <a:pt x="19621" y="17907"/>
                    </a:lnTo>
                    <a:lnTo>
                      <a:pt x="9811" y="17907"/>
                    </a:lnTo>
                    <a:cubicBezTo>
                      <a:pt x="10192" y="20098"/>
                      <a:pt x="11049" y="21717"/>
                      <a:pt x="12478" y="22860"/>
                    </a:cubicBezTo>
                    <a:cubicBezTo>
                      <a:pt x="14002" y="24003"/>
                      <a:pt x="16002" y="24479"/>
                      <a:pt x="18574" y="24479"/>
                    </a:cubicBezTo>
                    <a:lnTo>
                      <a:pt x="19241" y="24479"/>
                    </a:lnTo>
                    <a:cubicBezTo>
                      <a:pt x="19241" y="24479"/>
                      <a:pt x="19526" y="24479"/>
                      <a:pt x="19621" y="24479"/>
                    </a:cubicBezTo>
                    <a:lnTo>
                      <a:pt x="19621" y="26860"/>
                    </a:lnTo>
                    <a:lnTo>
                      <a:pt x="18859" y="26860"/>
                    </a:lnTo>
                    <a:cubicBezTo>
                      <a:pt x="17335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7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7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335" y="7144"/>
                      <a:pt x="18859" y="7144"/>
                    </a:cubicBezTo>
                    <a:lnTo>
                      <a:pt x="19621" y="7144"/>
                    </a:lnTo>
                    <a:lnTo>
                      <a:pt x="19621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2" name="자유형: 도형 541">
                <a:extLst>
                  <a:ext uri="{FF2B5EF4-FFF2-40B4-BE49-F238E27FC236}">
                    <a16:creationId xmlns:a16="http://schemas.microsoft.com/office/drawing/2014/main" id="{6458B062-53D5-4052-ACCA-5382587660D3}"/>
                  </a:ext>
                </a:extLst>
              </p:cNvPr>
              <p:cNvSpPr/>
              <p:nvPr/>
            </p:nvSpPr>
            <p:spPr>
              <a:xfrm>
                <a:off x="4737730" y="3780924"/>
                <a:ext cx="28575" cy="28575"/>
              </a:xfrm>
              <a:custGeom>
                <a:avLst/>
                <a:gdLst>
                  <a:gd name="connsiteX0" fmla="*/ 7239 w 28575"/>
                  <a:gd name="connsiteY0" fmla="*/ 26670 h 28575"/>
                  <a:gd name="connsiteX1" fmla="*/ 7239 w 28575"/>
                  <a:gd name="connsiteY1" fmla="*/ 7144 h 28575"/>
                  <a:gd name="connsiteX2" fmla="*/ 9906 w 28575"/>
                  <a:gd name="connsiteY2" fmla="*/ 7144 h 28575"/>
                  <a:gd name="connsiteX3" fmla="*/ 9906 w 28575"/>
                  <a:gd name="connsiteY3" fmla="*/ 15240 h 28575"/>
                  <a:gd name="connsiteX4" fmla="*/ 12287 w 28575"/>
                  <a:gd name="connsiteY4" fmla="*/ 15240 h 28575"/>
                  <a:gd name="connsiteX5" fmla="*/ 14669 w 28575"/>
                  <a:gd name="connsiteY5" fmla="*/ 14573 h 28575"/>
                  <a:gd name="connsiteX6" fmla="*/ 16478 w 28575"/>
                  <a:gd name="connsiteY6" fmla="*/ 11811 h 28575"/>
                  <a:gd name="connsiteX7" fmla="*/ 18574 w 28575"/>
                  <a:gd name="connsiteY7" fmla="*/ 7144 h 28575"/>
                  <a:gd name="connsiteX8" fmla="*/ 21431 w 28575"/>
                  <a:gd name="connsiteY8" fmla="*/ 7144 h 28575"/>
                  <a:gd name="connsiteX9" fmla="*/ 18859 w 28575"/>
                  <a:gd name="connsiteY9" fmla="*/ 12859 h 28575"/>
                  <a:gd name="connsiteX10" fmla="*/ 17621 w 28575"/>
                  <a:gd name="connsiteY10" fmla="*/ 14954 h 28575"/>
                  <a:gd name="connsiteX11" fmla="*/ 16193 w 28575"/>
                  <a:gd name="connsiteY11" fmla="*/ 15907 h 28575"/>
                  <a:gd name="connsiteX12" fmla="*/ 19336 w 28575"/>
                  <a:gd name="connsiteY12" fmla="*/ 17621 h 28575"/>
                  <a:gd name="connsiteX13" fmla="*/ 20383 w 28575"/>
                  <a:gd name="connsiteY13" fmla="*/ 21241 h 28575"/>
                  <a:gd name="connsiteX14" fmla="*/ 20383 w 28575"/>
                  <a:gd name="connsiteY14" fmla="*/ 26765 h 28575"/>
                  <a:gd name="connsiteX15" fmla="*/ 17717 w 28575"/>
                  <a:gd name="connsiteY15" fmla="*/ 26765 h 28575"/>
                  <a:gd name="connsiteX16" fmla="*/ 17717 w 28575"/>
                  <a:gd name="connsiteY16" fmla="*/ 22193 h 28575"/>
                  <a:gd name="connsiteX17" fmla="*/ 16859 w 28575"/>
                  <a:gd name="connsiteY17" fmla="*/ 18764 h 28575"/>
                  <a:gd name="connsiteX18" fmla="*/ 13811 w 28575"/>
                  <a:gd name="connsiteY18" fmla="*/ 17717 h 28575"/>
                  <a:gd name="connsiteX19" fmla="*/ 9811 w 28575"/>
                  <a:gd name="connsiteY19" fmla="*/ 17717 h 28575"/>
                  <a:gd name="connsiteX20" fmla="*/ 9811 w 28575"/>
                  <a:gd name="connsiteY20" fmla="*/ 26670 h 28575"/>
                  <a:gd name="connsiteX21" fmla="*/ 7144 w 28575"/>
                  <a:gd name="connsiteY21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7239" y="26670"/>
                    </a:moveTo>
                    <a:lnTo>
                      <a:pt x="7239" y="7144"/>
                    </a:lnTo>
                    <a:lnTo>
                      <a:pt x="9906" y="7144"/>
                    </a:lnTo>
                    <a:lnTo>
                      <a:pt x="9906" y="15240"/>
                    </a:lnTo>
                    <a:lnTo>
                      <a:pt x="12287" y="15240"/>
                    </a:lnTo>
                    <a:cubicBezTo>
                      <a:pt x="13335" y="15240"/>
                      <a:pt x="14097" y="15049"/>
                      <a:pt x="14669" y="14573"/>
                    </a:cubicBezTo>
                    <a:cubicBezTo>
                      <a:pt x="15240" y="14097"/>
                      <a:pt x="15811" y="13240"/>
                      <a:pt x="16478" y="11811"/>
                    </a:cubicBezTo>
                    <a:lnTo>
                      <a:pt x="18574" y="7144"/>
                    </a:lnTo>
                    <a:lnTo>
                      <a:pt x="21431" y="7144"/>
                    </a:lnTo>
                    <a:lnTo>
                      <a:pt x="18859" y="12859"/>
                    </a:lnTo>
                    <a:cubicBezTo>
                      <a:pt x="18478" y="13811"/>
                      <a:pt x="18002" y="14478"/>
                      <a:pt x="17621" y="14954"/>
                    </a:cubicBezTo>
                    <a:cubicBezTo>
                      <a:pt x="17240" y="15430"/>
                      <a:pt x="16764" y="15716"/>
                      <a:pt x="16193" y="15907"/>
                    </a:cubicBezTo>
                    <a:cubicBezTo>
                      <a:pt x="17621" y="16097"/>
                      <a:pt x="18669" y="16669"/>
                      <a:pt x="19336" y="17621"/>
                    </a:cubicBezTo>
                    <a:cubicBezTo>
                      <a:pt x="20098" y="18478"/>
                      <a:pt x="20383" y="19717"/>
                      <a:pt x="20383" y="21241"/>
                    </a:cubicBezTo>
                    <a:lnTo>
                      <a:pt x="20383" y="26765"/>
                    </a:lnTo>
                    <a:lnTo>
                      <a:pt x="17717" y="26765"/>
                    </a:lnTo>
                    <a:lnTo>
                      <a:pt x="17717" y="22193"/>
                    </a:lnTo>
                    <a:cubicBezTo>
                      <a:pt x="17717" y="20574"/>
                      <a:pt x="17431" y="19431"/>
                      <a:pt x="16859" y="18764"/>
                    </a:cubicBezTo>
                    <a:cubicBezTo>
                      <a:pt x="16288" y="18097"/>
                      <a:pt x="15240" y="17717"/>
                      <a:pt x="13811" y="17717"/>
                    </a:cubicBezTo>
                    <a:lnTo>
                      <a:pt x="9811" y="17717"/>
                    </a:lnTo>
                    <a:lnTo>
                      <a:pt x="9811" y="26670"/>
                    </a:lnTo>
                    <a:lnTo>
                      <a:pt x="7144" y="2667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3" name="자유형: 도형 542">
                <a:extLst>
                  <a:ext uri="{FF2B5EF4-FFF2-40B4-BE49-F238E27FC236}">
                    <a16:creationId xmlns:a16="http://schemas.microsoft.com/office/drawing/2014/main" id="{FC544051-D0CF-467A-A926-13E0D6CF32A8}"/>
                  </a:ext>
                </a:extLst>
              </p:cNvPr>
              <p:cNvSpPr/>
              <p:nvPr/>
            </p:nvSpPr>
            <p:spPr>
              <a:xfrm>
                <a:off x="4752875" y="3780448"/>
                <a:ext cx="28575" cy="28575"/>
              </a:xfrm>
              <a:custGeom>
                <a:avLst/>
                <a:gdLst>
                  <a:gd name="connsiteX0" fmla="*/ 7144 w 28575"/>
                  <a:gd name="connsiteY0" fmla="*/ 17335 h 28575"/>
                  <a:gd name="connsiteX1" fmla="*/ 7906 w 28575"/>
                  <a:gd name="connsiteY1" fmla="*/ 13430 h 28575"/>
                  <a:gd name="connsiteX2" fmla="*/ 10192 w 28575"/>
                  <a:gd name="connsiteY2" fmla="*/ 10096 h 28575"/>
                  <a:gd name="connsiteX3" fmla="*/ 13525 w 28575"/>
                  <a:gd name="connsiteY3" fmla="*/ 7906 h 28575"/>
                  <a:gd name="connsiteX4" fmla="*/ 17431 w 28575"/>
                  <a:gd name="connsiteY4" fmla="*/ 7144 h 28575"/>
                  <a:gd name="connsiteX5" fmla="*/ 21336 w 28575"/>
                  <a:gd name="connsiteY5" fmla="*/ 7906 h 28575"/>
                  <a:gd name="connsiteX6" fmla="*/ 24670 w 28575"/>
                  <a:gd name="connsiteY6" fmla="*/ 10096 h 28575"/>
                  <a:gd name="connsiteX7" fmla="*/ 26860 w 28575"/>
                  <a:gd name="connsiteY7" fmla="*/ 13335 h 28575"/>
                  <a:gd name="connsiteX8" fmla="*/ 27623 w 28575"/>
                  <a:gd name="connsiteY8" fmla="*/ 17240 h 28575"/>
                  <a:gd name="connsiteX9" fmla="*/ 26860 w 28575"/>
                  <a:gd name="connsiteY9" fmla="*/ 21146 h 28575"/>
                  <a:gd name="connsiteX10" fmla="*/ 24670 w 28575"/>
                  <a:gd name="connsiteY10" fmla="*/ 24384 h 28575"/>
                  <a:gd name="connsiteX11" fmla="*/ 21336 w 28575"/>
                  <a:gd name="connsiteY11" fmla="*/ 26575 h 28575"/>
                  <a:gd name="connsiteX12" fmla="*/ 17431 w 28575"/>
                  <a:gd name="connsiteY12" fmla="*/ 27337 h 28575"/>
                  <a:gd name="connsiteX13" fmla="*/ 13525 w 28575"/>
                  <a:gd name="connsiteY13" fmla="*/ 26575 h 28575"/>
                  <a:gd name="connsiteX14" fmla="*/ 10192 w 28575"/>
                  <a:gd name="connsiteY14" fmla="*/ 24384 h 28575"/>
                  <a:gd name="connsiteX15" fmla="*/ 7906 w 28575"/>
                  <a:gd name="connsiteY15" fmla="*/ 21050 h 28575"/>
                  <a:gd name="connsiteX16" fmla="*/ 7144 w 28575"/>
                  <a:gd name="connsiteY16" fmla="*/ 17145 h 28575"/>
                  <a:gd name="connsiteX17" fmla="*/ 9906 w 28575"/>
                  <a:gd name="connsiteY17" fmla="*/ 17335 h 28575"/>
                  <a:gd name="connsiteX18" fmla="*/ 10477 w 28575"/>
                  <a:gd name="connsiteY18" fmla="*/ 20288 h 28575"/>
                  <a:gd name="connsiteX19" fmla="*/ 12097 w 28575"/>
                  <a:gd name="connsiteY19" fmla="*/ 22765 h 28575"/>
                  <a:gd name="connsiteX20" fmla="*/ 14478 w 28575"/>
                  <a:gd name="connsiteY20" fmla="*/ 24384 h 28575"/>
                  <a:gd name="connsiteX21" fmla="*/ 17335 w 28575"/>
                  <a:gd name="connsiteY21" fmla="*/ 24955 h 28575"/>
                  <a:gd name="connsiteX22" fmla="*/ 20193 w 28575"/>
                  <a:gd name="connsiteY22" fmla="*/ 24384 h 28575"/>
                  <a:gd name="connsiteX23" fmla="*/ 22574 w 28575"/>
                  <a:gd name="connsiteY23" fmla="*/ 22765 h 28575"/>
                  <a:gd name="connsiteX24" fmla="*/ 24194 w 28575"/>
                  <a:gd name="connsiteY24" fmla="*/ 20288 h 28575"/>
                  <a:gd name="connsiteX25" fmla="*/ 24765 w 28575"/>
                  <a:gd name="connsiteY25" fmla="*/ 17335 h 28575"/>
                  <a:gd name="connsiteX26" fmla="*/ 24194 w 28575"/>
                  <a:gd name="connsiteY26" fmla="*/ 14383 h 28575"/>
                  <a:gd name="connsiteX27" fmla="*/ 22574 w 28575"/>
                  <a:gd name="connsiteY27" fmla="*/ 11906 h 28575"/>
                  <a:gd name="connsiteX28" fmla="*/ 20193 w 28575"/>
                  <a:gd name="connsiteY28" fmla="*/ 10287 h 28575"/>
                  <a:gd name="connsiteX29" fmla="*/ 17335 w 28575"/>
                  <a:gd name="connsiteY29" fmla="*/ 9715 h 28575"/>
                  <a:gd name="connsiteX30" fmla="*/ 14478 w 28575"/>
                  <a:gd name="connsiteY30" fmla="*/ 10287 h 28575"/>
                  <a:gd name="connsiteX31" fmla="*/ 12097 w 28575"/>
                  <a:gd name="connsiteY31" fmla="*/ 11906 h 28575"/>
                  <a:gd name="connsiteX32" fmla="*/ 10477 w 28575"/>
                  <a:gd name="connsiteY32" fmla="*/ 14383 h 28575"/>
                  <a:gd name="connsiteX33" fmla="*/ 9906 w 28575"/>
                  <a:gd name="connsiteY33" fmla="*/ 17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7144" y="17335"/>
                    </a:moveTo>
                    <a:cubicBezTo>
                      <a:pt x="7144" y="16002"/>
                      <a:pt x="7429" y="14668"/>
                      <a:pt x="7906" y="13430"/>
                    </a:cubicBezTo>
                    <a:cubicBezTo>
                      <a:pt x="8382" y="12192"/>
                      <a:pt x="9144" y="11144"/>
                      <a:pt x="10192" y="10096"/>
                    </a:cubicBezTo>
                    <a:cubicBezTo>
                      <a:pt x="11144" y="9144"/>
                      <a:pt x="12287" y="8382"/>
                      <a:pt x="13525" y="7906"/>
                    </a:cubicBezTo>
                    <a:cubicBezTo>
                      <a:pt x="14764" y="7429"/>
                      <a:pt x="16097" y="7144"/>
                      <a:pt x="17431" y="7144"/>
                    </a:cubicBezTo>
                    <a:cubicBezTo>
                      <a:pt x="18764" y="7144"/>
                      <a:pt x="20098" y="7429"/>
                      <a:pt x="21336" y="7906"/>
                    </a:cubicBezTo>
                    <a:cubicBezTo>
                      <a:pt x="22574" y="8382"/>
                      <a:pt x="23717" y="9144"/>
                      <a:pt x="24670" y="10096"/>
                    </a:cubicBezTo>
                    <a:cubicBezTo>
                      <a:pt x="25622" y="11049"/>
                      <a:pt x="26384" y="12192"/>
                      <a:pt x="26860" y="13335"/>
                    </a:cubicBezTo>
                    <a:cubicBezTo>
                      <a:pt x="27337" y="14573"/>
                      <a:pt x="27623" y="15812"/>
                      <a:pt x="27623" y="17240"/>
                    </a:cubicBezTo>
                    <a:cubicBezTo>
                      <a:pt x="27623" y="18669"/>
                      <a:pt x="27337" y="19907"/>
                      <a:pt x="26860" y="21146"/>
                    </a:cubicBezTo>
                    <a:cubicBezTo>
                      <a:pt x="26384" y="22384"/>
                      <a:pt x="25622" y="23431"/>
                      <a:pt x="24670" y="24384"/>
                    </a:cubicBezTo>
                    <a:cubicBezTo>
                      <a:pt x="23717" y="25337"/>
                      <a:pt x="22574" y="26098"/>
                      <a:pt x="21336" y="26575"/>
                    </a:cubicBezTo>
                    <a:cubicBezTo>
                      <a:pt x="20098" y="27051"/>
                      <a:pt x="18764" y="27337"/>
                      <a:pt x="17431" y="27337"/>
                    </a:cubicBezTo>
                    <a:cubicBezTo>
                      <a:pt x="16097" y="27337"/>
                      <a:pt x="14764" y="27051"/>
                      <a:pt x="13525" y="26575"/>
                    </a:cubicBezTo>
                    <a:cubicBezTo>
                      <a:pt x="12287" y="26098"/>
                      <a:pt x="11144" y="25337"/>
                      <a:pt x="10192" y="24384"/>
                    </a:cubicBezTo>
                    <a:cubicBezTo>
                      <a:pt x="9239" y="23431"/>
                      <a:pt x="8477" y="22288"/>
                      <a:pt x="7906" y="21050"/>
                    </a:cubicBezTo>
                    <a:cubicBezTo>
                      <a:pt x="7429" y="19812"/>
                      <a:pt x="7144" y="18574"/>
                      <a:pt x="7144" y="17145"/>
                    </a:cubicBezTo>
                    <a:close/>
                    <a:moveTo>
                      <a:pt x="9906" y="17335"/>
                    </a:moveTo>
                    <a:cubicBezTo>
                      <a:pt x="9906" y="18383"/>
                      <a:pt x="10097" y="19336"/>
                      <a:pt x="10477" y="20288"/>
                    </a:cubicBezTo>
                    <a:cubicBezTo>
                      <a:pt x="10858" y="21241"/>
                      <a:pt x="11430" y="22003"/>
                      <a:pt x="12097" y="22765"/>
                    </a:cubicBezTo>
                    <a:cubicBezTo>
                      <a:pt x="12859" y="23527"/>
                      <a:pt x="13621" y="24003"/>
                      <a:pt x="14478" y="24384"/>
                    </a:cubicBezTo>
                    <a:cubicBezTo>
                      <a:pt x="15430" y="24765"/>
                      <a:pt x="16383" y="24955"/>
                      <a:pt x="17335" y="24955"/>
                    </a:cubicBezTo>
                    <a:cubicBezTo>
                      <a:pt x="18288" y="24955"/>
                      <a:pt x="19241" y="24765"/>
                      <a:pt x="20193" y="24384"/>
                    </a:cubicBezTo>
                    <a:cubicBezTo>
                      <a:pt x="21050" y="24003"/>
                      <a:pt x="21907" y="23431"/>
                      <a:pt x="22574" y="22765"/>
                    </a:cubicBezTo>
                    <a:cubicBezTo>
                      <a:pt x="23336" y="22003"/>
                      <a:pt x="23813" y="21146"/>
                      <a:pt x="24194" y="20288"/>
                    </a:cubicBezTo>
                    <a:cubicBezTo>
                      <a:pt x="24575" y="19336"/>
                      <a:pt x="24765" y="18383"/>
                      <a:pt x="24765" y="17335"/>
                    </a:cubicBezTo>
                    <a:cubicBezTo>
                      <a:pt x="24765" y="16288"/>
                      <a:pt x="24575" y="15335"/>
                      <a:pt x="24194" y="14383"/>
                    </a:cubicBezTo>
                    <a:cubicBezTo>
                      <a:pt x="23813" y="13430"/>
                      <a:pt x="23241" y="12668"/>
                      <a:pt x="22574" y="11906"/>
                    </a:cubicBezTo>
                    <a:cubicBezTo>
                      <a:pt x="21907" y="11144"/>
                      <a:pt x="21050" y="10668"/>
                      <a:pt x="20193" y="10287"/>
                    </a:cubicBezTo>
                    <a:cubicBezTo>
                      <a:pt x="19336" y="9906"/>
                      <a:pt x="18383" y="9715"/>
                      <a:pt x="17335" y="9715"/>
                    </a:cubicBezTo>
                    <a:cubicBezTo>
                      <a:pt x="16288" y="9715"/>
                      <a:pt x="15335" y="9906"/>
                      <a:pt x="14478" y="10287"/>
                    </a:cubicBezTo>
                    <a:cubicBezTo>
                      <a:pt x="13621" y="10668"/>
                      <a:pt x="12764" y="11239"/>
                      <a:pt x="12097" y="11906"/>
                    </a:cubicBezTo>
                    <a:cubicBezTo>
                      <a:pt x="11335" y="12668"/>
                      <a:pt x="10858" y="13525"/>
                      <a:pt x="10477" y="14383"/>
                    </a:cubicBezTo>
                    <a:cubicBezTo>
                      <a:pt x="10097" y="15335"/>
                      <a:pt x="9906" y="16288"/>
                      <a:pt x="9906" y="17335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4" name="자유형: 도형 543">
                <a:extLst>
                  <a:ext uri="{FF2B5EF4-FFF2-40B4-BE49-F238E27FC236}">
                    <a16:creationId xmlns:a16="http://schemas.microsoft.com/office/drawing/2014/main" id="{2F5500C9-1C64-40AE-983D-305EE3457239}"/>
                  </a:ext>
                </a:extLst>
              </p:cNvPr>
              <p:cNvSpPr/>
              <p:nvPr/>
            </p:nvSpPr>
            <p:spPr>
              <a:xfrm>
                <a:off x="4775925" y="3780448"/>
                <a:ext cx="19050" cy="28575"/>
              </a:xfrm>
              <a:custGeom>
                <a:avLst/>
                <a:gdLst>
                  <a:gd name="connsiteX0" fmla="*/ 7144 w 19050"/>
                  <a:gd name="connsiteY0" fmla="*/ 27146 h 28575"/>
                  <a:gd name="connsiteX1" fmla="*/ 7144 w 19050"/>
                  <a:gd name="connsiteY1" fmla="*/ 14573 h 28575"/>
                  <a:gd name="connsiteX2" fmla="*/ 8858 w 19050"/>
                  <a:gd name="connsiteY2" fmla="*/ 9144 h 28575"/>
                  <a:gd name="connsiteX3" fmla="*/ 13716 w 19050"/>
                  <a:gd name="connsiteY3" fmla="*/ 7144 h 28575"/>
                  <a:gd name="connsiteX4" fmla="*/ 18288 w 19050"/>
                  <a:gd name="connsiteY4" fmla="*/ 8763 h 28575"/>
                  <a:gd name="connsiteX5" fmla="*/ 20098 w 19050"/>
                  <a:gd name="connsiteY5" fmla="*/ 12668 h 28575"/>
                  <a:gd name="connsiteX6" fmla="*/ 19431 w 19050"/>
                  <a:gd name="connsiteY6" fmla="*/ 15145 h 28575"/>
                  <a:gd name="connsiteX7" fmla="*/ 17431 w 19050"/>
                  <a:gd name="connsiteY7" fmla="*/ 16954 h 28575"/>
                  <a:gd name="connsiteX8" fmla="*/ 19717 w 19050"/>
                  <a:gd name="connsiteY8" fmla="*/ 18479 h 28575"/>
                  <a:gd name="connsiteX9" fmla="*/ 20479 w 19050"/>
                  <a:gd name="connsiteY9" fmla="*/ 21717 h 28575"/>
                  <a:gd name="connsiteX10" fmla="*/ 20479 w 19050"/>
                  <a:gd name="connsiteY10" fmla="*/ 27051 h 28575"/>
                  <a:gd name="connsiteX11" fmla="*/ 17812 w 19050"/>
                  <a:gd name="connsiteY11" fmla="*/ 27051 h 28575"/>
                  <a:gd name="connsiteX12" fmla="*/ 17812 w 19050"/>
                  <a:gd name="connsiteY12" fmla="*/ 22765 h 28575"/>
                  <a:gd name="connsiteX13" fmla="*/ 16955 w 19050"/>
                  <a:gd name="connsiteY13" fmla="*/ 19431 h 28575"/>
                  <a:gd name="connsiteX14" fmla="*/ 14002 w 19050"/>
                  <a:gd name="connsiteY14" fmla="*/ 18574 h 28575"/>
                  <a:gd name="connsiteX15" fmla="*/ 10954 w 19050"/>
                  <a:gd name="connsiteY15" fmla="*/ 18574 h 28575"/>
                  <a:gd name="connsiteX16" fmla="*/ 10954 w 19050"/>
                  <a:gd name="connsiteY16" fmla="*/ 16192 h 28575"/>
                  <a:gd name="connsiteX17" fmla="*/ 13335 w 19050"/>
                  <a:gd name="connsiteY17" fmla="*/ 16192 h 28575"/>
                  <a:gd name="connsiteX18" fmla="*/ 16383 w 19050"/>
                  <a:gd name="connsiteY18" fmla="*/ 15335 h 28575"/>
                  <a:gd name="connsiteX19" fmla="*/ 17431 w 19050"/>
                  <a:gd name="connsiteY19" fmla="*/ 12954 h 28575"/>
                  <a:gd name="connsiteX20" fmla="*/ 16383 w 19050"/>
                  <a:gd name="connsiteY20" fmla="*/ 10573 h 28575"/>
                  <a:gd name="connsiteX21" fmla="*/ 13716 w 19050"/>
                  <a:gd name="connsiteY21" fmla="*/ 9620 h 28575"/>
                  <a:gd name="connsiteX22" fmla="*/ 10859 w 19050"/>
                  <a:gd name="connsiteY22" fmla="*/ 10763 h 28575"/>
                  <a:gd name="connsiteX23" fmla="*/ 9811 w 19050"/>
                  <a:gd name="connsiteY23" fmla="*/ 13906 h 28575"/>
                  <a:gd name="connsiteX24" fmla="*/ 9811 w 19050"/>
                  <a:gd name="connsiteY24" fmla="*/ 27051 h 28575"/>
                  <a:gd name="connsiteX25" fmla="*/ 7144 w 19050"/>
                  <a:gd name="connsiteY25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7144" y="27146"/>
                    </a:moveTo>
                    <a:lnTo>
                      <a:pt x="7144" y="14573"/>
                    </a:lnTo>
                    <a:cubicBezTo>
                      <a:pt x="7144" y="12287"/>
                      <a:pt x="7715" y="10477"/>
                      <a:pt x="8858" y="9144"/>
                    </a:cubicBezTo>
                    <a:cubicBezTo>
                      <a:pt x="10001" y="7810"/>
                      <a:pt x="11621" y="7144"/>
                      <a:pt x="13716" y="7144"/>
                    </a:cubicBezTo>
                    <a:cubicBezTo>
                      <a:pt x="15526" y="7144"/>
                      <a:pt x="17050" y="7715"/>
                      <a:pt x="18288" y="8763"/>
                    </a:cubicBezTo>
                    <a:cubicBezTo>
                      <a:pt x="19526" y="9811"/>
                      <a:pt x="20098" y="11144"/>
                      <a:pt x="20098" y="12668"/>
                    </a:cubicBezTo>
                    <a:cubicBezTo>
                      <a:pt x="20098" y="13621"/>
                      <a:pt x="19907" y="14383"/>
                      <a:pt x="19431" y="15145"/>
                    </a:cubicBezTo>
                    <a:cubicBezTo>
                      <a:pt x="18955" y="15907"/>
                      <a:pt x="18288" y="16478"/>
                      <a:pt x="17431" y="16954"/>
                    </a:cubicBezTo>
                    <a:cubicBezTo>
                      <a:pt x="18479" y="17240"/>
                      <a:pt x="19241" y="17717"/>
                      <a:pt x="19717" y="18479"/>
                    </a:cubicBezTo>
                    <a:cubicBezTo>
                      <a:pt x="20193" y="19240"/>
                      <a:pt x="20479" y="20288"/>
                      <a:pt x="20479" y="21717"/>
                    </a:cubicBezTo>
                    <a:lnTo>
                      <a:pt x="20479" y="27051"/>
                    </a:lnTo>
                    <a:lnTo>
                      <a:pt x="17812" y="27051"/>
                    </a:lnTo>
                    <a:lnTo>
                      <a:pt x="17812" y="22765"/>
                    </a:lnTo>
                    <a:cubicBezTo>
                      <a:pt x="17812" y="21146"/>
                      <a:pt x="17526" y="20002"/>
                      <a:pt x="16955" y="19431"/>
                    </a:cubicBezTo>
                    <a:cubicBezTo>
                      <a:pt x="16383" y="18859"/>
                      <a:pt x="15431" y="18574"/>
                      <a:pt x="14002" y="18574"/>
                    </a:cubicBezTo>
                    <a:lnTo>
                      <a:pt x="10954" y="18574"/>
                    </a:lnTo>
                    <a:lnTo>
                      <a:pt x="10954" y="16192"/>
                    </a:lnTo>
                    <a:lnTo>
                      <a:pt x="13335" y="16192"/>
                    </a:lnTo>
                    <a:cubicBezTo>
                      <a:pt x="14669" y="16192"/>
                      <a:pt x="15621" y="15907"/>
                      <a:pt x="16383" y="15335"/>
                    </a:cubicBezTo>
                    <a:cubicBezTo>
                      <a:pt x="17145" y="14764"/>
                      <a:pt x="17431" y="14002"/>
                      <a:pt x="17431" y="12954"/>
                    </a:cubicBezTo>
                    <a:cubicBezTo>
                      <a:pt x="17431" y="12001"/>
                      <a:pt x="17050" y="11239"/>
                      <a:pt x="16383" y="10573"/>
                    </a:cubicBezTo>
                    <a:cubicBezTo>
                      <a:pt x="15716" y="10001"/>
                      <a:pt x="14859" y="9620"/>
                      <a:pt x="13716" y="9620"/>
                    </a:cubicBezTo>
                    <a:cubicBezTo>
                      <a:pt x="12573" y="9620"/>
                      <a:pt x="11525" y="10001"/>
                      <a:pt x="10859" y="10763"/>
                    </a:cubicBezTo>
                    <a:cubicBezTo>
                      <a:pt x="10192" y="11525"/>
                      <a:pt x="9811" y="12573"/>
                      <a:pt x="9811" y="13906"/>
                    </a:cubicBezTo>
                    <a:lnTo>
                      <a:pt x="9811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5" name="자유형: 도형 544">
                <a:extLst>
                  <a:ext uri="{FF2B5EF4-FFF2-40B4-BE49-F238E27FC236}">
                    <a16:creationId xmlns:a16="http://schemas.microsoft.com/office/drawing/2014/main" id="{610242AD-37CF-49DB-BE1A-699750399A80}"/>
                  </a:ext>
                </a:extLst>
              </p:cNvPr>
              <p:cNvSpPr/>
              <p:nvPr/>
            </p:nvSpPr>
            <p:spPr>
              <a:xfrm>
                <a:off x="4791356" y="3780734"/>
                <a:ext cx="19050" cy="28575"/>
              </a:xfrm>
              <a:custGeom>
                <a:avLst/>
                <a:gdLst>
                  <a:gd name="connsiteX0" fmla="*/ 19717 w 19050"/>
                  <a:gd name="connsiteY0" fmla="*/ 9620 h 28575"/>
                  <a:gd name="connsiteX1" fmla="*/ 19336 w 19050"/>
                  <a:gd name="connsiteY1" fmla="*/ 9620 h 28575"/>
                  <a:gd name="connsiteX2" fmla="*/ 18764 w 19050"/>
                  <a:gd name="connsiteY2" fmla="*/ 9620 h 28575"/>
                  <a:gd name="connsiteX3" fmla="*/ 12859 w 19050"/>
                  <a:gd name="connsiteY3" fmla="*/ 11144 h 28575"/>
                  <a:gd name="connsiteX4" fmla="*/ 10001 w 19050"/>
                  <a:gd name="connsiteY4" fmla="*/ 15621 h 28575"/>
                  <a:gd name="connsiteX5" fmla="*/ 19621 w 19050"/>
                  <a:gd name="connsiteY5" fmla="*/ 15621 h 28575"/>
                  <a:gd name="connsiteX6" fmla="*/ 19621 w 19050"/>
                  <a:gd name="connsiteY6" fmla="*/ 17907 h 28575"/>
                  <a:gd name="connsiteX7" fmla="*/ 9811 w 19050"/>
                  <a:gd name="connsiteY7" fmla="*/ 17907 h 28575"/>
                  <a:gd name="connsiteX8" fmla="*/ 12573 w 19050"/>
                  <a:gd name="connsiteY8" fmla="*/ 22860 h 28575"/>
                  <a:gd name="connsiteX9" fmla="*/ 18669 w 19050"/>
                  <a:gd name="connsiteY9" fmla="*/ 24479 h 28575"/>
                  <a:gd name="connsiteX10" fmla="*/ 19241 w 19050"/>
                  <a:gd name="connsiteY10" fmla="*/ 24479 h 28575"/>
                  <a:gd name="connsiteX11" fmla="*/ 19621 w 19050"/>
                  <a:gd name="connsiteY11" fmla="*/ 24479 h 28575"/>
                  <a:gd name="connsiteX12" fmla="*/ 19621 w 19050"/>
                  <a:gd name="connsiteY12" fmla="*/ 26860 h 28575"/>
                  <a:gd name="connsiteX13" fmla="*/ 18859 w 19050"/>
                  <a:gd name="connsiteY13" fmla="*/ 26860 h 28575"/>
                  <a:gd name="connsiteX14" fmla="*/ 14954 w 19050"/>
                  <a:gd name="connsiteY14" fmla="*/ 26479 h 28575"/>
                  <a:gd name="connsiteX15" fmla="*/ 12097 w 19050"/>
                  <a:gd name="connsiteY15" fmla="*/ 25432 h 28575"/>
                  <a:gd name="connsiteX16" fmla="*/ 8382 w 19050"/>
                  <a:gd name="connsiteY16" fmla="*/ 21812 h 28575"/>
                  <a:gd name="connsiteX17" fmla="*/ 7144 w 19050"/>
                  <a:gd name="connsiteY17" fmla="*/ 16954 h 28575"/>
                  <a:gd name="connsiteX18" fmla="*/ 8382 w 19050"/>
                  <a:gd name="connsiteY18" fmla="*/ 12097 h 28575"/>
                  <a:gd name="connsiteX19" fmla="*/ 12097 w 19050"/>
                  <a:gd name="connsiteY19" fmla="*/ 8572 h 28575"/>
                  <a:gd name="connsiteX20" fmla="*/ 14954 w 19050"/>
                  <a:gd name="connsiteY20" fmla="*/ 7525 h 28575"/>
                  <a:gd name="connsiteX21" fmla="*/ 18859 w 19050"/>
                  <a:gd name="connsiteY21" fmla="*/ 7144 h 28575"/>
                  <a:gd name="connsiteX22" fmla="*/ 19621 w 19050"/>
                  <a:gd name="connsiteY22" fmla="*/ 7144 h 28575"/>
                  <a:gd name="connsiteX23" fmla="*/ 19621 w 19050"/>
                  <a:gd name="connsiteY23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9717" y="9620"/>
                    </a:moveTo>
                    <a:cubicBezTo>
                      <a:pt x="19717" y="9620"/>
                      <a:pt x="19526" y="9620"/>
                      <a:pt x="19336" y="9620"/>
                    </a:cubicBezTo>
                    <a:lnTo>
                      <a:pt x="18764" y="9620"/>
                    </a:lnTo>
                    <a:cubicBezTo>
                      <a:pt x="16288" y="9620"/>
                      <a:pt x="14288" y="10096"/>
                      <a:pt x="12859" y="11144"/>
                    </a:cubicBezTo>
                    <a:cubicBezTo>
                      <a:pt x="11430" y="12192"/>
                      <a:pt x="10477" y="13621"/>
                      <a:pt x="10001" y="15621"/>
                    </a:cubicBezTo>
                    <a:lnTo>
                      <a:pt x="19621" y="15621"/>
                    </a:lnTo>
                    <a:lnTo>
                      <a:pt x="19621" y="17907"/>
                    </a:lnTo>
                    <a:lnTo>
                      <a:pt x="9811" y="17907"/>
                    </a:lnTo>
                    <a:cubicBezTo>
                      <a:pt x="10192" y="20098"/>
                      <a:pt x="11049" y="21717"/>
                      <a:pt x="12573" y="22860"/>
                    </a:cubicBezTo>
                    <a:cubicBezTo>
                      <a:pt x="14097" y="24003"/>
                      <a:pt x="16097" y="24479"/>
                      <a:pt x="18669" y="24479"/>
                    </a:cubicBezTo>
                    <a:lnTo>
                      <a:pt x="19241" y="24479"/>
                    </a:lnTo>
                    <a:cubicBezTo>
                      <a:pt x="19241" y="24479"/>
                      <a:pt x="19526" y="24479"/>
                      <a:pt x="19621" y="24479"/>
                    </a:cubicBezTo>
                    <a:lnTo>
                      <a:pt x="19621" y="26860"/>
                    </a:lnTo>
                    <a:lnTo>
                      <a:pt x="18859" y="26860"/>
                    </a:lnTo>
                    <a:cubicBezTo>
                      <a:pt x="17335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7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7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431" y="7144"/>
                      <a:pt x="18859" y="7144"/>
                    </a:cubicBezTo>
                    <a:lnTo>
                      <a:pt x="19621" y="7144"/>
                    </a:lnTo>
                    <a:lnTo>
                      <a:pt x="19621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6" name="자유형: 도형 545">
                <a:extLst>
                  <a:ext uri="{FF2B5EF4-FFF2-40B4-BE49-F238E27FC236}">
                    <a16:creationId xmlns:a16="http://schemas.microsoft.com/office/drawing/2014/main" id="{78323F9D-8186-40D4-924C-4277FBEDBECD}"/>
                  </a:ext>
                </a:extLst>
              </p:cNvPr>
              <p:cNvSpPr/>
              <p:nvPr/>
            </p:nvSpPr>
            <p:spPr>
              <a:xfrm>
                <a:off x="4806596" y="3780543"/>
                <a:ext cx="19050" cy="28575"/>
              </a:xfrm>
              <a:custGeom>
                <a:avLst/>
                <a:gdLst>
                  <a:gd name="connsiteX0" fmla="*/ 18574 w 19050"/>
                  <a:gd name="connsiteY0" fmla="*/ 27051 h 28575"/>
                  <a:gd name="connsiteX1" fmla="*/ 18574 w 19050"/>
                  <a:gd name="connsiteY1" fmla="*/ 18098 h 28575"/>
                  <a:gd name="connsiteX2" fmla="*/ 10763 w 19050"/>
                  <a:gd name="connsiteY2" fmla="*/ 18098 h 28575"/>
                  <a:gd name="connsiteX3" fmla="*/ 10763 w 19050"/>
                  <a:gd name="connsiteY3" fmla="*/ 15621 h 28575"/>
                  <a:gd name="connsiteX4" fmla="*/ 18574 w 19050"/>
                  <a:gd name="connsiteY4" fmla="*/ 15621 h 28575"/>
                  <a:gd name="connsiteX5" fmla="*/ 18574 w 19050"/>
                  <a:gd name="connsiteY5" fmla="*/ 14859 h 28575"/>
                  <a:gd name="connsiteX6" fmla="*/ 17431 w 19050"/>
                  <a:gd name="connsiteY6" fmla="*/ 10954 h 28575"/>
                  <a:gd name="connsiteX7" fmla="*/ 14192 w 19050"/>
                  <a:gd name="connsiteY7" fmla="*/ 9620 h 28575"/>
                  <a:gd name="connsiteX8" fmla="*/ 10954 w 19050"/>
                  <a:gd name="connsiteY8" fmla="*/ 10954 h 28575"/>
                  <a:gd name="connsiteX9" fmla="*/ 9811 w 19050"/>
                  <a:gd name="connsiteY9" fmla="*/ 14859 h 28575"/>
                  <a:gd name="connsiteX10" fmla="*/ 9811 w 19050"/>
                  <a:gd name="connsiteY10" fmla="*/ 27051 h 28575"/>
                  <a:gd name="connsiteX11" fmla="*/ 7144 w 19050"/>
                  <a:gd name="connsiteY11" fmla="*/ 27051 h 28575"/>
                  <a:gd name="connsiteX12" fmla="*/ 7144 w 19050"/>
                  <a:gd name="connsiteY12" fmla="*/ 14764 h 28575"/>
                  <a:gd name="connsiteX13" fmla="*/ 9049 w 19050"/>
                  <a:gd name="connsiteY13" fmla="*/ 9239 h 28575"/>
                  <a:gd name="connsiteX14" fmla="*/ 14097 w 19050"/>
                  <a:gd name="connsiteY14" fmla="*/ 7144 h 28575"/>
                  <a:gd name="connsiteX15" fmla="*/ 19241 w 19050"/>
                  <a:gd name="connsiteY15" fmla="*/ 9239 h 28575"/>
                  <a:gd name="connsiteX16" fmla="*/ 21146 w 19050"/>
                  <a:gd name="connsiteY16" fmla="*/ 14764 h 28575"/>
                  <a:gd name="connsiteX17" fmla="*/ 21146 w 19050"/>
                  <a:gd name="connsiteY17" fmla="*/ 27051 h 28575"/>
                  <a:gd name="connsiteX18" fmla="*/ 18479 w 19050"/>
                  <a:gd name="connsiteY18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18574" y="27051"/>
                    </a:moveTo>
                    <a:lnTo>
                      <a:pt x="18574" y="18098"/>
                    </a:lnTo>
                    <a:lnTo>
                      <a:pt x="10763" y="18098"/>
                    </a:lnTo>
                    <a:lnTo>
                      <a:pt x="10763" y="15621"/>
                    </a:lnTo>
                    <a:lnTo>
                      <a:pt x="18574" y="15621"/>
                    </a:lnTo>
                    <a:lnTo>
                      <a:pt x="18574" y="14859"/>
                    </a:lnTo>
                    <a:cubicBezTo>
                      <a:pt x="18574" y="13145"/>
                      <a:pt x="18193" y="11811"/>
                      <a:pt x="17431" y="10954"/>
                    </a:cubicBezTo>
                    <a:cubicBezTo>
                      <a:pt x="16669" y="10096"/>
                      <a:pt x="15621" y="9620"/>
                      <a:pt x="14192" y="9620"/>
                    </a:cubicBezTo>
                    <a:cubicBezTo>
                      <a:pt x="12764" y="9620"/>
                      <a:pt x="11716" y="10096"/>
                      <a:pt x="10954" y="10954"/>
                    </a:cubicBezTo>
                    <a:cubicBezTo>
                      <a:pt x="10192" y="11811"/>
                      <a:pt x="9811" y="13145"/>
                      <a:pt x="9811" y="14859"/>
                    </a:cubicBezTo>
                    <a:lnTo>
                      <a:pt x="9811" y="27051"/>
                    </a:lnTo>
                    <a:lnTo>
                      <a:pt x="7144" y="27051"/>
                    </a:lnTo>
                    <a:lnTo>
                      <a:pt x="7144" y="14764"/>
                    </a:lnTo>
                    <a:cubicBezTo>
                      <a:pt x="7144" y="12383"/>
                      <a:pt x="7810" y="10573"/>
                      <a:pt x="9049" y="9239"/>
                    </a:cubicBezTo>
                    <a:cubicBezTo>
                      <a:pt x="10287" y="7906"/>
                      <a:pt x="12002" y="7144"/>
                      <a:pt x="14097" y="7144"/>
                    </a:cubicBezTo>
                    <a:cubicBezTo>
                      <a:pt x="16193" y="7144"/>
                      <a:pt x="17907" y="7811"/>
                      <a:pt x="19241" y="9239"/>
                    </a:cubicBezTo>
                    <a:cubicBezTo>
                      <a:pt x="20479" y="10573"/>
                      <a:pt x="21146" y="12478"/>
                      <a:pt x="21146" y="14764"/>
                    </a:cubicBezTo>
                    <a:lnTo>
                      <a:pt x="21146" y="27051"/>
                    </a:lnTo>
                    <a:lnTo>
                      <a:pt x="18479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7" name="자유형: 도형 546">
                <a:extLst>
                  <a:ext uri="{FF2B5EF4-FFF2-40B4-BE49-F238E27FC236}">
                    <a16:creationId xmlns:a16="http://schemas.microsoft.com/office/drawing/2014/main" id="{A2FE298D-7C05-4CDB-9FF6-BB97D68A2CCB}"/>
                  </a:ext>
                </a:extLst>
              </p:cNvPr>
              <p:cNvSpPr/>
              <p:nvPr/>
            </p:nvSpPr>
            <p:spPr>
              <a:xfrm>
                <a:off x="4831265" y="3780734"/>
                <a:ext cx="19050" cy="28575"/>
              </a:xfrm>
              <a:custGeom>
                <a:avLst/>
                <a:gdLst>
                  <a:gd name="connsiteX0" fmla="*/ 19717 w 19050"/>
                  <a:gd name="connsiteY0" fmla="*/ 9620 h 28575"/>
                  <a:gd name="connsiteX1" fmla="*/ 19336 w 19050"/>
                  <a:gd name="connsiteY1" fmla="*/ 9620 h 28575"/>
                  <a:gd name="connsiteX2" fmla="*/ 18764 w 19050"/>
                  <a:gd name="connsiteY2" fmla="*/ 9620 h 28575"/>
                  <a:gd name="connsiteX3" fmla="*/ 12287 w 19050"/>
                  <a:gd name="connsiteY3" fmla="*/ 11621 h 28575"/>
                  <a:gd name="connsiteX4" fmla="*/ 9906 w 19050"/>
                  <a:gd name="connsiteY4" fmla="*/ 17050 h 28575"/>
                  <a:gd name="connsiteX5" fmla="*/ 12287 w 19050"/>
                  <a:gd name="connsiteY5" fmla="*/ 22479 h 28575"/>
                  <a:gd name="connsiteX6" fmla="*/ 18764 w 19050"/>
                  <a:gd name="connsiteY6" fmla="*/ 24479 h 28575"/>
                  <a:gd name="connsiteX7" fmla="*/ 19336 w 19050"/>
                  <a:gd name="connsiteY7" fmla="*/ 24479 h 28575"/>
                  <a:gd name="connsiteX8" fmla="*/ 19717 w 19050"/>
                  <a:gd name="connsiteY8" fmla="*/ 24479 h 28575"/>
                  <a:gd name="connsiteX9" fmla="*/ 19717 w 19050"/>
                  <a:gd name="connsiteY9" fmla="*/ 26860 h 28575"/>
                  <a:gd name="connsiteX10" fmla="*/ 18955 w 19050"/>
                  <a:gd name="connsiteY10" fmla="*/ 26860 h 28575"/>
                  <a:gd name="connsiteX11" fmla="*/ 14954 w 19050"/>
                  <a:gd name="connsiteY11" fmla="*/ 26479 h 28575"/>
                  <a:gd name="connsiteX12" fmla="*/ 12097 w 19050"/>
                  <a:gd name="connsiteY12" fmla="*/ 25432 h 28575"/>
                  <a:gd name="connsiteX13" fmla="*/ 8382 w 19050"/>
                  <a:gd name="connsiteY13" fmla="*/ 21812 h 28575"/>
                  <a:gd name="connsiteX14" fmla="*/ 7144 w 19050"/>
                  <a:gd name="connsiteY14" fmla="*/ 16954 h 28575"/>
                  <a:gd name="connsiteX15" fmla="*/ 8382 w 19050"/>
                  <a:gd name="connsiteY15" fmla="*/ 12097 h 28575"/>
                  <a:gd name="connsiteX16" fmla="*/ 12097 w 19050"/>
                  <a:gd name="connsiteY16" fmla="*/ 8572 h 28575"/>
                  <a:gd name="connsiteX17" fmla="*/ 14954 w 19050"/>
                  <a:gd name="connsiteY17" fmla="*/ 7525 h 28575"/>
                  <a:gd name="connsiteX18" fmla="*/ 18955 w 19050"/>
                  <a:gd name="connsiteY18" fmla="*/ 7144 h 28575"/>
                  <a:gd name="connsiteX19" fmla="*/ 19717 w 19050"/>
                  <a:gd name="connsiteY19" fmla="*/ 7144 h 28575"/>
                  <a:gd name="connsiteX20" fmla="*/ 19717 w 19050"/>
                  <a:gd name="connsiteY20" fmla="*/ 9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19717" y="9620"/>
                    </a:moveTo>
                    <a:cubicBezTo>
                      <a:pt x="19717" y="9620"/>
                      <a:pt x="19431" y="9620"/>
                      <a:pt x="19336" y="9620"/>
                    </a:cubicBezTo>
                    <a:lnTo>
                      <a:pt x="18764" y="9620"/>
                    </a:lnTo>
                    <a:cubicBezTo>
                      <a:pt x="16002" y="9620"/>
                      <a:pt x="13906" y="10287"/>
                      <a:pt x="12287" y="11621"/>
                    </a:cubicBezTo>
                    <a:cubicBezTo>
                      <a:pt x="10668" y="12954"/>
                      <a:pt x="9906" y="14764"/>
                      <a:pt x="9906" y="17050"/>
                    </a:cubicBezTo>
                    <a:cubicBezTo>
                      <a:pt x="9906" y="19336"/>
                      <a:pt x="10668" y="21146"/>
                      <a:pt x="12287" y="22479"/>
                    </a:cubicBezTo>
                    <a:cubicBezTo>
                      <a:pt x="13811" y="23813"/>
                      <a:pt x="16002" y="24479"/>
                      <a:pt x="18764" y="24479"/>
                    </a:cubicBezTo>
                    <a:lnTo>
                      <a:pt x="19336" y="24479"/>
                    </a:lnTo>
                    <a:cubicBezTo>
                      <a:pt x="19336" y="24479"/>
                      <a:pt x="19622" y="24479"/>
                      <a:pt x="19717" y="24479"/>
                    </a:cubicBezTo>
                    <a:lnTo>
                      <a:pt x="19717" y="26860"/>
                    </a:lnTo>
                    <a:lnTo>
                      <a:pt x="18955" y="26860"/>
                    </a:lnTo>
                    <a:cubicBezTo>
                      <a:pt x="17431" y="26860"/>
                      <a:pt x="16097" y="26765"/>
                      <a:pt x="14954" y="26479"/>
                    </a:cubicBezTo>
                    <a:cubicBezTo>
                      <a:pt x="13811" y="26289"/>
                      <a:pt x="12859" y="25908"/>
                      <a:pt x="12097" y="25432"/>
                    </a:cubicBezTo>
                    <a:cubicBezTo>
                      <a:pt x="10478" y="24479"/>
                      <a:pt x="9239" y="23241"/>
                      <a:pt x="8382" y="21812"/>
                    </a:cubicBezTo>
                    <a:cubicBezTo>
                      <a:pt x="7525" y="20383"/>
                      <a:pt x="7144" y="18764"/>
                      <a:pt x="7144" y="16954"/>
                    </a:cubicBezTo>
                    <a:cubicBezTo>
                      <a:pt x="7144" y="15145"/>
                      <a:pt x="7525" y="13525"/>
                      <a:pt x="8382" y="12097"/>
                    </a:cubicBezTo>
                    <a:cubicBezTo>
                      <a:pt x="9239" y="10668"/>
                      <a:pt x="10478" y="9525"/>
                      <a:pt x="12097" y="8572"/>
                    </a:cubicBezTo>
                    <a:cubicBezTo>
                      <a:pt x="12859" y="8096"/>
                      <a:pt x="13811" y="7810"/>
                      <a:pt x="14954" y="7525"/>
                    </a:cubicBezTo>
                    <a:cubicBezTo>
                      <a:pt x="16097" y="7334"/>
                      <a:pt x="17431" y="7144"/>
                      <a:pt x="18955" y="7144"/>
                    </a:cubicBezTo>
                    <a:lnTo>
                      <a:pt x="19717" y="7144"/>
                    </a:lnTo>
                    <a:lnTo>
                      <a:pt x="19717" y="943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8" name="자유형: 도형 547">
                <a:extLst>
                  <a:ext uri="{FF2B5EF4-FFF2-40B4-BE49-F238E27FC236}">
                    <a16:creationId xmlns:a16="http://schemas.microsoft.com/office/drawing/2014/main" id="{AE3ABEA1-453C-4A99-A87C-F7FE0206E952}"/>
                  </a:ext>
                </a:extLst>
              </p:cNvPr>
              <p:cNvSpPr/>
              <p:nvPr/>
            </p:nvSpPr>
            <p:spPr>
              <a:xfrm>
                <a:off x="4845648" y="3780448"/>
                <a:ext cx="28575" cy="28575"/>
              </a:xfrm>
              <a:custGeom>
                <a:avLst/>
                <a:gdLst>
                  <a:gd name="connsiteX0" fmla="*/ 7144 w 28575"/>
                  <a:gd name="connsiteY0" fmla="*/ 17335 h 28575"/>
                  <a:gd name="connsiteX1" fmla="*/ 7906 w 28575"/>
                  <a:gd name="connsiteY1" fmla="*/ 13430 h 28575"/>
                  <a:gd name="connsiteX2" fmla="*/ 10192 w 28575"/>
                  <a:gd name="connsiteY2" fmla="*/ 10096 h 28575"/>
                  <a:gd name="connsiteX3" fmla="*/ 13525 w 28575"/>
                  <a:gd name="connsiteY3" fmla="*/ 7906 h 28575"/>
                  <a:gd name="connsiteX4" fmla="*/ 17431 w 28575"/>
                  <a:gd name="connsiteY4" fmla="*/ 7144 h 28575"/>
                  <a:gd name="connsiteX5" fmla="*/ 21336 w 28575"/>
                  <a:gd name="connsiteY5" fmla="*/ 7906 h 28575"/>
                  <a:gd name="connsiteX6" fmla="*/ 24670 w 28575"/>
                  <a:gd name="connsiteY6" fmla="*/ 10096 h 28575"/>
                  <a:gd name="connsiteX7" fmla="*/ 26860 w 28575"/>
                  <a:gd name="connsiteY7" fmla="*/ 13335 h 28575"/>
                  <a:gd name="connsiteX8" fmla="*/ 27622 w 28575"/>
                  <a:gd name="connsiteY8" fmla="*/ 17240 h 28575"/>
                  <a:gd name="connsiteX9" fmla="*/ 26860 w 28575"/>
                  <a:gd name="connsiteY9" fmla="*/ 21146 h 28575"/>
                  <a:gd name="connsiteX10" fmla="*/ 24670 w 28575"/>
                  <a:gd name="connsiteY10" fmla="*/ 24384 h 28575"/>
                  <a:gd name="connsiteX11" fmla="*/ 21336 w 28575"/>
                  <a:gd name="connsiteY11" fmla="*/ 26575 h 28575"/>
                  <a:gd name="connsiteX12" fmla="*/ 17431 w 28575"/>
                  <a:gd name="connsiteY12" fmla="*/ 27337 h 28575"/>
                  <a:gd name="connsiteX13" fmla="*/ 13525 w 28575"/>
                  <a:gd name="connsiteY13" fmla="*/ 26575 h 28575"/>
                  <a:gd name="connsiteX14" fmla="*/ 10192 w 28575"/>
                  <a:gd name="connsiteY14" fmla="*/ 24384 h 28575"/>
                  <a:gd name="connsiteX15" fmla="*/ 7906 w 28575"/>
                  <a:gd name="connsiteY15" fmla="*/ 21050 h 28575"/>
                  <a:gd name="connsiteX16" fmla="*/ 7144 w 28575"/>
                  <a:gd name="connsiteY16" fmla="*/ 17145 h 28575"/>
                  <a:gd name="connsiteX17" fmla="*/ 9906 w 28575"/>
                  <a:gd name="connsiteY17" fmla="*/ 17335 h 28575"/>
                  <a:gd name="connsiteX18" fmla="*/ 10477 w 28575"/>
                  <a:gd name="connsiteY18" fmla="*/ 20288 h 28575"/>
                  <a:gd name="connsiteX19" fmla="*/ 12097 w 28575"/>
                  <a:gd name="connsiteY19" fmla="*/ 22765 h 28575"/>
                  <a:gd name="connsiteX20" fmla="*/ 14573 w 28575"/>
                  <a:gd name="connsiteY20" fmla="*/ 24384 h 28575"/>
                  <a:gd name="connsiteX21" fmla="*/ 17431 w 28575"/>
                  <a:gd name="connsiteY21" fmla="*/ 24955 h 28575"/>
                  <a:gd name="connsiteX22" fmla="*/ 20288 w 28575"/>
                  <a:gd name="connsiteY22" fmla="*/ 24384 h 28575"/>
                  <a:gd name="connsiteX23" fmla="*/ 22669 w 28575"/>
                  <a:gd name="connsiteY23" fmla="*/ 22765 h 28575"/>
                  <a:gd name="connsiteX24" fmla="*/ 24289 w 28575"/>
                  <a:gd name="connsiteY24" fmla="*/ 20288 h 28575"/>
                  <a:gd name="connsiteX25" fmla="*/ 24860 w 28575"/>
                  <a:gd name="connsiteY25" fmla="*/ 17335 h 28575"/>
                  <a:gd name="connsiteX26" fmla="*/ 24289 w 28575"/>
                  <a:gd name="connsiteY26" fmla="*/ 14383 h 28575"/>
                  <a:gd name="connsiteX27" fmla="*/ 22669 w 28575"/>
                  <a:gd name="connsiteY27" fmla="*/ 11906 h 28575"/>
                  <a:gd name="connsiteX28" fmla="*/ 20288 w 28575"/>
                  <a:gd name="connsiteY28" fmla="*/ 10287 h 28575"/>
                  <a:gd name="connsiteX29" fmla="*/ 17431 w 28575"/>
                  <a:gd name="connsiteY29" fmla="*/ 9715 h 28575"/>
                  <a:gd name="connsiteX30" fmla="*/ 14573 w 28575"/>
                  <a:gd name="connsiteY30" fmla="*/ 10287 h 28575"/>
                  <a:gd name="connsiteX31" fmla="*/ 12192 w 28575"/>
                  <a:gd name="connsiteY31" fmla="*/ 11906 h 28575"/>
                  <a:gd name="connsiteX32" fmla="*/ 10573 w 28575"/>
                  <a:gd name="connsiteY32" fmla="*/ 14383 h 28575"/>
                  <a:gd name="connsiteX33" fmla="*/ 10001 w 28575"/>
                  <a:gd name="connsiteY33" fmla="*/ 17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7144" y="17335"/>
                    </a:moveTo>
                    <a:cubicBezTo>
                      <a:pt x="7144" y="16002"/>
                      <a:pt x="7429" y="14668"/>
                      <a:pt x="7906" y="13430"/>
                    </a:cubicBezTo>
                    <a:cubicBezTo>
                      <a:pt x="8382" y="12192"/>
                      <a:pt x="9144" y="11144"/>
                      <a:pt x="10192" y="10096"/>
                    </a:cubicBezTo>
                    <a:cubicBezTo>
                      <a:pt x="11144" y="9144"/>
                      <a:pt x="12287" y="8382"/>
                      <a:pt x="13525" y="7906"/>
                    </a:cubicBezTo>
                    <a:cubicBezTo>
                      <a:pt x="14764" y="7429"/>
                      <a:pt x="16097" y="7144"/>
                      <a:pt x="17431" y="7144"/>
                    </a:cubicBezTo>
                    <a:cubicBezTo>
                      <a:pt x="18764" y="7144"/>
                      <a:pt x="20098" y="7429"/>
                      <a:pt x="21336" y="7906"/>
                    </a:cubicBezTo>
                    <a:cubicBezTo>
                      <a:pt x="22574" y="8382"/>
                      <a:pt x="23717" y="9144"/>
                      <a:pt x="24670" y="10096"/>
                    </a:cubicBezTo>
                    <a:cubicBezTo>
                      <a:pt x="25622" y="11049"/>
                      <a:pt x="26384" y="12192"/>
                      <a:pt x="26860" y="13335"/>
                    </a:cubicBezTo>
                    <a:cubicBezTo>
                      <a:pt x="27337" y="14573"/>
                      <a:pt x="27622" y="15812"/>
                      <a:pt x="27622" y="17240"/>
                    </a:cubicBezTo>
                    <a:cubicBezTo>
                      <a:pt x="27622" y="18669"/>
                      <a:pt x="27337" y="19907"/>
                      <a:pt x="26860" y="21146"/>
                    </a:cubicBezTo>
                    <a:cubicBezTo>
                      <a:pt x="26384" y="22384"/>
                      <a:pt x="25622" y="23431"/>
                      <a:pt x="24670" y="24384"/>
                    </a:cubicBezTo>
                    <a:cubicBezTo>
                      <a:pt x="23717" y="25337"/>
                      <a:pt x="22574" y="26098"/>
                      <a:pt x="21336" y="26575"/>
                    </a:cubicBezTo>
                    <a:cubicBezTo>
                      <a:pt x="20098" y="27051"/>
                      <a:pt x="18764" y="27337"/>
                      <a:pt x="17431" y="27337"/>
                    </a:cubicBezTo>
                    <a:cubicBezTo>
                      <a:pt x="16097" y="27337"/>
                      <a:pt x="14764" y="27051"/>
                      <a:pt x="13525" y="26575"/>
                    </a:cubicBezTo>
                    <a:cubicBezTo>
                      <a:pt x="12287" y="26098"/>
                      <a:pt x="11144" y="25337"/>
                      <a:pt x="10192" y="24384"/>
                    </a:cubicBezTo>
                    <a:cubicBezTo>
                      <a:pt x="9144" y="23431"/>
                      <a:pt x="8477" y="22288"/>
                      <a:pt x="7906" y="21050"/>
                    </a:cubicBezTo>
                    <a:cubicBezTo>
                      <a:pt x="7429" y="19812"/>
                      <a:pt x="7144" y="18574"/>
                      <a:pt x="7144" y="17145"/>
                    </a:cubicBezTo>
                    <a:close/>
                    <a:moveTo>
                      <a:pt x="9906" y="17335"/>
                    </a:moveTo>
                    <a:cubicBezTo>
                      <a:pt x="9906" y="18383"/>
                      <a:pt x="10096" y="19336"/>
                      <a:pt x="10477" y="20288"/>
                    </a:cubicBezTo>
                    <a:cubicBezTo>
                      <a:pt x="10858" y="21241"/>
                      <a:pt x="11430" y="22003"/>
                      <a:pt x="12097" y="22765"/>
                    </a:cubicBezTo>
                    <a:cubicBezTo>
                      <a:pt x="12764" y="23527"/>
                      <a:pt x="13621" y="24003"/>
                      <a:pt x="14573" y="24384"/>
                    </a:cubicBezTo>
                    <a:cubicBezTo>
                      <a:pt x="15430" y="24765"/>
                      <a:pt x="16383" y="24955"/>
                      <a:pt x="17431" y="24955"/>
                    </a:cubicBezTo>
                    <a:cubicBezTo>
                      <a:pt x="18478" y="24955"/>
                      <a:pt x="19336" y="24765"/>
                      <a:pt x="20288" y="24384"/>
                    </a:cubicBezTo>
                    <a:cubicBezTo>
                      <a:pt x="21145" y="24003"/>
                      <a:pt x="22003" y="23431"/>
                      <a:pt x="22669" y="22765"/>
                    </a:cubicBezTo>
                    <a:cubicBezTo>
                      <a:pt x="23431" y="22003"/>
                      <a:pt x="23908" y="21146"/>
                      <a:pt x="24289" y="20288"/>
                    </a:cubicBezTo>
                    <a:cubicBezTo>
                      <a:pt x="24670" y="19336"/>
                      <a:pt x="24860" y="18383"/>
                      <a:pt x="24860" y="17335"/>
                    </a:cubicBezTo>
                    <a:cubicBezTo>
                      <a:pt x="24860" y="16288"/>
                      <a:pt x="24670" y="15335"/>
                      <a:pt x="24289" y="14383"/>
                    </a:cubicBezTo>
                    <a:cubicBezTo>
                      <a:pt x="23908" y="13430"/>
                      <a:pt x="23336" y="12668"/>
                      <a:pt x="22669" y="11906"/>
                    </a:cubicBezTo>
                    <a:cubicBezTo>
                      <a:pt x="21907" y="11144"/>
                      <a:pt x="21145" y="10668"/>
                      <a:pt x="20288" y="10287"/>
                    </a:cubicBezTo>
                    <a:cubicBezTo>
                      <a:pt x="19431" y="9906"/>
                      <a:pt x="18478" y="9715"/>
                      <a:pt x="17431" y="9715"/>
                    </a:cubicBezTo>
                    <a:cubicBezTo>
                      <a:pt x="16383" y="9715"/>
                      <a:pt x="15430" y="9906"/>
                      <a:pt x="14573" y="10287"/>
                    </a:cubicBezTo>
                    <a:cubicBezTo>
                      <a:pt x="13621" y="10668"/>
                      <a:pt x="12859" y="11239"/>
                      <a:pt x="12192" y="11906"/>
                    </a:cubicBezTo>
                    <a:cubicBezTo>
                      <a:pt x="11430" y="12668"/>
                      <a:pt x="10954" y="13525"/>
                      <a:pt x="10573" y="14383"/>
                    </a:cubicBezTo>
                    <a:cubicBezTo>
                      <a:pt x="10192" y="15335"/>
                      <a:pt x="10001" y="16288"/>
                      <a:pt x="10001" y="17335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49" name="자유형: 도형 548">
                <a:extLst>
                  <a:ext uri="{FF2B5EF4-FFF2-40B4-BE49-F238E27FC236}">
                    <a16:creationId xmlns:a16="http://schemas.microsoft.com/office/drawing/2014/main" id="{2D0C0C81-920F-49F2-AE87-835F890FEE86}"/>
                  </a:ext>
                </a:extLst>
              </p:cNvPr>
              <p:cNvSpPr/>
              <p:nvPr/>
            </p:nvSpPr>
            <p:spPr>
              <a:xfrm>
                <a:off x="4868699" y="3780448"/>
                <a:ext cx="19050" cy="28575"/>
              </a:xfrm>
              <a:custGeom>
                <a:avLst/>
                <a:gdLst>
                  <a:gd name="connsiteX0" fmla="*/ 7144 w 19050"/>
                  <a:gd name="connsiteY0" fmla="*/ 27146 h 28575"/>
                  <a:gd name="connsiteX1" fmla="*/ 7144 w 19050"/>
                  <a:gd name="connsiteY1" fmla="*/ 14573 h 28575"/>
                  <a:gd name="connsiteX2" fmla="*/ 8858 w 19050"/>
                  <a:gd name="connsiteY2" fmla="*/ 9144 h 28575"/>
                  <a:gd name="connsiteX3" fmla="*/ 13716 w 19050"/>
                  <a:gd name="connsiteY3" fmla="*/ 7144 h 28575"/>
                  <a:gd name="connsiteX4" fmla="*/ 18288 w 19050"/>
                  <a:gd name="connsiteY4" fmla="*/ 8763 h 28575"/>
                  <a:gd name="connsiteX5" fmla="*/ 20098 w 19050"/>
                  <a:gd name="connsiteY5" fmla="*/ 12668 h 28575"/>
                  <a:gd name="connsiteX6" fmla="*/ 19431 w 19050"/>
                  <a:gd name="connsiteY6" fmla="*/ 15145 h 28575"/>
                  <a:gd name="connsiteX7" fmla="*/ 17431 w 19050"/>
                  <a:gd name="connsiteY7" fmla="*/ 16954 h 28575"/>
                  <a:gd name="connsiteX8" fmla="*/ 19717 w 19050"/>
                  <a:gd name="connsiteY8" fmla="*/ 18479 h 28575"/>
                  <a:gd name="connsiteX9" fmla="*/ 20479 w 19050"/>
                  <a:gd name="connsiteY9" fmla="*/ 21717 h 28575"/>
                  <a:gd name="connsiteX10" fmla="*/ 20479 w 19050"/>
                  <a:gd name="connsiteY10" fmla="*/ 27051 h 28575"/>
                  <a:gd name="connsiteX11" fmla="*/ 17812 w 19050"/>
                  <a:gd name="connsiteY11" fmla="*/ 27051 h 28575"/>
                  <a:gd name="connsiteX12" fmla="*/ 17812 w 19050"/>
                  <a:gd name="connsiteY12" fmla="*/ 22765 h 28575"/>
                  <a:gd name="connsiteX13" fmla="*/ 16954 w 19050"/>
                  <a:gd name="connsiteY13" fmla="*/ 19431 h 28575"/>
                  <a:gd name="connsiteX14" fmla="*/ 14002 w 19050"/>
                  <a:gd name="connsiteY14" fmla="*/ 18574 h 28575"/>
                  <a:gd name="connsiteX15" fmla="*/ 10954 w 19050"/>
                  <a:gd name="connsiteY15" fmla="*/ 18574 h 28575"/>
                  <a:gd name="connsiteX16" fmla="*/ 10954 w 19050"/>
                  <a:gd name="connsiteY16" fmla="*/ 16192 h 28575"/>
                  <a:gd name="connsiteX17" fmla="*/ 13335 w 19050"/>
                  <a:gd name="connsiteY17" fmla="*/ 16192 h 28575"/>
                  <a:gd name="connsiteX18" fmla="*/ 16383 w 19050"/>
                  <a:gd name="connsiteY18" fmla="*/ 15335 h 28575"/>
                  <a:gd name="connsiteX19" fmla="*/ 17431 w 19050"/>
                  <a:gd name="connsiteY19" fmla="*/ 12954 h 28575"/>
                  <a:gd name="connsiteX20" fmla="*/ 16383 w 19050"/>
                  <a:gd name="connsiteY20" fmla="*/ 10573 h 28575"/>
                  <a:gd name="connsiteX21" fmla="*/ 13716 w 19050"/>
                  <a:gd name="connsiteY21" fmla="*/ 9620 h 28575"/>
                  <a:gd name="connsiteX22" fmla="*/ 10858 w 19050"/>
                  <a:gd name="connsiteY22" fmla="*/ 10763 h 28575"/>
                  <a:gd name="connsiteX23" fmla="*/ 9811 w 19050"/>
                  <a:gd name="connsiteY23" fmla="*/ 13906 h 28575"/>
                  <a:gd name="connsiteX24" fmla="*/ 9811 w 19050"/>
                  <a:gd name="connsiteY24" fmla="*/ 27051 h 28575"/>
                  <a:gd name="connsiteX25" fmla="*/ 7144 w 19050"/>
                  <a:gd name="connsiteY25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7144" y="27146"/>
                    </a:moveTo>
                    <a:lnTo>
                      <a:pt x="7144" y="14573"/>
                    </a:lnTo>
                    <a:cubicBezTo>
                      <a:pt x="7144" y="12287"/>
                      <a:pt x="7715" y="10477"/>
                      <a:pt x="8858" y="9144"/>
                    </a:cubicBezTo>
                    <a:cubicBezTo>
                      <a:pt x="10001" y="7810"/>
                      <a:pt x="11621" y="7144"/>
                      <a:pt x="13716" y="7144"/>
                    </a:cubicBezTo>
                    <a:cubicBezTo>
                      <a:pt x="15526" y="7144"/>
                      <a:pt x="17050" y="7715"/>
                      <a:pt x="18288" y="8763"/>
                    </a:cubicBezTo>
                    <a:cubicBezTo>
                      <a:pt x="19526" y="9811"/>
                      <a:pt x="20098" y="11144"/>
                      <a:pt x="20098" y="12668"/>
                    </a:cubicBezTo>
                    <a:cubicBezTo>
                      <a:pt x="20098" y="13621"/>
                      <a:pt x="19907" y="14383"/>
                      <a:pt x="19431" y="15145"/>
                    </a:cubicBezTo>
                    <a:cubicBezTo>
                      <a:pt x="18955" y="15907"/>
                      <a:pt x="18288" y="16478"/>
                      <a:pt x="17431" y="16954"/>
                    </a:cubicBezTo>
                    <a:cubicBezTo>
                      <a:pt x="18478" y="17240"/>
                      <a:pt x="19241" y="17717"/>
                      <a:pt x="19717" y="18479"/>
                    </a:cubicBezTo>
                    <a:cubicBezTo>
                      <a:pt x="20193" y="19240"/>
                      <a:pt x="20479" y="20288"/>
                      <a:pt x="20479" y="21717"/>
                    </a:cubicBezTo>
                    <a:lnTo>
                      <a:pt x="20479" y="27051"/>
                    </a:lnTo>
                    <a:lnTo>
                      <a:pt x="17812" y="27051"/>
                    </a:lnTo>
                    <a:lnTo>
                      <a:pt x="17812" y="22765"/>
                    </a:lnTo>
                    <a:cubicBezTo>
                      <a:pt x="17812" y="21146"/>
                      <a:pt x="17526" y="20002"/>
                      <a:pt x="16954" y="19431"/>
                    </a:cubicBezTo>
                    <a:cubicBezTo>
                      <a:pt x="16383" y="18859"/>
                      <a:pt x="15430" y="18574"/>
                      <a:pt x="14002" y="18574"/>
                    </a:cubicBezTo>
                    <a:lnTo>
                      <a:pt x="10954" y="18574"/>
                    </a:lnTo>
                    <a:lnTo>
                      <a:pt x="10954" y="16192"/>
                    </a:lnTo>
                    <a:lnTo>
                      <a:pt x="13335" y="16192"/>
                    </a:lnTo>
                    <a:cubicBezTo>
                      <a:pt x="14669" y="16192"/>
                      <a:pt x="15621" y="15907"/>
                      <a:pt x="16383" y="15335"/>
                    </a:cubicBezTo>
                    <a:cubicBezTo>
                      <a:pt x="17145" y="14764"/>
                      <a:pt x="17431" y="14002"/>
                      <a:pt x="17431" y="12954"/>
                    </a:cubicBezTo>
                    <a:cubicBezTo>
                      <a:pt x="17431" y="12001"/>
                      <a:pt x="17050" y="11239"/>
                      <a:pt x="16383" y="10573"/>
                    </a:cubicBezTo>
                    <a:cubicBezTo>
                      <a:pt x="15716" y="10001"/>
                      <a:pt x="14859" y="9620"/>
                      <a:pt x="13716" y="9620"/>
                    </a:cubicBezTo>
                    <a:cubicBezTo>
                      <a:pt x="12478" y="9620"/>
                      <a:pt x="11525" y="10001"/>
                      <a:pt x="10858" y="10763"/>
                    </a:cubicBezTo>
                    <a:cubicBezTo>
                      <a:pt x="10192" y="11525"/>
                      <a:pt x="9811" y="12573"/>
                      <a:pt x="9811" y="13906"/>
                    </a:cubicBezTo>
                    <a:lnTo>
                      <a:pt x="9811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0" name="자유형: 도형 549">
                <a:extLst>
                  <a:ext uri="{FF2B5EF4-FFF2-40B4-BE49-F238E27FC236}">
                    <a16:creationId xmlns:a16="http://schemas.microsoft.com/office/drawing/2014/main" id="{7A7546AB-BF20-44B4-B81B-9ACE2A6BA721}"/>
                  </a:ext>
                </a:extLst>
              </p:cNvPr>
              <p:cNvSpPr/>
              <p:nvPr/>
            </p:nvSpPr>
            <p:spPr>
              <a:xfrm>
                <a:off x="4884891" y="3780543"/>
                <a:ext cx="19050" cy="28575"/>
              </a:xfrm>
              <a:custGeom>
                <a:avLst/>
                <a:gdLst>
                  <a:gd name="connsiteX0" fmla="*/ 7144 w 19050"/>
                  <a:gd name="connsiteY0" fmla="*/ 27051 h 28575"/>
                  <a:gd name="connsiteX1" fmla="*/ 7144 w 19050"/>
                  <a:gd name="connsiteY1" fmla="*/ 15240 h 28575"/>
                  <a:gd name="connsiteX2" fmla="*/ 7334 w 19050"/>
                  <a:gd name="connsiteY2" fmla="*/ 12192 h 28575"/>
                  <a:gd name="connsiteX3" fmla="*/ 8096 w 19050"/>
                  <a:gd name="connsiteY3" fmla="*/ 10287 h 28575"/>
                  <a:gd name="connsiteX4" fmla="*/ 10477 w 19050"/>
                  <a:gd name="connsiteY4" fmla="*/ 8001 h 28575"/>
                  <a:gd name="connsiteX5" fmla="*/ 13811 w 19050"/>
                  <a:gd name="connsiteY5" fmla="*/ 7144 h 28575"/>
                  <a:gd name="connsiteX6" fmla="*/ 18478 w 19050"/>
                  <a:gd name="connsiteY6" fmla="*/ 9049 h 28575"/>
                  <a:gd name="connsiteX7" fmla="*/ 20383 w 19050"/>
                  <a:gd name="connsiteY7" fmla="*/ 13525 h 28575"/>
                  <a:gd name="connsiteX8" fmla="*/ 18478 w 19050"/>
                  <a:gd name="connsiteY8" fmla="*/ 18002 h 28575"/>
                  <a:gd name="connsiteX9" fmla="*/ 13621 w 19050"/>
                  <a:gd name="connsiteY9" fmla="*/ 19812 h 28575"/>
                  <a:gd name="connsiteX10" fmla="*/ 10763 w 19050"/>
                  <a:gd name="connsiteY10" fmla="*/ 19812 h 28575"/>
                  <a:gd name="connsiteX11" fmla="*/ 10763 w 19050"/>
                  <a:gd name="connsiteY11" fmla="*/ 17336 h 28575"/>
                  <a:gd name="connsiteX12" fmla="*/ 13240 w 19050"/>
                  <a:gd name="connsiteY12" fmla="*/ 17336 h 28575"/>
                  <a:gd name="connsiteX13" fmla="*/ 16478 w 19050"/>
                  <a:gd name="connsiteY13" fmla="*/ 16288 h 28575"/>
                  <a:gd name="connsiteX14" fmla="*/ 17621 w 19050"/>
                  <a:gd name="connsiteY14" fmla="*/ 13525 h 28575"/>
                  <a:gd name="connsiteX15" fmla="*/ 16478 w 19050"/>
                  <a:gd name="connsiteY15" fmla="*/ 10763 h 28575"/>
                  <a:gd name="connsiteX16" fmla="*/ 13716 w 19050"/>
                  <a:gd name="connsiteY16" fmla="*/ 9620 h 28575"/>
                  <a:gd name="connsiteX17" fmla="*/ 10858 w 19050"/>
                  <a:gd name="connsiteY17" fmla="*/ 10763 h 28575"/>
                  <a:gd name="connsiteX18" fmla="*/ 9811 w 19050"/>
                  <a:gd name="connsiteY18" fmla="*/ 14002 h 28575"/>
                  <a:gd name="connsiteX19" fmla="*/ 9811 w 19050"/>
                  <a:gd name="connsiteY19" fmla="*/ 27051 h 28575"/>
                  <a:gd name="connsiteX20" fmla="*/ 7144 w 19050"/>
                  <a:gd name="connsiteY20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7144" y="27051"/>
                    </a:moveTo>
                    <a:lnTo>
                      <a:pt x="7144" y="15240"/>
                    </a:lnTo>
                    <a:cubicBezTo>
                      <a:pt x="7144" y="14002"/>
                      <a:pt x="7144" y="12954"/>
                      <a:pt x="7334" y="12192"/>
                    </a:cubicBezTo>
                    <a:cubicBezTo>
                      <a:pt x="7525" y="11430"/>
                      <a:pt x="7715" y="10858"/>
                      <a:pt x="8096" y="10287"/>
                    </a:cubicBezTo>
                    <a:cubicBezTo>
                      <a:pt x="8668" y="9239"/>
                      <a:pt x="9525" y="8477"/>
                      <a:pt x="10477" y="8001"/>
                    </a:cubicBezTo>
                    <a:cubicBezTo>
                      <a:pt x="11430" y="7429"/>
                      <a:pt x="12573" y="7144"/>
                      <a:pt x="13811" y="7144"/>
                    </a:cubicBezTo>
                    <a:cubicBezTo>
                      <a:pt x="15621" y="7144"/>
                      <a:pt x="17240" y="7811"/>
                      <a:pt x="18478" y="9049"/>
                    </a:cubicBezTo>
                    <a:cubicBezTo>
                      <a:pt x="19812" y="10287"/>
                      <a:pt x="20383" y="11811"/>
                      <a:pt x="20383" y="13525"/>
                    </a:cubicBezTo>
                    <a:cubicBezTo>
                      <a:pt x="20383" y="15240"/>
                      <a:pt x="19717" y="16859"/>
                      <a:pt x="18478" y="18002"/>
                    </a:cubicBezTo>
                    <a:cubicBezTo>
                      <a:pt x="17240" y="19241"/>
                      <a:pt x="15621" y="19812"/>
                      <a:pt x="13621" y="19812"/>
                    </a:cubicBezTo>
                    <a:lnTo>
                      <a:pt x="10763" y="19812"/>
                    </a:lnTo>
                    <a:lnTo>
                      <a:pt x="10763" y="17336"/>
                    </a:lnTo>
                    <a:lnTo>
                      <a:pt x="13240" y="17336"/>
                    </a:lnTo>
                    <a:cubicBezTo>
                      <a:pt x="14573" y="17336"/>
                      <a:pt x="15621" y="16954"/>
                      <a:pt x="16478" y="16288"/>
                    </a:cubicBezTo>
                    <a:cubicBezTo>
                      <a:pt x="17240" y="15621"/>
                      <a:pt x="17621" y="14669"/>
                      <a:pt x="17621" y="13525"/>
                    </a:cubicBezTo>
                    <a:cubicBezTo>
                      <a:pt x="17621" y="12478"/>
                      <a:pt x="17240" y="11525"/>
                      <a:pt x="16478" y="10763"/>
                    </a:cubicBezTo>
                    <a:cubicBezTo>
                      <a:pt x="15716" y="10001"/>
                      <a:pt x="14764" y="9620"/>
                      <a:pt x="13716" y="9620"/>
                    </a:cubicBezTo>
                    <a:cubicBezTo>
                      <a:pt x="12478" y="9620"/>
                      <a:pt x="11525" y="10001"/>
                      <a:pt x="10858" y="10763"/>
                    </a:cubicBezTo>
                    <a:cubicBezTo>
                      <a:pt x="10096" y="11525"/>
                      <a:pt x="9811" y="12668"/>
                      <a:pt x="9811" y="14002"/>
                    </a:cubicBezTo>
                    <a:lnTo>
                      <a:pt x="9811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1" name="자유형: 도형 550">
                <a:extLst>
                  <a:ext uri="{FF2B5EF4-FFF2-40B4-BE49-F238E27FC236}">
                    <a16:creationId xmlns:a16="http://schemas.microsoft.com/office/drawing/2014/main" id="{52F427A8-048E-4FFE-8A10-F1C442E5FAEA}"/>
                  </a:ext>
                </a:extLst>
              </p:cNvPr>
              <p:cNvSpPr/>
              <p:nvPr/>
            </p:nvSpPr>
            <p:spPr>
              <a:xfrm>
                <a:off x="4899846" y="3780448"/>
                <a:ext cx="28575" cy="28575"/>
              </a:xfrm>
              <a:custGeom>
                <a:avLst/>
                <a:gdLst>
                  <a:gd name="connsiteX0" fmla="*/ 7144 w 28575"/>
                  <a:gd name="connsiteY0" fmla="*/ 17335 h 28575"/>
                  <a:gd name="connsiteX1" fmla="*/ 7906 w 28575"/>
                  <a:gd name="connsiteY1" fmla="*/ 13430 h 28575"/>
                  <a:gd name="connsiteX2" fmla="*/ 10192 w 28575"/>
                  <a:gd name="connsiteY2" fmla="*/ 10096 h 28575"/>
                  <a:gd name="connsiteX3" fmla="*/ 13525 w 28575"/>
                  <a:gd name="connsiteY3" fmla="*/ 7906 h 28575"/>
                  <a:gd name="connsiteX4" fmla="*/ 17431 w 28575"/>
                  <a:gd name="connsiteY4" fmla="*/ 7144 h 28575"/>
                  <a:gd name="connsiteX5" fmla="*/ 21336 w 28575"/>
                  <a:gd name="connsiteY5" fmla="*/ 7906 h 28575"/>
                  <a:gd name="connsiteX6" fmla="*/ 24670 w 28575"/>
                  <a:gd name="connsiteY6" fmla="*/ 10096 h 28575"/>
                  <a:gd name="connsiteX7" fmla="*/ 26956 w 28575"/>
                  <a:gd name="connsiteY7" fmla="*/ 13335 h 28575"/>
                  <a:gd name="connsiteX8" fmla="*/ 27718 w 28575"/>
                  <a:gd name="connsiteY8" fmla="*/ 17240 h 28575"/>
                  <a:gd name="connsiteX9" fmla="*/ 26956 w 28575"/>
                  <a:gd name="connsiteY9" fmla="*/ 21146 h 28575"/>
                  <a:gd name="connsiteX10" fmla="*/ 24765 w 28575"/>
                  <a:gd name="connsiteY10" fmla="*/ 24384 h 28575"/>
                  <a:gd name="connsiteX11" fmla="*/ 21431 w 28575"/>
                  <a:gd name="connsiteY11" fmla="*/ 26575 h 28575"/>
                  <a:gd name="connsiteX12" fmla="*/ 17526 w 28575"/>
                  <a:gd name="connsiteY12" fmla="*/ 27337 h 28575"/>
                  <a:gd name="connsiteX13" fmla="*/ 13621 w 28575"/>
                  <a:gd name="connsiteY13" fmla="*/ 26575 h 28575"/>
                  <a:gd name="connsiteX14" fmla="*/ 10287 w 28575"/>
                  <a:gd name="connsiteY14" fmla="*/ 24384 h 28575"/>
                  <a:gd name="connsiteX15" fmla="*/ 8001 w 28575"/>
                  <a:gd name="connsiteY15" fmla="*/ 21050 h 28575"/>
                  <a:gd name="connsiteX16" fmla="*/ 7239 w 28575"/>
                  <a:gd name="connsiteY16" fmla="*/ 17145 h 28575"/>
                  <a:gd name="connsiteX17" fmla="*/ 9906 w 28575"/>
                  <a:gd name="connsiteY17" fmla="*/ 17335 h 28575"/>
                  <a:gd name="connsiteX18" fmla="*/ 10477 w 28575"/>
                  <a:gd name="connsiteY18" fmla="*/ 20288 h 28575"/>
                  <a:gd name="connsiteX19" fmla="*/ 12097 w 28575"/>
                  <a:gd name="connsiteY19" fmla="*/ 22765 h 28575"/>
                  <a:gd name="connsiteX20" fmla="*/ 14573 w 28575"/>
                  <a:gd name="connsiteY20" fmla="*/ 24384 h 28575"/>
                  <a:gd name="connsiteX21" fmla="*/ 17431 w 28575"/>
                  <a:gd name="connsiteY21" fmla="*/ 24955 h 28575"/>
                  <a:gd name="connsiteX22" fmla="*/ 20288 w 28575"/>
                  <a:gd name="connsiteY22" fmla="*/ 24384 h 28575"/>
                  <a:gd name="connsiteX23" fmla="*/ 22670 w 28575"/>
                  <a:gd name="connsiteY23" fmla="*/ 22765 h 28575"/>
                  <a:gd name="connsiteX24" fmla="*/ 24289 w 28575"/>
                  <a:gd name="connsiteY24" fmla="*/ 20288 h 28575"/>
                  <a:gd name="connsiteX25" fmla="*/ 24860 w 28575"/>
                  <a:gd name="connsiteY25" fmla="*/ 17335 h 28575"/>
                  <a:gd name="connsiteX26" fmla="*/ 24289 w 28575"/>
                  <a:gd name="connsiteY26" fmla="*/ 14383 h 28575"/>
                  <a:gd name="connsiteX27" fmla="*/ 22670 w 28575"/>
                  <a:gd name="connsiteY27" fmla="*/ 11906 h 28575"/>
                  <a:gd name="connsiteX28" fmla="*/ 20288 w 28575"/>
                  <a:gd name="connsiteY28" fmla="*/ 10287 h 28575"/>
                  <a:gd name="connsiteX29" fmla="*/ 17431 w 28575"/>
                  <a:gd name="connsiteY29" fmla="*/ 9715 h 28575"/>
                  <a:gd name="connsiteX30" fmla="*/ 14573 w 28575"/>
                  <a:gd name="connsiteY30" fmla="*/ 10287 h 28575"/>
                  <a:gd name="connsiteX31" fmla="*/ 12192 w 28575"/>
                  <a:gd name="connsiteY31" fmla="*/ 11906 h 28575"/>
                  <a:gd name="connsiteX32" fmla="*/ 10573 w 28575"/>
                  <a:gd name="connsiteY32" fmla="*/ 14383 h 28575"/>
                  <a:gd name="connsiteX33" fmla="*/ 10001 w 28575"/>
                  <a:gd name="connsiteY33" fmla="*/ 17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7144" y="17335"/>
                    </a:moveTo>
                    <a:cubicBezTo>
                      <a:pt x="7144" y="16002"/>
                      <a:pt x="7429" y="14668"/>
                      <a:pt x="7906" y="13430"/>
                    </a:cubicBezTo>
                    <a:cubicBezTo>
                      <a:pt x="8382" y="12192"/>
                      <a:pt x="9144" y="11144"/>
                      <a:pt x="10192" y="10096"/>
                    </a:cubicBezTo>
                    <a:cubicBezTo>
                      <a:pt x="11144" y="9144"/>
                      <a:pt x="12287" y="8382"/>
                      <a:pt x="13525" y="7906"/>
                    </a:cubicBezTo>
                    <a:cubicBezTo>
                      <a:pt x="14764" y="7429"/>
                      <a:pt x="16097" y="7144"/>
                      <a:pt x="17431" y="7144"/>
                    </a:cubicBezTo>
                    <a:cubicBezTo>
                      <a:pt x="18764" y="7144"/>
                      <a:pt x="20098" y="7429"/>
                      <a:pt x="21336" y="7906"/>
                    </a:cubicBezTo>
                    <a:cubicBezTo>
                      <a:pt x="22574" y="8382"/>
                      <a:pt x="23717" y="9144"/>
                      <a:pt x="24670" y="10096"/>
                    </a:cubicBezTo>
                    <a:cubicBezTo>
                      <a:pt x="25622" y="11049"/>
                      <a:pt x="26384" y="12192"/>
                      <a:pt x="26956" y="13335"/>
                    </a:cubicBezTo>
                    <a:cubicBezTo>
                      <a:pt x="27432" y="14573"/>
                      <a:pt x="27718" y="15812"/>
                      <a:pt x="27718" y="17240"/>
                    </a:cubicBezTo>
                    <a:cubicBezTo>
                      <a:pt x="27718" y="18669"/>
                      <a:pt x="27432" y="19907"/>
                      <a:pt x="26956" y="21146"/>
                    </a:cubicBezTo>
                    <a:cubicBezTo>
                      <a:pt x="26479" y="22384"/>
                      <a:pt x="25718" y="23431"/>
                      <a:pt x="24765" y="24384"/>
                    </a:cubicBezTo>
                    <a:cubicBezTo>
                      <a:pt x="23813" y="25337"/>
                      <a:pt x="22670" y="26098"/>
                      <a:pt x="21431" y="26575"/>
                    </a:cubicBezTo>
                    <a:cubicBezTo>
                      <a:pt x="20193" y="27051"/>
                      <a:pt x="18955" y="27337"/>
                      <a:pt x="17526" y="27337"/>
                    </a:cubicBezTo>
                    <a:cubicBezTo>
                      <a:pt x="16097" y="27337"/>
                      <a:pt x="14859" y="27051"/>
                      <a:pt x="13621" y="26575"/>
                    </a:cubicBezTo>
                    <a:cubicBezTo>
                      <a:pt x="12382" y="26098"/>
                      <a:pt x="11240" y="25337"/>
                      <a:pt x="10287" y="24384"/>
                    </a:cubicBezTo>
                    <a:cubicBezTo>
                      <a:pt x="9334" y="23431"/>
                      <a:pt x="8573" y="22288"/>
                      <a:pt x="8001" y="21050"/>
                    </a:cubicBezTo>
                    <a:cubicBezTo>
                      <a:pt x="7525" y="19812"/>
                      <a:pt x="7239" y="18574"/>
                      <a:pt x="7239" y="17145"/>
                    </a:cubicBezTo>
                    <a:close/>
                    <a:moveTo>
                      <a:pt x="9906" y="17335"/>
                    </a:moveTo>
                    <a:cubicBezTo>
                      <a:pt x="9906" y="18383"/>
                      <a:pt x="10097" y="19336"/>
                      <a:pt x="10477" y="20288"/>
                    </a:cubicBezTo>
                    <a:cubicBezTo>
                      <a:pt x="10858" y="21241"/>
                      <a:pt x="11430" y="22003"/>
                      <a:pt x="12097" y="22765"/>
                    </a:cubicBezTo>
                    <a:cubicBezTo>
                      <a:pt x="12859" y="23527"/>
                      <a:pt x="13621" y="24003"/>
                      <a:pt x="14573" y="24384"/>
                    </a:cubicBezTo>
                    <a:cubicBezTo>
                      <a:pt x="15526" y="24765"/>
                      <a:pt x="16478" y="24955"/>
                      <a:pt x="17431" y="24955"/>
                    </a:cubicBezTo>
                    <a:cubicBezTo>
                      <a:pt x="18383" y="24955"/>
                      <a:pt x="19336" y="24765"/>
                      <a:pt x="20288" y="24384"/>
                    </a:cubicBezTo>
                    <a:cubicBezTo>
                      <a:pt x="21146" y="24003"/>
                      <a:pt x="22003" y="23431"/>
                      <a:pt x="22670" y="22765"/>
                    </a:cubicBezTo>
                    <a:cubicBezTo>
                      <a:pt x="23431" y="22003"/>
                      <a:pt x="23908" y="21146"/>
                      <a:pt x="24289" y="20288"/>
                    </a:cubicBezTo>
                    <a:cubicBezTo>
                      <a:pt x="24670" y="19336"/>
                      <a:pt x="24860" y="18383"/>
                      <a:pt x="24860" y="17335"/>
                    </a:cubicBezTo>
                    <a:cubicBezTo>
                      <a:pt x="24860" y="16288"/>
                      <a:pt x="24670" y="15335"/>
                      <a:pt x="24289" y="14383"/>
                    </a:cubicBezTo>
                    <a:cubicBezTo>
                      <a:pt x="23908" y="13430"/>
                      <a:pt x="23336" y="12668"/>
                      <a:pt x="22670" y="11906"/>
                    </a:cubicBezTo>
                    <a:cubicBezTo>
                      <a:pt x="22003" y="11144"/>
                      <a:pt x="21146" y="10668"/>
                      <a:pt x="20288" y="10287"/>
                    </a:cubicBezTo>
                    <a:cubicBezTo>
                      <a:pt x="19431" y="9906"/>
                      <a:pt x="18478" y="9715"/>
                      <a:pt x="17431" y="9715"/>
                    </a:cubicBezTo>
                    <a:cubicBezTo>
                      <a:pt x="16383" y="9715"/>
                      <a:pt x="15526" y="9906"/>
                      <a:pt x="14573" y="10287"/>
                    </a:cubicBezTo>
                    <a:cubicBezTo>
                      <a:pt x="13716" y="10668"/>
                      <a:pt x="12859" y="11239"/>
                      <a:pt x="12192" y="11906"/>
                    </a:cubicBezTo>
                    <a:cubicBezTo>
                      <a:pt x="11430" y="12668"/>
                      <a:pt x="10954" y="13525"/>
                      <a:pt x="10573" y="14383"/>
                    </a:cubicBezTo>
                    <a:cubicBezTo>
                      <a:pt x="10192" y="15335"/>
                      <a:pt x="10001" y="16288"/>
                      <a:pt x="10001" y="17335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2" name="자유형: 도형 551">
                <a:extLst>
                  <a:ext uri="{FF2B5EF4-FFF2-40B4-BE49-F238E27FC236}">
                    <a16:creationId xmlns:a16="http://schemas.microsoft.com/office/drawing/2014/main" id="{0E92376F-BC0E-4BAB-A101-DF8E62AFC91E}"/>
                  </a:ext>
                </a:extLst>
              </p:cNvPr>
              <p:cNvSpPr/>
              <p:nvPr/>
            </p:nvSpPr>
            <p:spPr>
              <a:xfrm>
                <a:off x="4922896" y="3780448"/>
                <a:ext cx="19050" cy="28575"/>
              </a:xfrm>
              <a:custGeom>
                <a:avLst/>
                <a:gdLst>
                  <a:gd name="connsiteX0" fmla="*/ 7144 w 19050"/>
                  <a:gd name="connsiteY0" fmla="*/ 27146 h 28575"/>
                  <a:gd name="connsiteX1" fmla="*/ 7144 w 19050"/>
                  <a:gd name="connsiteY1" fmla="*/ 14573 h 28575"/>
                  <a:gd name="connsiteX2" fmla="*/ 8858 w 19050"/>
                  <a:gd name="connsiteY2" fmla="*/ 9144 h 28575"/>
                  <a:gd name="connsiteX3" fmla="*/ 13716 w 19050"/>
                  <a:gd name="connsiteY3" fmla="*/ 7144 h 28575"/>
                  <a:gd name="connsiteX4" fmla="*/ 18288 w 19050"/>
                  <a:gd name="connsiteY4" fmla="*/ 8763 h 28575"/>
                  <a:gd name="connsiteX5" fmla="*/ 20098 w 19050"/>
                  <a:gd name="connsiteY5" fmla="*/ 12668 h 28575"/>
                  <a:gd name="connsiteX6" fmla="*/ 19431 w 19050"/>
                  <a:gd name="connsiteY6" fmla="*/ 15145 h 28575"/>
                  <a:gd name="connsiteX7" fmla="*/ 17431 w 19050"/>
                  <a:gd name="connsiteY7" fmla="*/ 16954 h 28575"/>
                  <a:gd name="connsiteX8" fmla="*/ 19717 w 19050"/>
                  <a:gd name="connsiteY8" fmla="*/ 18479 h 28575"/>
                  <a:gd name="connsiteX9" fmla="*/ 20479 w 19050"/>
                  <a:gd name="connsiteY9" fmla="*/ 21717 h 28575"/>
                  <a:gd name="connsiteX10" fmla="*/ 20479 w 19050"/>
                  <a:gd name="connsiteY10" fmla="*/ 27051 h 28575"/>
                  <a:gd name="connsiteX11" fmla="*/ 17812 w 19050"/>
                  <a:gd name="connsiteY11" fmla="*/ 27051 h 28575"/>
                  <a:gd name="connsiteX12" fmla="*/ 17812 w 19050"/>
                  <a:gd name="connsiteY12" fmla="*/ 22765 h 28575"/>
                  <a:gd name="connsiteX13" fmla="*/ 17050 w 19050"/>
                  <a:gd name="connsiteY13" fmla="*/ 19431 h 28575"/>
                  <a:gd name="connsiteX14" fmla="*/ 14097 w 19050"/>
                  <a:gd name="connsiteY14" fmla="*/ 18574 h 28575"/>
                  <a:gd name="connsiteX15" fmla="*/ 11049 w 19050"/>
                  <a:gd name="connsiteY15" fmla="*/ 18574 h 28575"/>
                  <a:gd name="connsiteX16" fmla="*/ 11049 w 19050"/>
                  <a:gd name="connsiteY16" fmla="*/ 16192 h 28575"/>
                  <a:gd name="connsiteX17" fmla="*/ 13430 w 19050"/>
                  <a:gd name="connsiteY17" fmla="*/ 16192 h 28575"/>
                  <a:gd name="connsiteX18" fmla="*/ 16478 w 19050"/>
                  <a:gd name="connsiteY18" fmla="*/ 15335 h 28575"/>
                  <a:gd name="connsiteX19" fmla="*/ 17526 w 19050"/>
                  <a:gd name="connsiteY19" fmla="*/ 12954 h 28575"/>
                  <a:gd name="connsiteX20" fmla="*/ 16478 w 19050"/>
                  <a:gd name="connsiteY20" fmla="*/ 10573 h 28575"/>
                  <a:gd name="connsiteX21" fmla="*/ 13811 w 19050"/>
                  <a:gd name="connsiteY21" fmla="*/ 9620 h 28575"/>
                  <a:gd name="connsiteX22" fmla="*/ 10954 w 19050"/>
                  <a:gd name="connsiteY22" fmla="*/ 10763 h 28575"/>
                  <a:gd name="connsiteX23" fmla="*/ 9906 w 19050"/>
                  <a:gd name="connsiteY23" fmla="*/ 13906 h 28575"/>
                  <a:gd name="connsiteX24" fmla="*/ 9906 w 19050"/>
                  <a:gd name="connsiteY24" fmla="*/ 27051 h 28575"/>
                  <a:gd name="connsiteX25" fmla="*/ 7239 w 19050"/>
                  <a:gd name="connsiteY25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28575">
                    <a:moveTo>
                      <a:pt x="7144" y="27146"/>
                    </a:moveTo>
                    <a:lnTo>
                      <a:pt x="7144" y="14573"/>
                    </a:lnTo>
                    <a:cubicBezTo>
                      <a:pt x="7144" y="12287"/>
                      <a:pt x="7715" y="10477"/>
                      <a:pt x="8858" y="9144"/>
                    </a:cubicBezTo>
                    <a:cubicBezTo>
                      <a:pt x="10001" y="7810"/>
                      <a:pt x="11621" y="7144"/>
                      <a:pt x="13716" y="7144"/>
                    </a:cubicBezTo>
                    <a:cubicBezTo>
                      <a:pt x="15526" y="7144"/>
                      <a:pt x="17050" y="7715"/>
                      <a:pt x="18288" y="8763"/>
                    </a:cubicBezTo>
                    <a:cubicBezTo>
                      <a:pt x="19526" y="9811"/>
                      <a:pt x="20098" y="11144"/>
                      <a:pt x="20098" y="12668"/>
                    </a:cubicBezTo>
                    <a:cubicBezTo>
                      <a:pt x="20098" y="13621"/>
                      <a:pt x="19907" y="14383"/>
                      <a:pt x="19431" y="15145"/>
                    </a:cubicBezTo>
                    <a:cubicBezTo>
                      <a:pt x="18955" y="15907"/>
                      <a:pt x="18288" y="16478"/>
                      <a:pt x="17431" y="16954"/>
                    </a:cubicBezTo>
                    <a:cubicBezTo>
                      <a:pt x="18479" y="17240"/>
                      <a:pt x="19241" y="17717"/>
                      <a:pt x="19717" y="18479"/>
                    </a:cubicBezTo>
                    <a:cubicBezTo>
                      <a:pt x="20193" y="19240"/>
                      <a:pt x="20479" y="20288"/>
                      <a:pt x="20479" y="21717"/>
                    </a:cubicBezTo>
                    <a:lnTo>
                      <a:pt x="20479" y="27051"/>
                    </a:lnTo>
                    <a:lnTo>
                      <a:pt x="17812" y="27051"/>
                    </a:lnTo>
                    <a:lnTo>
                      <a:pt x="17812" y="22765"/>
                    </a:lnTo>
                    <a:cubicBezTo>
                      <a:pt x="17812" y="21146"/>
                      <a:pt x="17526" y="20002"/>
                      <a:pt x="17050" y="19431"/>
                    </a:cubicBezTo>
                    <a:cubicBezTo>
                      <a:pt x="16478" y="18859"/>
                      <a:pt x="15526" y="18574"/>
                      <a:pt x="14097" y="18574"/>
                    </a:cubicBezTo>
                    <a:lnTo>
                      <a:pt x="11049" y="18574"/>
                    </a:lnTo>
                    <a:lnTo>
                      <a:pt x="11049" y="16192"/>
                    </a:lnTo>
                    <a:lnTo>
                      <a:pt x="13430" y="16192"/>
                    </a:lnTo>
                    <a:cubicBezTo>
                      <a:pt x="14764" y="16192"/>
                      <a:pt x="15811" y="15907"/>
                      <a:pt x="16478" y="15335"/>
                    </a:cubicBezTo>
                    <a:cubicBezTo>
                      <a:pt x="17240" y="14764"/>
                      <a:pt x="17526" y="14002"/>
                      <a:pt x="17526" y="12954"/>
                    </a:cubicBezTo>
                    <a:cubicBezTo>
                      <a:pt x="17526" y="12001"/>
                      <a:pt x="17145" y="11239"/>
                      <a:pt x="16478" y="10573"/>
                    </a:cubicBezTo>
                    <a:cubicBezTo>
                      <a:pt x="15811" y="10001"/>
                      <a:pt x="14954" y="9620"/>
                      <a:pt x="13811" y="9620"/>
                    </a:cubicBezTo>
                    <a:cubicBezTo>
                      <a:pt x="12668" y="9620"/>
                      <a:pt x="11716" y="10001"/>
                      <a:pt x="10954" y="10763"/>
                    </a:cubicBezTo>
                    <a:cubicBezTo>
                      <a:pt x="10287" y="11525"/>
                      <a:pt x="9906" y="12573"/>
                      <a:pt x="9906" y="13906"/>
                    </a:cubicBezTo>
                    <a:lnTo>
                      <a:pt x="9906" y="27051"/>
                    </a:lnTo>
                    <a:lnTo>
                      <a:pt x="7239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3" name="자유형: 도형 552">
                <a:extLst>
                  <a:ext uri="{FF2B5EF4-FFF2-40B4-BE49-F238E27FC236}">
                    <a16:creationId xmlns:a16="http://schemas.microsoft.com/office/drawing/2014/main" id="{8BE52AE3-51F1-450C-A0D8-A4F70B20B75E}"/>
                  </a:ext>
                </a:extLst>
              </p:cNvPr>
              <p:cNvSpPr/>
              <p:nvPr/>
            </p:nvSpPr>
            <p:spPr>
              <a:xfrm>
                <a:off x="4938422" y="3780543"/>
                <a:ext cx="19050" cy="28575"/>
              </a:xfrm>
              <a:custGeom>
                <a:avLst/>
                <a:gdLst>
                  <a:gd name="connsiteX0" fmla="*/ 18574 w 19050"/>
                  <a:gd name="connsiteY0" fmla="*/ 27051 h 28575"/>
                  <a:gd name="connsiteX1" fmla="*/ 18574 w 19050"/>
                  <a:gd name="connsiteY1" fmla="*/ 18098 h 28575"/>
                  <a:gd name="connsiteX2" fmla="*/ 10763 w 19050"/>
                  <a:gd name="connsiteY2" fmla="*/ 18098 h 28575"/>
                  <a:gd name="connsiteX3" fmla="*/ 10763 w 19050"/>
                  <a:gd name="connsiteY3" fmla="*/ 15621 h 28575"/>
                  <a:gd name="connsiteX4" fmla="*/ 18574 w 19050"/>
                  <a:gd name="connsiteY4" fmla="*/ 15621 h 28575"/>
                  <a:gd name="connsiteX5" fmla="*/ 18574 w 19050"/>
                  <a:gd name="connsiteY5" fmla="*/ 14859 h 28575"/>
                  <a:gd name="connsiteX6" fmla="*/ 17431 w 19050"/>
                  <a:gd name="connsiteY6" fmla="*/ 10954 h 28575"/>
                  <a:gd name="connsiteX7" fmla="*/ 14192 w 19050"/>
                  <a:gd name="connsiteY7" fmla="*/ 9620 h 28575"/>
                  <a:gd name="connsiteX8" fmla="*/ 10954 w 19050"/>
                  <a:gd name="connsiteY8" fmla="*/ 10954 h 28575"/>
                  <a:gd name="connsiteX9" fmla="*/ 9811 w 19050"/>
                  <a:gd name="connsiteY9" fmla="*/ 14859 h 28575"/>
                  <a:gd name="connsiteX10" fmla="*/ 9811 w 19050"/>
                  <a:gd name="connsiteY10" fmla="*/ 27051 h 28575"/>
                  <a:gd name="connsiteX11" fmla="*/ 7144 w 19050"/>
                  <a:gd name="connsiteY11" fmla="*/ 27051 h 28575"/>
                  <a:gd name="connsiteX12" fmla="*/ 7144 w 19050"/>
                  <a:gd name="connsiteY12" fmla="*/ 14764 h 28575"/>
                  <a:gd name="connsiteX13" fmla="*/ 9049 w 19050"/>
                  <a:gd name="connsiteY13" fmla="*/ 9239 h 28575"/>
                  <a:gd name="connsiteX14" fmla="*/ 14097 w 19050"/>
                  <a:gd name="connsiteY14" fmla="*/ 7144 h 28575"/>
                  <a:gd name="connsiteX15" fmla="*/ 19241 w 19050"/>
                  <a:gd name="connsiteY15" fmla="*/ 9239 h 28575"/>
                  <a:gd name="connsiteX16" fmla="*/ 21146 w 19050"/>
                  <a:gd name="connsiteY16" fmla="*/ 14764 h 28575"/>
                  <a:gd name="connsiteX17" fmla="*/ 21146 w 19050"/>
                  <a:gd name="connsiteY17" fmla="*/ 27051 h 28575"/>
                  <a:gd name="connsiteX18" fmla="*/ 18478 w 19050"/>
                  <a:gd name="connsiteY18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28575">
                    <a:moveTo>
                      <a:pt x="18574" y="27051"/>
                    </a:moveTo>
                    <a:lnTo>
                      <a:pt x="18574" y="18098"/>
                    </a:lnTo>
                    <a:lnTo>
                      <a:pt x="10763" y="18098"/>
                    </a:lnTo>
                    <a:lnTo>
                      <a:pt x="10763" y="15621"/>
                    </a:lnTo>
                    <a:lnTo>
                      <a:pt x="18574" y="15621"/>
                    </a:lnTo>
                    <a:lnTo>
                      <a:pt x="18574" y="14859"/>
                    </a:lnTo>
                    <a:cubicBezTo>
                      <a:pt x="18574" y="13145"/>
                      <a:pt x="18193" y="11811"/>
                      <a:pt x="17431" y="10954"/>
                    </a:cubicBezTo>
                    <a:cubicBezTo>
                      <a:pt x="16669" y="10096"/>
                      <a:pt x="15621" y="9620"/>
                      <a:pt x="14192" y="9620"/>
                    </a:cubicBezTo>
                    <a:cubicBezTo>
                      <a:pt x="12764" y="9620"/>
                      <a:pt x="11716" y="10096"/>
                      <a:pt x="10954" y="10954"/>
                    </a:cubicBezTo>
                    <a:cubicBezTo>
                      <a:pt x="10192" y="11811"/>
                      <a:pt x="9811" y="13145"/>
                      <a:pt x="9811" y="14859"/>
                    </a:cubicBezTo>
                    <a:lnTo>
                      <a:pt x="9811" y="27051"/>
                    </a:lnTo>
                    <a:lnTo>
                      <a:pt x="7144" y="27051"/>
                    </a:lnTo>
                    <a:lnTo>
                      <a:pt x="7144" y="14764"/>
                    </a:lnTo>
                    <a:cubicBezTo>
                      <a:pt x="7144" y="12383"/>
                      <a:pt x="7810" y="10573"/>
                      <a:pt x="9049" y="9239"/>
                    </a:cubicBezTo>
                    <a:cubicBezTo>
                      <a:pt x="10287" y="7906"/>
                      <a:pt x="12002" y="7144"/>
                      <a:pt x="14097" y="7144"/>
                    </a:cubicBezTo>
                    <a:cubicBezTo>
                      <a:pt x="16193" y="7144"/>
                      <a:pt x="17907" y="7811"/>
                      <a:pt x="19241" y="9239"/>
                    </a:cubicBezTo>
                    <a:cubicBezTo>
                      <a:pt x="20479" y="10573"/>
                      <a:pt x="21146" y="12478"/>
                      <a:pt x="21146" y="14764"/>
                    </a:cubicBezTo>
                    <a:lnTo>
                      <a:pt x="21146" y="27051"/>
                    </a:lnTo>
                    <a:lnTo>
                      <a:pt x="18478" y="2705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4" name="자유형: 도형 553">
                <a:extLst>
                  <a:ext uri="{FF2B5EF4-FFF2-40B4-BE49-F238E27FC236}">
                    <a16:creationId xmlns:a16="http://schemas.microsoft.com/office/drawing/2014/main" id="{FCC5C027-BE44-47AE-9687-150EDC1AA542}"/>
                  </a:ext>
                </a:extLst>
              </p:cNvPr>
              <p:cNvSpPr/>
              <p:nvPr/>
            </p:nvSpPr>
            <p:spPr>
              <a:xfrm>
                <a:off x="4953090" y="3780924"/>
                <a:ext cx="19050" cy="28575"/>
              </a:xfrm>
              <a:custGeom>
                <a:avLst/>
                <a:gdLst>
                  <a:gd name="connsiteX0" fmla="*/ 12287 w 19050"/>
                  <a:gd name="connsiteY0" fmla="*/ 26670 h 28575"/>
                  <a:gd name="connsiteX1" fmla="*/ 12287 w 19050"/>
                  <a:gd name="connsiteY1" fmla="*/ 9525 h 28575"/>
                  <a:gd name="connsiteX2" fmla="*/ 7144 w 19050"/>
                  <a:gd name="connsiteY2" fmla="*/ 9525 h 28575"/>
                  <a:gd name="connsiteX3" fmla="*/ 7144 w 19050"/>
                  <a:gd name="connsiteY3" fmla="*/ 7144 h 28575"/>
                  <a:gd name="connsiteX4" fmla="*/ 20098 w 19050"/>
                  <a:gd name="connsiteY4" fmla="*/ 7144 h 28575"/>
                  <a:gd name="connsiteX5" fmla="*/ 20098 w 19050"/>
                  <a:gd name="connsiteY5" fmla="*/ 9525 h 28575"/>
                  <a:gd name="connsiteX6" fmla="*/ 14954 w 19050"/>
                  <a:gd name="connsiteY6" fmla="*/ 9525 h 28575"/>
                  <a:gd name="connsiteX7" fmla="*/ 14954 w 19050"/>
                  <a:gd name="connsiteY7" fmla="*/ 26670 h 28575"/>
                  <a:gd name="connsiteX8" fmla="*/ 12287 w 19050"/>
                  <a:gd name="connsiteY8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28575">
                    <a:moveTo>
                      <a:pt x="12287" y="26670"/>
                    </a:moveTo>
                    <a:lnTo>
                      <a:pt x="12287" y="9525"/>
                    </a:lnTo>
                    <a:lnTo>
                      <a:pt x="7144" y="9525"/>
                    </a:lnTo>
                    <a:lnTo>
                      <a:pt x="7144" y="7144"/>
                    </a:lnTo>
                    <a:lnTo>
                      <a:pt x="20098" y="7144"/>
                    </a:lnTo>
                    <a:lnTo>
                      <a:pt x="20098" y="9525"/>
                    </a:lnTo>
                    <a:lnTo>
                      <a:pt x="14954" y="9525"/>
                    </a:lnTo>
                    <a:lnTo>
                      <a:pt x="14954" y="26670"/>
                    </a:lnTo>
                    <a:lnTo>
                      <a:pt x="12287" y="2667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5" name="자유형: 도형 554">
                <a:extLst>
                  <a:ext uri="{FF2B5EF4-FFF2-40B4-BE49-F238E27FC236}">
                    <a16:creationId xmlns:a16="http://schemas.microsoft.com/office/drawing/2014/main" id="{EC170C8A-5144-4BE3-B2D9-AB1F1A3428C6}"/>
                  </a:ext>
                </a:extLst>
              </p:cNvPr>
              <p:cNvSpPr/>
              <p:nvPr/>
            </p:nvSpPr>
            <p:spPr>
              <a:xfrm>
                <a:off x="4968616" y="3780924"/>
                <a:ext cx="9525" cy="28575"/>
              </a:xfrm>
              <a:custGeom>
                <a:avLst/>
                <a:gdLst>
                  <a:gd name="connsiteX0" fmla="*/ 7144 w 9525"/>
                  <a:gd name="connsiteY0" fmla="*/ 26670 h 28575"/>
                  <a:gd name="connsiteX1" fmla="*/ 7144 w 9525"/>
                  <a:gd name="connsiteY1" fmla="*/ 7144 h 28575"/>
                  <a:gd name="connsiteX2" fmla="*/ 9811 w 9525"/>
                  <a:gd name="connsiteY2" fmla="*/ 7144 h 28575"/>
                  <a:gd name="connsiteX3" fmla="*/ 9811 w 9525"/>
                  <a:gd name="connsiteY3" fmla="*/ 26670 h 28575"/>
                  <a:gd name="connsiteX4" fmla="*/ 7144 w 9525"/>
                  <a:gd name="connsiteY4" fmla="*/ 2667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7144" y="26670"/>
                    </a:moveTo>
                    <a:lnTo>
                      <a:pt x="7144" y="7144"/>
                    </a:lnTo>
                    <a:lnTo>
                      <a:pt x="9811" y="7144"/>
                    </a:lnTo>
                    <a:lnTo>
                      <a:pt x="9811" y="26670"/>
                    </a:lnTo>
                    <a:lnTo>
                      <a:pt x="7144" y="26670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6" name="자유형: 도형 555">
                <a:extLst>
                  <a:ext uri="{FF2B5EF4-FFF2-40B4-BE49-F238E27FC236}">
                    <a16:creationId xmlns:a16="http://schemas.microsoft.com/office/drawing/2014/main" id="{D17F7D17-42D5-48A2-9BB7-1359BB5D9BE6}"/>
                  </a:ext>
                </a:extLst>
              </p:cNvPr>
              <p:cNvSpPr/>
              <p:nvPr/>
            </p:nvSpPr>
            <p:spPr>
              <a:xfrm>
                <a:off x="4974140" y="3780448"/>
                <a:ext cx="28575" cy="28575"/>
              </a:xfrm>
              <a:custGeom>
                <a:avLst/>
                <a:gdLst>
                  <a:gd name="connsiteX0" fmla="*/ 7144 w 28575"/>
                  <a:gd name="connsiteY0" fmla="*/ 17335 h 28575"/>
                  <a:gd name="connsiteX1" fmla="*/ 7906 w 28575"/>
                  <a:gd name="connsiteY1" fmla="*/ 13430 h 28575"/>
                  <a:gd name="connsiteX2" fmla="*/ 10192 w 28575"/>
                  <a:gd name="connsiteY2" fmla="*/ 10096 h 28575"/>
                  <a:gd name="connsiteX3" fmla="*/ 13526 w 28575"/>
                  <a:gd name="connsiteY3" fmla="*/ 7906 h 28575"/>
                  <a:gd name="connsiteX4" fmla="*/ 17431 w 28575"/>
                  <a:gd name="connsiteY4" fmla="*/ 7144 h 28575"/>
                  <a:gd name="connsiteX5" fmla="*/ 21336 w 28575"/>
                  <a:gd name="connsiteY5" fmla="*/ 7906 h 28575"/>
                  <a:gd name="connsiteX6" fmla="*/ 24670 w 28575"/>
                  <a:gd name="connsiteY6" fmla="*/ 10096 h 28575"/>
                  <a:gd name="connsiteX7" fmla="*/ 26860 w 28575"/>
                  <a:gd name="connsiteY7" fmla="*/ 13335 h 28575"/>
                  <a:gd name="connsiteX8" fmla="*/ 27623 w 28575"/>
                  <a:gd name="connsiteY8" fmla="*/ 17240 h 28575"/>
                  <a:gd name="connsiteX9" fmla="*/ 26860 w 28575"/>
                  <a:gd name="connsiteY9" fmla="*/ 21146 h 28575"/>
                  <a:gd name="connsiteX10" fmla="*/ 24670 w 28575"/>
                  <a:gd name="connsiteY10" fmla="*/ 24384 h 28575"/>
                  <a:gd name="connsiteX11" fmla="*/ 21336 w 28575"/>
                  <a:gd name="connsiteY11" fmla="*/ 26575 h 28575"/>
                  <a:gd name="connsiteX12" fmla="*/ 17431 w 28575"/>
                  <a:gd name="connsiteY12" fmla="*/ 27337 h 28575"/>
                  <a:gd name="connsiteX13" fmla="*/ 13526 w 28575"/>
                  <a:gd name="connsiteY13" fmla="*/ 26575 h 28575"/>
                  <a:gd name="connsiteX14" fmla="*/ 10192 w 28575"/>
                  <a:gd name="connsiteY14" fmla="*/ 24384 h 28575"/>
                  <a:gd name="connsiteX15" fmla="*/ 7906 w 28575"/>
                  <a:gd name="connsiteY15" fmla="*/ 21050 h 28575"/>
                  <a:gd name="connsiteX16" fmla="*/ 7144 w 28575"/>
                  <a:gd name="connsiteY16" fmla="*/ 17145 h 28575"/>
                  <a:gd name="connsiteX17" fmla="*/ 9906 w 28575"/>
                  <a:gd name="connsiteY17" fmla="*/ 17335 h 28575"/>
                  <a:gd name="connsiteX18" fmla="*/ 10478 w 28575"/>
                  <a:gd name="connsiteY18" fmla="*/ 20288 h 28575"/>
                  <a:gd name="connsiteX19" fmla="*/ 12097 w 28575"/>
                  <a:gd name="connsiteY19" fmla="*/ 22765 h 28575"/>
                  <a:gd name="connsiteX20" fmla="*/ 14478 w 28575"/>
                  <a:gd name="connsiteY20" fmla="*/ 24384 h 28575"/>
                  <a:gd name="connsiteX21" fmla="*/ 17335 w 28575"/>
                  <a:gd name="connsiteY21" fmla="*/ 24955 h 28575"/>
                  <a:gd name="connsiteX22" fmla="*/ 20193 w 28575"/>
                  <a:gd name="connsiteY22" fmla="*/ 24384 h 28575"/>
                  <a:gd name="connsiteX23" fmla="*/ 22574 w 28575"/>
                  <a:gd name="connsiteY23" fmla="*/ 22765 h 28575"/>
                  <a:gd name="connsiteX24" fmla="*/ 24194 w 28575"/>
                  <a:gd name="connsiteY24" fmla="*/ 20288 h 28575"/>
                  <a:gd name="connsiteX25" fmla="*/ 24765 w 28575"/>
                  <a:gd name="connsiteY25" fmla="*/ 17335 h 28575"/>
                  <a:gd name="connsiteX26" fmla="*/ 24194 w 28575"/>
                  <a:gd name="connsiteY26" fmla="*/ 14383 h 28575"/>
                  <a:gd name="connsiteX27" fmla="*/ 22479 w 28575"/>
                  <a:gd name="connsiteY27" fmla="*/ 11906 h 28575"/>
                  <a:gd name="connsiteX28" fmla="*/ 20098 w 28575"/>
                  <a:gd name="connsiteY28" fmla="*/ 10287 h 28575"/>
                  <a:gd name="connsiteX29" fmla="*/ 17240 w 28575"/>
                  <a:gd name="connsiteY29" fmla="*/ 9715 h 28575"/>
                  <a:gd name="connsiteX30" fmla="*/ 14383 w 28575"/>
                  <a:gd name="connsiteY30" fmla="*/ 10287 h 28575"/>
                  <a:gd name="connsiteX31" fmla="*/ 12002 w 28575"/>
                  <a:gd name="connsiteY31" fmla="*/ 11906 h 28575"/>
                  <a:gd name="connsiteX32" fmla="*/ 10287 w 28575"/>
                  <a:gd name="connsiteY32" fmla="*/ 14383 h 28575"/>
                  <a:gd name="connsiteX33" fmla="*/ 9716 w 28575"/>
                  <a:gd name="connsiteY33" fmla="*/ 17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7144" y="17335"/>
                    </a:moveTo>
                    <a:cubicBezTo>
                      <a:pt x="7144" y="16002"/>
                      <a:pt x="7429" y="14668"/>
                      <a:pt x="7906" y="13430"/>
                    </a:cubicBezTo>
                    <a:cubicBezTo>
                      <a:pt x="8382" y="12192"/>
                      <a:pt x="9144" y="11144"/>
                      <a:pt x="10192" y="10096"/>
                    </a:cubicBezTo>
                    <a:cubicBezTo>
                      <a:pt x="11144" y="9144"/>
                      <a:pt x="12287" y="8382"/>
                      <a:pt x="13526" y="7906"/>
                    </a:cubicBezTo>
                    <a:cubicBezTo>
                      <a:pt x="14764" y="7429"/>
                      <a:pt x="16097" y="7144"/>
                      <a:pt x="17431" y="7144"/>
                    </a:cubicBezTo>
                    <a:cubicBezTo>
                      <a:pt x="18764" y="7144"/>
                      <a:pt x="20098" y="7429"/>
                      <a:pt x="21336" y="7906"/>
                    </a:cubicBezTo>
                    <a:cubicBezTo>
                      <a:pt x="22574" y="8382"/>
                      <a:pt x="23717" y="9144"/>
                      <a:pt x="24670" y="10096"/>
                    </a:cubicBezTo>
                    <a:cubicBezTo>
                      <a:pt x="25622" y="11049"/>
                      <a:pt x="26384" y="12192"/>
                      <a:pt x="26860" y="13335"/>
                    </a:cubicBezTo>
                    <a:cubicBezTo>
                      <a:pt x="27337" y="14573"/>
                      <a:pt x="27623" y="15812"/>
                      <a:pt x="27623" y="17240"/>
                    </a:cubicBezTo>
                    <a:cubicBezTo>
                      <a:pt x="27623" y="18669"/>
                      <a:pt x="27337" y="19907"/>
                      <a:pt x="26860" y="21146"/>
                    </a:cubicBezTo>
                    <a:cubicBezTo>
                      <a:pt x="26384" y="22384"/>
                      <a:pt x="25622" y="23431"/>
                      <a:pt x="24670" y="24384"/>
                    </a:cubicBezTo>
                    <a:cubicBezTo>
                      <a:pt x="23717" y="25337"/>
                      <a:pt x="22574" y="26098"/>
                      <a:pt x="21336" y="26575"/>
                    </a:cubicBezTo>
                    <a:cubicBezTo>
                      <a:pt x="20098" y="27051"/>
                      <a:pt x="18764" y="27337"/>
                      <a:pt x="17431" y="27337"/>
                    </a:cubicBezTo>
                    <a:cubicBezTo>
                      <a:pt x="16097" y="27337"/>
                      <a:pt x="14764" y="27051"/>
                      <a:pt x="13526" y="26575"/>
                    </a:cubicBezTo>
                    <a:cubicBezTo>
                      <a:pt x="12287" y="26098"/>
                      <a:pt x="11240" y="25337"/>
                      <a:pt x="10192" y="24384"/>
                    </a:cubicBezTo>
                    <a:cubicBezTo>
                      <a:pt x="9239" y="23431"/>
                      <a:pt x="8477" y="22288"/>
                      <a:pt x="7906" y="21050"/>
                    </a:cubicBezTo>
                    <a:cubicBezTo>
                      <a:pt x="7429" y="19812"/>
                      <a:pt x="7144" y="18574"/>
                      <a:pt x="7144" y="17145"/>
                    </a:cubicBezTo>
                    <a:close/>
                    <a:moveTo>
                      <a:pt x="9906" y="17335"/>
                    </a:moveTo>
                    <a:cubicBezTo>
                      <a:pt x="9906" y="18383"/>
                      <a:pt x="10097" y="19336"/>
                      <a:pt x="10478" y="20288"/>
                    </a:cubicBezTo>
                    <a:cubicBezTo>
                      <a:pt x="10858" y="21241"/>
                      <a:pt x="11430" y="22003"/>
                      <a:pt x="12097" y="22765"/>
                    </a:cubicBezTo>
                    <a:cubicBezTo>
                      <a:pt x="12764" y="23527"/>
                      <a:pt x="13621" y="24003"/>
                      <a:pt x="14478" y="24384"/>
                    </a:cubicBezTo>
                    <a:cubicBezTo>
                      <a:pt x="15430" y="24765"/>
                      <a:pt x="16383" y="24955"/>
                      <a:pt x="17335" y="24955"/>
                    </a:cubicBezTo>
                    <a:cubicBezTo>
                      <a:pt x="18288" y="24955"/>
                      <a:pt x="19241" y="24765"/>
                      <a:pt x="20193" y="24384"/>
                    </a:cubicBezTo>
                    <a:cubicBezTo>
                      <a:pt x="21050" y="24003"/>
                      <a:pt x="21907" y="23431"/>
                      <a:pt x="22574" y="22765"/>
                    </a:cubicBezTo>
                    <a:cubicBezTo>
                      <a:pt x="23336" y="22003"/>
                      <a:pt x="23813" y="21146"/>
                      <a:pt x="24194" y="20288"/>
                    </a:cubicBezTo>
                    <a:cubicBezTo>
                      <a:pt x="24575" y="19336"/>
                      <a:pt x="24765" y="18383"/>
                      <a:pt x="24765" y="17335"/>
                    </a:cubicBezTo>
                    <a:cubicBezTo>
                      <a:pt x="24765" y="16288"/>
                      <a:pt x="24575" y="15335"/>
                      <a:pt x="24194" y="14383"/>
                    </a:cubicBezTo>
                    <a:cubicBezTo>
                      <a:pt x="23813" y="13430"/>
                      <a:pt x="23241" y="12668"/>
                      <a:pt x="22479" y="11906"/>
                    </a:cubicBezTo>
                    <a:cubicBezTo>
                      <a:pt x="21812" y="11144"/>
                      <a:pt x="20955" y="10668"/>
                      <a:pt x="20098" y="10287"/>
                    </a:cubicBezTo>
                    <a:cubicBezTo>
                      <a:pt x="19241" y="9906"/>
                      <a:pt x="18288" y="9715"/>
                      <a:pt x="17240" y="9715"/>
                    </a:cubicBezTo>
                    <a:cubicBezTo>
                      <a:pt x="16193" y="9715"/>
                      <a:pt x="15335" y="9906"/>
                      <a:pt x="14383" y="10287"/>
                    </a:cubicBezTo>
                    <a:cubicBezTo>
                      <a:pt x="13430" y="10668"/>
                      <a:pt x="12668" y="11239"/>
                      <a:pt x="12002" y="11906"/>
                    </a:cubicBezTo>
                    <a:cubicBezTo>
                      <a:pt x="11240" y="12668"/>
                      <a:pt x="10668" y="13525"/>
                      <a:pt x="10287" y="14383"/>
                    </a:cubicBezTo>
                    <a:cubicBezTo>
                      <a:pt x="9906" y="15335"/>
                      <a:pt x="9716" y="16288"/>
                      <a:pt x="9716" y="17335"/>
                    </a:cubicBez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7" name="자유형: 도형 556">
                <a:extLst>
                  <a:ext uri="{FF2B5EF4-FFF2-40B4-BE49-F238E27FC236}">
                    <a16:creationId xmlns:a16="http://schemas.microsoft.com/office/drawing/2014/main" id="{4FF1A4BB-ED42-4F78-B3D7-43EA4BC5FAD8}"/>
                  </a:ext>
                </a:extLst>
              </p:cNvPr>
              <p:cNvSpPr/>
              <p:nvPr/>
            </p:nvSpPr>
            <p:spPr>
              <a:xfrm>
                <a:off x="4997381" y="3780638"/>
                <a:ext cx="28575" cy="28575"/>
              </a:xfrm>
              <a:custGeom>
                <a:avLst/>
                <a:gdLst>
                  <a:gd name="connsiteX0" fmla="*/ 9716 w 28575"/>
                  <a:gd name="connsiteY0" fmla="*/ 26956 h 28575"/>
                  <a:gd name="connsiteX1" fmla="*/ 7144 w 28575"/>
                  <a:gd name="connsiteY1" fmla="*/ 26956 h 28575"/>
                  <a:gd name="connsiteX2" fmla="*/ 7144 w 28575"/>
                  <a:gd name="connsiteY2" fmla="*/ 10001 h 28575"/>
                  <a:gd name="connsiteX3" fmla="*/ 7715 w 28575"/>
                  <a:gd name="connsiteY3" fmla="*/ 7906 h 28575"/>
                  <a:gd name="connsiteX4" fmla="*/ 9335 w 28575"/>
                  <a:gd name="connsiteY4" fmla="*/ 7144 h 28575"/>
                  <a:gd name="connsiteX5" fmla="*/ 10668 w 28575"/>
                  <a:gd name="connsiteY5" fmla="*/ 7620 h 28575"/>
                  <a:gd name="connsiteX6" fmla="*/ 11811 w 28575"/>
                  <a:gd name="connsiteY6" fmla="*/ 9049 h 28575"/>
                  <a:gd name="connsiteX7" fmla="*/ 19050 w 28575"/>
                  <a:gd name="connsiteY7" fmla="*/ 23717 h 28575"/>
                  <a:gd name="connsiteX8" fmla="*/ 19050 w 28575"/>
                  <a:gd name="connsiteY8" fmla="*/ 7334 h 28575"/>
                  <a:gd name="connsiteX9" fmla="*/ 21622 w 28575"/>
                  <a:gd name="connsiteY9" fmla="*/ 7334 h 28575"/>
                  <a:gd name="connsiteX10" fmla="*/ 21622 w 28575"/>
                  <a:gd name="connsiteY10" fmla="*/ 24289 h 28575"/>
                  <a:gd name="connsiteX11" fmla="*/ 21050 w 28575"/>
                  <a:gd name="connsiteY11" fmla="*/ 26384 h 28575"/>
                  <a:gd name="connsiteX12" fmla="*/ 19526 w 28575"/>
                  <a:gd name="connsiteY12" fmla="*/ 27146 h 28575"/>
                  <a:gd name="connsiteX13" fmla="*/ 18098 w 28575"/>
                  <a:gd name="connsiteY13" fmla="*/ 26670 h 28575"/>
                  <a:gd name="connsiteX14" fmla="*/ 16954 w 28575"/>
                  <a:gd name="connsiteY14" fmla="*/ 25241 h 28575"/>
                  <a:gd name="connsiteX15" fmla="*/ 9716 w 28575"/>
                  <a:gd name="connsiteY15" fmla="*/ 10478 h 28575"/>
                  <a:gd name="connsiteX16" fmla="*/ 9716 w 28575"/>
                  <a:gd name="connsiteY16" fmla="*/ 2686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8575" h="28575">
                    <a:moveTo>
                      <a:pt x="9716" y="26956"/>
                    </a:moveTo>
                    <a:lnTo>
                      <a:pt x="7144" y="26956"/>
                    </a:lnTo>
                    <a:lnTo>
                      <a:pt x="7144" y="10001"/>
                    </a:lnTo>
                    <a:cubicBezTo>
                      <a:pt x="7144" y="9049"/>
                      <a:pt x="7334" y="8382"/>
                      <a:pt x="7715" y="7906"/>
                    </a:cubicBezTo>
                    <a:cubicBezTo>
                      <a:pt x="8096" y="7430"/>
                      <a:pt x="8668" y="7144"/>
                      <a:pt x="9335" y="7144"/>
                    </a:cubicBezTo>
                    <a:cubicBezTo>
                      <a:pt x="9811" y="7144"/>
                      <a:pt x="10287" y="7334"/>
                      <a:pt x="10668" y="7620"/>
                    </a:cubicBezTo>
                    <a:cubicBezTo>
                      <a:pt x="11049" y="7906"/>
                      <a:pt x="11430" y="8477"/>
                      <a:pt x="11811" y="9049"/>
                    </a:cubicBezTo>
                    <a:lnTo>
                      <a:pt x="19050" y="23717"/>
                    </a:lnTo>
                    <a:lnTo>
                      <a:pt x="19050" y="7334"/>
                    </a:lnTo>
                    <a:lnTo>
                      <a:pt x="21622" y="7334"/>
                    </a:lnTo>
                    <a:lnTo>
                      <a:pt x="21622" y="24289"/>
                    </a:lnTo>
                    <a:cubicBezTo>
                      <a:pt x="21622" y="25146"/>
                      <a:pt x="21431" y="25908"/>
                      <a:pt x="21050" y="26384"/>
                    </a:cubicBezTo>
                    <a:cubicBezTo>
                      <a:pt x="20669" y="26861"/>
                      <a:pt x="20193" y="27146"/>
                      <a:pt x="19526" y="27146"/>
                    </a:cubicBezTo>
                    <a:cubicBezTo>
                      <a:pt x="18955" y="27146"/>
                      <a:pt x="18574" y="26956"/>
                      <a:pt x="18098" y="26670"/>
                    </a:cubicBezTo>
                    <a:cubicBezTo>
                      <a:pt x="17717" y="26384"/>
                      <a:pt x="17335" y="25813"/>
                      <a:pt x="16954" y="25241"/>
                    </a:cubicBezTo>
                    <a:lnTo>
                      <a:pt x="9716" y="10478"/>
                    </a:lnTo>
                    <a:lnTo>
                      <a:pt x="9716" y="26861"/>
                    </a:lnTo>
                    <a:close/>
                  </a:path>
                </a:pathLst>
              </a:custGeom>
              <a:solidFill>
                <a:srgbClr val="0058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58" name="자유형: 도형 557">
                <a:extLst>
                  <a:ext uri="{FF2B5EF4-FFF2-40B4-BE49-F238E27FC236}">
                    <a16:creationId xmlns:a16="http://schemas.microsoft.com/office/drawing/2014/main" id="{0C5AFE50-E99E-44BB-9C25-187CABD93B3B}"/>
                  </a:ext>
                </a:extLst>
              </p:cNvPr>
              <p:cNvSpPr/>
              <p:nvPr/>
            </p:nvSpPr>
            <p:spPr>
              <a:xfrm>
                <a:off x="4520370" y="3804832"/>
                <a:ext cx="504825" cy="9525"/>
              </a:xfrm>
              <a:custGeom>
                <a:avLst/>
                <a:gdLst>
                  <a:gd name="connsiteX0" fmla="*/ 500634 w 504825"/>
                  <a:gd name="connsiteY0" fmla="*/ 10001 h 9525"/>
                  <a:gd name="connsiteX1" fmla="*/ 8572 w 504825"/>
                  <a:gd name="connsiteY1" fmla="*/ 10001 h 9525"/>
                  <a:gd name="connsiteX2" fmla="*/ 7144 w 504825"/>
                  <a:gd name="connsiteY2" fmla="*/ 8572 h 9525"/>
                  <a:gd name="connsiteX3" fmla="*/ 8572 w 504825"/>
                  <a:gd name="connsiteY3" fmla="*/ 7144 h 9525"/>
                  <a:gd name="connsiteX4" fmla="*/ 500634 w 504825"/>
                  <a:gd name="connsiteY4" fmla="*/ 7144 h 9525"/>
                  <a:gd name="connsiteX5" fmla="*/ 502063 w 504825"/>
                  <a:gd name="connsiteY5" fmla="*/ 8572 h 9525"/>
                  <a:gd name="connsiteX6" fmla="*/ 500634 w 504825"/>
                  <a:gd name="connsiteY6" fmla="*/ 10001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4825" h="9525">
                    <a:moveTo>
                      <a:pt x="500634" y="10001"/>
                    </a:moveTo>
                    <a:lnTo>
                      <a:pt x="8572" y="10001"/>
                    </a:lnTo>
                    <a:cubicBezTo>
                      <a:pt x="7810" y="10001"/>
                      <a:pt x="7144" y="9334"/>
                      <a:pt x="7144" y="8572"/>
                    </a:cubicBezTo>
                    <a:cubicBezTo>
                      <a:pt x="7144" y="7810"/>
                      <a:pt x="7810" y="7144"/>
                      <a:pt x="8572" y="7144"/>
                    </a:cubicBezTo>
                    <a:lnTo>
                      <a:pt x="500634" y="7144"/>
                    </a:lnTo>
                    <a:cubicBezTo>
                      <a:pt x="501396" y="7144"/>
                      <a:pt x="502063" y="7810"/>
                      <a:pt x="502063" y="8572"/>
                    </a:cubicBezTo>
                    <a:cubicBezTo>
                      <a:pt x="502063" y="9334"/>
                      <a:pt x="501396" y="10001"/>
                      <a:pt x="500634" y="10001"/>
                    </a:cubicBezTo>
                    <a:close/>
                  </a:path>
                </a:pathLst>
              </a:custGeom>
              <a:solidFill>
                <a:srgbClr val="F4D92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5" name="그룹 34">
              <a:extLst>
                <a:ext uri="{FF2B5EF4-FFF2-40B4-BE49-F238E27FC236}">
                  <a16:creationId xmlns:a16="http://schemas.microsoft.com/office/drawing/2014/main" id="{B4701A80-7510-4734-8022-4A60155E2696}"/>
                </a:ext>
              </a:extLst>
            </p:cNvPr>
            <p:cNvGrpSpPr/>
            <p:nvPr/>
          </p:nvGrpSpPr>
          <p:grpSpPr>
            <a:xfrm>
              <a:off x="4260152" y="3279172"/>
              <a:ext cx="623696" cy="176284"/>
              <a:chOff x="5401623" y="3666910"/>
              <a:chExt cx="623696" cy="176284"/>
            </a:xfrm>
          </p:grpSpPr>
          <p:sp>
            <p:nvSpPr>
              <p:cNvPr id="487" name="자유형: 도형 486">
                <a:extLst>
                  <a:ext uri="{FF2B5EF4-FFF2-40B4-BE49-F238E27FC236}">
                    <a16:creationId xmlns:a16="http://schemas.microsoft.com/office/drawing/2014/main" id="{0897B7CE-8EA7-4582-A975-74B9CD5853E2}"/>
                  </a:ext>
                </a:extLst>
              </p:cNvPr>
              <p:cNvSpPr/>
              <p:nvPr/>
            </p:nvSpPr>
            <p:spPr>
              <a:xfrm>
                <a:off x="5401623" y="3720121"/>
                <a:ext cx="438150" cy="66675"/>
              </a:xfrm>
              <a:custGeom>
                <a:avLst/>
                <a:gdLst>
                  <a:gd name="connsiteX0" fmla="*/ 7144 w 438150"/>
                  <a:gd name="connsiteY0" fmla="*/ 28418 h 66675"/>
                  <a:gd name="connsiteX1" fmla="*/ 153352 w 438150"/>
                  <a:gd name="connsiteY1" fmla="*/ 35371 h 66675"/>
                  <a:gd name="connsiteX2" fmla="*/ 309658 w 438150"/>
                  <a:gd name="connsiteY2" fmla="*/ 7558 h 66675"/>
                  <a:gd name="connsiteX3" fmla="*/ 432054 w 438150"/>
                  <a:gd name="connsiteY3" fmla="*/ 21656 h 66675"/>
                  <a:gd name="connsiteX4" fmla="*/ 313944 w 438150"/>
                  <a:gd name="connsiteY4" fmla="*/ 26704 h 66675"/>
                  <a:gd name="connsiteX5" fmla="*/ 152781 w 438150"/>
                  <a:gd name="connsiteY5" fmla="*/ 61565 h 66675"/>
                  <a:gd name="connsiteX6" fmla="*/ 7144 w 438150"/>
                  <a:gd name="connsiteY6" fmla="*/ 28514 h 66675"/>
                  <a:gd name="connsiteX7" fmla="*/ 7144 w 438150"/>
                  <a:gd name="connsiteY7" fmla="*/ 2851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38150" h="66675">
                    <a:moveTo>
                      <a:pt x="7144" y="28418"/>
                    </a:moveTo>
                    <a:cubicBezTo>
                      <a:pt x="7144" y="28418"/>
                      <a:pt x="84773" y="53850"/>
                      <a:pt x="153352" y="35371"/>
                    </a:cubicBezTo>
                    <a:cubicBezTo>
                      <a:pt x="221933" y="16893"/>
                      <a:pt x="274892" y="4701"/>
                      <a:pt x="309658" y="7558"/>
                    </a:cubicBezTo>
                    <a:cubicBezTo>
                      <a:pt x="344710" y="10416"/>
                      <a:pt x="371856" y="4701"/>
                      <a:pt x="432054" y="21656"/>
                    </a:cubicBezTo>
                    <a:cubicBezTo>
                      <a:pt x="432054" y="21656"/>
                      <a:pt x="372713" y="11464"/>
                      <a:pt x="313944" y="26704"/>
                    </a:cubicBezTo>
                    <a:cubicBezTo>
                      <a:pt x="255175" y="41944"/>
                      <a:pt x="186595" y="63756"/>
                      <a:pt x="152781" y="61565"/>
                    </a:cubicBezTo>
                    <a:cubicBezTo>
                      <a:pt x="119063" y="59374"/>
                      <a:pt x="49816" y="59660"/>
                      <a:pt x="7144" y="28514"/>
                    </a:cubicBezTo>
                    <a:lnTo>
                      <a:pt x="7144" y="28514"/>
                    </a:lnTo>
                    <a:close/>
                  </a:path>
                </a:pathLst>
              </a:custGeom>
              <a:solidFill>
                <a:srgbClr val="ADDEF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8" name="자유형: 도형 487">
                <a:extLst>
                  <a:ext uri="{FF2B5EF4-FFF2-40B4-BE49-F238E27FC236}">
                    <a16:creationId xmlns:a16="http://schemas.microsoft.com/office/drawing/2014/main" id="{E36536A4-C529-4B0D-8294-7E6BC6FF2C5E}"/>
                  </a:ext>
                </a:extLst>
              </p:cNvPr>
              <p:cNvSpPr/>
              <p:nvPr/>
            </p:nvSpPr>
            <p:spPr>
              <a:xfrm>
                <a:off x="5440485" y="3738227"/>
                <a:ext cx="485775" cy="76200"/>
              </a:xfrm>
              <a:custGeom>
                <a:avLst/>
                <a:gdLst>
                  <a:gd name="connsiteX0" fmla="*/ 7239 w 485775"/>
                  <a:gd name="connsiteY0" fmla="*/ 35172 h 76200"/>
                  <a:gd name="connsiteX1" fmla="*/ 219456 w 485775"/>
                  <a:gd name="connsiteY1" fmla="*/ 66319 h 76200"/>
                  <a:gd name="connsiteX2" fmla="*/ 428434 w 485775"/>
                  <a:gd name="connsiteY2" fmla="*/ 23838 h 76200"/>
                  <a:gd name="connsiteX3" fmla="*/ 482822 w 485775"/>
                  <a:gd name="connsiteY3" fmla="*/ 26028 h 76200"/>
                  <a:gd name="connsiteX4" fmla="*/ 327184 w 485775"/>
                  <a:gd name="connsiteY4" fmla="*/ 9741 h 76200"/>
                  <a:gd name="connsiteX5" fmla="*/ 149733 w 485775"/>
                  <a:gd name="connsiteY5" fmla="*/ 46793 h 76200"/>
                  <a:gd name="connsiteX6" fmla="*/ 7144 w 485775"/>
                  <a:gd name="connsiteY6" fmla="*/ 35268 h 76200"/>
                  <a:gd name="connsiteX7" fmla="*/ 7144 w 485775"/>
                  <a:gd name="connsiteY7" fmla="*/ 35268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5775" h="76200">
                    <a:moveTo>
                      <a:pt x="7239" y="35172"/>
                    </a:moveTo>
                    <a:cubicBezTo>
                      <a:pt x="7239" y="35172"/>
                      <a:pt x="98584" y="90227"/>
                      <a:pt x="219456" y="66319"/>
                    </a:cubicBezTo>
                    <a:cubicBezTo>
                      <a:pt x="340328" y="42411"/>
                      <a:pt x="347948" y="29267"/>
                      <a:pt x="428434" y="23838"/>
                    </a:cubicBezTo>
                    <a:lnTo>
                      <a:pt x="482822" y="26028"/>
                    </a:lnTo>
                    <a:cubicBezTo>
                      <a:pt x="482822" y="26028"/>
                      <a:pt x="416433" y="-1213"/>
                      <a:pt x="327184" y="9741"/>
                    </a:cubicBezTo>
                    <a:cubicBezTo>
                      <a:pt x="237934" y="20599"/>
                      <a:pt x="218313" y="40221"/>
                      <a:pt x="149733" y="46793"/>
                    </a:cubicBezTo>
                    <a:cubicBezTo>
                      <a:pt x="81153" y="53365"/>
                      <a:pt x="17050" y="41173"/>
                      <a:pt x="7144" y="35268"/>
                    </a:cubicBezTo>
                    <a:lnTo>
                      <a:pt x="7144" y="35268"/>
                    </a:lnTo>
                    <a:close/>
                  </a:path>
                </a:pathLst>
              </a:custGeom>
              <a:solidFill>
                <a:srgbClr val="ADDEF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9" name="자유형: 도형 488">
                <a:extLst>
                  <a:ext uri="{FF2B5EF4-FFF2-40B4-BE49-F238E27FC236}">
                    <a16:creationId xmlns:a16="http://schemas.microsoft.com/office/drawing/2014/main" id="{D1114DD9-8C15-415F-8DDC-F84A8DB1C367}"/>
                  </a:ext>
                </a:extLst>
              </p:cNvPr>
              <p:cNvSpPr/>
              <p:nvPr/>
            </p:nvSpPr>
            <p:spPr>
              <a:xfrm>
                <a:off x="5491919" y="3766994"/>
                <a:ext cx="533400" cy="76200"/>
              </a:xfrm>
              <a:custGeom>
                <a:avLst/>
                <a:gdLst>
                  <a:gd name="connsiteX0" fmla="*/ 7144 w 533400"/>
                  <a:gd name="connsiteY0" fmla="*/ 32599 h 76200"/>
                  <a:gd name="connsiteX1" fmla="*/ 242888 w 533400"/>
                  <a:gd name="connsiteY1" fmla="*/ 71556 h 76200"/>
                  <a:gd name="connsiteX2" fmla="*/ 382334 w 533400"/>
                  <a:gd name="connsiteY2" fmla="*/ 36504 h 76200"/>
                  <a:gd name="connsiteX3" fmla="*/ 532829 w 533400"/>
                  <a:gd name="connsiteY3" fmla="*/ 24408 h 76200"/>
                  <a:gd name="connsiteX4" fmla="*/ 375285 w 533400"/>
                  <a:gd name="connsiteY4" fmla="*/ 7167 h 76200"/>
                  <a:gd name="connsiteX5" fmla="*/ 183452 w 533400"/>
                  <a:gd name="connsiteY5" fmla="*/ 41838 h 76200"/>
                  <a:gd name="connsiteX6" fmla="*/ 7334 w 533400"/>
                  <a:gd name="connsiteY6" fmla="*/ 32599 h 76200"/>
                  <a:gd name="connsiteX7" fmla="*/ 7334 w 533400"/>
                  <a:gd name="connsiteY7" fmla="*/ 3259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33400" h="76200">
                    <a:moveTo>
                      <a:pt x="7144" y="32599"/>
                    </a:moveTo>
                    <a:cubicBezTo>
                      <a:pt x="7144" y="32599"/>
                      <a:pt x="138494" y="98703"/>
                      <a:pt x="242888" y="71556"/>
                    </a:cubicBezTo>
                    <a:cubicBezTo>
                      <a:pt x="242888" y="71556"/>
                      <a:pt x="340233" y="46315"/>
                      <a:pt x="382334" y="36504"/>
                    </a:cubicBezTo>
                    <a:cubicBezTo>
                      <a:pt x="425291" y="26503"/>
                      <a:pt x="532829" y="24408"/>
                      <a:pt x="532829" y="24408"/>
                    </a:cubicBezTo>
                    <a:cubicBezTo>
                      <a:pt x="532829" y="24408"/>
                      <a:pt x="484632" y="6405"/>
                      <a:pt x="375285" y="7167"/>
                    </a:cubicBezTo>
                    <a:cubicBezTo>
                      <a:pt x="375285" y="7167"/>
                      <a:pt x="323088" y="8596"/>
                      <a:pt x="183452" y="41838"/>
                    </a:cubicBezTo>
                    <a:cubicBezTo>
                      <a:pt x="183452" y="41838"/>
                      <a:pt x="84582" y="62984"/>
                      <a:pt x="7334" y="32599"/>
                    </a:cubicBezTo>
                    <a:lnTo>
                      <a:pt x="7334" y="32599"/>
                    </a:lnTo>
                    <a:close/>
                  </a:path>
                </a:pathLst>
              </a:custGeom>
              <a:solidFill>
                <a:srgbClr val="ADDEF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0" name="자유형: 도형 489">
                <a:extLst>
                  <a:ext uri="{FF2B5EF4-FFF2-40B4-BE49-F238E27FC236}">
                    <a16:creationId xmlns:a16="http://schemas.microsoft.com/office/drawing/2014/main" id="{249840EA-9576-41C6-ABE5-2A789BD1D3C1}"/>
                  </a:ext>
                </a:extLst>
              </p:cNvPr>
              <p:cNvSpPr/>
              <p:nvPr/>
            </p:nvSpPr>
            <p:spPr>
              <a:xfrm>
                <a:off x="5401623" y="3720121"/>
                <a:ext cx="438150" cy="66675"/>
              </a:xfrm>
              <a:custGeom>
                <a:avLst/>
                <a:gdLst>
                  <a:gd name="connsiteX0" fmla="*/ 7144 w 438150"/>
                  <a:gd name="connsiteY0" fmla="*/ 28418 h 66675"/>
                  <a:gd name="connsiteX1" fmla="*/ 153352 w 438150"/>
                  <a:gd name="connsiteY1" fmla="*/ 35371 h 66675"/>
                  <a:gd name="connsiteX2" fmla="*/ 309658 w 438150"/>
                  <a:gd name="connsiteY2" fmla="*/ 7558 h 66675"/>
                  <a:gd name="connsiteX3" fmla="*/ 432054 w 438150"/>
                  <a:gd name="connsiteY3" fmla="*/ 21656 h 66675"/>
                  <a:gd name="connsiteX4" fmla="*/ 313944 w 438150"/>
                  <a:gd name="connsiteY4" fmla="*/ 26704 h 66675"/>
                  <a:gd name="connsiteX5" fmla="*/ 152781 w 438150"/>
                  <a:gd name="connsiteY5" fmla="*/ 61565 h 66675"/>
                  <a:gd name="connsiteX6" fmla="*/ 7144 w 438150"/>
                  <a:gd name="connsiteY6" fmla="*/ 28514 h 66675"/>
                  <a:gd name="connsiteX7" fmla="*/ 7144 w 438150"/>
                  <a:gd name="connsiteY7" fmla="*/ 2851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38150" h="66675">
                    <a:moveTo>
                      <a:pt x="7144" y="28418"/>
                    </a:moveTo>
                    <a:cubicBezTo>
                      <a:pt x="7144" y="28418"/>
                      <a:pt x="84773" y="53850"/>
                      <a:pt x="153352" y="35371"/>
                    </a:cubicBezTo>
                    <a:cubicBezTo>
                      <a:pt x="221933" y="16893"/>
                      <a:pt x="274892" y="4701"/>
                      <a:pt x="309658" y="7558"/>
                    </a:cubicBezTo>
                    <a:cubicBezTo>
                      <a:pt x="344710" y="10416"/>
                      <a:pt x="371856" y="4701"/>
                      <a:pt x="432054" y="21656"/>
                    </a:cubicBezTo>
                    <a:cubicBezTo>
                      <a:pt x="432054" y="21656"/>
                      <a:pt x="372713" y="11464"/>
                      <a:pt x="313944" y="26704"/>
                    </a:cubicBezTo>
                    <a:cubicBezTo>
                      <a:pt x="255175" y="41944"/>
                      <a:pt x="186595" y="63756"/>
                      <a:pt x="152781" y="61565"/>
                    </a:cubicBezTo>
                    <a:cubicBezTo>
                      <a:pt x="119063" y="59374"/>
                      <a:pt x="49816" y="59660"/>
                      <a:pt x="7144" y="28514"/>
                    </a:cubicBezTo>
                    <a:lnTo>
                      <a:pt x="7144" y="28514"/>
                    </a:lnTo>
                    <a:close/>
                  </a:path>
                </a:pathLst>
              </a:custGeom>
              <a:solidFill>
                <a:srgbClr val="ADDEF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1" name="자유형: 도형 490">
                <a:extLst>
                  <a:ext uri="{FF2B5EF4-FFF2-40B4-BE49-F238E27FC236}">
                    <a16:creationId xmlns:a16="http://schemas.microsoft.com/office/drawing/2014/main" id="{F355CF8D-4F41-4109-AD04-C86B5CFC1BB8}"/>
                  </a:ext>
                </a:extLst>
              </p:cNvPr>
              <p:cNvSpPr/>
              <p:nvPr/>
            </p:nvSpPr>
            <p:spPr>
              <a:xfrm>
                <a:off x="5440485" y="3738227"/>
                <a:ext cx="485775" cy="76200"/>
              </a:xfrm>
              <a:custGeom>
                <a:avLst/>
                <a:gdLst>
                  <a:gd name="connsiteX0" fmla="*/ 7239 w 485775"/>
                  <a:gd name="connsiteY0" fmla="*/ 35172 h 76200"/>
                  <a:gd name="connsiteX1" fmla="*/ 219456 w 485775"/>
                  <a:gd name="connsiteY1" fmla="*/ 66319 h 76200"/>
                  <a:gd name="connsiteX2" fmla="*/ 428434 w 485775"/>
                  <a:gd name="connsiteY2" fmla="*/ 23838 h 76200"/>
                  <a:gd name="connsiteX3" fmla="*/ 482822 w 485775"/>
                  <a:gd name="connsiteY3" fmla="*/ 26028 h 76200"/>
                  <a:gd name="connsiteX4" fmla="*/ 327184 w 485775"/>
                  <a:gd name="connsiteY4" fmla="*/ 9741 h 76200"/>
                  <a:gd name="connsiteX5" fmla="*/ 149733 w 485775"/>
                  <a:gd name="connsiteY5" fmla="*/ 46793 h 76200"/>
                  <a:gd name="connsiteX6" fmla="*/ 7144 w 485775"/>
                  <a:gd name="connsiteY6" fmla="*/ 35268 h 76200"/>
                  <a:gd name="connsiteX7" fmla="*/ 7144 w 485775"/>
                  <a:gd name="connsiteY7" fmla="*/ 35268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5775" h="76200">
                    <a:moveTo>
                      <a:pt x="7239" y="35172"/>
                    </a:moveTo>
                    <a:cubicBezTo>
                      <a:pt x="7239" y="35172"/>
                      <a:pt x="98584" y="90227"/>
                      <a:pt x="219456" y="66319"/>
                    </a:cubicBezTo>
                    <a:cubicBezTo>
                      <a:pt x="340328" y="42411"/>
                      <a:pt x="347948" y="29267"/>
                      <a:pt x="428434" y="23838"/>
                    </a:cubicBezTo>
                    <a:lnTo>
                      <a:pt x="482822" y="26028"/>
                    </a:lnTo>
                    <a:cubicBezTo>
                      <a:pt x="482822" y="26028"/>
                      <a:pt x="416433" y="-1213"/>
                      <a:pt x="327184" y="9741"/>
                    </a:cubicBezTo>
                    <a:cubicBezTo>
                      <a:pt x="237934" y="20599"/>
                      <a:pt x="218313" y="40221"/>
                      <a:pt x="149733" y="46793"/>
                    </a:cubicBezTo>
                    <a:cubicBezTo>
                      <a:pt x="81153" y="53365"/>
                      <a:pt x="17050" y="41173"/>
                      <a:pt x="7144" y="35268"/>
                    </a:cubicBezTo>
                    <a:lnTo>
                      <a:pt x="7144" y="35268"/>
                    </a:lnTo>
                    <a:close/>
                  </a:path>
                </a:pathLst>
              </a:custGeom>
              <a:solidFill>
                <a:srgbClr val="ADDEF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2" name="자유형: 도형 491">
                <a:extLst>
                  <a:ext uri="{FF2B5EF4-FFF2-40B4-BE49-F238E27FC236}">
                    <a16:creationId xmlns:a16="http://schemas.microsoft.com/office/drawing/2014/main" id="{DC95DADE-4180-4554-8F45-93A3FB4676FD}"/>
                  </a:ext>
                </a:extLst>
              </p:cNvPr>
              <p:cNvSpPr/>
              <p:nvPr/>
            </p:nvSpPr>
            <p:spPr>
              <a:xfrm>
                <a:off x="5907400" y="3678149"/>
                <a:ext cx="38100" cy="19050"/>
              </a:xfrm>
              <a:custGeom>
                <a:avLst/>
                <a:gdLst>
                  <a:gd name="connsiteX0" fmla="*/ 7144 w 38100"/>
                  <a:gd name="connsiteY0" fmla="*/ 7144 h 19050"/>
                  <a:gd name="connsiteX1" fmla="*/ 39624 w 38100"/>
                  <a:gd name="connsiteY1" fmla="*/ 7144 h 19050"/>
                  <a:gd name="connsiteX2" fmla="*/ 39624 w 38100"/>
                  <a:gd name="connsiteY2" fmla="*/ 17240 h 19050"/>
                  <a:gd name="connsiteX3" fmla="*/ 7144 w 38100"/>
                  <a:gd name="connsiteY3" fmla="*/ 17240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19050">
                    <a:moveTo>
                      <a:pt x="7144" y="7144"/>
                    </a:moveTo>
                    <a:lnTo>
                      <a:pt x="39624" y="7144"/>
                    </a:lnTo>
                    <a:lnTo>
                      <a:pt x="39624" y="17240"/>
                    </a:lnTo>
                    <a:lnTo>
                      <a:pt x="7144" y="17240"/>
                    </a:lnTo>
                    <a:close/>
                  </a:path>
                </a:pathLst>
              </a:custGeom>
              <a:solidFill>
                <a:srgbClr val="F398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3" name="자유형: 도형 492">
                <a:extLst>
                  <a:ext uri="{FF2B5EF4-FFF2-40B4-BE49-F238E27FC236}">
                    <a16:creationId xmlns:a16="http://schemas.microsoft.com/office/drawing/2014/main" id="{F1EE873B-C593-436F-A843-66E0C8158558}"/>
                  </a:ext>
                </a:extLst>
              </p:cNvPr>
              <p:cNvSpPr/>
              <p:nvPr/>
            </p:nvSpPr>
            <p:spPr>
              <a:xfrm>
                <a:off x="5918640" y="3666910"/>
                <a:ext cx="19050" cy="38100"/>
              </a:xfrm>
              <a:custGeom>
                <a:avLst/>
                <a:gdLst>
                  <a:gd name="connsiteX0" fmla="*/ 7144 w 19050"/>
                  <a:gd name="connsiteY0" fmla="*/ 7144 h 38100"/>
                  <a:gd name="connsiteX1" fmla="*/ 17240 w 19050"/>
                  <a:gd name="connsiteY1" fmla="*/ 7144 h 38100"/>
                  <a:gd name="connsiteX2" fmla="*/ 17240 w 19050"/>
                  <a:gd name="connsiteY2" fmla="*/ 39624 h 38100"/>
                  <a:gd name="connsiteX3" fmla="*/ 7144 w 19050"/>
                  <a:gd name="connsiteY3" fmla="*/ 3962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38100">
                    <a:moveTo>
                      <a:pt x="7144" y="7144"/>
                    </a:moveTo>
                    <a:lnTo>
                      <a:pt x="17240" y="7144"/>
                    </a:lnTo>
                    <a:lnTo>
                      <a:pt x="17240" y="39624"/>
                    </a:lnTo>
                    <a:lnTo>
                      <a:pt x="7144" y="39624"/>
                    </a:lnTo>
                    <a:close/>
                  </a:path>
                </a:pathLst>
              </a:custGeom>
              <a:solidFill>
                <a:srgbClr val="F398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4" name="자유형: 도형 493">
                <a:extLst>
                  <a:ext uri="{FF2B5EF4-FFF2-40B4-BE49-F238E27FC236}">
                    <a16:creationId xmlns:a16="http://schemas.microsoft.com/office/drawing/2014/main" id="{F8F63A0D-D58B-4D73-9A06-D25068B0D18B}"/>
                  </a:ext>
                </a:extLst>
              </p:cNvPr>
              <p:cNvSpPr/>
              <p:nvPr/>
            </p:nvSpPr>
            <p:spPr>
              <a:xfrm>
                <a:off x="5542593" y="3689389"/>
                <a:ext cx="85725" cy="85725"/>
              </a:xfrm>
              <a:custGeom>
                <a:avLst/>
                <a:gdLst>
                  <a:gd name="connsiteX0" fmla="*/ 7334 w 85725"/>
                  <a:gd name="connsiteY0" fmla="*/ 7144 h 85725"/>
                  <a:gd name="connsiteX1" fmla="*/ 29527 w 85725"/>
                  <a:gd name="connsiteY1" fmla="*/ 7144 h 85725"/>
                  <a:gd name="connsiteX2" fmla="*/ 44958 w 85725"/>
                  <a:gd name="connsiteY2" fmla="*/ 64960 h 85725"/>
                  <a:gd name="connsiteX3" fmla="*/ 60198 w 85725"/>
                  <a:gd name="connsiteY3" fmla="*/ 7144 h 85725"/>
                  <a:gd name="connsiteX4" fmla="*/ 81725 w 85725"/>
                  <a:gd name="connsiteY4" fmla="*/ 7144 h 85725"/>
                  <a:gd name="connsiteX5" fmla="*/ 56197 w 85725"/>
                  <a:gd name="connsiteY5" fmla="*/ 87439 h 85725"/>
                  <a:gd name="connsiteX6" fmla="*/ 33147 w 85725"/>
                  <a:gd name="connsiteY6" fmla="*/ 87439 h 85725"/>
                  <a:gd name="connsiteX7" fmla="*/ 7144 w 85725"/>
                  <a:gd name="connsiteY7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5725" h="85725">
                    <a:moveTo>
                      <a:pt x="7334" y="7144"/>
                    </a:moveTo>
                    <a:lnTo>
                      <a:pt x="29527" y="7144"/>
                    </a:lnTo>
                    <a:lnTo>
                      <a:pt x="44958" y="64960"/>
                    </a:lnTo>
                    <a:lnTo>
                      <a:pt x="60198" y="7144"/>
                    </a:lnTo>
                    <a:lnTo>
                      <a:pt x="81725" y="7144"/>
                    </a:lnTo>
                    <a:lnTo>
                      <a:pt x="56197" y="87439"/>
                    </a:lnTo>
                    <a:lnTo>
                      <a:pt x="33147" y="87439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5" name="자유형: 도형 494">
                <a:extLst>
                  <a:ext uri="{FF2B5EF4-FFF2-40B4-BE49-F238E27FC236}">
                    <a16:creationId xmlns:a16="http://schemas.microsoft.com/office/drawing/2014/main" id="{D6F06A11-CCC0-440D-A85A-7A6325018F49}"/>
                  </a:ext>
                </a:extLst>
              </p:cNvPr>
              <p:cNvSpPr/>
              <p:nvPr/>
            </p:nvSpPr>
            <p:spPr>
              <a:xfrm>
                <a:off x="5624698" y="3689389"/>
                <a:ext cx="28575" cy="85725"/>
              </a:xfrm>
              <a:custGeom>
                <a:avLst/>
                <a:gdLst>
                  <a:gd name="connsiteX0" fmla="*/ 7144 w 28575"/>
                  <a:gd name="connsiteY0" fmla="*/ 7144 h 85725"/>
                  <a:gd name="connsiteX1" fmla="*/ 28480 w 28575"/>
                  <a:gd name="connsiteY1" fmla="*/ 7144 h 85725"/>
                  <a:gd name="connsiteX2" fmla="*/ 28480 w 28575"/>
                  <a:gd name="connsiteY2" fmla="*/ 87439 h 85725"/>
                  <a:gd name="connsiteX3" fmla="*/ 7144 w 28575"/>
                  <a:gd name="connsiteY3" fmla="*/ 87439 h 85725"/>
                  <a:gd name="connsiteX4" fmla="*/ 7144 w 28575"/>
                  <a:gd name="connsiteY4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85725">
                    <a:moveTo>
                      <a:pt x="7144" y="7144"/>
                    </a:moveTo>
                    <a:lnTo>
                      <a:pt x="28480" y="7144"/>
                    </a:lnTo>
                    <a:lnTo>
                      <a:pt x="28480" y="87439"/>
                    </a:lnTo>
                    <a:lnTo>
                      <a:pt x="7144" y="87439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6" name="자유형: 도형 495">
                <a:extLst>
                  <a:ext uri="{FF2B5EF4-FFF2-40B4-BE49-F238E27FC236}">
                    <a16:creationId xmlns:a16="http://schemas.microsoft.com/office/drawing/2014/main" id="{1C3D1A54-DD58-475B-9442-F6AB378C011D}"/>
                  </a:ext>
                </a:extLst>
              </p:cNvPr>
              <p:cNvSpPr/>
              <p:nvPr/>
            </p:nvSpPr>
            <p:spPr>
              <a:xfrm>
                <a:off x="5653368" y="3687865"/>
                <a:ext cx="76200" cy="95250"/>
              </a:xfrm>
              <a:custGeom>
                <a:avLst/>
                <a:gdLst>
                  <a:gd name="connsiteX0" fmla="*/ 7144 w 76200"/>
                  <a:gd name="connsiteY0" fmla="*/ 62293 h 95250"/>
                  <a:gd name="connsiteX1" fmla="*/ 27432 w 76200"/>
                  <a:gd name="connsiteY1" fmla="*/ 60770 h 95250"/>
                  <a:gd name="connsiteX2" fmla="*/ 30099 w 76200"/>
                  <a:gd name="connsiteY2" fmla="*/ 69533 h 95250"/>
                  <a:gd name="connsiteX3" fmla="*/ 39529 w 76200"/>
                  <a:gd name="connsiteY3" fmla="*/ 74390 h 95250"/>
                  <a:gd name="connsiteX4" fmla="*/ 46577 w 76200"/>
                  <a:gd name="connsiteY4" fmla="*/ 71914 h 95250"/>
                  <a:gd name="connsiteX5" fmla="*/ 49054 w 76200"/>
                  <a:gd name="connsiteY5" fmla="*/ 66104 h 95250"/>
                  <a:gd name="connsiteX6" fmla="*/ 46673 w 76200"/>
                  <a:gd name="connsiteY6" fmla="*/ 60484 h 95250"/>
                  <a:gd name="connsiteX7" fmla="*/ 35814 w 76200"/>
                  <a:gd name="connsiteY7" fmla="*/ 55817 h 95250"/>
                  <a:gd name="connsiteX8" fmla="*/ 15812 w 76200"/>
                  <a:gd name="connsiteY8" fmla="*/ 46101 h 95250"/>
                  <a:gd name="connsiteX9" fmla="*/ 9811 w 76200"/>
                  <a:gd name="connsiteY9" fmla="*/ 30671 h 95250"/>
                  <a:gd name="connsiteX10" fmla="*/ 12859 w 76200"/>
                  <a:gd name="connsiteY10" fmla="*/ 18955 h 95250"/>
                  <a:gd name="connsiteX11" fmla="*/ 22098 w 76200"/>
                  <a:gd name="connsiteY11" fmla="*/ 10287 h 95250"/>
                  <a:gd name="connsiteX12" fmla="*/ 39053 w 76200"/>
                  <a:gd name="connsiteY12" fmla="*/ 7144 h 95250"/>
                  <a:gd name="connsiteX13" fmla="*/ 59150 w 76200"/>
                  <a:gd name="connsiteY13" fmla="*/ 12859 h 95250"/>
                  <a:gd name="connsiteX14" fmla="*/ 67437 w 76200"/>
                  <a:gd name="connsiteY14" fmla="*/ 31051 h 95250"/>
                  <a:gd name="connsiteX15" fmla="*/ 47435 w 76200"/>
                  <a:gd name="connsiteY15" fmla="*/ 32385 h 95250"/>
                  <a:gd name="connsiteX16" fmla="*/ 44101 w 76200"/>
                  <a:gd name="connsiteY16" fmla="*/ 24479 h 95250"/>
                  <a:gd name="connsiteX17" fmla="*/ 37052 w 76200"/>
                  <a:gd name="connsiteY17" fmla="*/ 22003 h 95250"/>
                  <a:gd name="connsiteX18" fmla="*/ 31433 w 76200"/>
                  <a:gd name="connsiteY18" fmla="*/ 23813 h 95250"/>
                  <a:gd name="connsiteX19" fmla="*/ 29528 w 76200"/>
                  <a:gd name="connsiteY19" fmla="*/ 28289 h 95250"/>
                  <a:gd name="connsiteX20" fmla="*/ 31052 w 76200"/>
                  <a:gd name="connsiteY20" fmla="*/ 31718 h 95250"/>
                  <a:gd name="connsiteX21" fmla="*/ 38195 w 76200"/>
                  <a:gd name="connsiteY21" fmla="*/ 34671 h 95250"/>
                  <a:gd name="connsiteX22" fmla="*/ 58198 w 76200"/>
                  <a:gd name="connsiteY22" fmla="*/ 41720 h 95250"/>
                  <a:gd name="connsiteX23" fmla="*/ 66961 w 76200"/>
                  <a:gd name="connsiteY23" fmla="*/ 50578 h 95250"/>
                  <a:gd name="connsiteX24" fmla="*/ 69723 w 76200"/>
                  <a:gd name="connsiteY24" fmla="*/ 62484 h 95250"/>
                  <a:gd name="connsiteX25" fmla="*/ 66104 w 76200"/>
                  <a:gd name="connsiteY25" fmla="*/ 76676 h 95250"/>
                  <a:gd name="connsiteX26" fmla="*/ 55912 w 76200"/>
                  <a:gd name="connsiteY26" fmla="*/ 86582 h 95250"/>
                  <a:gd name="connsiteX27" fmla="*/ 39338 w 76200"/>
                  <a:gd name="connsiteY27" fmla="*/ 89916 h 95250"/>
                  <a:gd name="connsiteX28" fmla="*/ 15050 w 76200"/>
                  <a:gd name="connsiteY28" fmla="*/ 82010 h 95250"/>
                  <a:gd name="connsiteX29" fmla="*/ 7334 w 76200"/>
                  <a:gd name="connsiteY29" fmla="*/ 62008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76200" h="95250">
                    <a:moveTo>
                      <a:pt x="7144" y="62293"/>
                    </a:moveTo>
                    <a:lnTo>
                      <a:pt x="27432" y="60770"/>
                    </a:lnTo>
                    <a:cubicBezTo>
                      <a:pt x="27908" y="64579"/>
                      <a:pt x="28766" y="67532"/>
                      <a:pt x="30099" y="69533"/>
                    </a:cubicBezTo>
                    <a:cubicBezTo>
                      <a:pt x="32290" y="72771"/>
                      <a:pt x="35433" y="74390"/>
                      <a:pt x="39529" y="74390"/>
                    </a:cubicBezTo>
                    <a:cubicBezTo>
                      <a:pt x="42577" y="74390"/>
                      <a:pt x="44958" y="73533"/>
                      <a:pt x="46577" y="71914"/>
                    </a:cubicBezTo>
                    <a:cubicBezTo>
                      <a:pt x="48197" y="70295"/>
                      <a:pt x="49054" y="68294"/>
                      <a:pt x="49054" y="66104"/>
                    </a:cubicBezTo>
                    <a:cubicBezTo>
                      <a:pt x="49054" y="63913"/>
                      <a:pt x="48292" y="62198"/>
                      <a:pt x="46673" y="60484"/>
                    </a:cubicBezTo>
                    <a:cubicBezTo>
                      <a:pt x="45149" y="58864"/>
                      <a:pt x="41529" y="57245"/>
                      <a:pt x="35814" y="55817"/>
                    </a:cubicBezTo>
                    <a:cubicBezTo>
                      <a:pt x="26480" y="53340"/>
                      <a:pt x="19812" y="50101"/>
                      <a:pt x="15812" y="46101"/>
                    </a:cubicBezTo>
                    <a:cubicBezTo>
                      <a:pt x="11811" y="42100"/>
                      <a:pt x="9811" y="36862"/>
                      <a:pt x="9811" y="30671"/>
                    </a:cubicBezTo>
                    <a:cubicBezTo>
                      <a:pt x="9811" y="26575"/>
                      <a:pt x="10858" y="22670"/>
                      <a:pt x="12859" y="18955"/>
                    </a:cubicBezTo>
                    <a:cubicBezTo>
                      <a:pt x="14954" y="15335"/>
                      <a:pt x="18002" y="12383"/>
                      <a:pt x="22098" y="10287"/>
                    </a:cubicBezTo>
                    <a:cubicBezTo>
                      <a:pt x="26194" y="8192"/>
                      <a:pt x="31909" y="7144"/>
                      <a:pt x="39053" y="7144"/>
                    </a:cubicBezTo>
                    <a:cubicBezTo>
                      <a:pt x="47816" y="7144"/>
                      <a:pt x="54483" y="9049"/>
                      <a:pt x="59150" y="12859"/>
                    </a:cubicBezTo>
                    <a:cubicBezTo>
                      <a:pt x="63722" y="16669"/>
                      <a:pt x="66485" y="22765"/>
                      <a:pt x="67437" y="31051"/>
                    </a:cubicBezTo>
                    <a:lnTo>
                      <a:pt x="47435" y="32385"/>
                    </a:lnTo>
                    <a:cubicBezTo>
                      <a:pt x="46958" y="28766"/>
                      <a:pt x="45815" y="26098"/>
                      <a:pt x="44101" y="24479"/>
                    </a:cubicBezTo>
                    <a:cubicBezTo>
                      <a:pt x="42386" y="22860"/>
                      <a:pt x="40005" y="22003"/>
                      <a:pt x="37052" y="22003"/>
                    </a:cubicBezTo>
                    <a:cubicBezTo>
                      <a:pt x="34576" y="22003"/>
                      <a:pt x="32766" y="22574"/>
                      <a:pt x="31433" y="23813"/>
                    </a:cubicBezTo>
                    <a:cubicBezTo>
                      <a:pt x="30194" y="25051"/>
                      <a:pt x="29528" y="26575"/>
                      <a:pt x="29528" y="28289"/>
                    </a:cubicBezTo>
                    <a:cubicBezTo>
                      <a:pt x="29528" y="29527"/>
                      <a:pt x="30004" y="30671"/>
                      <a:pt x="31052" y="31718"/>
                    </a:cubicBezTo>
                    <a:cubicBezTo>
                      <a:pt x="32004" y="32766"/>
                      <a:pt x="34385" y="33718"/>
                      <a:pt x="38195" y="34671"/>
                    </a:cubicBezTo>
                    <a:cubicBezTo>
                      <a:pt x="47530" y="36957"/>
                      <a:pt x="54197" y="39338"/>
                      <a:pt x="58198" y="41720"/>
                    </a:cubicBezTo>
                    <a:cubicBezTo>
                      <a:pt x="62198" y="44101"/>
                      <a:pt x="65151" y="47054"/>
                      <a:pt x="66961" y="50578"/>
                    </a:cubicBezTo>
                    <a:cubicBezTo>
                      <a:pt x="68771" y="54102"/>
                      <a:pt x="69723" y="58102"/>
                      <a:pt x="69723" y="62484"/>
                    </a:cubicBezTo>
                    <a:cubicBezTo>
                      <a:pt x="69723" y="67627"/>
                      <a:pt x="68485" y="72390"/>
                      <a:pt x="66104" y="76676"/>
                    </a:cubicBezTo>
                    <a:cubicBezTo>
                      <a:pt x="63722" y="81058"/>
                      <a:pt x="60293" y="84296"/>
                      <a:pt x="55912" y="86582"/>
                    </a:cubicBezTo>
                    <a:cubicBezTo>
                      <a:pt x="51530" y="88868"/>
                      <a:pt x="46006" y="89916"/>
                      <a:pt x="39338" y="89916"/>
                    </a:cubicBezTo>
                    <a:cubicBezTo>
                      <a:pt x="27623" y="89916"/>
                      <a:pt x="19526" y="87249"/>
                      <a:pt x="15050" y="82010"/>
                    </a:cubicBezTo>
                    <a:cubicBezTo>
                      <a:pt x="10573" y="76771"/>
                      <a:pt x="8001" y="70104"/>
                      <a:pt x="7334" y="62008"/>
                    </a:cubicBez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7" name="자유형: 도형 496">
                <a:extLst>
                  <a:ext uri="{FF2B5EF4-FFF2-40B4-BE49-F238E27FC236}">
                    <a16:creationId xmlns:a16="http://schemas.microsoft.com/office/drawing/2014/main" id="{30705E20-F7A7-42CE-B419-FE5A7C35D185}"/>
                  </a:ext>
                </a:extLst>
              </p:cNvPr>
              <p:cNvSpPr/>
              <p:nvPr/>
            </p:nvSpPr>
            <p:spPr>
              <a:xfrm>
                <a:off x="5723186" y="3689389"/>
                <a:ext cx="28575" cy="85725"/>
              </a:xfrm>
              <a:custGeom>
                <a:avLst/>
                <a:gdLst>
                  <a:gd name="connsiteX0" fmla="*/ 7144 w 28575"/>
                  <a:gd name="connsiteY0" fmla="*/ 7144 h 85725"/>
                  <a:gd name="connsiteX1" fmla="*/ 28480 w 28575"/>
                  <a:gd name="connsiteY1" fmla="*/ 7144 h 85725"/>
                  <a:gd name="connsiteX2" fmla="*/ 28480 w 28575"/>
                  <a:gd name="connsiteY2" fmla="*/ 87439 h 85725"/>
                  <a:gd name="connsiteX3" fmla="*/ 7144 w 28575"/>
                  <a:gd name="connsiteY3" fmla="*/ 87439 h 85725"/>
                  <a:gd name="connsiteX4" fmla="*/ 7144 w 28575"/>
                  <a:gd name="connsiteY4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85725">
                    <a:moveTo>
                      <a:pt x="7144" y="7144"/>
                    </a:moveTo>
                    <a:lnTo>
                      <a:pt x="28480" y="7144"/>
                    </a:lnTo>
                    <a:lnTo>
                      <a:pt x="28480" y="87439"/>
                    </a:lnTo>
                    <a:lnTo>
                      <a:pt x="7144" y="87439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8" name="자유형: 도형 497">
                <a:extLst>
                  <a:ext uri="{FF2B5EF4-FFF2-40B4-BE49-F238E27FC236}">
                    <a16:creationId xmlns:a16="http://schemas.microsoft.com/office/drawing/2014/main" id="{72E001EE-7C46-4925-81D9-4825846D4CE9}"/>
                  </a:ext>
                </a:extLst>
              </p:cNvPr>
              <p:cNvSpPr/>
              <p:nvPr/>
            </p:nvSpPr>
            <p:spPr>
              <a:xfrm>
                <a:off x="5753095" y="3687960"/>
                <a:ext cx="76200" cy="95250"/>
              </a:xfrm>
              <a:custGeom>
                <a:avLst/>
                <a:gdLst>
                  <a:gd name="connsiteX0" fmla="*/ 7144 w 76200"/>
                  <a:gd name="connsiteY0" fmla="*/ 48673 h 95250"/>
                  <a:gd name="connsiteX1" fmla="*/ 16478 w 76200"/>
                  <a:gd name="connsiteY1" fmla="*/ 18098 h 95250"/>
                  <a:gd name="connsiteX2" fmla="*/ 42577 w 76200"/>
                  <a:gd name="connsiteY2" fmla="*/ 7144 h 95250"/>
                  <a:gd name="connsiteX3" fmla="*/ 69056 w 76200"/>
                  <a:gd name="connsiteY3" fmla="*/ 17907 h 95250"/>
                  <a:gd name="connsiteX4" fmla="*/ 78391 w 76200"/>
                  <a:gd name="connsiteY4" fmla="*/ 48006 h 95250"/>
                  <a:gd name="connsiteX5" fmla="*/ 74295 w 76200"/>
                  <a:gd name="connsiteY5" fmla="*/ 71057 h 95250"/>
                  <a:gd name="connsiteX6" fmla="*/ 62579 w 76200"/>
                  <a:gd name="connsiteY6" fmla="*/ 85058 h 95250"/>
                  <a:gd name="connsiteX7" fmla="*/ 43529 w 76200"/>
                  <a:gd name="connsiteY7" fmla="*/ 90011 h 95250"/>
                  <a:gd name="connsiteX8" fmla="*/ 24194 w 76200"/>
                  <a:gd name="connsiteY8" fmla="*/ 85725 h 95250"/>
                  <a:gd name="connsiteX9" fmla="*/ 11811 w 76200"/>
                  <a:gd name="connsiteY9" fmla="*/ 72009 h 95250"/>
                  <a:gd name="connsiteX10" fmla="*/ 7144 w 76200"/>
                  <a:gd name="connsiteY10" fmla="*/ 48578 h 95250"/>
                  <a:gd name="connsiteX11" fmla="*/ 28480 w 76200"/>
                  <a:gd name="connsiteY11" fmla="*/ 48768 h 95250"/>
                  <a:gd name="connsiteX12" fmla="*/ 32290 w 76200"/>
                  <a:gd name="connsiteY12" fmla="*/ 66199 h 95250"/>
                  <a:gd name="connsiteX13" fmla="*/ 42863 w 76200"/>
                  <a:gd name="connsiteY13" fmla="*/ 71533 h 95250"/>
                  <a:gd name="connsiteX14" fmla="*/ 53435 w 76200"/>
                  <a:gd name="connsiteY14" fmla="*/ 66294 h 95250"/>
                  <a:gd name="connsiteX15" fmla="*/ 57150 w 76200"/>
                  <a:gd name="connsiteY15" fmla="*/ 47625 h 95250"/>
                  <a:gd name="connsiteX16" fmla="*/ 53245 w 76200"/>
                  <a:gd name="connsiteY16" fmla="*/ 31147 h 95250"/>
                  <a:gd name="connsiteX17" fmla="*/ 42577 w 76200"/>
                  <a:gd name="connsiteY17" fmla="*/ 25908 h 95250"/>
                  <a:gd name="connsiteX18" fmla="*/ 32290 w 76200"/>
                  <a:gd name="connsiteY18" fmla="*/ 31242 h 95250"/>
                  <a:gd name="connsiteX19" fmla="*/ 28385 w 76200"/>
                  <a:gd name="connsiteY19" fmla="*/ 48768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76200" h="95250">
                    <a:moveTo>
                      <a:pt x="7144" y="48673"/>
                    </a:moveTo>
                    <a:cubicBezTo>
                      <a:pt x="7144" y="35624"/>
                      <a:pt x="10287" y="25432"/>
                      <a:pt x="16478" y="18098"/>
                    </a:cubicBezTo>
                    <a:cubicBezTo>
                      <a:pt x="22765" y="10763"/>
                      <a:pt x="31433" y="7144"/>
                      <a:pt x="42577" y="7144"/>
                    </a:cubicBezTo>
                    <a:cubicBezTo>
                      <a:pt x="53721" y="7144"/>
                      <a:pt x="62865" y="10763"/>
                      <a:pt x="69056" y="17907"/>
                    </a:cubicBezTo>
                    <a:cubicBezTo>
                      <a:pt x="75248" y="25051"/>
                      <a:pt x="78391" y="35147"/>
                      <a:pt x="78391" y="48006"/>
                    </a:cubicBezTo>
                    <a:cubicBezTo>
                      <a:pt x="78391" y="57341"/>
                      <a:pt x="77057" y="65056"/>
                      <a:pt x="74295" y="71057"/>
                    </a:cubicBezTo>
                    <a:cubicBezTo>
                      <a:pt x="71628" y="77057"/>
                      <a:pt x="67723" y="81725"/>
                      <a:pt x="62579" y="85058"/>
                    </a:cubicBezTo>
                    <a:cubicBezTo>
                      <a:pt x="57436" y="88392"/>
                      <a:pt x="51054" y="90011"/>
                      <a:pt x="43529" y="90011"/>
                    </a:cubicBezTo>
                    <a:cubicBezTo>
                      <a:pt x="36004" y="90011"/>
                      <a:pt x="29337" y="88583"/>
                      <a:pt x="24194" y="85725"/>
                    </a:cubicBezTo>
                    <a:cubicBezTo>
                      <a:pt x="19145" y="82867"/>
                      <a:pt x="14954" y="78296"/>
                      <a:pt x="11811" y="72009"/>
                    </a:cubicBezTo>
                    <a:cubicBezTo>
                      <a:pt x="8668" y="65818"/>
                      <a:pt x="7144" y="58007"/>
                      <a:pt x="7144" y="48578"/>
                    </a:cubicBezTo>
                    <a:close/>
                    <a:moveTo>
                      <a:pt x="28480" y="48768"/>
                    </a:moveTo>
                    <a:cubicBezTo>
                      <a:pt x="28480" y="56864"/>
                      <a:pt x="29813" y="62675"/>
                      <a:pt x="32290" y="66199"/>
                    </a:cubicBezTo>
                    <a:cubicBezTo>
                      <a:pt x="34862" y="69723"/>
                      <a:pt x="38386" y="71533"/>
                      <a:pt x="42863" y="71533"/>
                    </a:cubicBezTo>
                    <a:cubicBezTo>
                      <a:pt x="47339" y="71533"/>
                      <a:pt x="50959" y="69818"/>
                      <a:pt x="53435" y="66294"/>
                    </a:cubicBezTo>
                    <a:cubicBezTo>
                      <a:pt x="55912" y="62865"/>
                      <a:pt x="57150" y="56674"/>
                      <a:pt x="57150" y="47625"/>
                    </a:cubicBezTo>
                    <a:cubicBezTo>
                      <a:pt x="57150" y="40100"/>
                      <a:pt x="55817" y="34576"/>
                      <a:pt x="53245" y="31147"/>
                    </a:cubicBezTo>
                    <a:cubicBezTo>
                      <a:pt x="50673" y="27623"/>
                      <a:pt x="47149" y="25908"/>
                      <a:pt x="42577" y="25908"/>
                    </a:cubicBezTo>
                    <a:cubicBezTo>
                      <a:pt x="38291" y="25908"/>
                      <a:pt x="34862" y="27623"/>
                      <a:pt x="32290" y="31242"/>
                    </a:cubicBezTo>
                    <a:cubicBezTo>
                      <a:pt x="29718" y="34766"/>
                      <a:pt x="28385" y="40672"/>
                      <a:pt x="28385" y="48768"/>
                    </a:cubicBez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99" name="자유형: 도형 498">
                <a:extLst>
                  <a:ext uri="{FF2B5EF4-FFF2-40B4-BE49-F238E27FC236}">
                    <a16:creationId xmlns:a16="http://schemas.microsoft.com/office/drawing/2014/main" id="{8D623A70-629C-49DF-B2BD-B2840176B3C1}"/>
                  </a:ext>
                </a:extLst>
              </p:cNvPr>
              <p:cNvSpPr/>
              <p:nvPr/>
            </p:nvSpPr>
            <p:spPr>
              <a:xfrm>
                <a:off x="5831772" y="3689389"/>
                <a:ext cx="76200" cy="85725"/>
              </a:xfrm>
              <a:custGeom>
                <a:avLst/>
                <a:gdLst>
                  <a:gd name="connsiteX0" fmla="*/ 7144 w 76200"/>
                  <a:gd name="connsiteY0" fmla="*/ 7144 h 85725"/>
                  <a:gd name="connsiteX1" fmla="*/ 26956 w 76200"/>
                  <a:gd name="connsiteY1" fmla="*/ 7144 h 85725"/>
                  <a:gd name="connsiteX2" fmla="*/ 52959 w 76200"/>
                  <a:gd name="connsiteY2" fmla="*/ 51625 h 85725"/>
                  <a:gd name="connsiteX3" fmla="*/ 52959 w 76200"/>
                  <a:gd name="connsiteY3" fmla="*/ 7144 h 85725"/>
                  <a:gd name="connsiteX4" fmla="*/ 72961 w 76200"/>
                  <a:gd name="connsiteY4" fmla="*/ 7144 h 85725"/>
                  <a:gd name="connsiteX5" fmla="*/ 72961 w 76200"/>
                  <a:gd name="connsiteY5" fmla="*/ 87439 h 85725"/>
                  <a:gd name="connsiteX6" fmla="*/ 52959 w 76200"/>
                  <a:gd name="connsiteY6" fmla="*/ 87439 h 85725"/>
                  <a:gd name="connsiteX7" fmla="*/ 27146 w 76200"/>
                  <a:gd name="connsiteY7" fmla="*/ 43243 h 85725"/>
                  <a:gd name="connsiteX8" fmla="*/ 27146 w 76200"/>
                  <a:gd name="connsiteY8" fmla="*/ 87439 h 85725"/>
                  <a:gd name="connsiteX9" fmla="*/ 7144 w 76200"/>
                  <a:gd name="connsiteY9" fmla="*/ 87439 h 85725"/>
                  <a:gd name="connsiteX10" fmla="*/ 7144 w 76200"/>
                  <a:gd name="connsiteY10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6200" h="85725">
                    <a:moveTo>
                      <a:pt x="7144" y="7144"/>
                    </a:moveTo>
                    <a:lnTo>
                      <a:pt x="26956" y="7144"/>
                    </a:lnTo>
                    <a:lnTo>
                      <a:pt x="52959" y="51625"/>
                    </a:lnTo>
                    <a:lnTo>
                      <a:pt x="52959" y="7144"/>
                    </a:lnTo>
                    <a:lnTo>
                      <a:pt x="72961" y="7144"/>
                    </a:lnTo>
                    <a:lnTo>
                      <a:pt x="72961" y="87439"/>
                    </a:lnTo>
                    <a:lnTo>
                      <a:pt x="52959" y="87439"/>
                    </a:lnTo>
                    <a:lnTo>
                      <a:pt x="27146" y="43243"/>
                    </a:lnTo>
                    <a:lnTo>
                      <a:pt x="27146" y="87439"/>
                    </a:lnTo>
                    <a:lnTo>
                      <a:pt x="7144" y="87439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0" name="자유형: 도형 499">
                <a:extLst>
                  <a:ext uri="{FF2B5EF4-FFF2-40B4-BE49-F238E27FC236}">
                    <a16:creationId xmlns:a16="http://schemas.microsoft.com/office/drawing/2014/main" id="{12EB3B03-5876-41C7-9E28-1719419CFD0D}"/>
                  </a:ext>
                </a:extLst>
              </p:cNvPr>
              <p:cNvSpPr/>
              <p:nvPr/>
            </p:nvSpPr>
            <p:spPr>
              <a:xfrm>
                <a:off x="5620507" y="3785401"/>
                <a:ext cx="28575" cy="28575"/>
              </a:xfrm>
              <a:custGeom>
                <a:avLst/>
                <a:gdLst>
                  <a:gd name="connsiteX0" fmla="*/ 24098 w 28575"/>
                  <a:gd name="connsiteY0" fmla="*/ 7144 h 28575"/>
                  <a:gd name="connsiteX1" fmla="*/ 17336 w 28575"/>
                  <a:gd name="connsiteY1" fmla="*/ 24956 h 28575"/>
                  <a:gd name="connsiteX2" fmla="*/ 13621 w 28575"/>
                  <a:gd name="connsiteY2" fmla="*/ 24956 h 28575"/>
                  <a:gd name="connsiteX3" fmla="*/ 7144 w 28575"/>
                  <a:gd name="connsiteY3" fmla="*/ 7144 h 28575"/>
                  <a:gd name="connsiteX4" fmla="*/ 12002 w 28575"/>
                  <a:gd name="connsiteY4" fmla="*/ 7144 h 28575"/>
                  <a:gd name="connsiteX5" fmla="*/ 16288 w 28575"/>
                  <a:gd name="connsiteY5" fmla="*/ 19431 h 28575"/>
                  <a:gd name="connsiteX6" fmla="*/ 20574 w 28575"/>
                  <a:gd name="connsiteY6" fmla="*/ 7144 h 28575"/>
                  <a:gd name="connsiteX7" fmla="*/ 24289 w 28575"/>
                  <a:gd name="connsiteY7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575" h="28575">
                    <a:moveTo>
                      <a:pt x="24098" y="7144"/>
                    </a:moveTo>
                    <a:lnTo>
                      <a:pt x="17336" y="24956"/>
                    </a:lnTo>
                    <a:lnTo>
                      <a:pt x="13621" y="24956"/>
                    </a:lnTo>
                    <a:lnTo>
                      <a:pt x="7144" y="7144"/>
                    </a:lnTo>
                    <a:lnTo>
                      <a:pt x="12002" y="7144"/>
                    </a:lnTo>
                    <a:lnTo>
                      <a:pt x="16288" y="19431"/>
                    </a:lnTo>
                    <a:lnTo>
                      <a:pt x="20574" y="7144"/>
                    </a:lnTo>
                    <a:lnTo>
                      <a:pt x="24289" y="7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1" name="자유형: 도형 500">
                <a:extLst>
                  <a:ext uri="{FF2B5EF4-FFF2-40B4-BE49-F238E27FC236}">
                    <a16:creationId xmlns:a16="http://schemas.microsoft.com/office/drawing/2014/main" id="{E4B372C8-BF26-468D-9E52-72C6886E1336}"/>
                  </a:ext>
                </a:extLst>
              </p:cNvPr>
              <p:cNvSpPr/>
              <p:nvPr/>
            </p:nvSpPr>
            <p:spPr>
              <a:xfrm>
                <a:off x="5640128" y="3785401"/>
                <a:ext cx="9525" cy="28575"/>
              </a:xfrm>
              <a:custGeom>
                <a:avLst/>
                <a:gdLst>
                  <a:gd name="connsiteX0" fmla="*/ 11621 w 9525"/>
                  <a:gd name="connsiteY0" fmla="*/ 24956 h 28575"/>
                  <a:gd name="connsiteX1" fmla="*/ 7144 w 9525"/>
                  <a:gd name="connsiteY1" fmla="*/ 24956 h 28575"/>
                  <a:gd name="connsiteX2" fmla="*/ 7144 w 9525"/>
                  <a:gd name="connsiteY2" fmla="*/ 7144 h 28575"/>
                  <a:gd name="connsiteX3" fmla="*/ 11621 w 9525"/>
                  <a:gd name="connsiteY3" fmla="*/ 7144 h 28575"/>
                  <a:gd name="connsiteX4" fmla="*/ 11621 w 9525"/>
                  <a:gd name="connsiteY4" fmla="*/ 2495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1621" y="24956"/>
                    </a:moveTo>
                    <a:lnTo>
                      <a:pt x="7144" y="24956"/>
                    </a:lnTo>
                    <a:lnTo>
                      <a:pt x="7144" y="7144"/>
                    </a:lnTo>
                    <a:lnTo>
                      <a:pt x="11621" y="7144"/>
                    </a:lnTo>
                    <a:lnTo>
                      <a:pt x="11621" y="2495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2" name="자유형: 도형 501">
                <a:extLst>
                  <a:ext uri="{FF2B5EF4-FFF2-40B4-BE49-F238E27FC236}">
                    <a16:creationId xmlns:a16="http://schemas.microsoft.com/office/drawing/2014/main" id="{DB7D9985-515B-48DB-A39F-AC3AB3C36C2C}"/>
                  </a:ext>
                </a:extLst>
              </p:cNvPr>
              <p:cNvSpPr/>
              <p:nvPr/>
            </p:nvSpPr>
            <p:spPr>
              <a:xfrm>
                <a:off x="5648225" y="3785115"/>
                <a:ext cx="19050" cy="28575"/>
              </a:xfrm>
              <a:custGeom>
                <a:avLst/>
                <a:gdLst>
                  <a:gd name="connsiteX0" fmla="*/ 21050 w 19050"/>
                  <a:gd name="connsiteY0" fmla="*/ 19907 h 28575"/>
                  <a:gd name="connsiteX1" fmla="*/ 18955 w 19050"/>
                  <a:gd name="connsiteY1" fmla="*/ 24098 h 28575"/>
                  <a:gd name="connsiteX2" fmla="*/ 13145 w 19050"/>
                  <a:gd name="connsiteY2" fmla="*/ 25432 h 28575"/>
                  <a:gd name="connsiteX3" fmla="*/ 9525 w 19050"/>
                  <a:gd name="connsiteY3" fmla="*/ 25241 h 28575"/>
                  <a:gd name="connsiteX4" fmla="*/ 7144 w 19050"/>
                  <a:gd name="connsiteY4" fmla="*/ 24670 h 28575"/>
                  <a:gd name="connsiteX5" fmla="*/ 7144 w 19050"/>
                  <a:gd name="connsiteY5" fmla="*/ 21622 h 28575"/>
                  <a:gd name="connsiteX6" fmla="*/ 9525 w 19050"/>
                  <a:gd name="connsiteY6" fmla="*/ 22384 h 28575"/>
                  <a:gd name="connsiteX7" fmla="*/ 12668 w 19050"/>
                  <a:gd name="connsiteY7" fmla="*/ 22765 h 28575"/>
                  <a:gd name="connsiteX8" fmla="*/ 15716 w 19050"/>
                  <a:gd name="connsiteY8" fmla="*/ 22289 h 28575"/>
                  <a:gd name="connsiteX9" fmla="*/ 16574 w 19050"/>
                  <a:gd name="connsiteY9" fmla="*/ 20574 h 28575"/>
                  <a:gd name="connsiteX10" fmla="*/ 16002 w 19050"/>
                  <a:gd name="connsiteY10" fmla="*/ 19145 h 28575"/>
                  <a:gd name="connsiteX11" fmla="*/ 12668 w 19050"/>
                  <a:gd name="connsiteY11" fmla="*/ 17526 h 28575"/>
                  <a:gd name="connsiteX12" fmla="*/ 9239 w 19050"/>
                  <a:gd name="connsiteY12" fmla="*/ 15431 h 28575"/>
                  <a:gd name="connsiteX13" fmla="*/ 8001 w 19050"/>
                  <a:gd name="connsiteY13" fmla="*/ 12002 h 28575"/>
                  <a:gd name="connsiteX14" fmla="*/ 9906 w 19050"/>
                  <a:gd name="connsiteY14" fmla="*/ 8573 h 28575"/>
                  <a:gd name="connsiteX15" fmla="*/ 15335 w 19050"/>
                  <a:gd name="connsiteY15" fmla="*/ 7144 h 28575"/>
                  <a:gd name="connsiteX16" fmla="*/ 18288 w 19050"/>
                  <a:gd name="connsiteY16" fmla="*/ 7334 h 28575"/>
                  <a:gd name="connsiteX17" fmla="*/ 20193 w 19050"/>
                  <a:gd name="connsiteY17" fmla="*/ 7715 h 28575"/>
                  <a:gd name="connsiteX18" fmla="*/ 20193 w 19050"/>
                  <a:gd name="connsiteY18" fmla="*/ 10478 h 28575"/>
                  <a:gd name="connsiteX19" fmla="*/ 18002 w 19050"/>
                  <a:gd name="connsiteY19" fmla="*/ 10001 h 28575"/>
                  <a:gd name="connsiteX20" fmla="*/ 15621 w 19050"/>
                  <a:gd name="connsiteY20" fmla="*/ 9811 h 28575"/>
                  <a:gd name="connsiteX21" fmla="*/ 13049 w 19050"/>
                  <a:gd name="connsiteY21" fmla="*/ 10287 h 28575"/>
                  <a:gd name="connsiteX22" fmla="*/ 12287 w 19050"/>
                  <a:gd name="connsiteY22" fmla="*/ 11525 h 28575"/>
                  <a:gd name="connsiteX23" fmla="*/ 12859 w 19050"/>
                  <a:gd name="connsiteY23" fmla="*/ 12954 h 28575"/>
                  <a:gd name="connsiteX24" fmla="*/ 16288 w 19050"/>
                  <a:gd name="connsiteY24" fmla="*/ 14383 h 28575"/>
                  <a:gd name="connsiteX25" fmla="*/ 20098 w 19050"/>
                  <a:gd name="connsiteY25" fmla="*/ 16574 h 28575"/>
                  <a:gd name="connsiteX26" fmla="*/ 21241 w 19050"/>
                  <a:gd name="connsiteY26" fmla="*/ 1981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9050" h="28575">
                    <a:moveTo>
                      <a:pt x="21050" y="19907"/>
                    </a:moveTo>
                    <a:cubicBezTo>
                      <a:pt x="21050" y="21812"/>
                      <a:pt x="20383" y="23146"/>
                      <a:pt x="18955" y="24098"/>
                    </a:cubicBezTo>
                    <a:cubicBezTo>
                      <a:pt x="17526" y="24956"/>
                      <a:pt x="15621" y="25432"/>
                      <a:pt x="13145" y="25432"/>
                    </a:cubicBezTo>
                    <a:cubicBezTo>
                      <a:pt x="11716" y="25432"/>
                      <a:pt x="10478" y="25432"/>
                      <a:pt x="9525" y="25241"/>
                    </a:cubicBezTo>
                    <a:cubicBezTo>
                      <a:pt x="8572" y="25051"/>
                      <a:pt x="7715" y="24860"/>
                      <a:pt x="7144" y="24670"/>
                    </a:cubicBezTo>
                    <a:lnTo>
                      <a:pt x="7144" y="21622"/>
                    </a:lnTo>
                    <a:cubicBezTo>
                      <a:pt x="7620" y="21908"/>
                      <a:pt x="8477" y="22193"/>
                      <a:pt x="9525" y="22384"/>
                    </a:cubicBezTo>
                    <a:cubicBezTo>
                      <a:pt x="10573" y="22574"/>
                      <a:pt x="11621" y="22765"/>
                      <a:pt x="12668" y="22765"/>
                    </a:cubicBezTo>
                    <a:cubicBezTo>
                      <a:pt x="14097" y="22765"/>
                      <a:pt x="15145" y="22574"/>
                      <a:pt x="15716" y="22289"/>
                    </a:cubicBezTo>
                    <a:cubicBezTo>
                      <a:pt x="16288" y="21908"/>
                      <a:pt x="16574" y="21336"/>
                      <a:pt x="16574" y="20574"/>
                    </a:cubicBezTo>
                    <a:cubicBezTo>
                      <a:pt x="16574" y="20003"/>
                      <a:pt x="16383" y="19622"/>
                      <a:pt x="16002" y="19145"/>
                    </a:cubicBezTo>
                    <a:cubicBezTo>
                      <a:pt x="15621" y="18669"/>
                      <a:pt x="14478" y="18193"/>
                      <a:pt x="12668" y="17526"/>
                    </a:cubicBezTo>
                    <a:cubicBezTo>
                      <a:pt x="11239" y="16954"/>
                      <a:pt x="10096" y="16288"/>
                      <a:pt x="9239" y="15431"/>
                    </a:cubicBezTo>
                    <a:cubicBezTo>
                      <a:pt x="8477" y="14573"/>
                      <a:pt x="8001" y="13430"/>
                      <a:pt x="8001" y="12002"/>
                    </a:cubicBezTo>
                    <a:cubicBezTo>
                      <a:pt x="8001" y="10668"/>
                      <a:pt x="8668" y="9525"/>
                      <a:pt x="9906" y="8573"/>
                    </a:cubicBezTo>
                    <a:cubicBezTo>
                      <a:pt x="11239" y="7620"/>
                      <a:pt x="13049" y="7144"/>
                      <a:pt x="15335" y="7144"/>
                    </a:cubicBezTo>
                    <a:cubicBezTo>
                      <a:pt x="16478" y="7144"/>
                      <a:pt x="17431" y="7144"/>
                      <a:pt x="18288" y="7334"/>
                    </a:cubicBezTo>
                    <a:cubicBezTo>
                      <a:pt x="19145" y="7525"/>
                      <a:pt x="19812" y="7620"/>
                      <a:pt x="20193" y="7715"/>
                    </a:cubicBezTo>
                    <a:lnTo>
                      <a:pt x="20193" y="10478"/>
                    </a:lnTo>
                    <a:cubicBezTo>
                      <a:pt x="19431" y="10287"/>
                      <a:pt x="18669" y="10192"/>
                      <a:pt x="18002" y="10001"/>
                    </a:cubicBezTo>
                    <a:cubicBezTo>
                      <a:pt x="17240" y="9906"/>
                      <a:pt x="16478" y="9811"/>
                      <a:pt x="15621" y="9811"/>
                    </a:cubicBezTo>
                    <a:cubicBezTo>
                      <a:pt x="14478" y="9811"/>
                      <a:pt x="13621" y="10001"/>
                      <a:pt x="13049" y="10287"/>
                    </a:cubicBezTo>
                    <a:cubicBezTo>
                      <a:pt x="12573" y="10668"/>
                      <a:pt x="12287" y="11049"/>
                      <a:pt x="12287" y="11525"/>
                    </a:cubicBezTo>
                    <a:cubicBezTo>
                      <a:pt x="12287" y="12192"/>
                      <a:pt x="12478" y="12668"/>
                      <a:pt x="12859" y="12954"/>
                    </a:cubicBezTo>
                    <a:cubicBezTo>
                      <a:pt x="13240" y="13240"/>
                      <a:pt x="14383" y="13716"/>
                      <a:pt x="16288" y="14383"/>
                    </a:cubicBezTo>
                    <a:cubicBezTo>
                      <a:pt x="18097" y="14954"/>
                      <a:pt x="19336" y="15716"/>
                      <a:pt x="20098" y="16574"/>
                    </a:cubicBezTo>
                    <a:cubicBezTo>
                      <a:pt x="20860" y="17431"/>
                      <a:pt x="21241" y="18574"/>
                      <a:pt x="21241" y="19812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3" name="자유형: 도형 502">
                <a:extLst>
                  <a:ext uri="{FF2B5EF4-FFF2-40B4-BE49-F238E27FC236}">
                    <a16:creationId xmlns:a16="http://schemas.microsoft.com/office/drawing/2014/main" id="{6630D4AA-0B05-47DF-956E-006F69ADD2F0}"/>
                  </a:ext>
                </a:extLst>
              </p:cNvPr>
              <p:cNvSpPr/>
              <p:nvPr/>
            </p:nvSpPr>
            <p:spPr>
              <a:xfrm>
                <a:off x="5666036" y="3785401"/>
                <a:ext cx="9525" cy="28575"/>
              </a:xfrm>
              <a:custGeom>
                <a:avLst/>
                <a:gdLst>
                  <a:gd name="connsiteX0" fmla="*/ 11621 w 9525"/>
                  <a:gd name="connsiteY0" fmla="*/ 24956 h 28575"/>
                  <a:gd name="connsiteX1" fmla="*/ 7144 w 9525"/>
                  <a:gd name="connsiteY1" fmla="*/ 24956 h 28575"/>
                  <a:gd name="connsiteX2" fmla="*/ 7144 w 9525"/>
                  <a:gd name="connsiteY2" fmla="*/ 7144 h 28575"/>
                  <a:gd name="connsiteX3" fmla="*/ 11621 w 9525"/>
                  <a:gd name="connsiteY3" fmla="*/ 7144 h 28575"/>
                  <a:gd name="connsiteX4" fmla="*/ 11621 w 9525"/>
                  <a:gd name="connsiteY4" fmla="*/ 2495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1621" y="24956"/>
                    </a:moveTo>
                    <a:lnTo>
                      <a:pt x="7144" y="24956"/>
                    </a:lnTo>
                    <a:lnTo>
                      <a:pt x="7144" y="7144"/>
                    </a:lnTo>
                    <a:lnTo>
                      <a:pt x="11621" y="7144"/>
                    </a:lnTo>
                    <a:lnTo>
                      <a:pt x="11621" y="2495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4" name="자유형: 도형 503">
                <a:extLst>
                  <a:ext uri="{FF2B5EF4-FFF2-40B4-BE49-F238E27FC236}">
                    <a16:creationId xmlns:a16="http://schemas.microsoft.com/office/drawing/2014/main" id="{1B4E44E6-4B06-4929-99DE-52D516396340}"/>
                  </a:ext>
                </a:extLst>
              </p:cNvPr>
              <p:cNvSpPr/>
              <p:nvPr/>
            </p:nvSpPr>
            <p:spPr>
              <a:xfrm>
                <a:off x="5674419" y="3785115"/>
                <a:ext cx="28575" cy="28575"/>
              </a:xfrm>
              <a:custGeom>
                <a:avLst/>
                <a:gdLst>
                  <a:gd name="connsiteX0" fmla="*/ 23432 w 28575"/>
                  <a:gd name="connsiteY0" fmla="*/ 16859 h 28575"/>
                  <a:gd name="connsiteX1" fmla="*/ 21241 w 28575"/>
                  <a:gd name="connsiteY1" fmla="*/ 23336 h 28575"/>
                  <a:gd name="connsiteX2" fmla="*/ 15335 w 28575"/>
                  <a:gd name="connsiteY2" fmla="*/ 25527 h 28575"/>
                  <a:gd name="connsiteX3" fmla="*/ 9430 w 28575"/>
                  <a:gd name="connsiteY3" fmla="*/ 23336 h 28575"/>
                  <a:gd name="connsiteX4" fmla="*/ 7144 w 28575"/>
                  <a:gd name="connsiteY4" fmla="*/ 16954 h 28575"/>
                  <a:gd name="connsiteX5" fmla="*/ 7144 w 28575"/>
                  <a:gd name="connsiteY5" fmla="*/ 15907 h 28575"/>
                  <a:gd name="connsiteX6" fmla="*/ 9239 w 28575"/>
                  <a:gd name="connsiteY6" fmla="*/ 9620 h 28575"/>
                  <a:gd name="connsiteX7" fmla="*/ 15335 w 28575"/>
                  <a:gd name="connsiteY7" fmla="*/ 7144 h 28575"/>
                  <a:gd name="connsiteX8" fmla="*/ 21336 w 28575"/>
                  <a:gd name="connsiteY8" fmla="*/ 9620 h 28575"/>
                  <a:gd name="connsiteX9" fmla="*/ 23336 w 28575"/>
                  <a:gd name="connsiteY9" fmla="*/ 15907 h 28575"/>
                  <a:gd name="connsiteX10" fmla="*/ 23336 w 28575"/>
                  <a:gd name="connsiteY10" fmla="*/ 16859 h 28575"/>
                  <a:gd name="connsiteX11" fmla="*/ 18955 w 28575"/>
                  <a:gd name="connsiteY11" fmla="*/ 16669 h 28575"/>
                  <a:gd name="connsiteX12" fmla="*/ 18955 w 28575"/>
                  <a:gd name="connsiteY12" fmla="*/ 16193 h 28575"/>
                  <a:gd name="connsiteX13" fmla="*/ 18288 w 28575"/>
                  <a:gd name="connsiteY13" fmla="*/ 11335 h 28575"/>
                  <a:gd name="connsiteX14" fmla="*/ 15335 w 28575"/>
                  <a:gd name="connsiteY14" fmla="*/ 9716 h 28575"/>
                  <a:gd name="connsiteX15" fmla="*/ 12478 w 28575"/>
                  <a:gd name="connsiteY15" fmla="*/ 11144 h 28575"/>
                  <a:gd name="connsiteX16" fmla="*/ 11716 w 28575"/>
                  <a:gd name="connsiteY16" fmla="*/ 16193 h 28575"/>
                  <a:gd name="connsiteX17" fmla="*/ 11716 w 28575"/>
                  <a:gd name="connsiteY17" fmla="*/ 16669 h 28575"/>
                  <a:gd name="connsiteX18" fmla="*/ 12383 w 28575"/>
                  <a:gd name="connsiteY18" fmla="*/ 21717 h 28575"/>
                  <a:gd name="connsiteX19" fmla="*/ 15335 w 28575"/>
                  <a:gd name="connsiteY19" fmla="*/ 23051 h 28575"/>
                  <a:gd name="connsiteX20" fmla="*/ 18097 w 28575"/>
                  <a:gd name="connsiteY20" fmla="*/ 21622 h 28575"/>
                  <a:gd name="connsiteX21" fmla="*/ 18955 w 28575"/>
                  <a:gd name="connsiteY21" fmla="*/ 16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23432" y="16859"/>
                    </a:moveTo>
                    <a:cubicBezTo>
                      <a:pt x="23432" y="19717"/>
                      <a:pt x="22670" y="21812"/>
                      <a:pt x="21241" y="23336"/>
                    </a:cubicBezTo>
                    <a:cubicBezTo>
                      <a:pt x="19717" y="24765"/>
                      <a:pt x="17812" y="25527"/>
                      <a:pt x="15335" y="25527"/>
                    </a:cubicBezTo>
                    <a:cubicBezTo>
                      <a:pt x="12859" y="25527"/>
                      <a:pt x="10954" y="24765"/>
                      <a:pt x="9430" y="23336"/>
                    </a:cubicBezTo>
                    <a:cubicBezTo>
                      <a:pt x="7906" y="21908"/>
                      <a:pt x="7144" y="19717"/>
                      <a:pt x="7144" y="16954"/>
                    </a:cubicBezTo>
                    <a:lnTo>
                      <a:pt x="7144" y="15907"/>
                    </a:lnTo>
                    <a:cubicBezTo>
                      <a:pt x="7144" y="13335"/>
                      <a:pt x="7811" y="11240"/>
                      <a:pt x="9239" y="9620"/>
                    </a:cubicBezTo>
                    <a:cubicBezTo>
                      <a:pt x="10668" y="8001"/>
                      <a:pt x="12668" y="7144"/>
                      <a:pt x="15335" y="7144"/>
                    </a:cubicBezTo>
                    <a:cubicBezTo>
                      <a:pt x="18002" y="7144"/>
                      <a:pt x="20003" y="8001"/>
                      <a:pt x="21336" y="9620"/>
                    </a:cubicBezTo>
                    <a:cubicBezTo>
                      <a:pt x="22670" y="11240"/>
                      <a:pt x="23336" y="13335"/>
                      <a:pt x="23336" y="15907"/>
                    </a:cubicBezTo>
                    <a:lnTo>
                      <a:pt x="23336" y="16859"/>
                    </a:lnTo>
                    <a:close/>
                    <a:moveTo>
                      <a:pt x="18955" y="16669"/>
                    </a:moveTo>
                    <a:lnTo>
                      <a:pt x="18955" y="16193"/>
                    </a:lnTo>
                    <a:cubicBezTo>
                      <a:pt x="18955" y="14002"/>
                      <a:pt x="18764" y="12383"/>
                      <a:pt x="18288" y="11335"/>
                    </a:cubicBezTo>
                    <a:cubicBezTo>
                      <a:pt x="17907" y="10287"/>
                      <a:pt x="16859" y="9716"/>
                      <a:pt x="15335" y="9716"/>
                    </a:cubicBezTo>
                    <a:cubicBezTo>
                      <a:pt x="13907" y="9716"/>
                      <a:pt x="12954" y="10192"/>
                      <a:pt x="12478" y="11144"/>
                    </a:cubicBezTo>
                    <a:cubicBezTo>
                      <a:pt x="12001" y="12097"/>
                      <a:pt x="11716" y="13716"/>
                      <a:pt x="11716" y="16193"/>
                    </a:cubicBezTo>
                    <a:lnTo>
                      <a:pt x="11716" y="16669"/>
                    </a:lnTo>
                    <a:cubicBezTo>
                      <a:pt x="11716" y="19145"/>
                      <a:pt x="11906" y="20765"/>
                      <a:pt x="12383" y="21717"/>
                    </a:cubicBezTo>
                    <a:cubicBezTo>
                      <a:pt x="12763" y="22670"/>
                      <a:pt x="13811" y="23051"/>
                      <a:pt x="15335" y="23051"/>
                    </a:cubicBezTo>
                    <a:cubicBezTo>
                      <a:pt x="16574" y="23051"/>
                      <a:pt x="17526" y="22574"/>
                      <a:pt x="18097" y="21622"/>
                    </a:cubicBezTo>
                    <a:cubicBezTo>
                      <a:pt x="18669" y="20669"/>
                      <a:pt x="18955" y="19050"/>
                      <a:pt x="18955" y="16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5" name="자유형: 도형 504">
                <a:extLst>
                  <a:ext uri="{FF2B5EF4-FFF2-40B4-BE49-F238E27FC236}">
                    <a16:creationId xmlns:a16="http://schemas.microsoft.com/office/drawing/2014/main" id="{DA24EEFC-72C9-42F7-87CA-5799E618E4BA}"/>
                  </a:ext>
                </a:extLst>
              </p:cNvPr>
              <p:cNvSpPr/>
              <p:nvPr/>
            </p:nvSpPr>
            <p:spPr>
              <a:xfrm>
                <a:off x="5693659" y="3785401"/>
                <a:ext cx="28575" cy="28575"/>
              </a:xfrm>
              <a:custGeom>
                <a:avLst/>
                <a:gdLst>
                  <a:gd name="connsiteX0" fmla="*/ 22098 w 28575"/>
                  <a:gd name="connsiteY0" fmla="*/ 24956 h 28575"/>
                  <a:gd name="connsiteX1" fmla="*/ 20193 w 28575"/>
                  <a:gd name="connsiteY1" fmla="*/ 24956 h 28575"/>
                  <a:gd name="connsiteX2" fmla="*/ 10287 w 28575"/>
                  <a:gd name="connsiteY2" fmla="*/ 13907 h 28575"/>
                  <a:gd name="connsiteX3" fmla="*/ 10287 w 28575"/>
                  <a:gd name="connsiteY3" fmla="*/ 24956 h 28575"/>
                  <a:gd name="connsiteX4" fmla="*/ 7144 w 28575"/>
                  <a:gd name="connsiteY4" fmla="*/ 24956 h 28575"/>
                  <a:gd name="connsiteX5" fmla="*/ 7144 w 28575"/>
                  <a:gd name="connsiteY5" fmla="*/ 7144 h 28575"/>
                  <a:gd name="connsiteX6" fmla="*/ 9525 w 28575"/>
                  <a:gd name="connsiteY6" fmla="*/ 7144 h 28575"/>
                  <a:gd name="connsiteX7" fmla="*/ 18955 w 28575"/>
                  <a:gd name="connsiteY7" fmla="*/ 17717 h 28575"/>
                  <a:gd name="connsiteX8" fmla="*/ 18955 w 28575"/>
                  <a:gd name="connsiteY8" fmla="*/ 7144 h 28575"/>
                  <a:gd name="connsiteX9" fmla="*/ 22098 w 28575"/>
                  <a:gd name="connsiteY9" fmla="*/ 7144 h 28575"/>
                  <a:gd name="connsiteX10" fmla="*/ 22098 w 28575"/>
                  <a:gd name="connsiteY10" fmla="*/ 2495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8575" h="28575">
                    <a:moveTo>
                      <a:pt x="22098" y="24956"/>
                    </a:moveTo>
                    <a:lnTo>
                      <a:pt x="20193" y="24956"/>
                    </a:lnTo>
                    <a:lnTo>
                      <a:pt x="10287" y="13907"/>
                    </a:lnTo>
                    <a:lnTo>
                      <a:pt x="10287" y="24956"/>
                    </a:lnTo>
                    <a:lnTo>
                      <a:pt x="7144" y="24956"/>
                    </a:lnTo>
                    <a:lnTo>
                      <a:pt x="7144" y="7144"/>
                    </a:lnTo>
                    <a:lnTo>
                      <a:pt x="9525" y="7144"/>
                    </a:lnTo>
                    <a:lnTo>
                      <a:pt x="18955" y="17717"/>
                    </a:lnTo>
                    <a:lnTo>
                      <a:pt x="18955" y="7144"/>
                    </a:lnTo>
                    <a:lnTo>
                      <a:pt x="22098" y="7144"/>
                    </a:lnTo>
                    <a:lnTo>
                      <a:pt x="22098" y="2495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6" name="자유형: 도형 505">
                <a:extLst>
                  <a:ext uri="{FF2B5EF4-FFF2-40B4-BE49-F238E27FC236}">
                    <a16:creationId xmlns:a16="http://schemas.microsoft.com/office/drawing/2014/main" id="{87707178-BB40-4C02-8ECC-69963DFD50E8}"/>
                  </a:ext>
                </a:extLst>
              </p:cNvPr>
              <p:cNvSpPr/>
              <p:nvPr/>
            </p:nvSpPr>
            <p:spPr>
              <a:xfrm>
                <a:off x="5712614" y="3785401"/>
                <a:ext cx="19050" cy="28575"/>
              </a:xfrm>
              <a:custGeom>
                <a:avLst/>
                <a:gdLst>
                  <a:gd name="connsiteX0" fmla="*/ 20193 w 19050"/>
                  <a:gd name="connsiteY0" fmla="*/ 13145 h 28575"/>
                  <a:gd name="connsiteX1" fmla="*/ 18669 w 19050"/>
                  <a:gd name="connsiteY1" fmla="*/ 16574 h 28575"/>
                  <a:gd name="connsiteX2" fmla="*/ 14288 w 19050"/>
                  <a:gd name="connsiteY2" fmla="*/ 17717 h 28575"/>
                  <a:gd name="connsiteX3" fmla="*/ 11621 w 19050"/>
                  <a:gd name="connsiteY3" fmla="*/ 17717 h 28575"/>
                  <a:gd name="connsiteX4" fmla="*/ 11621 w 19050"/>
                  <a:gd name="connsiteY4" fmla="*/ 24956 h 28575"/>
                  <a:gd name="connsiteX5" fmla="*/ 7144 w 19050"/>
                  <a:gd name="connsiteY5" fmla="*/ 24956 h 28575"/>
                  <a:gd name="connsiteX6" fmla="*/ 7144 w 19050"/>
                  <a:gd name="connsiteY6" fmla="*/ 7144 h 28575"/>
                  <a:gd name="connsiteX7" fmla="*/ 14573 w 19050"/>
                  <a:gd name="connsiteY7" fmla="*/ 7144 h 28575"/>
                  <a:gd name="connsiteX8" fmla="*/ 19050 w 19050"/>
                  <a:gd name="connsiteY8" fmla="*/ 8573 h 28575"/>
                  <a:gd name="connsiteX9" fmla="*/ 20288 w 19050"/>
                  <a:gd name="connsiteY9" fmla="*/ 11811 h 28575"/>
                  <a:gd name="connsiteX10" fmla="*/ 20288 w 19050"/>
                  <a:gd name="connsiteY10" fmla="*/ 13240 h 28575"/>
                  <a:gd name="connsiteX11" fmla="*/ 15621 w 19050"/>
                  <a:gd name="connsiteY11" fmla="*/ 13430 h 28575"/>
                  <a:gd name="connsiteX12" fmla="*/ 15621 w 19050"/>
                  <a:gd name="connsiteY12" fmla="*/ 11716 h 28575"/>
                  <a:gd name="connsiteX13" fmla="*/ 14954 w 19050"/>
                  <a:gd name="connsiteY13" fmla="*/ 10192 h 28575"/>
                  <a:gd name="connsiteX14" fmla="*/ 12859 w 19050"/>
                  <a:gd name="connsiteY14" fmla="*/ 9716 h 28575"/>
                  <a:gd name="connsiteX15" fmla="*/ 11430 w 19050"/>
                  <a:gd name="connsiteY15" fmla="*/ 9716 h 28575"/>
                  <a:gd name="connsiteX16" fmla="*/ 11430 w 19050"/>
                  <a:gd name="connsiteY16" fmla="*/ 15335 h 28575"/>
                  <a:gd name="connsiteX17" fmla="*/ 13049 w 19050"/>
                  <a:gd name="connsiteY17" fmla="*/ 15335 h 28575"/>
                  <a:gd name="connsiteX18" fmla="*/ 14764 w 19050"/>
                  <a:gd name="connsiteY18" fmla="*/ 14859 h 28575"/>
                  <a:gd name="connsiteX19" fmla="*/ 15526 w 19050"/>
                  <a:gd name="connsiteY19" fmla="*/ 1343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9050" h="28575">
                    <a:moveTo>
                      <a:pt x="20193" y="13145"/>
                    </a:moveTo>
                    <a:cubicBezTo>
                      <a:pt x="20193" y="14669"/>
                      <a:pt x="19717" y="15812"/>
                      <a:pt x="18669" y="16574"/>
                    </a:cubicBezTo>
                    <a:cubicBezTo>
                      <a:pt x="17621" y="17336"/>
                      <a:pt x="16193" y="17717"/>
                      <a:pt x="14288" y="17717"/>
                    </a:cubicBezTo>
                    <a:lnTo>
                      <a:pt x="11621" y="17717"/>
                    </a:lnTo>
                    <a:lnTo>
                      <a:pt x="11621" y="24956"/>
                    </a:lnTo>
                    <a:lnTo>
                      <a:pt x="7144" y="24956"/>
                    </a:lnTo>
                    <a:lnTo>
                      <a:pt x="7144" y="7144"/>
                    </a:lnTo>
                    <a:lnTo>
                      <a:pt x="14573" y="7144"/>
                    </a:lnTo>
                    <a:cubicBezTo>
                      <a:pt x="16669" y="7144"/>
                      <a:pt x="18193" y="7620"/>
                      <a:pt x="19050" y="8573"/>
                    </a:cubicBezTo>
                    <a:cubicBezTo>
                      <a:pt x="19907" y="9525"/>
                      <a:pt x="20288" y="10573"/>
                      <a:pt x="20288" y="11811"/>
                    </a:cubicBezTo>
                    <a:lnTo>
                      <a:pt x="20288" y="13240"/>
                    </a:lnTo>
                    <a:close/>
                    <a:moveTo>
                      <a:pt x="15621" y="13430"/>
                    </a:moveTo>
                    <a:lnTo>
                      <a:pt x="15621" y="11716"/>
                    </a:lnTo>
                    <a:cubicBezTo>
                      <a:pt x="15621" y="11049"/>
                      <a:pt x="15431" y="10478"/>
                      <a:pt x="14954" y="10192"/>
                    </a:cubicBezTo>
                    <a:cubicBezTo>
                      <a:pt x="14573" y="9906"/>
                      <a:pt x="13811" y="9716"/>
                      <a:pt x="12859" y="9716"/>
                    </a:cubicBezTo>
                    <a:lnTo>
                      <a:pt x="11430" y="9716"/>
                    </a:lnTo>
                    <a:lnTo>
                      <a:pt x="11430" y="15335"/>
                    </a:lnTo>
                    <a:lnTo>
                      <a:pt x="13049" y="15335"/>
                    </a:lnTo>
                    <a:cubicBezTo>
                      <a:pt x="13716" y="15335"/>
                      <a:pt x="14288" y="15145"/>
                      <a:pt x="14764" y="14859"/>
                    </a:cubicBezTo>
                    <a:cubicBezTo>
                      <a:pt x="15240" y="14573"/>
                      <a:pt x="15526" y="14097"/>
                      <a:pt x="15526" y="13430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7" name="자유형: 도형 506">
                <a:extLst>
                  <a:ext uri="{FF2B5EF4-FFF2-40B4-BE49-F238E27FC236}">
                    <a16:creationId xmlns:a16="http://schemas.microsoft.com/office/drawing/2014/main" id="{3A0BC513-564C-4B5A-9F5A-1ECDC87287FC}"/>
                  </a:ext>
                </a:extLst>
              </p:cNvPr>
              <p:cNvSpPr/>
              <p:nvPr/>
            </p:nvSpPr>
            <p:spPr>
              <a:xfrm>
                <a:off x="5728616" y="3785401"/>
                <a:ext cx="19050" cy="28575"/>
              </a:xfrm>
              <a:custGeom>
                <a:avLst/>
                <a:gdLst>
                  <a:gd name="connsiteX0" fmla="*/ 18955 w 19050"/>
                  <a:gd name="connsiteY0" fmla="*/ 22289 h 28575"/>
                  <a:gd name="connsiteX1" fmla="*/ 11621 w 19050"/>
                  <a:gd name="connsiteY1" fmla="*/ 22289 h 28575"/>
                  <a:gd name="connsiteX2" fmla="*/ 11621 w 19050"/>
                  <a:gd name="connsiteY2" fmla="*/ 7144 h 28575"/>
                  <a:gd name="connsiteX3" fmla="*/ 7144 w 19050"/>
                  <a:gd name="connsiteY3" fmla="*/ 7144 h 28575"/>
                  <a:gd name="connsiteX4" fmla="*/ 7144 w 19050"/>
                  <a:gd name="connsiteY4" fmla="*/ 24956 h 28575"/>
                  <a:gd name="connsiteX5" fmla="*/ 18955 w 19050"/>
                  <a:gd name="connsiteY5" fmla="*/ 24956 h 28575"/>
                  <a:gd name="connsiteX6" fmla="*/ 18955 w 19050"/>
                  <a:gd name="connsiteY6" fmla="*/ 2228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28575">
                    <a:moveTo>
                      <a:pt x="18955" y="22289"/>
                    </a:moveTo>
                    <a:lnTo>
                      <a:pt x="11621" y="22289"/>
                    </a:lnTo>
                    <a:lnTo>
                      <a:pt x="11621" y="7144"/>
                    </a:lnTo>
                    <a:lnTo>
                      <a:pt x="7144" y="7144"/>
                    </a:lnTo>
                    <a:lnTo>
                      <a:pt x="7144" y="24956"/>
                    </a:lnTo>
                    <a:lnTo>
                      <a:pt x="18955" y="24956"/>
                    </a:lnTo>
                    <a:lnTo>
                      <a:pt x="18955" y="2228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8" name="자유형: 도형 507">
                <a:extLst>
                  <a:ext uri="{FF2B5EF4-FFF2-40B4-BE49-F238E27FC236}">
                    <a16:creationId xmlns:a16="http://schemas.microsoft.com/office/drawing/2014/main" id="{0C57FCA4-ECE1-425D-928A-5A142EADDD7B}"/>
                  </a:ext>
                </a:extLst>
              </p:cNvPr>
              <p:cNvSpPr/>
              <p:nvPr/>
            </p:nvSpPr>
            <p:spPr>
              <a:xfrm>
                <a:off x="5743665" y="3785305"/>
                <a:ext cx="28575" cy="28575"/>
              </a:xfrm>
              <a:custGeom>
                <a:avLst/>
                <a:gdLst>
                  <a:gd name="connsiteX0" fmla="*/ 21431 w 28575"/>
                  <a:gd name="connsiteY0" fmla="*/ 19907 h 28575"/>
                  <a:gd name="connsiteX1" fmla="*/ 19717 w 28575"/>
                  <a:gd name="connsiteY1" fmla="*/ 23813 h 28575"/>
                  <a:gd name="connsiteX2" fmla="*/ 14383 w 28575"/>
                  <a:gd name="connsiteY2" fmla="*/ 25241 h 28575"/>
                  <a:gd name="connsiteX3" fmla="*/ 8858 w 28575"/>
                  <a:gd name="connsiteY3" fmla="*/ 23717 h 28575"/>
                  <a:gd name="connsiteX4" fmla="*/ 7144 w 28575"/>
                  <a:gd name="connsiteY4" fmla="*/ 19145 h 28575"/>
                  <a:gd name="connsiteX5" fmla="*/ 7144 w 28575"/>
                  <a:gd name="connsiteY5" fmla="*/ 7144 h 28575"/>
                  <a:gd name="connsiteX6" fmla="*/ 11621 w 28575"/>
                  <a:gd name="connsiteY6" fmla="*/ 7144 h 28575"/>
                  <a:gd name="connsiteX7" fmla="*/ 11621 w 28575"/>
                  <a:gd name="connsiteY7" fmla="*/ 19621 h 28575"/>
                  <a:gd name="connsiteX8" fmla="*/ 12383 w 28575"/>
                  <a:gd name="connsiteY8" fmla="*/ 21812 h 28575"/>
                  <a:gd name="connsiteX9" fmla="*/ 14954 w 28575"/>
                  <a:gd name="connsiteY9" fmla="*/ 22574 h 28575"/>
                  <a:gd name="connsiteX10" fmla="*/ 17431 w 28575"/>
                  <a:gd name="connsiteY10" fmla="*/ 21908 h 28575"/>
                  <a:gd name="connsiteX11" fmla="*/ 18193 w 28575"/>
                  <a:gd name="connsiteY11" fmla="*/ 19621 h 28575"/>
                  <a:gd name="connsiteX12" fmla="*/ 18193 w 28575"/>
                  <a:gd name="connsiteY12" fmla="*/ 7239 h 28575"/>
                  <a:gd name="connsiteX13" fmla="*/ 21526 w 28575"/>
                  <a:gd name="connsiteY13" fmla="*/ 7239 h 28575"/>
                  <a:gd name="connsiteX14" fmla="*/ 21526 w 28575"/>
                  <a:gd name="connsiteY14" fmla="*/ 19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8575" h="28575">
                    <a:moveTo>
                      <a:pt x="21431" y="19907"/>
                    </a:moveTo>
                    <a:cubicBezTo>
                      <a:pt x="21431" y="21622"/>
                      <a:pt x="20860" y="22860"/>
                      <a:pt x="19717" y="23813"/>
                    </a:cubicBezTo>
                    <a:cubicBezTo>
                      <a:pt x="18574" y="24765"/>
                      <a:pt x="16764" y="25241"/>
                      <a:pt x="14383" y="25241"/>
                    </a:cubicBezTo>
                    <a:cubicBezTo>
                      <a:pt x="11811" y="25241"/>
                      <a:pt x="9906" y="24765"/>
                      <a:pt x="8858" y="23717"/>
                    </a:cubicBezTo>
                    <a:cubicBezTo>
                      <a:pt x="7715" y="22670"/>
                      <a:pt x="7144" y="21241"/>
                      <a:pt x="7144" y="19145"/>
                    </a:cubicBezTo>
                    <a:lnTo>
                      <a:pt x="7144" y="7144"/>
                    </a:lnTo>
                    <a:lnTo>
                      <a:pt x="11621" y="7144"/>
                    </a:lnTo>
                    <a:lnTo>
                      <a:pt x="11621" y="19621"/>
                    </a:lnTo>
                    <a:cubicBezTo>
                      <a:pt x="11621" y="20574"/>
                      <a:pt x="11906" y="21336"/>
                      <a:pt x="12383" y="21812"/>
                    </a:cubicBezTo>
                    <a:cubicBezTo>
                      <a:pt x="12859" y="22288"/>
                      <a:pt x="13716" y="22574"/>
                      <a:pt x="14954" y="22574"/>
                    </a:cubicBezTo>
                    <a:cubicBezTo>
                      <a:pt x="16097" y="22574"/>
                      <a:pt x="16859" y="22384"/>
                      <a:pt x="17431" y="21908"/>
                    </a:cubicBezTo>
                    <a:cubicBezTo>
                      <a:pt x="18002" y="21526"/>
                      <a:pt x="18193" y="20669"/>
                      <a:pt x="18193" y="19621"/>
                    </a:cubicBezTo>
                    <a:lnTo>
                      <a:pt x="18193" y="7239"/>
                    </a:lnTo>
                    <a:lnTo>
                      <a:pt x="21526" y="7239"/>
                    </a:lnTo>
                    <a:lnTo>
                      <a:pt x="21526" y="1990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09" name="자유형: 도형 508">
                <a:extLst>
                  <a:ext uri="{FF2B5EF4-FFF2-40B4-BE49-F238E27FC236}">
                    <a16:creationId xmlns:a16="http://schemas.microsoft.com/office/drawing/2014/main" id="{2BBB9E5B-5C93-4B1F-B90C-2CD780E5DE3A}"/>
                  </a:ext>
                </a:extLst>
              </p:cNvPr>
              <p:cNvSpPr/>
              <p:nvPr/>
            </p:nvSpPr>
            <p:spPr>
              <a:xfrm>
                <a:off x="5760048" y="3785305"/>
                <a:ext cx="19050" cy="28575"/>
              </a:xfrm>
              <a:custGeom>
                <a:avLst/>
                <a:gdLst>
                  <a:gd name="connsiteX0" fmla="*/ 20193 w 19050"/>
                  <a:gd name="connsiteY0" fmla="*/ 16574 h 28575"/>
                  <a:gd name="connsiteX1" fmla="*/ 16383 w 19050"/>
                  <a:gd name="connsiteY1" fmla="*/ 14383 h 28575"/>
                  <a:gd name="connsiteX2" fmla="*/ 12954 w 19050"/>
                  <a:gd name="connsiteY2" fmla="*/ 12954 h 28575"/>
                  <a:gd name="connsiteX3" fmla="*/ 12382 w 19050"/>
                  <a:gd name="connsiteY3" fmla="*/ 11525 h 28575"/>
                  <a:gd name="connsiteX4" fmla="*/ 13144 w 19050"/>
                  <a:gd name="connsiteY4" fmla="*/ 10287 h 28575"/>
                  <a:gd name="connsiteX5" fmla="*/ 15716 w 19050"/>
                  <a:gd name="connsiteY5" fmla="*/ 9811 h 28575"/>
                  <a:gd name="connsiteX6" fmla="*/ 18097 w 19050"/>
                  <a:gd name="connsiteY6" fmla="*/ 10001 h 28575"/>
                  <a:gd name="connsiteX7" fmla="*/ 20288 w 19050"/>
                  <a:gd name="connsiteY7" fmla="*/ 10478 h 28575"/>
                  <a:gd name="connsiteX8" fmla="*/ 20288 w 19050"/>
                  <a:gd name="connsiteY8" fmla="*/ 7715 h 28575"/>
                  <a:gd name="connsiteX9" fmla="*/ 18383 w 19050"/>
                  <a:gd name="connsiteY9" fmla="*/ 7334 h 28575"/>
                  <a:gd name="connsiteX10" fmla="*/ 15430 w 19050"/>
                  <a:gd name="connsiteY10" fmla="*/ 7144 h 28575"/>
                  <a:gd name="connsiteX11" fmla="*/ 10001 w 19050"/>
                  <a:gd name="connsiteY11" fmla="*/ 8573 h 28575"/>
                  <a:gd name="connsiteX12" fmla="*/ 8001 w 19050"/>
                  <a:gd name="connsiteY12" fmla="*/ 12001 h 28575"/>
                  <a:gd name="connsiteX13" fmla="*/ 9239 w 19050"/>
                  <a:gd name="connsiteY13" fmla="*/ 15430 h 28575"/>
                  <a:gd name="connsiteX14" fmla="*/ 12668 w 19050"/>
                  <a:gd name="connsiteY14" fmla="*/ 17526 h 28575"/>
                  <a:gd name="connsiteX15" fmla="*/ 16002 w 19050"/>
                  <a:gd name="connsiteY15" fmla="*/ 19145 h 28575"/>
                  <a:gd name="connsiteX16" fmla="*/ 16573 w 19050"/>
                  <a:gd name="connsiteY16" fmla="*/ 20574 h 28575"/>
                  <a:gd name="connsiteX17" fmla="*/ 15716 w 19050"/>
                  <a:gd name="connsiteY17" fmla="*/ 22288 h 28575"/>
                  <a:gd name="connsiteX18" fmla="*/ 12668 w 19050"/>
                  <a:gd name="connsiteY18" fmla="*/ 22765 h 28575"/>
                  <a:gd name="connsiteX19" fmla="*/ 9525 w 19050"/>
                  <a:gd name="connsiteY19" fmla="*/ 22384 h 28575"/>
                  <a:gd name="connsiteX20" fmla="*/ 7144 w 19050"/>
                  <a:gd name="connsiteY20" fmla="*/ 21622 h 28575"/>
                  <a:gd name="connsiteX21" fmla="*/ 7144 w 19050"/>
                  <a:gd name="connsiteY21" fmla="*/ 24670 h 28575"/>
                  <a:gd name="connsiteX22" fmla="*/ 9525 w 19050"/>
                  <a:gd name="connsiteY22" fmla="*/ 25241 h 28575"/>
                  <a:gd name="connsiteX23" fmla="*/ 13144 w 19050"/>
                  <a:gd name="connsiteY23" fmla="*/ 25432 h 28575"/>
                  <a:gd name="connsiteX24" fmla="*/ 18955 w 19050"/>
                  <a:gd name="connsiteY24" fmla="*/ 24098 h 28575"/>
                  <a:gd name="connsiteX25" fmla="*/ 21050 w 19050"/>
                  <a:gd name="connsiteY25" fmla="*/ 19907 h 28575"/>
                  <a:gd name="connsiteX26" fmla="*/ 19907 w 19050"/>
                  <a:gd name="connsiteY26" fmla="*/ 1666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9050" h="28575">
                    <a:moveTo>
                      <a:pt x="20193" y="16574"/>
                    </a:moveTo>
                    <a:cubicBezTo>
                      <a:pt x="19431" y="15716"/>
                      <a:pt x="18193" y="14954"/>
                      <a:pt x="16383" y="14383"/>
                    </a:cubicBezTo>
                    <a:cubicBezTo>
                      <a:pt x="14478" y="13716"/>
                      <a:pt x="13335" y="13240"/>
                      <a:pt x="12954" y="12954"/>
                    </a:cubicBezTo>
                    <a:cubicBezTo>
                      <a:pt x="12573" y="12668"/>
                      <a:pt x="12382" y="12192"/>
                      <a:pt x="12382" y="11525"/>
                    </a:cubicBezTo>
                    <a:cubicBezTo>
                      <a:pt x="12382" y="11049"/>
                      <a:pt x="12668" y="10573"/>
                      <a:pt x="13144" y="10287"/>
                    </a:cubicBezTo>
                    <a:cubicBezTo>
                      <a:pt x="13621" y="9906"/>
                      <a:pt x="14573" y="9811"/>
                      <a:pt x="15716" y="9811"/>
                    </a:cubicBezTo>
                    <a:cubicBezTo>
                      <a:pt x="16573" y="9811"/>
                      <a:pt x="17335" y="9811"/>
                      <a:pt x="18097" y="10001"/>
                    </a:cubicBezTo>
                    <a:cubicBezTo>
                      <a:pt x="18859" y="10096"/>
                      <a:pt x="19621" y="10287"/>
                      <a:pt x="20288" y="10478"/>
                    </a:cubicBezTo>
                    <a:lnTo>
                      <a:pt x="20288" y="7715"/>
                    </a:lnTo>
                    <a:cubicBezTo>
                      <a:pt x="20288" y="7715"/>
                      <a:pt x="19336" y="7429"/>
                      <a:pt x="18383" y="7334"/>
                    </a:cubicBezTo>
                    <a:cubicBezTo>
                      <a:pt x="17526" y="7144"/>
                      <a:pt x="16478" y="7144"/>
                      <a:pt x="15430" y="7144"/>
                    </a:cubicBezTo>
                    <a:cubicBezTo>
                      <a:pt x="13144" y="7144"/>
                      <a:pt x="11335" y="7620"/>
                      <a:pt x="10001" y="8573"/>
                    </a:cubicBezTo>
                    <a:cubicBezTo>
                      <a:pt x="8668" y="9525"/>
                      <a:pt x="8001" y="10668"/>
                      <a:pt x="8001" y="12001"/>
                    </a:cubicBezTo>
                    <a:cubicBezTo>
                      <a:pt x="8001" y="13430"/>
                      <a:pt x="8382" y="14573"/>
                      <a:pt x="9239" y="15430"/>
                    </a:cubicBezTo>
                    <a:cubicBezTo>
                      <a:pt x="10001" y="16288"/>
                      <a:pt x="11144" y="16954"/>
                      <a:pt x="12668" y="17526"/>
                    </a:cubicBezTo>
                    <a:cubicBezTo>
                      <a:pt x="14478" y="18193"/>
                      <a:pt x="15621" y="18764"/>
                      <a:pt x="16002" y="19145"/>
                    </a:cubicBezTo>
                    <a:cubicBezTo>
                      <a:pt x="16383" y="19526"/>
                      <a:pt x="16573" y="20003"/>
                      <a:pt x="16573" y="20574"/>
                    </a:cubicBezTo>
                    <a:cubicBezTo>
                      <a:pt x="16573" y="21336"/>
                      <a:pt x="16288" y="22003"/>
                      <a:pt x="15716" y="22288"/>
                    </a:cubicBezTo>
                    <a:cubicBezTo>
                      <a:pt x="15145" y="22670"/>
                      <a:pt x="14192" y="22765"/>
                      <a:pt x="12668" y="22765"/>
                    </a:cubicBezTo>
                    <a:cubicBezTo>
                      <a:pt x="11621" y="22765"/>
                      <a:pt x="10573" y="22670"/>
                      <a:pt x="9525" y="22384"/>
                    </a:cubicBezTo>
                    <a:cubicBezTo>
                      <a:pt x="8477" y="22193"/>
                      <a:pt x="7715" y="21908"/>
                      <a:pt x="7144" y="21622"/>
                    </a:cubicBezTo>
                    <a:lnTo>
                      <a:pt x="7144" y="24670"/>
                    </a:lnTo>
                    <a:cubicBezTo>
                      <a:pt x="7810" y="24860"/>
                      <a:pt x="8572" y="25051"/>
                      <a:pt x="9525" y="25241"/>
                    </a:cubicBezTo>
                    <a:cubicBezTo>
                      <a:pt x="10477" y="25432"/>
                      <a:pt x="11716" y="25432"/>
                      <a:pt x="13144" y="25432"/>
                    </a:cubicBezTo>
                    <a:cubicBezTo>
                      <a:pt x="15621" y="25432"/>
                      <a:pt x="17621" y="24955"/>
                      <a:pt x="18955" y="24098"/>
                    </a:cubicBezTo>
                    <a:cubicBezTo>
                      <a:pt x="20383" y="23241"/>
                      <a:pt x="21050" y="21812"/>
                      <a:pt x="21050" y="19907"/>
                    </a:cubicBezTo>
                    <a:cubicBezTo>
                      <a:pt x="21050" y="18669"/>
                      <a:pt x="20669" y="17621"/>
                      <a:pt x="19907" y="1666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0" name="자유형: 도형 509">
                <a:extLst>
                  <a:ext uri="{FF2B5EF4-FFF2-40B4-BE49-F238E27FC236}">
                    <a16:creationId xmlns:a16="http://schemas.microsoft.com/office/drawing/2014/main" id="{BB1EF516-352D-4345-A5E8-F8D6DD4C7AF6}"/>
                  </a:ext>
                </a:extLst>
              </p:cNvPr>
              <p:cNvSpPr/>
              <p:nvPr/>
            </p:nvSpPr>
            <p:spPr>
              <a:xfrm>
                <a:off x="5777098" y="3799212"/>
                <a:ext cx="9525" cy="19050"/>
              </a:xfrm>
              <a:custGeom>
                <a:avLst/>
                <a:gdLst>
                  <a:gd name="connsiteX0" fmla="*/ 11621 w 9525"/>
                  <a:gd name="connsiteY0" fmla="*/ 11144 h 19050"/>
                  <a:gd name="connsiteX1" fmla="*/ 10287 w 9525"/>
                  <a:gd name="connsiteY1" fmla="*/ 14192 h 19050"/>
                  <a:gd name="connsiteX2" fmla="*/ 7144 w 9525"/>
                  <a:gd name="connsiteY2" fmla="*/ 15145 h 19050"/>
                  <a:gd name="connsiteX3" fmla="*/ 7144 w 9525"/>
                  <a:gd name="connsiteY3" fmla="*/ 13621 h 19050"/>
                  <a:gd name="connsiteX4" fmla="*/ 8858 w 9525"/>
                  <a:gd name="connsiteY4" fmla="*/ 13240 h 19050"/>
                  <a:gd name="connsiteX5" fmla="*/ 9525 w 9525"/>
                  <a:gd name="connsiteY5" fmla="*/ 11144 h 19050"/>
                  <a:gd name="connsiteX6" fmla="*/ 7144 w 9525"/>
                  <a:gd name="connsiteY6" fmla="*/ 11144 h 19050"/>
                  <a:gd name="connsiteX7" fmla="*/ 7144 w 9525"/>
                  <a:gd name="connsiteY7" fmla="*/ 7144 h 19050"/>
                  <a:gd name="connsiteX8" fmla="*/ 11621 w 9525"/>
                  <a:gd name="connsiteY8" fmla="*/ 7144 h 19050"/>
                  <a:gd name="connsiteX9" fmla="*/ 11621 w 9525"/>
                  <a:gd name="connsiteY9" fmla="*/ 11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19050">
                    <a:moveTo>
                      <a:pt x="11621" y="11144"/>
                    </a:moveTo>
                    <a:cubicBezTo>
                      <a:pt x="11621" y="12573"/>
                      <a:pt x="11144" y="13621"/>
                      <a:pt x="10287" y="14192"/>
                    </a:cubicBezTo>
                    <a:cubicBezTo>
                      <a:pt x="9334" y="14859"/>
                      <a:pt x="8382" y="15145"/>
                      <a:pt x="7144" y="15145"/>
                    </a:cubicBezTo>
                    <a:lnTo>
                      <a:pt x="7144" y="13621"/>
                    </a:lnTo>
                    <a:cubicBezTo>
                      <a:pt x="7906" y="13621"/>
                      <a:pt x="8477" y="13525"/>
                      <a:pt x="8858" y="13240"/>
                    </a:cubicBezTo>
                    <a:cubicBezTo>
                      <a:pt x="9239" y="12954"/>
                      <a:pt x="9525" y="12287"/>
                      <a:pt x="9525" y="11144"/>
                    </a:cubicBezTo>
                    <a:lnTo>
                      <a:pt x="7144" y="11144"/>
                    </a:lnTo>
                    <a:lnTo>
                      <a:pt x="7144" y="7144"/>
                    </a:lnTo>
                    <a:lnTo>
                      <a:pt x="11621" y="7144"/>
                    </a:lnTo>
                    <a:lnTo>
                      <a:pt x="11621" y="1114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1" name="자유형: 도형 510">
                <a:extLst>
                  <a:ext uri="{FF2B5EF4-FFF2-40B4-BE49-F238E27FC236}">
                    <a16:creationId xmlns:a16="http://schemas.microsoft.com/office/drawing/2014/main" id="{C19825C7-734C-4903-A2D0-8E55A865376A}"/>
                  </a:ext>
                </a:extLst>
              </p:cNvPr>
              <p:cNvSpPr/>
              <p:nvPr/>
            </p:nvSpPr>
            <p:spPr>
              <a:xfrm>
                <a:off x="5791862" y="3785020"/>
                <a:ext cx="19050" cy="28575"/>
              </a:xfrm>
              <a:custGeom>
                <a:avLst/>
                <a:gdLst>
                  <a:gd name="connsiteX0" fmla="*/ 20479 w 19050"/>
                  <a:gd name="connsiteY0" fmla="*/ 22098 h 28575"/>
                  <a:gd name="connsiteX1" fmla="*/ 18859 w 19050"/>
                  <a:gd name="connsiteY1" fmla="*/ 22574 h 28575"/>
                  <a:gd name="connsiteX2" fmla="*/ 16288 w 19050"/>
                  <a:gd name="connsiteY2" fmla="*/ 22860 h 28575"/>
                  <a:gd name="connsiteX3" fmla="*/ 12859 w 19050"/>
                  <a:gd name="connsiteY3" fmla="*/ 21336 h 28575"/>
                  <a:gd name="connsiteX4" fmla="*/ 11621 w 19050"/>
                  <a:gd name="connsiteY4" fmla="*/ 16574 h 28575"/>
                  <a:gd name="connsiteX5" fmla="*/ 11621 w 19050"/>
                  <a:gd name="connsiteY5" fmla="*/ 16288 h 28575"/>
                  <a:gd name="connsiteX6" fmla="*/ 12954 w 19050"/>
                  <a:gd name="connsiteY6" fmla="*/ 11621 h 28575"/>
                  <a:gd name="connsiteX7" fmla="*/ 16764 w 19050"/>
                  <a:gd name="connsiteY7" fmla="*/ 9906 h 28575"/>
                  <a:gd name="connsiteX8" fmla="*/ 19050 w 19050"/>
                  <a:gd name="connsiteY8" fmla="*/ 10096 h 28575"/>
                  <a:gd name="connsiteX9" fmla="*/ 20574 w 19050"/>
                  <a:gd name="connsiteY9" fmla="*/ 10573 h 28575"/>
                  <a:gd name="connsiteX10" fmla="*/ 20574 w 19050"/>
                  <a:gd name="connsiteY10" fmla="*/ 7811 h 28575"/>
                  <a:gd name="connsiteX11" fmla="*/ 18859 w 19050"/>
                  <a:gd name="connsiteY11" fmla="*/ 7334 h 28575"/>
                  <a:gd name="connsiteX12" fmla="*/ 16097 w 19050"/>
                  <a:gd name="connsiteY12" fmla="*/ 7144 h 28575"/>
                  <a:gd name="connsiteX13" fmla="*/ 9716 w 19050"/>
                  <a:gd name="connsiteY13" fmla="*/ 9525 h 28575"/>
                  <a:gd name="connsiteX14" fmla="*/ 7144 w 19050"/>
                  <a:gd name="connsiteY14" fmla="*/ 16002 h 28575"/>
                  <a:gd name="connsiteX15" fmla="*/ 7144 w 19050"/>
                  <a:gd name="connsiteY15" fmla="*/ 16764 h 28575"/>
                  <a:gd name="connsiteX16" fmla="*/ 9620 w 19050"/>
                  <a:gd name="connsiteY16" fmla="*/ 23336 h 28575"/>
                  <a:gd name="connsiteX17" fmla="*/ 16192 w 19050"/>
                  <a:gd name="connsiteY17" fmla="*/ 25527 h 28575"/>
                  <a:gd name="connsiteX18" fmla="*/ 18955 w 19050"/>
                  <a:gd name="connsiteY18" fmla="*/ 25241 h 28575"/>
                  <a:gd name="connsiteX19" fmla="*/ 20574 w 19050"/>
                  <a:gd name="connsiteY19" fmla="*/ 24670 h 28575"/>
                  <a:gd name="connsiteX20" fmla="*/ 20574 w 19050"/>
                  <a:gd name="connsiteY20" fmla="*/ 2200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20479" y="22098"/>
                    </a:moveTo>
                    <a:cubicBezTo>
                      <a:pt x="20479" y="22098"/>
                      <a:pt x="19526" y="22384"/>
                      <a:pt x="18859" y="22574"/>
                    </a:cubicBezTo>
                    <a:cubicBezTo>
                      <a:pt x="18193" y="22765"/>
                      <a:pt x="17335" y="22860"/>
                      <a:pt x="16288" y="22860"/>
                    </a:cubicBezTo>
                    <a:cubicBezTo>
                      <a:pt x="14859" y="22860"/>
                      <a:pt x="13716" y="22384"/>
                      <a:pt x="12859" y="21336"/>
                    </a:cubicBezTo>
                    <a:cubicBezTo>
                      <a:pt x="12001" y="20288"/>
                      <a:pt x="11621" y="18764"/>
                      <a:pt x="11621" y="16574"/>
                    </a:cubicBezTo>
                    <a:lnTo>
                      <a:pt x="11621" y="16288"/>
                    </a:lnTo>
                    <a:cubicBezTo>
                      <a:pt x="11621" y="14288"/>
                      <a:pt x="12097" y="12763"/>
                      <a:pt x="12954" y="11621"/>
                    </a:cubicBezTo>
                    <a:cubicBezTo>
                      <a:pt x="13811" y="10478"/>
                      <a:pt x="15145" y="9906"/>
                      <a:pt x="16764" y="9906"/>
                    </a:cubicBezTo>
                    <a:cubicBezTo>
                      <a:pt x="17621" y="9906"/>
                      <a:pt x="18383" y="9906"/>
                      <a:pt x="19050" y="10096"/>
                    </a:cubicBezTo>
                    <a:cubicBezTo>
                      <a:pt x="19717" y="10192"/>
                      <a:pt x="20193" y="10382"/>
                      <a:pt x="20574" y="10573"/>
                    </a:cubicBezTo>
                    <a:lnTo>
                      <a:pt x="20574" y="7811"/>
                    </a:lnTo>
                    <a:cubicBezTo>
                      <a:pt x="20574" y="7811"/>
                      <a:pt x="19621" y="7525"/>
                      <a:pt x="18859" y="7334"/>
                    </a:cubicBezTo>
                    <a:cubicBezTo>
                      <a:pt x="18097" y="7239"/>
                      <a:pt x="17240" y="7144"/>
                      <a:pt x="16097" y="7144"/>
                    </a:cubicBezTo>
                    <a:cubicBezTo>
                      <a:pt x="13525" y="7144"/>
                      <a:pt x="11335" y="7906"/>
                      <a:pt x="9716" y="9525"/>
                    </a:cubicBezTo>
                    <a:cubicBezTo>
                      <a:pt x="8001" y="11144"/>
                      <a:pt x="7144" y="13335"/>
                      <a:pt x="7144" y="16002"/>
                    </a:cubicBezTo>
                    <a:lnTo>
                      <a:pt x="7144" y="16764"/>
                    </a:lnTo>
                    <a:cubicBezTo>
                      <a:pt x="7144" y="19621"/>
                      <a:pt x="8001" y="21812"/>
                      <a:pt x="9620" y="23336"/>
                    </a:cubicBezTo>
                    <a:cubicBezTo>
                      <a:pt x="11335" y="24860"/>
                      <a:pt x="13525" y="25527"/>
                      <a:pt x="16192" y="25527"/>
                    </a:cubicBezTo>
                    <a:cubicBezTo>
                      <a:pt x="17240" y="25527"/>
                      <a:pt x="18193" y="25527"/>
                      <a:pt x="18955" y="25241"/>
                    </a:cubicBezTo>
                    <a:cubicBezTo>
                      <a:pt x="19717" y="25051"/>
                      <a:pt x="20288" y="24860"/>
                      <a:pt x="20574" y="24670"/>
                    </a:cubicBezTo>
                    <a:lnTo>
                      <a:pt x="20574" y="22003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2" name="자유형: 도형 511">
                <a:extLst>
                  <a:ext uri="{FF2B5EF4-FFF2-40B4-BE49-F238E27FC236}">
                    <a16:creationId xmlns:a16="http://schemas.microsoft.com/office/drawing/2014/main" id="{38D9D22E-8FF1-43E3-B312-E86A2FFC0D48}"/>
                  </a:ext>
                </a:extLst>
              </p:cNvPr>
              <p:cNvSpPr/>
              <p:nvPr/>
            </p:nvSpPr>
            <p:spPr>
              <a:xfrm>
                <a:off x="5807483" y="3785115"/>
                <a:ext cx="28575" cy="28575"/>
              </a:xfrm>
              <a:custGeom>
                <a:avLst/>
                <a:gdLst>
                  <a:gd name="connsiteX0" fmla="*/ 23431 w 28575"/>
                  <a:gd name="connsiteY0" fmla="*/ 16859 h 28575"/>
                  <a:gd name="connsiteX1" fmla="*/ 21241 w 28575"/>
                  <a:gd name="connsiteY1" fmla="*/ 23336 h 28575"/>
                  <a:gd name="connsiteX2" fmla="*/ 15335 w 28575"/>
                  <a:gd name="connsiteY2" fmla="*/ 25527 h 28575"/>
                  <a:gd name="connsiteX3" fmla="*/ 9430 w 28575"/>
                  <a:gd name="connsiteY3" fmla="*/ 23336 h 28575"/>
                  <a:gd name="connsiteX4" fmla="*/ 7144 w 28575"/>
                  <a:gd name="connsiteY4" fmla="*/ 16954 h 28575"/>
                  <a:gd name="connsiteX5" fmla="*/ 7144 w 28575"/>
                  <a:gd name="connsiteY5" fmla="*/ 15907 h 28575"/>
                  <a:gd name="connsiteX6" fmla="*/ 9239 w 28575"/>
                  <a:gd name="connsiteY6" fmla="*/ 9620 h 28575"/>
                  <a:gd name="connsiteX7" fmla="*/ 15335 w 28575"/>
                  <a:gd name="connsiteY7" fmla="*/ 7144 h 28575"/>
                  <a:gd name="connsiteX8" fmla="*/ 21336 w 28575"/>
                  <a:gd name="connsiteY8" fmla="*/ 9620 h 28575"/>
                  <a:gd name="connsiteX9" fmla="*/ 23336 w 28575"/>
                  <a:gd name="connsiteY9" fmla="*/ 15907 h 28575"/>
                  <a:gd name="connsiteX10" fmla="*/ 23336 w 28575"/>
                  <a:gd name="connsiteY10" fmla="*/ 16859 h 28575"/>
                  <a:gd name="connsiteX11" fmla="*/ 18955 w 28575"/>
                  <a:gd name="connsiteY11" fmla="*/ 16669 h 28575"/>
                  <a:gd name="connsiteX12" fmla="*/ 18955 w 28575"/>
                  <a:gd name="connsiteY12" fmla="*/ 16193 h 28575"/>
                  <a:gd name="connsiteX13" fmla="*/ 18288 w 28575"/>
                  <a:gd name="connsiteY13" fmla="*/ 11335 h 28575"/>
                  <a:gd name="connsiteX14" fmla="*/ 15335 w 28575"/>
                  <a:gd name="connsiteY14" fmla="*/ 9716 h 28575"/>
                  <a:gd name="connsiteX15" fmla="*/ 12478 w 28575"/>
                  <a:gd name="connsiteY15" fmla="*/ 11144 h 28575"/>
                  <a:gd name="connsiteX16" fmla="*/ 11716 w 28575"/>
                  <a:gd name="connsiteY16" fmla="*/ 16193 h 28575"/>
                  <a:gd name="connsiteX17" fmla="*/ 11716 w 28575"/>
                  <a:gd name="connsiteY17" fmla="*/ 16669 h 28575"/>
                  <a:gd name="connsiteX18" fmla="*/ 12383 w 28575"/>
                  <a:gd name="connsiteY18" fmla="*/ 21717 h 28575"/>
                  <a:gd name="connsiteX19" fmla="*/ 15335 w 28575"/>
                  <a:gd name="connsiteY19" fmla="*/ 23051 h 28575"/>
                  <a:gd name="connsiteX20" fmla="*/ 18097 w 28575"/>
                  <a:gd name="connsiteY20" fmla="*/ 21622 h 28575"/>
                  <a:gd name="connsiteX21" fmla="*/ 18955 w 28575"/>
                  <a:gd name="connsiteY21" fmla="*/ 16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23431" y="16859"/>
                    </a:moveTo>
                    <a:cubicBezTo>
                      <a:pt x="23431" y="19717"/>
                      <a:pt x="22670" y="21812"/>
                      <a:pt x="21241" y="23336"/>
                    </a:cubicBezTo>
                    <a:cubicBezTo>
                      <a:pt x="19717" y="24765"/>
                      <a:pt x="17812" y="25527"/>
                      <a:pt x="15335" y="25527"/>
                    </a:cubicBezTo>
                    <a:cubicBezTo>
                      <a:pt x="12859" y="25527"/>
                      <a:pt x="10954" y="24765"/>
                      <a:pt x="9430" y="23336"/>
                    </a:cubicBezTo>
                    <a:cubicBezTo>
                      <a:pt x="7906" y="21908"/>
                      <a:pt x="7144" y="19717"/>
                      <a:pt x="7144" y="16954"/>
                    </a:cubicBezTo>
                    <a:lnTo>
                      <a:pt x="7144" y="15907"/>
                    </a:lnTo>
                    <a:cubicBezTo>
                      <a:pt x="7144" y="13335"/>
                      <a:pt x="7810" y="11240"/>
                      <a:pt x="9239" y="9620"/>
                    </a:cubicBezTo>
                    <a:cubicBezTo>
                      <a:pt x="10668" y="8001"/>
                      <a:pt x="12668" y="7144"/>
                      <a:pt x="15335" y="7144"/>
                    </a:cubicBezTo>
                    <a:cubicBezTo>
                      <a:pt x="18002" y="7144"/>
                      <a:pt x="20003" y="8001"/>
                      <a:pt x="21336" y="9620"/>
                    </a:cubicBezTo>
                    <a:cubicBezTo>
                      <a:pt x="22670" y="11240"/>
                      <a:pt x="23336" y="13335"/>
                      <a:pt x="23336" y="15907"/>
                    </a:cubicBezTo>
                    <a:lnTo>
                      <a:pt x="23336" y="16859"/>
                    </a:lnTo>
                    <a:close/>
                    <a:moveTo>
                      <a:pt x="18955" y="16669"/>
                    </a:moveTo>
                    <a:lnTo>
                      <a:pt x="18955" y="16193"/>
                    </a:lnTo>
                    <a:cubicBezTo>
                      <a:pt x="18955" y="14002"/>
                      <a:pt x="18764" y="12383"/>
                      <a:pt x="18288" y="11335"/>
                    </a:cubicBezTo>
                    <a:cubicBezTo>
                      <a:pt x="17907" y="10287"/>
                      <a:pt x="16859" y="9716"/>
                      <a:pt x="15335" y="9716"/>
                    </a:cubicBezTo>
                    <a:cubicBezTo>
                      <a:pt x="13906" y="9716"/>
                      <a:pt x="12954" y="10192"/>
                      <a:pt x="12478" y="11144"/>
                    </a:cubicBezTo>
                    <a:cubicBezTo>
                      <a:pt x="12001" y="12097"/>
                      <a:pt x="11716" y="13716"/>
                      <a:pt x="11716" y="16193"/>
                    </a:cubicBezTo>
                    <a:lnTo>
                      <a:pt x="11716" y="16669"/>
                    </a:lnTo>
                    <a:cubicBezTo>
                      <a:pt x="11716" y="19145"/>
                      <a:pt x="11906" y="20765"/>
                      <a:pt x="12383" y="21717"/>
                    </a:cubicBezTo>
                    <a:cubicBezTo>
                      <a:pt x="12859" y="22670"/>
                      <a:pt x="13811" y="23051"/>
                      <a:pt x="15335" y="23051"/>
                    </a:cubicBezTo>
                    <a:cubicBezTo>
                      <a:pt x="16574" y="23051"/>
                      <a:pt x="17526" y="22574"/>
                      <a:pt x="18097" y="21622"/>
                    </a:cubicBezTo>
                    <a:cubicBezTo>
                      <a:pt x="18669" y="20669"/>
                      <a:pt x="18955" y="19050"/>
                      <a:pt x="18955" y="1676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513" name="자유형: 도형 512">
                <a:extLst>
                  <a:ext uri="{FF2B5EF4-FFF2-40B4-BE49-F238E27FC236}">
                    <a16:creationId xmlns:a16="http://schemas.microsoft.com/office/drawing/2014/main" id="{2E6B2CBE-9708-4605-889F-DD2144E21202}"/>
                  </a:ext>
                </a:extLst>
              </p:cNvPr>
              <p:cNvSpPr/>
              <p:nvPr/>
            </p:nvSpPr>
            <p:spPr>
              <a:xfrm>
                <a:off x="5826723" y="3799402"/>
                <a:ext cx="9525" cy="9525"/>
              </a:xfrm>
              <a:custGeom>
                <a:avLst/>
                <a:gdLst>
                  <a:gd name="connsiteX0" fmla="*/ 11430 w 9525"/>
                  <a:gd name="connsiteY0" fmla="*/ 10954 h 9525"/>
                  <a:gd name="connsiteX1" fmla="*/ 7144 w 9525"/>
                  <a:gd name="connsiteY1" fmla="*/ 10954 h 9525"/>
                  <a:gd name="connsiteX2" fmla="*/ 7144 w 9525"/>
                  <a:gd name="connsiteY2" fmla="*/ 7144 h 9525"/>
                  <a:gd name="connsiteX3" fmla="*/ 11430 w 9525"/>
                  <a:gd name="connsiteY3" fmla="*/ 7144 h 9525"/>
                  <a:gd name="connsiteX4" fmla="*/ 11430 w 9525"/>
                  <a:gd name="connsiteY4" fmla="*/ 10954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9525">
                    <a:moveTo>
                      <a:pt x="11430" y="10954"/>
                    </a:moveTo>
                    <a:lnTo>
                      <a:pt x="7144" y="10954"/>
                    </a:lnTo>
                    <a:lnTo>
                      <a:pt x="7144" y="7144"/>
                    </a:lnTo>
                    <a:lnTo>
                      <a:pt x="11430" y="7144"/>
                    </a:lnTo>
                    <a:lnTo>
                      <a:pt x="11430" y="1095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6" name="그룹 35">
              <a:extLst>
                <a:ext uri="{FF2B5EF4-FFF2-40B4-BE49-F238E27FC236}">
                  <a16:creationId xmlns:a16="http://schemas.microsoft.com/office/drawing/2014/main" id="{FC7CAA7E-40DD-4021-AAA6-A8A5ABFCAB8E}"/>
                </a:ext>
              </a:extLst>
            </p:cNvPr>
            <p:cNvGrpSpPr/>
            <p:nvPr/>
          </p:nvGrpSpPr>
          <p:grpSpPr>
            <a:xfrm>
              <a:off x="5235940" y="3262539"/>
              <a:ext cx="545370" cy="209550"/>
              <a:chOff x="6442832" y="3654146"/>
              <a:chExt cx="545370" cy="209550"/>
            </a:xfrm>
          </p:grpSpPr>
          <p:sp>
            <p:nvSpPr>
              <p:cNvPr id="464" name="자유형: 도형 463">
                <a:extLst>
                  <a:ext uri="{FF2B5EF4-FFF2-40B4-BE49-F238E27FC236}">
                    <a16:creationId xmlns:a16="http://schemas.microsoft.com/office/drawing/2014/main" id="{5475EC1D-E4CC-4EF6-9C6B-1D2556B3C49B}"/>
                  </a:ext>
                </a:extLst>
              </p:cNvPr>
              <p:cNvSpPr/>
              <p:nvPr/>
            </p:nvSpPr>
            <p:spPr>
              <a:xfrm>
                <a:off x="6464136" y="3654146"/>
                <a:ext cx="190500" cy="209550"/>
              </a:xfrm>
              <a:custGeom>
                <a:avLst/>
                <a:gdLst>
                  <a:gd name="connsiteX0" fmla="*/ 20193 w 190500"/>
                  <a:gd name="connsiteY0" fmla="*/ 10001 h 209550"/>
                  <a:gd name="connsiteX1" fmla="*/ 7620 w 190500"/>
                  <a:gd name="connsiteY1" fmla="*/ 202311 h 209550"/>
                  <a:gd name="connsiteX2" fmla="*/ 7144 w 190500"/>
                  <a:gd name="connsiteY2" fmla="*/ 203645 h 209550"/>
                  <a:gd name="connsiteX3" fmla="*/ 19621 w 190500"/>
                  <a:gd name="connsiteY3" fmla="*/ 192691 h 209550"/>
                  <a:gd name="connsiteX4" fmla="*/ 183451 w 190500"/>
                  <a:gd name="connsiteY4" fmla="*/ 116205 h 209550"/>
                  <a:gd name="connsiteX5" fmla="*/ 164687 w 190500"/>
                  <a:gd name="connsiteY5" fmla="*/ 109728 h 209550"/>
                  <a:gd name="connsiteX6" fmla="*/ 35814 w 190500"/>
                  <a:gd name="connsiteY6" fmla="*/ 25337 h 209550"/>
                  <a:gd name="connsiteX7" fmla="*/ 19621 w 190500"/>
                  <a:gd name="connsiteY7" fmla="*/ 7144 h 209550"/>
                  <a:gd name="connsiteX8" fmla="*/ 20193 w 190500"/>
                  <a:gd name="connsiteY8" fmla="*/ 9906 h 209550"/>
                  <a:gd name="connsiteX9" fmla="*/ 20193 w 190500"/>
                  <a:gd name="connsiteY9" fmla="*/ 9906 h 2095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0" h="209550">
                    <a:moveTo>
                      <a:pt x="20193" y="10001"/>
                    </a:moveTo>
                    <a:cubicBezTo>
                      <a:pt x="38100" y="103346"/>
                      <a:pt x="11335" y="190691"/>
                      <a:pt x="7620" y="202311"/>
                    </a:cubicBezTo>
                    <a:lnTo>
                      <a:pt x="7144" y="203645"/>
                    </a:lnTo>
                    <a:lnTo>
                      <a:pt x="19621" y="192691"/>
                    </a:lnTo>
                    <a:cubicBezTo>
                      <a:pt x="87535" y="137351"/>
                      <a:pt x="183451" y="116205"/>
                      <a:pt x="183451" y="116205"/>
                    </a:cubicBezTo>
                    <a:lnTo>
                      <a:pt x="164687" y="109728"/>
                    </a:lnTo>
                    <a:cubicBezTo>
                      <a:pt x="136684" y="98965"/>
                      <a:pt x="82201" y="73533"/>
                      <a:pt x="35814" y="25337"/>
                    </a:cubicBezTo>
                    <a:lnTo>
                      <a:pt x="19621" y="7144"/>
                    </a:lnTo>
                    <a:lnTo>
                      <a:pt x="20193" y="9906"/>
                    </a:lnTo>
                    <a:lnTo>
                      <a:pt x="20193" y="9906"/>
                    </a:lnTo>
                    <a:close/>
                  </a:path>
                </a:pathLst>
              </a:custGeom>
              <a:solidFill>
                <a:srgbClr val="00AFE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5" name="자유형: 도형 464">
                <a:extLst>
                  <a:ext uri="{FF2B5EF4-FFF2-40B4-BE49-F238E27FC236}">
                    <a16:creationId xmlns:a16="http://schemas.microsoft.com/office/drawing/2014/main" id="{F3DF0935-43E2-4ABC-A83C-092A1B429319}"/>
                  </a:ext>
                </a:extLst>
              </p:cNvPr>
              <p:cNvSpPr/>
              <p:nvPr/>
            </p:nvSpPr>
            <p:spPr>
              <a:xfrm>
                <a:off x="6473852" y="3654146"/>
                <a:ext cx="171450" cy="180975"/>
              </a:xfrm>
              <a:custGeom>
                <a:avLst/>
                <a:gdLst>
                  <a:gd name="connsiteX0" fmla="*/ 10763 w 171450"/>
                  <a:gd name="connsiteY0" fmla="*/ 11621 h 180975"/>
                  <a:gd name="connsiteX1" fmla="*/ 10763 w 171450"/>
                  <a:gd name="connsiteY1" fmla="*/ 11621 h 180975"/>
                  <a:gd name="connsiteX2" fmla="*/ 14192 w 171450"/>
                  <a:gd name="connsiteY2" fmla="*/ 20860 h 180975"/>
                  <a:gd name="connsiteX3" fmla="*/ 24003 w 171450"/>
                  <a:gd name="connsiteY3" fmla="*/ 57912 h 180975"/>
                  <a:gd name="connsiteX4" fmla="*/ 24289 w 171450"/>
                  <a:gd name="connsiteY4" fmla="*/ 59246 h 180975"/>
                  <a:gd name="connsiteX5" fmla="*/ 16097 w 171450"/>
                  <a:gd name="connsiteY5" fmla="*/ 58579 h 180975"/>
                  <a:gd name="connsiteX6" fmla="*/ 16097 w 171450"/>
                  <a:gd name="connsiteY6" fmla="*/ 60484 h 180975"/>
                  <a:gd name="connsiteX7" fmla="*/ 24575 w 171450"/>
                  <a:gd name="connsiteY7" fmla="*/ 61246 h 180975"/>
                  <a:gd name="connsiteX8" fmla="*/ 28289 w 171450"/>
                  <a:gd name="connsiteY8" fmla="*/ 88202 h 180975"/>
                  <a:gd name="connsiteX9" fmla="*/ 16193 w 171450"/>
                  <a:gd name="connsiteY9" fmla="*/ 90202 h 180975"/>
                  <a:gd name="connsiteX10" fmla="*/ 16193 w 171450"/>
                  <a:gd name="connsiteY10" fmla="*/ 92107 h 180975"/>
                  <a:gd name="connsiteX11" fmla="*/ 28575 w 171450"/>
                  <a:gd name="connsiteY11" fmla="*/ 90011 h 180975"/>
                  <a:gd name="connsiteX12" fmla="*/ 29813 w 171450"/>
                  <a:gd name="connsiteY12" fmla="*/ 120206 h 180975"/>
                  <a:gd name="connsiteX13" fmla="*/ 13526 w 171450"/>
                  <a:gd name="connsiteY13" fmla="*/ 126206 h 180975"/>
                  <a:gd name="connsiteX14" fmla="*/ 13240 w 171450"/>
                  <a:gd name="connsiteY14" fmla="*/ 128302 h 180975"/>
                  <a:gd name="connsiteX15" fmla="*/ 29718 w 171450"/>
                  <a:gd name="connsiteY15" fmla="*/ 122111 h 180975"/>
                  <a:gd name="connsiteX16" fmla="*/ 28194 w 171450"/>
                  <a:gd name="connsiteY16" fmla="*/ 150590 h 180975"/>
                  <a:gd name="connsiteX17" fmla="*/ 7620 w 171450"/>
                  <a:gd name="connsiteY17" fmla="*/ 162687 h 180975"/>
                  <a:gd name="connsiteX18" fmla="*/ 7144 w 171450"/>
                  <a:gd name="connsiteY18" fmla="*/ 165259 h 180975"/>
                  <a:gd name="connsiteX19" fmla="*/ 28004 w 171450"/>
                  <a:gd name="connsiteY19" fmla="*/ 152781 h 180975"/>
                  <a:gd name="connsiteX20" fmla="*/ 23717 w 171450"/>
                  <a:gd name="connsiteY20" fmla="*/ 182023 h 180975"/>
                  <a:gd name="connsiteX21" fmla="*/ 25908 w 171450"/>
                  <a:gd name="connsiteY21" fmla="*/ 180499 h 180975"/>
                  <a:gd name="connsiteX22" fmla="*/ 29909 w 171450"/>
                  <a:gd name="connsiteY22" fmla="*/ 151829 h 180975"/>
                  <a:gd name="connsiteX23" fmla="*/ 50673 w 171450"/>
                  <a:gd name="connsiteY23" fmla="*/ 141827 h 180975"/>
                  <a:gd name="connsiteX24" fmla="*/ 50483 w 171450"/>
                  <a:gd name="connsiteY24" fmla="*/ 164878 h 180975"/>
                  <a:gd name="connsiteX25" fmla="*/ 52388 w 171450"/>
                  <a:gd name="connsiteY25" fmla="*/ 163830 h 180975"/>
                  <a:gd name="connsiteX26" fmla="*/ 52483 w 171450"/>
                  <a:gd name="connsiteY26" fmla="*/ 141065 h 180975"/>
                  <a:gd name="connsiteX27" fmla="*/ 77819 w 171450"/>
                  <a:gd name="connsiteY27" fmla="*/ 131636 h 180975"/>
                  <a:gd name="connsiteX28" fmla="*/ 81725 w 171450"/>
                  <a:gd name="connsiteY28" fmla="*/ 148685 h 180975"/>
                  <a:gd name="connsiteX29" fmla="*/ 83439 w 171450"/>
                  <a:gd name="connsiteY29" fmla="*/ 147923 h 180975"/>
                  <a:gd name="connsiteX30" fmla="*/ 79534 w 171450"/>
                  <a:gd name="connsiteY30" fmla="*/ 131159 h 180975"/>
                  <a:gd name="connsiteX31" fmla="*/ 107347 w 171450"/>
                  <a:gd name="connsiteY31" fmla="*/ 123730 h 180975"/>
                  <a:gd name="connsiteX32" fmla="*/ 114395 w 171450"/>
                  <a:gd name="connsiteY32" fmla="*/ 134874 h 180975"/>
                  <a:gd name="connsiteX33" fmla="*/ 115253 w 171450"/>
                  <a:gd name="connsiteY33" fmla="*/ 134493 h 180975"/>
                  <a:gd name="connsiteX34" fmla="*/ 116015 w 171450"/>
                  <a:gd name="connsiteY34" fmla="*/ 134017 h 180975"/>
                  <a:gd name="connsiteX35" fmla="*/ 109252 w 171450"/>
                  <a:gd name="connsiteY35" fmla="*/ 123254 h 180975"/>
                  <a:gd name="connsiteX36" fmla="*/ 118396 w 171450"/>
                  <a:gd name="connsiteY36" fmla="*/ 121444 h 180975"/>
                  <a:gd name="connsiteX37" fmla="*/ 158210 w 171450"/>
                  <a:gd name="connsiteY37" fmla="*/ 117062 h 180975"/>
                  <a:gd name="connsiteX38" fmla="*/ 169450 w 171450"/>
                  <a:gd name="connsiteY38" fmla="*/ 116967 h 180975"/>
                  <a:gd name="connsiteX39" fmla="*/ 170117 w 171450"/>
                  <a:gd name="connsiteY39" fmla="*/ 116967 h 180975"/>
                  <a:gd name="connsiteX40" fmla="*/ 173450 w 171450"/>
                  <a:gd name="connsiteY40" fmla="*/ 116205 h 180975"/>
                  <a:gd name="connsiteX41" fmla="*/ 157734 w 171450"/>
                  <a:gd name="connsiteY41" fmla="*/ 110776 h 180975"/>
                  <a:gd name="connsiteX42" fmla="*/ 161163 w 171450"/>
                  <a:gd name="connsiteY42" fmla="*/ 112109 h 180975"/>
                  <a:gd name="connsiteX43" fmla="*/ 97917 w 171450"/>
                  <a:gd name="connsiteY43" fmla="*/ 107347 h 180975"/>
                  <a:gd name="connsiteX44" fmla="*/ 85439 w 171450"/>
                  <a:gd name="connsiteY44" fmla="*/ 91440 h 180975"/>
                  <a:gd name="connsiteX45" fmla="*/ 118396 w 171450"/>
                  <a:gd name="connsiteY45" fmla="*/ 98298 h 180975"/>
                  <a:gd name="connsiteX46" fmla="*/ 151352 w 171450"/>
                  <a:gd name="connsiteY46" fmla="*/ 108490 h 180975"/>
                  <a:gd name="connsiteX47" fmla="*/ 132207 w 171450"/>
                  <a:gd name="connsiteY47" fmla="*/ 100298 h 180975"/>
                  <a:gd name="connsiteX48" fmla="*/ 83630 w 171450"/>
                  <a:gd name="connsiteY48" fmla="*/ 89345 h 180975"/>
                  <a:gd name="connsiteX49" fmla="*/ 68199 w 171450"/>
                  <a:gd name="connsiteY49" fmla="*/ 71152 h 180975"/>
                  <a:gd name="connsiteX50" fmla="*/ 95917 w 171450"/>
                  <a:gd name="connsiteY50" fmla="*/ 81058 h 180975"/>
                  <a:gd name="connsiteX51" fmla="*/ 87535 w 171450"/>
                  <a:gd name="connsiteY51" fmla="*/ 75819 h 180975"/>
                  <a:gd name="connsiteX52" fmla="*/ 65818 w 171450"/>
                  <a:gd name="connsiteY52" fmla="*/ 68485 h 180975"/>
                  <a:gd name="connsiteX53" fmla="*/ 36767 w 171450"/>
                  <a:gd name="connsiteY53" fmla="*/ 36481 h 180975"/>
                  <a:gd name="connsiteX54" fmla="*/ 25527 w 171450"/>
                  <a:gd name="connsiteY54" fmla="*/ 25337 h 180975"/>
                  <a:gd name="connsiteX55" fmla="*/ 9335 w 171450"/>
                  <a:gd name="connsiteY55" fmla="*/ 7144 h 180975"/>
                  <a:gd name="connsiteX56" fmla="*/ 9906 w 171450"/>
                  <a:gd name="connsiteY56" fmla="*/ 9906 h 180975"/>
                  <a:gd name="connsiteX57" fmla="*/ 10192 w 171450"/>
                  <a:gd name="connsiteY57" fmla="*/ 11525 h 180975"/>
                  <a:gd name="connsiteX58" fmla="*/ 10192 w 171450"/>
                  <a:gd name="connsiteY58" fmla="*/ 11525 h 180975"/>
                  <a:gd name="connsiteX59" fmla="*/ 26670 w 171450"/>
                  <a:gd name="connsiteY59" fmla="*/ 61436 h 180975"/>
                  <a:gd name="connsiteX60" fmla="*/ 37338 w 171450"/>
                  <a:gd name="connsiteY60" fmla="*/ 63151 h 180975"/>
                  <a:gd name="connsiteX61" fmla="*/ 44006 w 171450"/>
                  <a:gd name="connsiteY61" fmla="*/ 86963 h 180975"/>
                  <a:gd name="connsiteX62" fmla="*/ 30290 w 171450"/>
                  <a:gd name="connsiteY62" fmla="*/ 87916 h 180975"/>
                  <a:gd name="connsiteX63" fmla="*/ 26670 w 171450"/>
                  <a:gd name="connsiteY63" fmla="*/ 61436 h 180975"/>
                  <a:gd name="connsiteX64" fmla="*/ 26670 w 171450"/>
                  <a:gd name="connsiteY64" fmla="*/ 61436 h 180975"/>
                  <a:gd name="connsiteX65" fmla="*/ 46292 w 171450"/>
                  <a:gd name="connsiteY65" fmla="*/ 88773 h 180975"/>
                  <a:gd name="connsiteX66" fmla="*/ 62960 w 171450"/>
                  <a:gd name="connsiteY66" fmla="*/ 89154 h 180975"/>
                  <a:gd name="connsiteX67" fmla="*/ 71342 w 171450"/>
                  <a:gd name="connsiteY67" fmla="*/ 110300 h 180975"/>
                  <a:gd name="connsiteX68" fmla="*/ 50578 w 171450"/>
                  <a:gd name="connsiteY68" fmla="*/ 114395 h 180975"/>
                  <a:gd name="connsiteX69" fmla="*/ 46196 w 171450"/>
                  <a:gd name="connsiteY69" fmla="*/ 88868 h 180975"/>
                  <a:gd name="connsiteX70" fmla="*/ 46196 w 171450"/>
                  <a:gd name="connsiteY70" fmla="*/ 88868 h 180975"/>
                  <a:gd name="connsiteX71" fmla="*/ 48863 w 171450"/>
                  <a:gd name="connsiteY71" fmla="*/ 114776 h 180975"/>
                  <a:gd name="connsiteX72" fmla="*/ 31814 w 171450"/>
                  <a:gd name="connsiteY72" fmla="*/ 119634 h 180975"/>
                  <a:gd name="connsiteX73" fmla="*/ 30480 w 171450"/>
                  <a:gd name="connsiteY73" fmla="*/ 89821 h 180975"/>
                  <a:gd name="connsiteX74" fmla="*/ 44387 w 171450"/>
                  <a:gd name="connsiteY74" fmla="*/ 88868 h 180975"/>
                  <a:gd name="connsiteX75" fmla="*/ 48863 w 171450"/>
                  <a:gd name="connsiteY75" fmla="*/ 114776 h 180975"/>
                  <a:gd name="connsiteX76" fmla="*/ 48863 w 171450"/>
                  <a:gd name="connsiteY76" fmla="*/ 114776 h 180975"/>
                  <a:gd name="connsiteX77" fmla="*/ 45911 w 171450"/>
                  <a:gd name="connsiteY77" fmla="*/ 86963 h 180975"/>
                  <a:gd name="connsiteX78" fmla="*/ 39434 w 171450"/>
                  <a:gd name="connsiteY78" fmla="*/ 63627 h 180975"/>
                  <a:gd name="connsiteX79" fmla="*/ 51721 w 171450"/>
                  <a:gd name="connsiteY79" fmla="*/ 66389 h 180975"/>
                  <a:gd name="connsiteX80" fmla="*/ 62198 w 171450"/>
                  <a:gd name="connsiteY80" fmla="*/ 87249 h 180975"/>
                  <a:gd name="connsiteX81" fmla="*/ 45911 w 171450"/>
                  <a:gd name="connsiteY81" fmla="*/ 86963 h 180975"/>
                  <a:gd name="connsiteX82" fmla="*/ 45911 w 171450"/>
                  <a:gd name="connsiteY82" fmla="*/ 86963 h 180975"/>
                  <a:gd name="connsiteX83" fmla="*/ 30385 w 171450"/>
                  <a:gd name="connsiteY83" fmla="*/ 149733 h 180975"/>
                  <a:gd name="connsiteX84" fmla="*/ 31718 w 171450"/>
                  <a:gd name="connsiteY84" fmla="*/ 121634 h 180975"/>
                  <a:gd name="connsiteX85" fmla="*/ 49054 w 171450"/>
                  <a:gd name="connsiteY85" fmla="*/ 116681 h 180975"/>
                  <a:gd name="connsiteX86" fmla="*/ 50864 w 171450"/>
                  <a:gd name="connsiteY86" fmla="*/ 139922 h 180975"/>
                  <a:gd name="connsiteX87" fmla="*/ 30385 w 171450"/>
                  <a:gd name="connsiteY87" fmla="*/ 149733 h 180975"/>
                  <a:gd name="connsiteX88" fmla="*/ 30385 w 171450"/>
                  <a:gd name="connsiteY88" fmla="*/ 149733 h 180975"/>
                  <a:gd name="connsiteX89" fmla="*/ 52673 w 171450"/>
                  <a:gd name="connsiteY89" fmla="*/ 139160 h 180975"/>
                  <a:gd name="connsiteX90" fmla="*/ 50864 w 171450"/>
                  <a:gd name="connsiteY90" fmla="*/ 116205 h 180975"/>
                  <a:gd name="connsiteX91" fmla="*/ 72009 w 171450"/>
                  <a:gd name="connsiteY91" fmla="*/ 112014 h 180975"/>
                  <a:gd name="connsiteX92" fmla="*/ 77534 w 171450"/>
                  <a:gd name="connsiteY92" fmla="*/ 129826 h 180975"/>
                  <a:gd name="connsiteX93" fmla="*/ 52673 w 171450"/>
                  <a:gd name="connsiteY93" fmla="*/ 139065 h 180975"/>
                  <a:gd name="connsiteX94" fmla="*/ 52673 w 171450"/>
                  <a:gd name="connsiteY94" fmla="*/ 139065 h 180975"/>
                  <a:gd name="connsiteX95" fmla="*/ 124301 w 171450"/>
                  <a:gd name="connsiteY95" fmla="*/ 109442 h 180975"/>
                  <a:gd name="connsiteX96" fmla="*/ 160211 w 171450"/>
                  <a:gd name="connsiteY96" fmla="*/ 113919 h 180975"/>
                  <a:gd name="connsiteX97" fmla="*/ 166116 w 171450"/>
                  <a:gd name="connsiteY97" fmla="*/ 115253 h 180975"/>
                  <a:gd name="connsiteX98" fmla="*/ 108490 w 171450"/>
                  <a:gd name="connsiteY98" fmla="*/ 121729 h 180975"/>
                  <a:gd name="connsiteX99" fmla="*/ 99727 w 171450"/>
                  <a:gd name="connsiteY99" fmla="*/ 109442 h 180975"/>
                  <a:gd name="connsiteX100" fmla="*/ 124397 w 171450"/>
                  <a:gd name="connsiteY100" fmla="*/ 109442 h 180975"/>
                  <a:gd name="connsiteX101" fmla="*/ 124397 w 171450"/>
                  <a:gd name="connsiteY101" fmla="*/ 109442 h 180975"/>
                  <a:gd name="connsiteX102" fmla="*/ 106490 w 171450"/>
                  <a:gd name="connsiteY102" fmla="*/ 122111 h 180975"/>
                  <a:gd name="connsiteX103" fmla="*/ 79343 w 171450"/>
                  <a:gd name="connsiteY103" fmla="*/ 129350 h 180975"/>
                  <a:gd name="connsiteX104" fmla="*/ 73914 w 171450"/>
                  <a:gd name="connsiteY104" fmla="*/ 111824 h 180975"/>
                  <a:gd name="connsiteX105" fmla="*/ 97441 w 171450"/>
                  <a:gd name="connsiteY105" fmla="*/ 109538 h 180975"/>
                  <a:gd name="connsiteX106" fmla="*/ 106490 w 171450"/>
                  <a:gd name="connsiteY106" fmla="*/ 122111 h 180975"/>
                  <a:gd name="connsiteX107" fmla="*/ 106490 w 171450"/>
                  <a:gd name="connsiteY107" fmla="*/ 122111 h 180975"/>
                  <a:gd name="connsiteX108" fmla="*/ 96107 w 171450"/>
                  <a:gd name="connsiteY108" fmla="*/ 107728 h 180975"/>
                  <a:gd name="connsiteX109" fmla="*/ 73247 w 171450"/>
                  <a:gd name="connsiteY109" fmla="*/ 110014 h 180975"/>
                  <a:gd name="connsiteX110" fmla="*/ 65056 w 171450"/>
                  <a:gd name="connsiteY110" fmla="*/ 89345 h 180975"/>
                  <a:gd name="connsiteX111" fmla="*/ 83153 w 171450"/>
                  <a:gd name="connsiteY111" fmla="*/ 91250 h 180975"/>
                  <a:gd name="connsiteX112" fmla="*/ 96107 w 171450"/>
                  <a:gd name="connsiteY112" fmla="*/ 107728 h 180975"/>
                  <a:gd name="connsiteX113" fmla="*/ 96107 w 171450"/>
                  <a:gd name="connsiteY113" fmla="*/ 107728 h 180975"/>
                  <a:gd name="connsiteX114" fmla="*/ 81439 w 171450"/>
                  <a:gd name="connsiteY114" fmla="*/ 89154 h 180975"/>
                  <a:gd name="connsiteX115" fmla="*/ 64294 w 171450"/>
                  <a:gd name="connsiteY115" fmla="*/ 87440 h 180975"/>
                  <a:gd name="connsiteX116" fmla="*/ 54197 w 171450"/>
                  <a:gd name="connsiteY116" fmla="*/ 67056 h 180975"/>
                  <a:gd name="connsiteX117" fmla="*/ 65437 w 171450"/>
                  <a:gd name="connsiteY117" fmla="*/ 70295 h 180975"/>
                  <a:gd name="connsiteX118" fmla="*/ 81534 w 171450"/>
                  <a:gd name="connsiteY118" fmla="*/ 89154 h 180975"/>
                  <a:gd name="connsiteX119" fmla="*/ 81534 w 171450"/>
                  <a:gd name="connsiteY119" fmla="*/ 89154 h 180975"/>
                  <a:gd name="connsiteX120" fmla="*/ 52007 w 171450"/>
                  <a:gd name="connsiteY120" fmla="*/ 55245 h 180975"/>
                  <a:gd name="connsiteX121" fmla="*/ 63056 w 171450"/>
                  <a:gd name="connsiteY121" fmla="*/ 67628 h 180975"/>
                  <a:gd name="connsiteX122" fmla="*/ 52959 w 171450"/>
                  <a:gd name="connsiteY122" fmla="*/ 64865 h 180975"/>
                  <a:gd name="connsiteX123" fmla="*/ 36386 w 171450"/>
                  <a:gd name="connsiteY123" fmla="*/ 38291 h 180975"/>
                  <a:gd name="connsiteX124" fmla="*/ 52102 w 171450"/>
                  <a:gd name="connsiteY124" fmla="*/ 55245 h 180975"/>
                  <a:gd name="connsiteX125" fmla="*/ 52102 w 171450"/>
                  <a:gd name="connsiteY125" fmla="*/ 55245 h 180975"/>
                  <a:gd name="connsiteX126" fmla="*/ 22384 w 171450"/>
                  <a:gd name="connsiteY126" fmla="*/ 23622 h 180975"/>
                  <a:gd name="connsiteX127" fmla="*/ 26099 w 171450"/>
                  <a:gd name="connsiteY127" fmla="*/ 27432 h 180975"/>
                  <a:gd name="connsiteX128" fmla="*/ 39719 w 171450"/>
                  <a:gd name="connsiteY128" fmla="*/ 46577 h 180975"/>
                  <a:gd name="connsiteX129" fmla="*/ 50387 w 171450"/>
                  <a:gd name="connsiteY129" fmla="*/ 64199 h 180975"/>
                  <a:gd name="connsiteX130" fmla="*/ 38672 w 171450"/>
                  <a:gd name="connsiteY130" fmla="*/ 61627 h 180975"/>
                  <a:gd name="connsiteX131" fmla="*/ 20955 w 171450"/>
                  <a:gd name="connsiteY131" fmla="*/ 22193 h 180975"/>
                  <a:gd name="connsiteX132" fmla="*/ 22384 w 171450"/>
                  <a:gd name="connsiteY132" fmla="*/ 23622 h 180975"/>
                  <a:gd name="connsiteX133" fmla="*/ 22384 w 171450"/>
                  <a:gd name="connsiteY133" fmla="*/ 23622 h 180975"/>
                  <a:gd name="connsiteX134" fmla="*/ 15050 w 171450"/>
                  <a:gd name="connsiteY134" fmla="*/ 16097 h 180975"/>
                  <a:gd name="connsiteX135" fmla="*/ 16478 w 171450"/>
                  <a:gd name="connsiteY135" fmla="*/ 18288 h 180975"/>
                  <a:gd name="connsiteX136" fmla="*/ 32004 w 171450"/>
                  <a:gd name="connsiteY136" fmla="*/ 48863 h 180975"/>
                  <a:gd name="connsiteX137" fmla="*/ 36671 w 171450"/>
                  <a:gd name="connsiteY137" fmla="*/ 61246 h 180975"/>
                  <a:gd name="connsiteX138" fmla="*/ 26384 w 171450"/>
                  <a:gd name="connsiteY138" fmla="*/ 59627 h 180975"/>
                  <a:gd name="connsiteX139" fmla="*/ 14192 w 171450"/>
                  <a:gd name="connsiteY139" fmla="*/ 15145 h 180975"/>
                  <a:gd name="connsiteX140" fmla="*/ 15050 w 171450"/>
                  <a:gd name="connsiteY140" fmla="*/ 16002 h 180975"/>
                  <a:gd name="connsiteX141" fmla="*/ 15050 w 171450"/>
                  <a:gd name="connsiteY141" fmla="*/ 16002 h 180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</a:cxnLst>
                <a:rect l="l" t="t" r="r" b="b"/>
                <a:pathLst>
                  <a:path w="171450" h="180975">
                    <a:moveTo>
                      <a:pt x="10763" y="11621"/>
                    </a:moveTo>
                    <a:lnTo>
                      <a:pt x="10763" y="11621"/>
                    </a:lnTo>
                    <a:cubicBezTo>
                      <a:pt x="11621" y="13907"/>
                      <a:pt x="12859" y="16954"/>
                      <a:pt x="14192" y="20860"/>
                    </a:cubicBezTo>
                    <a:cubicBezTo>
                      <a:pt x="17145" y="29432"/>
                      <a:pt x="20955" y="42101"/>
                      <a:pt x="24003" y="57912"/>
                    </a:cubicBezTo>
                    <a:cubicBezTo>
                      <a:pt x="24003" y="58388"/>
                      <a:pt x="24194" y="58769"/>
                      <a:pt x="24289" y="59246"/>
                    </a:cubicBezTo>
                    <a:cubicBezTo>
                      <a:pt x="21527" y="58960"/>
                      <a:pt x="18764" y="58674"/>
                      <a:pt x="16097" y="58579"/>
                    </a:cubicBezTo>
                    <a:cubicBezTo>
                      <a:pt x="16097" y="59150"/>
                      <a:pt x="16097" y="59817"/>
                      <a:pt x="16097" y="60484"/>
                    </a:cubicBezTo>
                    <a:cubicBezTo>
                      <a:pt x="18860" y="60674"/>
                      <a:pt x="21717" y="60865"/>
                      <a:pt x="24575" y="61246"/>
                    </a:cubicBezTo>
                    <a:cubicBezTo>
                      <a:pt x="26099" y="69437"/>
                      <a:pt x="27337" y="78486"/>
                      <a:pt x="28289" y="88202"/>
                    </a:cubicBezTo>
                    <a:cubicBezTo>
                      <a:pt x="24194" y="88678"/>
                      <a:pt x="20193" y="89440"/>
                      <a:pt x="16193" y="90202"/>
                    </a:cubicBezTo>
                    <a:cubicBezTo>
                      <a:pt x="16193" y="90869"/>
                      <a:pt x="16193" y="91440"/>
                      <a:pt x="16193" y="92107"/>
                    </a:cubicBezTo>
                    <a:cubicBezTo>
                      <a:pt x="20288" y="91250"/>
                      <a:pt x="24384" y="90488"/>
                      <a:pt x="28575" y="90011"/>
                    </a:cubicBezTo>
                    <a:cubicBezTo>
                      <a:pt x="29432" y="99441"/>
                      <a:pt x="29909" y="109538"/>
                      <a:pt x="29813" y="120206"/>
                    </a:cubicBezTo>
                    <a:cubicBezTo>
                      <a:pt x="24479" y="122015"/>
                      <a:pt x="19050" y="124016"/>
                      <a:pt x="13526" y="126206"/>
                    </a:cubicBezTo>
                    <a:cubicBezTo>
                      <a:pt x="13526" y="126968"/>
                      <a:pt x="13335" y="127635"/>
                      <a:pt x="13240" y="128302"/>
                    </a:cubicBezTo>
                    <a:cubicBezTo>
                      <a:pt x="18764" y="126016"/>
                      <a:pt x="24289" y="123920"/>
                      <a:pt x="29718" y="122111"/>
                    </a:cubicBezTo>
                    <a:cubicBezTo>
                      <a:pt x="29718" y="131159"/>
                      <a:pt x="29147" y="140684"/>
                      <a:pt x="28194" y="150590"/>
                    </a:cubicBezTo>
                    <a:cubicBezTo>
                      <a:pt x="21336" y="154210"/>
                      <a:pt x="14478" y="158306"/>
                      <a:pt x="7620" y="162687"/>
                    </a:cubicBezTo>
                    <a:cubicBezTo>
                      <a:pt x="7430" y="163544"/>
                      <a:pt x="7239" y="164402"/>
                      <a:pt x="7144" y="165259"/>
                    </a:cubicBezTo>
                    <a:cubicBezTo>
                      <a:pt x="14097" y="160687"/>
                      <a:pt x="21050" y="156591"/>
                      <a:pt x="28004" y="152781"/>
                    </a:cubicBezTo>
                    <a:cubicBezTo>
                      <a:pt x="27051" y="162211"/>
                      <a:pt x="25622" y="171926"/>
                      <a:pt x="23717" y="182023"/>
                    </a:cubicBezTo>
                    <a:cubicBezTo>
                      <a:pt x="24479" y="181547"/>
                      <a:pt x="25146" y="180975"/>
                      <a:pt x="25908" y="180499"/>
                    </a:cubicBezTo>
                    <a:cubicBezTo>
                      <a:pt x="27718" y="170593"/>
                      <a:pt x="29051" y="161068"/>
                      <a:pt x="29909" y="151829"/>
                    </a:cubicBezTo>
                    <a:cubicBezTo>
                      <a:pt x="36862" y="148114"/>
                      <a:pt x="43815" y="144780"/>
                      <a:pt x="50673" y="141827"/>
                    </a:cubicBezTo>
                    <a:cubicBezTo>
                      <a:pt x="50864" y="149257"/>
                      <a:pt x="50864" y="156877"/>
                      <a:pt x="50483" y="164878"/>
                    </a:cubicBezTo>
                    <a:cubicBezTo>
                      <a:pt x="51149" y="164497"/>
                      <a:pt x="51721" y="164116"/>
                      <a:pt x="52388" y="163830"/>
                    </a:cubicBezTo>
                    <a:cubicBezTo>
                      <a:pt x="52673" y="155924"/>
                      <a:pt x="52769" y="148400"/>
                      <a:pt x="52483" y="141065"/>
                    </a:cubicBezTo>
                    <a:cubicBezTo>
                      <a:pt x="61151" y="137351"/>
                      <a:pt x="69533" y="134303"/>
                      <a:pt x="77819" y="131636"/>
                    </a:cubicBezTo>
                    <a:cubicBezTo>
                      <a:pt x="79248" y="137160"/>
                      <a:pt x="80582" y="142875"/>
                      <a:pt x="81725" y="148685"/>
                    </a:cubicBezTo>
                    <a:cubicBezTo>
                      <a:pt x="82296" y="148400"/>
                      <a:pt x="82868" y="148114"/>
                      <a:pt x="83439" y="147923"/>
                    </a:cubicBezTo>
                    <a:cubicBezTo>
                      <a:pt x="82296" y="142208"/>
                      <a:pt x="80963" y="136589"/>
                      <a:pt x="79534" y="131159"/>
                    </a:cubicBezTo>
                    <a:cubicBezTo>
                      <a:pt x="89249" y="128111"/>
                      <a:pt x="98584" y="125635"/>
                      <a:pt x="107347" y="123730"/>
                    </a:cubicBezTo>
                    <a:cubicBezTo>
                      <a:pt x="109919" y="127540"/>
                      <a:pt x="112300" y="131350"/>
                      <a:pt x="114395" y="134874"/>
                    </a:cubicBezTo>
                    <a:cubicBezTo>
                      <a:pt x="114681" y="134779"/>
                      <a:pt x="114967" y="134684"/>
                      <a:pt x="115253" y="134493"/>
                    </a:cubicBezTo>
                    <a:lnTo>
                      <a:pt x="116015" y="134017"/>
                    </a:lnTo>
                    <a:cubicBezTo>
                      <a:pt x="114014" y="130588"/>
                      <a:pt x="111728" y="126968"/>
                      <a:pt x="109252" y="123254"/>
                    </a:cubicBezTo>
                    <a:cubicBezTo>
                      <a:pt x="112395" y="122587"/>
                      <a:pt x="115443" y="122015"/>
                      <a:pt x="118396" y="121444"/>
                    </a:cubicBezTo>
                    <a:cubicBezTo>
                      <a:pt x="134779" y="118491"/>
                      <a:pt x="148590" y="117443"/>
                      <a:pt x="158210" y="117062"/>
                    </a:cubicBezTo>
                    <a:cubicBezTo>
                      <a:pt x="163068" y="116872"/>
                      <a:pt x="166878" y="116872"/>
                      <a:pt x="169450" y="116967"/>
                    </a:cubicBezTo>
                    <a:cubicBezTo>
                      <a:pt x="169640" y="116967"/>
                      <a:pt x="169926" y="116967"/>
                      <a:pt x="170117" y="116967"/>
                    </a:cubicBezTo>
                    <a:cubicBezTo>
                      <a:pt x="172307" y="116396"/>
                      <a:pt x="173450" y="116205"/>
                      <a:pt x="173450" y="116205"/>
                    </a:cubicBezTo>
                    <a:lnTo>
                      <a:pt x="157734" y="110776"/>
                    </a:lnTo>
                    <a:cubicBezTo>
                      <a:pt x="158972" y="111252"/>
                      <a:pt x="160115" y="111728"/>
                      <a:pt x="161163" y="112109"/>
                    </a:cubicBezTo>
                    <a:cubicBezTo>
                      <a:pt x="148114" y="109347"/>
                      <a:pt x="125730" y="106013"/>
                      <a:pt x="97917" y="107347"/>
                    </a:cubicBezTo>
                    <a:cubicBezTo>
                      <a:pt x="94012" y="102108"/>
                      <a:pt x="89821" y="96774"/>
                      <a:pt x="85439" y="91440"/>
                    </a:cubicBezTo>
                    <a:cubicBezTo>
                      <a:pt x="97060" y="93250"/>
                      <a:pt x="108204" y="95631"/>
                      <a:pt x="118396" y="98298"/>
                    </a:cubicBezTo>
                    <a:cubicBezTo>
                      <a:pt x="131064" y="101632"/>
                      <a:pt x="142399" y="105251"/>
                      <a:pt x="151352" y="108490"/>
                    </a:cubicBezTo>
                    <a:cubicBezTo>
                      <a:pt x="145828" y="106299"/>
                      <a:pt x="139351" y="103537"/>
                      <a:pt x="132207" y="100298"/>
                    </a:cubicBezTo>
                    <a:cubicBezTo>
                      <a:pt x="118015" y="96107"/>
                      <a:pt x="101346" y="91916"/>
                      <a:pt x="83630" y="89345"/>
                    </a:cubicBezTo>
                    <a:cubicBezTo>
                      <a:pt x="78581" y="83249"/>
                      <a:pt x="73438" y="77057"/>
                      <a:pt x="68199" y="71152"/>
                    </a:cubicBezTo>
                    <a:cubicBezTo>
                      <a:pt x="77534" y="74104"/>
                      <a:pt x="86868" y="77533"/>
                      <a:pt x="95917" y="81058"/>
                    </a:cubicBezTo>
                    <a:cubicBezTo>
                      <a:pt x="93155" y="79439"/>
                      <a:pt x="90392" y="77629"/>
                      <a:pt x="87535" y="75819"/>
                    </a:cubicBezTo>
                    <a:cubicBezTo>
                      <a:pt x="80391" y="73152"/>
                      <a:pt x="73152" y="70676"/>
                      <a:pt x="65818" y="68485"/>
                    </a:cubicBezTo>
                    <a:cubicBezTo>
                      <a:pt x="55626" y="56769"/>
                      <a:pt x="45530" y="45815"/>
                      <a:pt x="36767" y="36481"/>
                    </a:cubicBezTo>
                    <a:cubicBezTo>
                      <a:pt x="32957" y="32861"/>
                      <a:pt x="29242" y="29242"/>
                      <a:pt x="25527" y="25337"/>
                    </a:cubicBezTo>
                    <a:lnTo>
                      <a:pt x="9335" y="7144"/>
                    </a:lnTo>
                    <a:lnTo>
                      <a:pt x="9906" y="9906"/>
                    </a:lnTo>
                    <a:cubicBezTo>
                      <a:pt x="9906" y="10478"/>
                      <a:pt x="10097" y="10954"/>
                      <a:pt x="10192" y="11525"/>
                    </a:cubicBezTo>
                    <a:lnTo>
                      <a:pt x="10192" y="11525"/>
                    </a:lnTo>
                    <a:close/>
                    <a:moveTo>
                      <a:pt x="26670" y="61436"/>
                    </a:moveTo>
                    <a:cubicBezTo>
                      <a:pt x="30099" y="61913"/>
                      <a:pt x="33719" y="62484"/>
                      <a:pt x="37338" y="63151"/>
                    </a:cubicBezTo>
                    <a:cubicBezTo>
                      <a:pt x="39719" y="70390"/>
                      <a:pt x="42005" y="78391"/>
                      <a:pt x="44006" y="86963"/>
                    </a:cubicBezTo>
                    <a:cubicBezTo>
                      <a:pt x="39434" y="87154"/>
                      <a:pt x="34862" y="87440"/>
                      <a:pt x="30290" y="87916"/>
                    </a:cubicBezTo>
                    <a:cubicBezTo>
                      <a:pt x="29337" y="78391"/>
                      <a:pt x="28099" y="69437"/>
                      <a:pt x="26670" y="61436"/>
                    </a:cubicBezTo>
                    <a:lnTo>
                      <a:pt x="26670" y="61436"/>
                    </a:lnTo>
                    <a:close/>
                    <a:moveTo>
                      <a:pt x="46292" y="88773"/>
                    </a:moveTo>
                    <a:cubicBezTo>
                      <a:pt x="51816" y="88678"/>
                      <a:pt x="57436" y="88773"/>
                      <a:pt x="62960" y="89154"/>
                    </a:cubicBezTo>
                    <a:cubicBezTo>
                      <a:pt x="65913" y="95822"/>
                      <a:pt x="68771" y="102870"/>
                      <a:pt x="71342" y="110300"/>
                    </a:cubicBezTo>
                    <a:cubicBezTo>
                      <a:pt x="64580" y="111347"/>
                      <a:pt x="57722" y="112681"/>
                      <a:pt x="50578" y="114395"/>
                    </a:cubicBezTo>
                    <a:cubicBezTo>
                      <a:pt x="49435" y="105347"/>
                      <a:pt x="48006" y="96774"/>
                      <a:pt x="46196" y="88868"/>
                    </a:cubicBezTo>
                    <a:lnTo>
                      <a:pt x="46196" y="88868"/>
                    </a:lnTo>
                    <a:close/>
                    <a:moveTo>
                      <a:pt x="48863" y="114776"/>
                    </a:moveTo>
                    <a:cubicBezTo>
                      <a:pt x="43244" y="116205"/>
                      <a:pt x="37529" y="117824"/>
                      <a:pt x="31814" y="119634"/>
                    </a:cubicBezTo>
                    <a:cubicBezTo>
                      <a:pt x="31814" y="109061"/>
                      <a:pt x="31337" y="99155"/>
                      <a:pt x="30480" y="89821"/>
                    </a:cubicBezTo>
                    <a:cubicBezTo>
                      <a:pt x="35052" y="89249"/>
                      <a:pt x="39719" y="88964"/>
                      <a:pt x="44387" y="88868"/>
                    </a:cubicBezTo>
                    <a:cubicBezTo>
                      <a:pt x="46196" y="96965"/>
                      <a:pt x="47720" y="105537"/>
                      <a:pt x="48863" y="114776"/>
                    </a:cubicBezTo>
                    <a:lnTo>
                      <a:pt x="48863" y="114776"/>
                    </a:lnTo>
                    <a:close/>
                    <a:moveTo>
                      <a:pt x="45911" y="86963"/>
                    </a:moveTo>
                    <a:cubicBezTo>
                      <a:pt x="44006" y="78486"/>
                      <a:pt x="41815" y="70771"/>
                      <a:pt x="39434" y="63627"/>
                    </a:cubicBezTo>
                    <a:cubicBezTo>
                      <a:pt x="43434" y="64484"/>
                      <a:pt x="47530" y="65342"/>
                      <a:pt x="51721" y="66389"/>
                    </a:cubicBezTo>
                    <a:cubicBezTo>
                      <a:pt x="55340" y="72866"/>
                      <a:pt x="58865" y="79820"/>
                      <a:pt x="62198" y="87249"/>
                    </a:cubicBezTo>
                    <a:cubicBezTo>
                      <a:pt x="56769" y="86963"/>
                      <a:pt x="51340" y="86868"/>
                      <a:pt x="45911" y="86963"/>
                    </a:cubicBezTo>
                    <a:lnTo>
                      <a:pt x="45911" y="86963"/>
                    </a:lnTo>
                    <a:close/>
                    <a:moveTo>
                      <a:pt x="30385" y="149733"/>
                    </a:moveTo>
                    <a:cubicBezTo>
                      <a:pt x="31242" y="140018"/>
                      <a:pt x="31718" y="130588"/>
                      <a:pt x="31718" y="121634"/>
                    </a:cubicBezTo>
                    <a:cubicBezTo>
                      <a:pt x="37624" y="119729"/>
                      <a:pt x="43339" y="118110"/>
                      <a:pt x="49054" y="116681"/>
                    </a:cubicBezTo>
                    <a:cubicBezTo>
                      <a:pt x="49911" y="124111"/>
                      <a:pt x="50483" y="131826"/>
                      <a:pt x="50864" y="139922"/>
                    </a:cubicBezTo>
                    <a:cubicBezTo>
                      <a:pt x="44101" y="142875"/>
                      <a:pt x="37243" y="146114"/>
                      <a:pt x="30385" y="149733"/>
                    </a:cubicBezTo>
                    <a:lnTo>
                      <a:pt x="30385" y="149733"/>
                    </a:lnTo>
                    <a:close/>
                    <a:moveTo>
                      <a:pt x="52673" y="139160"/>
                    </a:moveTo>
                    <a:cubicBezTo>
                      <a:pt x="52388" y="131159"/>
                      <a:pt x="51721" y="123539"/>
                      <a:pt x="50864" y="116205"/>
                    </a:cubicBezTo>
                    <a:cubicBezTo>
                      <a:pt x="58103" y="114491"/>
                      <a:pt x="65151" y="113062"/>
                      <a:pt x="72009" y="112014"/>
                    </a:cubicBezTo>
                    <a:cubicBezTo>
                      <a:pt x="74009" y="117729"/>
                      <a:pt x="75819" y="123730"/>
                      <a:pt x="77534" y="129826"/>
                    </a:cubicBezTo>
                    <a:cubicBezTo>
                      <a:pt x="69437" y="132398"/>
                      <a:pt x="61151" y="135541"/>
                      <a:pt x="52673" y="139065"/>
                    </a:cubicBezTo>
                    <a:lnTo>
                      <a:pt x="52673" y="139065"/>
                    </a:lnTo>
                    <a:close/>
                    <a:moveTo>
                      <a:pt x="124301" y="109442"/>
                    </a:moveTo>
                    <a:cubicBezTo>
                      <a:pt x="139351" y="110204"/>
                      <a:pt x="151638" y="112204"/>
                      <a:pt x="160211" y="113919"/>
                    </a:cubicBezTo>
                    <a:cubicBezTo>
                      <a:pt x="162401" y="114395"/>
                      <a:pt x="164402" y="114776"/>
                      <a:pt x="166116" y="115253"/>
                    </a:cubicBezTo>
                    <a:cubicBezTo>
                      <a:pt x="155448" y="115253"/>
                      <a:pt x="134588" y="116110"/>
                      <a:pt x="108490" y="121729"/>
                    </a:cubicBezTo>
                    <a:cubicBezTo>
                      <a:pt x="105823" y="117729"/>
                      <a:pt x="102870" y="113633"/>
                      <a:pt x="99727" y="109442"/>
                    </a:cubicBezTo>
                    <a:cubicBezTo>
                      <a:pt x="108585" y="109061"/>
                      <a:pt x="116777" y="109157"/>
                      <a:pt x="124397" y="109442"/>
                    </a:cubicBezTo>
                    <a:lnTo>
                      <a:pt x="124397" y="109442"/>
                    </a:lnTo>
                    <a:close/>
                    <a:moveTo>
                      <a:pt x="106490" y="122111"/>
                    </a:moveTo>
                    <a:cubicBezTo>
                      <a:pt x="97917" y="124016"/>
                      <a:pt x="88773" y="126397"/>
                      <a:pt x="79343" y="129350"/>
                    </a:cubicBezTo>
                    <a:cubicBezTo>
                      <a:pt x="77724" y="123349"/>
                      <a:pt x="75914" y="117443"/>
                      <a:pt x="73914" y="111824"/>
                    </a:cubicBezTo>
                    <a:cubicBezTo>
                      <a:pt x="82106" y="110681"/>
                      <a:pt x="89916" y="109919"/>
                      <a:pt x="97441" y="109538"/>
                    </a:cubicBezTo>
                    <a:cubicBezTo>
                      <a:pt x="100679" y="113824"/>
                      <a:pt x="103727" y="118015"/>
                      <a:pt x="106490" y="122111"/>
                    </a:cubicBezTo>
                    <a:lnTo>
                      <a:pt x="106490" y="122111"/>
                    </a:lnTo>
                    <a:close/>
                    <a:moveTo>
                      <a:pt x="96107" y="107728"/>
                    </a:moveTo>
                    <a:cubicBezTo>
                      <a:pt x="88868" y="108109"/>
                      <a:pt x="81248" y="108871"/>
                      <a:pt x="73247" y="110014"/>
                    </a:cubicBezTo>
                    <a:cubicBezTo>
                      <a:pt x="70676" y="102775"/>
                      <a:pt x="67913" y="95917"/>
                      <a:pt x="65056" y="89345"/>
                    </a:cubicBezTo>
                    <a:cubicBezTo>
                      <a:pt x="71152" y="89821"/>
                      <a:pt x="77153" y="90392"/>
                      <a:pt x="83153" y="91250"/>
                    </a:cubicBezTo>
                    <a:cubicBezTo>
                      <a:pt x="87630" y="96774"/>
                      <a:pt x="92012" y="102299"/>
                      <a:pt x="96107" y="107728"/>
                    </a:cubicBezTo>
                    <a:lnTo>
                      <a:pt x="96107" y="107728"/>
                    </a:lnTo>
                    <a:close/>
                    <a:moveTo>
                      <a:pt x="81439" y="89154"/>
                    </a:moveTo>
                    <a:cubicBezTo>
                      <a:pt x="75724" y="88392"/>
                      <a:pt x="70009" y="87821"/>
                      <a:pt x="64294" y="87440"/>
                    </a:cubicBezTo>
                    <a:cubicBezTo>
                      <a:pt x="61055" y="80201"/>
                      <a:pt x="57626" y="73438"/>
                      <a:pt x="54197" y="67056"/>
                    </a:cubicBezTo>
                    <a:cubicBezTo>
                      <a:pt x="57912" y="68008"/>
                      <a:pt x="61627" y="69152"/>
                      <a:pt x="65437" y="70295"/>
                    </a:cubicBezTo>
                    <a:cubicBezTo>
                      <a:pt x="70866" y="76486"/>
                      <a:pt x="76295" y="82868"/>
                      <a:pt x="81534" y="89154"/>
                    </a:cubicBezTo>
                    <a:lnTo>
                      <a:pt x="81534" y="89154"/>
                    </a:lnTo>
                    <a:close/>
                    <a:moveTo>
                      <a:pt x="52007" y="55245"/>
                    </a:moveTo>
                    <a:cubicBezTo>
                      <a:pt x="55626" y="59246"/>
                      <a:pt x="59341" y="63341"/>
                      <a:pt x="63056" y="67628"/>
                    </a:cubicBezTo>
                    <a:cubicBezTo>
                      <a:pt x="59627" y="66675"/>
                      <a:pt x="56293" y="65723"/>
                      <a:pt x="52959" y="64865"/>
                    </a:cubicBezTo>
                    <a:cubicBezTo>
                      <a:pt x="47339" y="54769"/>
                      <a:pt x="41720" y="45911"/>
                      <a:pt x="36386" y="38291"/>
                    </a:cubicBezTo>
                    <a:cubicBezTo>
                      <a:pt x="41243" y="43529"/>
                      <a:pt x="46577" y="49244"/>
                      <a:pt x="52102" y="55245"/>
                    </a:cubicBezTo>
                    <a:lnTo>
                      <a:pt x="52102" y="55245"/>
                    </a:lnTo>
                    <a:close/>
                    <a:moveTo>
                      <a:pt x="22384" y="23622"/>
                    </a:moveTo>
                    <a:cubicBezTo>
                      <a:pt x="23527" y="24860"/>
                      <a:pt x="24765" y="26099"/>
                      <a:pt x="26099" y="27432"/>
                    </a:cubicBezTo>
                    <a:cubicBezTo>
                      <a:pt x="30290" y="32766"/>
                      <a:pt x="34862" y="39148"/>
                      <a:pt x="39719" y="46577"/>
                    </a:cubicBezTo>
                    <a:cubicBezTo>
                      <a:pt x="43244" y="51911"/>
                      <a:pt x="46863" y="57817"/>
                      <a:pt x="50387" y="64199"/>
                    </a:cubicBezTo>
                    <a:cubicBezTo>
                      <a:pt x="46482" y="63246"/>
                      <a:pt x="42577" y="62389"/>
                      <a:pt x="38672" y="61627"/>
                    </a:cubicBezTo>
                    <a:cubicBezTo>
                      <a:pt x="32861" y="44482"/>
                      <a:pt x="26289" y="31337"/>
                      <a:pt x="20955" y="22193"/>
                    </a:cubicBezTo>
                    <a:cubicBezTo>
                      <a:pt x="21431" y="22670"/>
                      <a:pt x="21908" y="23146"/>
                      <a:pt x="22384" y="23622"/>
                    </a:cubicBezTo>
                    <a:lnTo>
                      <a:pt x="22384" y="23622"/>
                    </a:lnTo>
                    <a:close/>
                    <a:moveTo>
                      <a:pt x="15050" y="16097"/>
                    </a:moveTo>
                    <a:cubicBezTo>
                      <a:pt x="15526" y="16764"/>
                      <a:pt x="15907" y="17526"/>
                      <a:pt x="16478" y="18288"/>
                    </a:cubicBezTo>
                    <a:cubicBezTo>
                      <a:pt x="20765" y="25146"/>
                      <a:pt x="26480" y="35338"/>
                      <a:pt x="32004" y="48863"/>
                    </a:cubicBezTo>
                    <a:cubicBezTo>
                      <a:pt x="33623" y="52769"/>
                      <a:pt x="35147" y="56864"/>
                      <a:pt x="36671" y="61246"/>
                    </a:cubicBezTo>
                    <a:cubicBezTo>
                      <a:pt x="33147" y="60579"/>
                      <a:pt x="29718" y="60103"/>
                      <a:pt x="26384" y="59627"/>
                    </a:cubicBezTo>
                    <a:cubicBezTo>
                      <a:pt x="22574" y="39148"/>
                      <a:pt x="17526" y="23908"/>
                      <a:pt x="14192" y="15145"/>
                    </a:cubicBezTo>
                    <a:cubicBezTo>
                      <a:pt x="14478" y="15431"/>
                      <a:pt x="14764" y="15716"/>
                      <a:pt x="15050" y="16002"/>
                    </a:cubicBezTo>
                    <a:lnTo>
                      <a:pt x="15050" y="16002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6" name="자유형: 도형 465">
                <a:extLst>
                  <a:ext uri="{FF2B5EF4-FFF2-40B4-BE49-F238E27FC236}">
                    <a16:creationId xmlns:a16="http://schemas.microsoft.com/office/drawing/2014/main" id="{58CBBAEB-0BAC-4DF7-BE72-93636E179C7D}"/>
                  </a:ext>
                </a:extLst>
              </p:cNvPr>
              <p:cNvSpPr/>
              <p:nvPr/>
            </p:nvSpPr>
            <p:spPr>
              <a:xfrm>
                <a:off x="6507380" y="3675512"/>
                <a:ext cx="104775" cy="76200"/>
              </a:xfrm>
              <a:custGeom>
                <a:avLst/>
                <a:gdLst>
                  <a:gd name="connsiteX0" fmla="*/ 71247 w 104775"/>
                  <a:gd name="connsiteY0" fmla="*/ 21021 h 76200"/>
                  <a:gd name="connsiteX1" fmla="*/ 7144 w 104775"/>
                  <a:gd name="connsiteY1" fmla="*/ 9210 h 76200"/>
                  <a:gd name="connsiteX2" fmla="*/ 106871 w 104775"/>
                  <a:gd name="connsiteY2" fmla="*/ 75218 h 76200"/>
                  <a:gd name="connsiteX3" fmla="*/ 71247 w 104775"/>
                  <a:gd name="connsiteY3" fmla="*/ 21021 h 76200"/>
                  <a:gd name="connsiteX4" fmla="*/ 71247 w 104775"/>
                  <a:gd name="connsiteY4" fmla="*/ 2102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4775" h="76200">
                    <a:moveTo>
                      <a:pt x="71247" y="21021"/>
                    </a:moveTo>
                    <a:cubicBezTo>
                      <a:pt x="51625" y="7971"/>
                      <a:pt x="28480" y="4352"/>
                      <a:pt x="7144" y="9210"/>
                    </a:cubicBezTo>
                    <a:cubicBezTo>
                      <a:pt x="42005" y="42357"/>
                      <a:pt x="80010" y="63216"/>
                      <a:pt x="106871" y="75218"/>
                    </a:cubicBezTo>
                    <a:cubicBezTo>
                      <a:pt x="102965" y="53882"/>
                      <a:pt x="90773" y="33975"/>
                      <a:pt x="71247" y="21021"/>
                    </a:cubicBezTo>
                    <a:lnTo>
                      <a:pt x="71247" y="21021"/>
                    </a:lnTo>
                    <a:close/>
                  </a:path>
                </a:pathLst>
              </a:custGeom>
              <a:solidFill>
                <a:srgbClr val="0091D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7" name="자유형: 도형 466">
                <a:extLst>
                  <a:ext uri="{FF2B5EF4-FFF2-40B4-BE49-F238E27FC236}">
                    <a16:creationId xmlns:a16="http://schemas.microsoft.com/office/drawing/2014/main" id="{D6CCFB94-F581-47A4-8B92-3553C11D4BDC}"/>
                  </a:ext>
                </a:extLst>
              </p:cNvPr>
              <p:cNvSpPr/>
              <p:nvPr/>
            </p:nvSpPr>
            <p:spPr>
              <a:xfrm>
                <a:off x="6493854" y="3780162"/>
                <a:ext cx="123825" cy="66675"/>
              </a:xfrm>
              <a:custGeom>
                <a:avLst/>
                <a:gdLst>
                  <a:gd name="connsiteX0" fmla="*/ 7239 w 123825"/>
                  <a:gd name="connsiteY0" fmla="*/ 61817 h 66675"/>
                  <a:gd name="connsiteX1" fmla="*/ 107823 w 123825"/>
                  <a:gd name="connsiteY1" fmla="*/ 31147 h 66675"/>
                  <a:gd name="connsiteX2" fmla="*/ 118777 w 123825"/>
                  <a:gd name="connsiteY2" fmla="*/ 7144 h 66675"/>
                  <a:gd name="connsiteX3" fmla="*/ 99632 w 123825"/>
                  <a:gd name="connsiteY3" fmla="*/ 13906 h 66675"/>
                  <a:gd name="connsiteX4" fmla="*/ 7144 w 123825"/>
                  <a:gd name="connsiteY4" fmla="*/ 61817 h 66675"/>
                  <a:gd name="connsiteX5" fmla="*/ 7144 w 123825"/>
                  <a:gd name="connsiteY5" fmla="*/ 61817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3825" h="66675">
                    <a:moveTo>
                      <a:pt x="7239" y="61817"/>
                    </a:moveTo>
                    <a:cubicBezTo>
                      <a:pt x="43053" y="76676"/>
                      <a:pt x="85534" y="64675"/>
                      <a:pt x="107823" y="31147"/>
                    </a:cubicBezTo>
                    <a:cubicBezTo>
                      <a:pt x="112871" y="23527"/>
                      <a:pt x="116491" y="15430"/>
                      <a:pt x="118777" y="7144"/>
                    </a:cubicBezTo>
                    <a:cubicBezTo>
                      <a:pt x="112871" y="9049"/>
                      <a:pt x="106490" y="11335"/>
                      <a:pt x="99632" y="13906"/>
                    </a:cubicBezTo>
                    <a:cubicBezTo>
                      <a:pt x="71723" y="24384"/>
                      <a:pt x="37433" y="40100"/>
                      <a:pt x="7144" y="61817"/>
                    </a:cubicBezTo>
                    <a:lnTo>
                      <a:pt x="7144" y="61817"/>
                    </a:lnTo>
                    <a:close/>
                  </a:path>
                </a:pathLst>
              </a:custGeom>
              <a:solidFill>
                <a:srgbClr val="0091D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8" name="자유형: 도형 467">
                <a:extLst>
                  <a:ext uri="{FF2B5EF4-FFF2-40B4-BE49-F238E27FC236}">
                    <a16:creationId xmlns:a16="http://schemas.microsoft.com/office/drawing/2014/main" id="{7CA51DF8-2427-4B4A-A6E3-66F6446204D9}"/>
                  </a:ext>
                </a:extLst>
              </p:cNvPr>
              <p:cNvSpPr/>
              <p:nvPr/>
            </p:nvSpPr>
            <p:spPr>
              <a:xfrm>
                <a:off x="6442832" y="3692437"/>
                <a:ext cx="47625" cy="133350"/>
              </a:xfrm>
              <a:custGeom>
                <a:avLst/>
                <a:gdLst>
                  <a:gd name="connsiteX0" fmla="*/ 21018 w 47625"/>
                  <a:gd name="connsiteY0" fmla="*/ 27146 h 133350"/>
                  <a:gd name="connsiteX1" fmla="*/ 30829 w 47625"/>
                  <a:gd name="connsiteY1" fmla="*/ 131064 h 133350"/>
                  <a:gd name="connsiteX2" fmla="*/ 36830 w 47625"/>
                  <a:gd name="connsiteY2" fmla="*/ 97631 h 133350"/>
                  <a:gd name="connsiteX3" fmla="*/ 39783 w 47625"/>
                  <a:gd name="connsiteY3" fmla="*/ 7144 h 133350"/>
                  <a:gd name="connsiteX4" fmla="*/ 21018 w 47625"/>
                  <a:gd name="connsiteY4" fmla="*/ 27146 h 133350"/>
                  <a:gd name="connsiteX5" fmla="*/ 21018 w 47625"/>
                  <a:gd name="connsiteY5" fmla="*/ 27146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7625" h="133350">
                    <a:moveTo>
                      <a:pt x="21018" y="27146"/>
                    </a:moveTo>
                    <a:cubicBezTo>
                      <a:pt x="-1080" y="60388"/>
                      <a:pt x="3969" y="103727"/>
                      <a:pt x="30829" y="131064"/>
                    </a:cubicBezTo>
                    <a:cubicBezTo>
                      <a:pt x="32925" y="121539"/>
                      <a:pt x="35020" y="110300"/>
                      <a:pt x="36830" y="97631"/>
                    </a:cubicBezTo>
                    <a:cubicBezTo>
                      <a:pt x="40449" y="71819"/>
                      <a:pt x="42545" y="40481"/>
                      <a:pt x="39783" y="7144"/>
                    </a:cubicBezTo>
                    <a:cubicBezTo>
                      <a:pt x="32639" y="12573"/>
                      <a:pt x="26257" y="19241"/>
                      <a:pt x="21018" y="27146"/>
                    </a:cubicBezTo>
                    <a:lnTo>
                      <a:pt x="21018" y="27146"/>
                    </a:lnTo>
                    <a:close/>
                  </a:path>
                </a:pathLst>
              </a:custGeom>
              <a:solidFill>
                <a:srgbClr val="0091D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9" name="자유형: 도형 468">
                <a:extLst>
                  <a:ext uri="{FF2B5EF4-FFF2-40B4-BE49-F238E27FC236}">
                    <a16:creationId xmlns:a16="http://schemas.microsoft.com/office/drawing/2014/main" id="{EF999BDB-9B30-4CE7-B7C2-C3FF530F06A7}"/>
                  </a:ext>
                </a:extLst>
              </p:cNvPr>
              <p:cNvSpPr/>
              <p:nvPr/>
            </p:nvSpPr>
            <p:spPr>
              <a:xfrm>
                <a:off x="6455849" y="3692437"/>
                <a:ext cx="28575" cy="133350"/>
              </a:xfrm>
              <a:custGeom>
                <a:avLst/>
                <a:gdLst>
                  <a:gd name="connsiteX0" fmla="*/ 7144 w 28575"/>
                  <a:gd name="connsiteY0" fmla="*/ 117634 h 133350"/>
                  <a:gd name="connsiteX1" fmla="*/ 17812 w 28575"/>
                  <a:gd name="connsiteY1" fmla="*/ 131064 h 133350"/>
                  <a:gd name="connsiteX2" fmla="*/ 23813 w 28575"/>
                  <a:gd name="connsiteY2" fmla="*/ 97631 h 133350"/>
                  <a:gd name="connsiteX3" fmla="*/ 26765 w 28575"/>
                  <a:gd name="connsiteY3" fmla="*/ 7144 h 133350"/>
                  <a:gd name="connsiteX4" fmla="*/ 7144 w 28575"/>
                  <a:gd name="connsiteY4" fmla="*/ 117634 h 133350"/>
                  <a:gd name="connsiteX5" fmla="*/ 7144 w 28575"/>
                  <a:gd name="connsiteY5" fmla="*/ 117634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8575" h="133350">
                    <a:moveTo>
                      <a:pt x="7144" y="117634"/>
                    </a:moveTo>
                    <a:cubicBezTo>
                      <a:pt x="10192" y="122396"/>
                      <a:pt x="13811" y="126968"/>
                      <a:pt x="17812" y="131064"/>
                    </a:cubicBezTo>
                    <a:cubicBezTo>
                      <a:pt x="19907" y="121539"/>
                      <a:pt x="22003" y="110300"/>
                      <a:pt x="23813" y="97631"/>
                    </a:cubicBezTo>
                    <a:cubicBezTo>
                      <a:pt x="27432" y="71819"/>
                      <a:pt x="29528" y="40481"/>
                      <a:pt x="26765" y="7144"/>
                    </a:cubicBezTo>
                    <a:cubicBezTo>
                      <a:pt x="26765" y="7144"/>
                      <a:pt x="28289" y="68390"/>
                      <a:pt x="7144" y="117634"/>
                    </a:cubicBezTo>
                    <a:lnTo>
                      <a:pt x="7144" y="117634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0" name="자유형: 도형 469">
                <a:extLst>
                  <a:ext uri="{FF2B5EF4-FFF2-40B4-BE49-F238E27FC236}">
                    <a16:creationId xmlns:a16="http://schemas.microsoft.com/office/drawing/2014/main" id="{F99B3F72-D3FD-4FA3-9DFE-3853DCF88B71}"/>
                  </a:ext>
                </a:extLst>
              </p:cNvPr>
              <p:cNvSpPr/>
              <p:nvPr/>
            </p:nvSpPr>
            <p:spPr>
              <a:xfrm>
                <a:off x="6507380" y="3675768"/>
                <a:ext cx="104775" cy="76200"/>
              </a:xfrm>
              <a:custGeom>
                <a:avLst/>
                <a:gdLst>
                  <a:gd name="connsiteX0" fmla="*/ 106871 w 104775"/>
                  <a:gd name="connsiteY0" fmla="*/ 74962 h 76200"/>
                  <a:gd name="connsiteX1" fmla="*/ 18479 w 104775"/>
                  <a:gd name="connsiteY1" fmla="*/ 7144 h 76200"/>
                  <a:gd name="connsiteX2" fmla="*/ 7144 w 104775"/>
                  <a:gd name="connsiteY2" fmla="*/ 8858 h 76200"/>
                  <a:gd name="connsiteX3" fmla="*/ 106871 w 104775"/>
                  <a:gd name="connsiteY3" fmla="*/ 74867 h 76200"/>
                  <a:gd name="connsiteX4" fmla="*/ 106871 w 104775"/>
                  <a:gd name="connsiteY4" fmla="*/ 7486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4775" h="76200">
                    <a:moveTo>
                      <a:pt x="106871" y="74962"/>
                    </a:moveTo>
                    <a:cubicBezTo>
                      <a:pt x="68771" y="57912"/>
                      <a:pt x="18479" y="7144"/>
                      <a:pt x="18479" y="7144"/>
                    </a:cubicBezTo>
                    <a:cubicBezTo>
                      <a:pt x="14669" y="7429"/>
                      <a:pt x="10858" y="8001"/>
                      <a:pt x="7144" y="8858"/>
                    </a:cubicBezTo>
                    <a:cubicBezTo>
                      <a:pt x="42005" y="42005"/>
                      <a:pt x="80010" y="62865"/>
                      <a:pt x="106871" y="74867"/>
                    </a:cubicBezTo>
                    <a:lnTo>
                      <a:pt x="106871" y="74867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1" name="자유형: 도형 470">
                <a:extLst>
                  <a:ext uri="{FF2B5EF4-FFF2-40B4-BE49-F238E27FC236}">
                    <a16:creationId xmlns:a16="http://schemas.microsoft.com/office/drawing/2014/main" id="{73CA862A-4F98-4A2E-9835-88A5C7DFCA4B}"/>
                  </a:ext>
                </a:extLst>
              </p:cNvPr>
              <p:cNvSpPr/>
              <p:nvPr/>
            </p:nvSpPr>
            <p:spPr>
              <a:xfrm>
                <a:off x="6493854" y="3780162"/>
                <a:ext cx="123825" cy="66675"/>
              </a:xfrm>
              <a:custGeom>
                <a:avLst/>
                <a:gdLst>
                  <a:gd name="connsiteX0" fmla="*/ 118777 w 123825"/>
                  <a:gd name="connsiteY0" fmla="*/ 7144 h 66675"/>
                  <a:gd name="connsiteX1" fmla="*/ 99632 w 123825"/>
                  <a:gd name="connsiteY1" fmla="*/ 13906 h 66675"/>
                  <a:gd name="connsiteX2" fmla="*/ 7144 w 123825"/>
                  <a:gd name="connsiteY2" fmla="*/ 61817 h 66675"/>
                  <a:gd name="connsiteX3" fmla="*/ 114109 w 123825"/>
                  <a:gd name="connsiteY3" fmla="*/ 19621 h 66675"/>
                  <a:gd name="connsiteX4" fmla="*/ 118682 w 123825"/>
                  <a:gd name="connsiteY4" fmla="*/ 7144 h 66675"/>
                  <a:gd name="connsiteX5" fmla="*/ 118682 w 123825"/>
                  <a:gd name="connsiteY5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23825" h="66675">
                    <a:moveTo>
                      <a:pt x="118777" y="7144"/>
                    </a:moveTo>
                    <a:cubicBezTo>
                      <a:pt x="112871" y="9049"/>
                      <a:pt x="106490" y="11335"/>
                      <a:pt x="99632" y="13906"/>
                    </a:cubicBezTo>
                    <a:cubicBezTo>
                      <a:pt x="71723" y="24384"/>
                      <a:pt x="37433" y="40100"/>
                      <a:pt x="7144" y="61817"/>
                    </a:cubicBezTo>
                    <a:cubicBezTo>
                      <a:pt x="7144" y="61817"/>
                      <a:pt x="65151" y="28575"/>
                      <a:pt x="114109" y="19621"/>
                    </a:cubicBezTo>
                    <a:cubicBezTo>
                      <a:pt x="116015" y="15526"/>
                      <a:pt x="117538" y="11335"/>
                      <a:pt x="118682" y="7144"/>
                    </a:cubicBezTo>
                    <a:lnTo>
                      <a:pt x="118682" y="7144"/>
                    </a:lnTo>
                    <a:close/>
                  </a:path>
                </a:pathLst>
              </a:custGeom>
              <a:solidFill>
                <a:srgbClr val="005BA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2" name="자유형: 도형 471">
                <a:extLst>
                  <a:ext uri="{FF2B5EF4-FFF2-40B4-BE49-F238E27FC236}">
                    <a16:creationId xmlns:a16="http://schemas.microsoft.com/office/drawing/2014/main" id="{F81A9AA3-C509-4B86-944F-9CE7445BF728}"/>
                  </a:ext>
                </a:extLst>
              </p:cNvPr>
              <p:cNvSpPr/>
              <p:nvPr/>
            </p:nvSpPr>
            <p:spPr>
              <a:xfrm>
                <a:off x="6697213" y="3806832"/>
                <a:ext cx="28575" cy="38100"/>
              </a:xfrm>
              <a:custGeom>
                <a:avLst/>
                <a:gdLst>
                  <a:gd name="connsiteX0" fmla="*/ 7144 w 28575"/>
                  <a:gd name="connsiteY0" fmla="*/ 17907 h 38100"/>
                  <a:gd name="connsiteX1" fmla="*/ 7810 w 28575"/>
                  <a:gd name="connsiteY1" fmla="*/ 13430 h 38100"/>
                  <a:gd name="connsiteX2" fmla="*/ 9715 w 28575"/>
                  <a:gd name="connsiteY2" fmla="*/ 10097 h 38100"/>
                  <a:gd name="connsiteX3" fmla="*/ 12859 w 28575"/>
                  <a:gd name="connsiteY3" fmla="*/ 8001 h 38100"/>
                  <a:gd name="connsiteX4" fmla="*/ 17335 w 28575"/>
                  <a:gd name="connsiteY4" fmla="*/ 7144 h 38100"/>
                  <a:gd name="connsiteX5" fmla="*/ 20764 w 28575"/>
                  <a:gd name="connsiteY5" fmla="*/ 7715 h 38100"/>
                  <a:gd name="connsiteX6" fmla="*/ 23717 w 28575"/>
                  <a:gd name="connsiteY6" fmla="*/ 9430 h 38100"/>
                  <a:gd name="connsiteX7" fmla="*/ 25813 w 28575"/>
                  <a:gd name="connsiteY7" fmla="*/ 11906 h 38100"/>
                  <a:gd name="connsiteX8" fmla="*/ 26479 w 28575"/>
                  <a:gd name="connsiteY8" fmla="*/ 14764 h 38100"/>
                  <a:gd name="connsiteX9" fmla="*/ 26479 w 28575"/>
                  <a:gd name="connsiteY9" fmla="*/ 14764 h 38100"/>
                  <a:gd name="connsiteX10" fmla="*/ 26479 w 28575"/>
                  <a:gd name="connsiteY10" fmla="*/ 14954 h 38100"/>
                  <a:gd name="connsiteX11" fmla="*/ 26479 w 28575"/>
                  <a:gd name="connsiteY11" fmla="*/ 14954 h 38100"/>
                  <a:gd name="connsiteX12" fmla="*/ 26479 w 28575"/>
                  <a:gd name="connsiteY12" fmla="*/ 15145 h 38100"/>
                  <a:gd name="connsiteX13" fmla="*/ 26289 w 28575"/>
                  <a:gd name="connsiteY13" fmla="*/ 16955 h 38100"/>
                  <a:gd name="connsiteX14" fmla="*/ 25717 w 28575"/>
                  <a:gd name="connsiteY14" fmla="*/ 18669 h 38100"/>
                  <a:gd name="connsiteX15" fmla="*/ 24670 w 28575"/>
                  <a:gd name="connsiteY15" fmla="*/ 20098 h 38100"/>
                  <a:gd name="connsiteX16" fmla="*/ 23146 w 28575"/>
                  <a:gd name="connsiteY16" fmla="*/ 21050 h 38100"/>
                  <a:gd name="connsiteX17" fmla="*/ 24670 w 28575"/>
                  <a:gd name="connsiteY17" fmla="*/ 21908 h 38100"/>
                  <a:gd name="connsiteX18" fmla="*/ 25908 w 28575"/>
                  <a:gd name="connsiteY18" fmla="*/ 23241 h 38100"/>
                  <a:gd name="connsiteX19" fmla="*/ 26670 w 28575"/>
                  <a:gd name="connsiteY19" fmla="*/ 24860 h 38100"/>
                  <a:gd name="connsiteX20" fmla="*/ 26956 w 28575"/>
                  <a:gd name="connsiteY20" fmla="*/ 26670 h 38100"/>
                  <a:gd name="connsiteX21" fmla="*/ 26956 w 28575"/>
                  <a:gd name="connsiteY21" fmla="*/ 35243 h 38100"/>
                  <a:gd name="connsiteX22" fmla="*/ 22860 w 28575"/>
                  <a:gd name="connsiteY22" fmla="*/ 35243 h 38100"/>
                  <a:gd name="connsiteX23" fmla="*/ 22860 w 28575"/>
                  <a:gd name="connsiteY23" fmla="*/ 27146 h 38100"/>
                  <a:gd name="connsiteX24" fmla="*/ 22479 w 28575"/>
                  <a:gd name="connsiteY24" fmla="*/ 25432 h 38100"/>
                  <a:gd name="connsiteX25" fmla="*/ 21336 w 28575"/>
                  <a:gd name="connsiteY25" fmla="*/ 24194 h 38100"/>
                  <a:gd name="connsiteX26" fmla="*/ 19431 w 28575"/>
                  <a:gd name="connsiteY26" fmla="*/ 23432 h 38100"/>
                  <a:gd name="connsiteX27" fmla="*/ 17145 w 28575"/>
                  <a:gd name="connsiteY27" fmla="*/ 23146 h 38100"/>
                  <a:gd name="connsiteX28" fmla="*/ 13049 w 28575"/>
                  <a:gd name="connsiteY28" fmla="*/ 23146 h 38100"/>
                  <a:gd name="connsiteX29" fmla="*/ 13049 w 28575"/>
                  <a:gd name="connsiteY29" fmla="*/ 19622 h 38100"/>
                  <a:gd name="connsiteX30" fmla="*/ 16478 w 28575"/>
                  <a:gd name="connsiteY30" fmla="*/ 19622 h 38100"/>
                  <a:gd name="connsiteX31" fmla="*/ 16669 w 28575"/>
                  <a:gd name="connsiteY31" fmla="*/ 19622 h 38100"/>
                  <a:gd name="connsiteX32" fmla="*/ 16859 w 28575"/>
                  <a:gd name="connsiteY32" fmla="*/ 19622 h 38100"/>
                  <a:gd name="connsiteX33" fmla="*/ 17717 w 28575"/>
                  <a:gd name="connsiteY33" fmla="*/ 19622 h 38100"/>
                  <a:gd name="connsiteX34" fmla="*/ 17812 w 28575"/>
                  <a:gd name="connsiteY34" fmla="*/ 19622 h 38100"/>
                  <a:gd name="connsiteX35" fmla="*/ 18002 w 28575"/>
                  <a:gd name="connsiteY35" fmla="*/ 19622 h 38100"/>
                  <a:gd name="connsiteX36" fmla="*/ 19621 w 28575"/>
                  <a:gd name="connsiteY36" fmla="*/ 19145 h 38100"/>
                  <a:gd name="connsiteX37" fmla="*/ 21146 w 28575"/>
                  <a:gd name="connsiteY37" fmla="*/ 18193 h 38100"/>
                  <a:gd name="connsiteX38" fmla="*/ 22288 w 28575"/>
                  <a:gd name="connsiteY38" fmla="*/ 16859 h 38100"/>
                  <a:gd name="connsiteX39" fmla="*/ 22669 w 28575"/>
                  <a:gd name="connsiteY39" fmla="*/ 14954 h 38100"/>
                  <a:gd name="connsiteX40" fmla="*/ 22384 w 28575"/>
                  <a:gd name="connsiteY40" fmla="*/ 13145 h 38100"/>
                  <a:gd name="connsiteX41" fmla="*/ 21431 w 28575"/>
                  <a:gd name="connsiteY41" fmla="*/ 11906 h 38100"/>
                  <a:gd name="connsiteX42" fmla="*/ 20098 w 28575"/>
                  <a:gd name="connsiteY42" fmla="*/ 11144 h 38100"/>
                  <a:gd name="connsiteX43" fmla="*/ 18669 w 28575"/>
                  <a:gd name="connsiteY43" fmla="*/ 10763 h 38100"/>
                  <a:gd name="connsiteX44" fmla="*/ 18288 w 28575"/>
                  <a:gd name="connsiteY44" fmla="*/ 10763 h 38100"/>
                  <a:gd name="connsiteX45" fmla="*/ 17907 w 28575"/>
                  <a:gd name="connsiteY45" fmla="*/ 10763 h 38100"/>
                  <a:gd name="connsiteX46" fmla="*/ 17717 w 28575"/>
                  <a:gd name="connsiteY46" fmla="*/ 10763 h 38100"/>
                  <a:gd name="connsiteX47" fmla="*/ 17621 w 28575"/>
                  <a:gd name="connsiteY47" fmla="*/ 10763 h 38100"/>
                  <a:gd name="connsiteX48" fmla="*/ 17240 w 28575"/>
                  <a:gd name="connsiteY48" fmla="*/ 10763 h 38100"/>
                  <a:gd name="connsiteX49" fmla="*/ 15145 w 28575"/>
                  <a:gd name="connsiteY49" fmla="*/ 11049 h 38100"/>
                  <a:gd name="connsiteX50" fmla="*/ 13621 w 28575"/>
                  <a:gd name="connsiteY50" fmla="*/ 11811 h 38100"/>
                  <a:gd name="connsiteX51" fmla="*/ 12573 w 28575"/>
                  <a:gd name="connsiteY51" fmla="*/ 12859 h 38100"/>
                  <a:gd name="connsiteX52" fmla="*/ 11906 w 28575"/>
                  <a:gd name="connsiteY52" fmla="*/ 14002 h 38100"/>
                  <a:gd name="connsiteX53" fmla="*/ 11716 w 28575"/>
                  <a:gd name="connsiteY53" fmla="*/ 14573 h 38100"/>
                  <a:gd name="connsiteX54" fmla="*/ 11525 w 28575"/>
                  <a:gd name="connsiteY54" fmla="*/ 15145 h 38100"/>
                  <a:gd name="connsiteX55" fmla="*/ 11525 w 28575"/>
                  <a:gd name="connsiteY55" fmla="*/ 15621 h 38100"/>
                  <a:gd name="connsiteX56" fmla="*/ 11525 w 28575"/>
                  <a:gd name="connsiteY56" fmla="*/ 16097 h 38100"/>
                  <a:gd name="connsiteX57" fmla="*/ 11525 w 28575"/>
                  <a:gd name="connsiteY57" fmla="*/ 35243 h 38100"/>
                  <a:gd name="connsiteX58" fmla="*/ 7429 w 28575"/>
                  <a:gd name="connsiteY58" fmla="*/ 35243 h 38100"/>
                  <a:gd name="connsiteX59" fmla="*/ 7429 w 28575"/>
                  <a:gd name="connsiteY59" fmla="*/ 1790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28575" h="38100">
                    <a:moveTo>
                      <a:pt x="7144" y="17907"/>
                    </a:moveTo>
                    <a:cubicBezTo>
                      <a:pt x="7144" y="16193"/>
                      <a:pt x="7334" y="14764"/>
                      <a:pt x="7810" y="13430"/>
                    </a:cubicBezTo>
                    <a:cubicBezTo>
                      <a:pt x="8192" y="12097"/>
                      <a:pt x="8858" y="11049"/>
                      <a:pt x="9715" y="10097"/>
                    </a:cubicBezTo>
                    <a:cubicBezTo>
                      <a:pt x="10573" y="9144"/>
                      <a:pt x="11621" y="8477"/>
                      <a:pt x="12859" y="8001"/>
                    </a:cubicBezTo>
                    <a:cubicBezTo>
                      <a:pt x="14097" y="7525"/>
                      <a:pt x="15621" y="7239"/>
                      <a:pt x="17335" y="7144"/>
                    </a:cubicBezTo>
                    <a:cubicBezTo>
                      <a:pt x="18574" y="7144"/>
                      <a:pt x="19717" y="7334"/>
                      <a:pt x="20764" y="7715"/>
                    </a:cubicBezTo>
                    <a:cubicBezTo>
                      <a:pt x="21812" y="8096"/>
                      <a:pt x="22860" y="8668"/>
                      <a:pt x="23717" y="9430"/>
                    </a:cubicBezTo>
                    <a:cubicBezTo>
                      <a:pt x="24670" y="10192"/>
                      <a:pt x="25336" y="10954"/>
                      <a:pt x="25813" y="11906"/>
                    </a:cubicBezTo>
                    <a:cubicBezTo>
                      <a:pt x="26289" y="12859"/>
                      <a:pt x="26479" y="13811"/>
                      <a:pt x="26479" y="14764"/>
                    </a:cubicBezTo>
                    <a:lnTo>
                      <a:pt x="26479" y="14764"/>
                    </a:lnTo>
                    <a:lnTo>
                      <a:pt x="26479" y="14954"/>
                    </a:lnTo>
                    <a:lnTo>
                      <a:pt x="26479" y="14954"/>
                    </a:lnTo>
                    <a:lnTo>
                      <a:pt x="26479" y="15145"/>
                    </a:lnTo>
                    <a:cubicBezTo>
                      <a:pt x="26479" y="15812"/>
                      <a:pt x="26479" y="16383"/>
                      <a:pt x="26289" y="16955"/>
                    </a:cubicBezTo>
                    <a:cubicBezTo>
                      <a:pt x="26098" y="17526"/>
                      <a:pt x="25908" y="18098"/>
                      <a:pt x="25717" y="18669"/>
                    </a:cubicBezTo>
                    <a:cubicBezTo>
                      <a:pt x="25432" y="19241"/>
                      <a:pt x="25051" y="19717"/>
                      <a:pt x="24670" y="20098"/>
                    </a:cubicBezTo>
                    <a:cubicBezTo>
                      <a:pt x="24193" y="20479"/>
                      <a:pt x="23717" y="20765"/>
                      <a:pt x="23146" y="21050"/>
                    </a:cubicBezTo>
                    <a:cubicBezTo>
                      <a:pt x="23717" y="21241"/>
                      <a:pt x="24289" y="21622"/>
                      <a:pt x="24670" y="21908"/>
                    </a:cubicBezTo>
                    <a:cubicBezTo>
                      <a:pt x="25146" y="22289"/>
                      <a:pt x="25527" y="22670"/>
                      <a:pt x="25908" y="23241"/>
                    </a:cubicBezTo>
                    <a:cubicBezTo>
                      <a:pt x="26194" y="23717"/>
                      <a:pt x="26479" y="24289"/>
                      <a:pt x="26670" y="24860"/>
                    </a:cubicBezTo>
                    <a:cubicBezTo>
                      <a:pt x="26860" y="25432"/>
                      <a:pt x="26956" y="26003"/>
                      <a:pt x="26956" y="26670"/>
                    </a:cubicBezTo>
                    <a:lnTo>
                      <a:pt x="26956" y="35243"/>
                    </a:lnTo>
                    <a:lnTo>
                      <a:pt x="22860" y="35243"/>
                    </a:lnTo>
                    <a:lnTo>
                      <a:pt x="22860" y="27146"/>
                    </a:lnTo>
                    <a:cubicBezTo>
                      <a:pt x="22860" y="26480"/>
                      <a:pt x="22765" y="25908"/>
                      <a:pt x="22479" y="25432"/>
                    </a:cubicBezTo>
                    <a:cubicBezTo>
                      <a:pt x="22193" y="24956"/>
                      <a:pt x="21812" y="24479"/>
                      <a:pt x="21336" y="24194"/>
                    </a:cubicBezTo>
                    <a:cubicBezTo>
                      <a:pt x="20764" y="23908"/>
                      <a:pt x="20193" y="23622"/>
                      <a:pt x="19431" y="23432"/>
                    </a:cubicBezTo>
                    <a:cubicBezTo>
                      <a:pt x="18764" y="23241"/>
                      <a:pt x="18002" y="23146"/>
                      <a:pt x="17145" y="23146"/>
                    </a:cubicBezTo>
                    <a:lnTo>
                      <a:pt x="13049" y="23146"/>
                    </a:lnTo>
                    <a:lnTo>
                      <a:pt x="13049" y="19622"/>
                    </a:lnTo>
                    <a:lnTo>
                      <a:pt x="16478" y="19622"/>
                    </a:lnTo>
                    <a:cubicBezTo>
                      <a:pt x="16478" y="19622"/>
                      <a:pt x="16573" y="19622"/>
                      <a:pt x="16669" y="19622"/>
                    </a:cubicBezTo>
                    <a:cubicBezTo>
                      <a:pt x="16669" y="19622"/>
                      <a:pt x="16764" y="19622"/>
                      <a:pt x="16859" y="19622"/>
                    </a:cubicBezTo>
                    <a:lnTo>
                      <a:pt x="17717" y="19622"/>
                    </a:lnTo>
                    <a:cubicBezTo>
                      <a:pt x="17717" y="19622"/>
                      <a:pt x="17717" y="19622"/>
                      <a:pt x="17812" y="19622"/>
                    </a:cubicBezTo>
                    <a:lnTo>
                      <a:pt x="18002" y="19622"/>
                    </a:lnTo>
                    <a:cubicBezTo>
                      <a:pt x="18574" y="19622"/>
                      <a:pt x="19145" y="19431"/>
                      <a:pt x="19621" y="19145"/>
                    </a:cubicBezTo>
                    <a:cubicBezTo>
                      <a:pt x="20193" y="18955"/>
                      <a:pt x="20669" y="18574"/>
                      <a:pt x="21146" y="18193"/>
                    </a:cubicBezTo>
                    <a:cubicBezTo>
                      <a:pt x="21622" y="17812"/>
                      <a:pt x="22003" y="17336"/>
                      <a:pt x="22288" y="16859"/>
                    </a:cubicBezTo>
                    <a:cubicBezTo>
                      <a:pt x="22574" y="16288"/>
                      <a:pt x="22669" y="15716"/>
                      <a:pt x="22669" y="14954"/>
                    </a:cubicBezTo>
                    <a:cubicBezTo>
                      <a:pt x="22669" y="14192"/>
                      <a:pt x="22574" y="13716"/>
                      <a:pt x="22384" y="13145"/>
                    </a:cubicBezTo>
                    <a:cubicBezTo>
                      <a:pt x="22193" y="12668"/>
                      <a:pt x="21812" y="12192"/>
                      <a:pt x="21431" y="11906"/>
                    </a:cubicBezTo>
                    <a:cubicBezTo>
                      <a:pt x="21050" y="11621"/>
                      <a:pt x="20574" y="11335"/>
                      <a:pt x="20098" y="11144"/>
                    </a:cubicBezTo>
                    <a:cubicBezTo>
                      <a:pt x="19621" y="10954"/>
                      <a:pt x="19145" y="10859"/>
                      <a:pt x="18669" y="10763"/>
                    </a:cubicBezTo>
                    <a:cubicBezTo>
                      <a:pt x="18574" y="10763"/>
                      <a:pt x="18479" y="10763"/>
                      <a:pt x="18288" y="10763"/>
                    </a:cubicBezTo>
                    <a:cubicBezTo>
                      <a:pt x="18193" y="10763"/>
                      <a:pt x="18097" y="10763"/>
                      <a:pt x="17907" y="10763"/>
                    </a:cubicBezTo>
                    <a:lnTo>
                      <a:pt x="17717" y="10763"/>
                    </a:lnTo>
                    <a:cubicBezTo>
                      <a:pt x="17717" y="10763"/>
                      <a:pt x="17621" y="10763"/>
                      <a:pt x="17621" y="10763"/>
                    </a:cubicBezTo>
                    <a:lnTo>
                      <a:pt x="17240" y="10763"/>
                    </a:lnTo>
                    <a:cubicBezTo>
                      <a:pt x="16478" y="10763"/>
                      <a:pt x="15811" y="10763"/>
                      <a:pt x="15145" y="11049"/>
                    </a:cubicBezTo>
                    <a:cubicBezTo>
                      <a:pt x="14573" y="11240"/>
                      <a:pt x="14097" y="11525"/>
                      <a:pt x="13621" y="11811"/>
                    </a:cubicBezTo>
                    <a:cubicBezTo>
                      <a:pt x="13144" y="12192"/>
                      <a:pt x="12859" y="12478"/>
                      <a:pt x="12573" y="12859"/>
                    </a:cubicBezTo>
                    <a:cubicBezTo>
                      <a:pt x="12287" y="13240"/>
                      <a:pt x="12097" y="13621"/>
                      <a:pt x="11906" y="14002"/>
                    </a:cubicBezTo>
                    <a:cubicBezTo>
                      <a:pt x="11906" y="14192"/>
                      <a:pt x="11716" y="14383"/>
                      <a:pt x="11716" y="14573"/>
                    </a:cubicBezTo>
                    <a:cubicBezTo>
                      <a:pt x="11716" y="14764"/>
                      <a:pt x="11621" y="14954"/>
                      <a:pt x="11525" y="15145"/>
                    </a:cubicBezTo>
                    <a:cubicBezTo>
                      <a:pt x="11525" y="15335"/>
                      <a:pt x="11525" y="15526"/>
                      <a:pt x="11525" y="15621"/>
                    </a:cubicBezTo>
                    <a:cubicBezTo>
                      <a:pt x="11525" y="15812"/>
                      <a:pt x="11525" y="15907"/>
                      <a:pt x="11525" y="16097"/>
                    </a:cubicBezTo>
                    <a:lnTo>
                      <a:pt x="11525" y="35243"/>
                    </a:lnTo>
                    <a:lnTo>
                      <a:pt x="7429" y="35243"/>
                    </a:lnTo>
                    <a:lnTo>
                      <a:pt x="7429" y="17907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3" name="자유형: 도형 472">
                <a:extLst>
                  <a:ext uri="{FF2B5EF4-FFF2-40B4-BE49-F238E27FC236}">
                    <a16:creationId xmlns:a16="http://schemas.microsoft.com/office/drawing/2014/main" id="{9656288A-93ED-43FF-8AF5-3447E917E586}"/>
                  </a:ext>
                </a:extLst>
              </p:cNvPr>
              <p:cNvSpPr/>
              <p:nvPr/>
            </p:nvSpPr>
            <p:spPr>
              <a:xfrm>
                <a:off x="6720168" y="3807404"/>
                <a:ext cx="28575" cy="38100"/>
              </a:xfrm>
              <a:custGeom>
                <a:avLst/>
                <a:gdLst>
                  <a:gd name="connsiteX0" fmla="*/ 7334 w 28575"/>
                  <a:gd name="connsiteY0" fmla="*/ 16383 h 38100"/>
                  <a:gd name="connsiteX1" fmla="*/ 8096 w 28575"/>
                  <a:gd name="connsiteY1" fmla="*/ 11716 h 38100"/>
                  <a:gd name="connsiteX2" fmla="*/ 10478 w 28575"/>
                  <a:gd name="connsiteY2" fmla="*/ 8953 h 38100"/>
                  <a:gd name="connsiteX3" fmla="*/ 13811 w 28575"/>
                  <a:gd name="connsiteY3" fmla="*/ 7620 h 38100"/>
                  <a:gd name="connsiteX4" fmla="*/ 17431 w 28575"/>
                  <a:gd name="connsiteY4" fmla="*/ 7144 h 38100"/>
                  <a:gd name="connsiteX5" fmla="*/ 21812 w 28575"/>
                  <a:gd name="connsiteY5" fmla="*/ 7144 h 38100"/>
                  <a:gd name="connsiteX6" fmla="*/ 21812 w 28575"/>
                  <a:gd name="connsiteY6" fmla="*/ 10477 h 38100"/>
                  <a:gd name="connsiteX7" fmla="*/ 17717 w 28575"/>
                  <a:gd name="connsiteY7" fmla="*/ 10477 h 38100"/>
                  <a:gd name="connsiteX8" fmla="*/ 15145 w 28575"/>
                  <a:gd name="connsiteY8" fmla="*/ 10858 h 38100"/>
                  <a:gd name="connsiteX9" fmla="*/ 13049 w 28575"/>
                  <a:gd name="connsiteY9" fmla="*/ 11716 h 38100"/>
                  <a:gd name="connsiteX10" fmla="*/ 11716 w 28575"/>
                  <a:gd name="connsiteY10" fmla="*/ 13335 h 38100"/>
                  <a:gd name="connsiteX11" fmla="*/ 11240 w 28575"/>
                  <a:gd name="connsiteY11" fmla="*/ 15907 h 38100"/>
                  <a:gd name="connsiteX12" fmla="*/ 11240 w 28575"/>
                  <a:gd name="connsiteY12" fmla="*/ 19240 h 38100"/>
                  <a:gd name="connsiteX13" fmla="*/ 21812 w 28575"/>
                  <a:gd name="connsiteY13" fmla="*/ 19240 h 38100"/>
                  <a:gd name="connsiteX14" fmla="*/ 21812 w 28575"/>
                  <a:gd name="connsiteY14" fmla="*/ 22669 h 38100"/>
                  <a:gd name="connsiteX15" fmla="*/ 11240 w 28575"/>
                  <a:gd name="connsiteY15" fmla="*/ 22669 h 38100"/>
                  <a:gd name="connsiteX16" fmla="*/ 11240 w 28575"/>
                  <a:gd name="connsiteY16" fmla="*/ 34766 h 38100"/>
                  <a:gd name="connsiteX17" fmla="*/ 7144 w 28575"/>
                  <a:gd name="connsiteY17" fmla="*/ 34766 h 38100"/>
                  <a:gd name="connsiteX18" fmla="*/ 7144 w 28575"/>
                  <a:gd name="connsiteY18" fmla="*/ 1647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38100">
                    <a:moveTo>
                      <a:pt x="7334" y="16383"/>
                    </a:moveTo>
                    <a:cubicBezTo>
                      <a:pt x="7334" y="14478"/>
                      <a:pt x="7620" y="12954"/>
                      <a:pt x="8096" y="11716"/>
                    </a:cubicBezTo>
                    <a:cubicBezTo>
                      <a:pt x="8668" y="10477"/>
                      <a:pt x="9430" y="9525"/>
                      <a:pt x="10478" y="8953"/>
                    </a:cubicBezTo>
                    <a:cubicBezTo>
                      <a:pt x="11525" y="8382"/>
                      <a:pt x="12668" y="7906"/>
                      <a:pt x="13811" y="7620"/>
                    </a:cubicBezTo>
                    <a:cubicBezTo>
                      <a:pt x="14954" y="7334"/>
                      <a:pt x="16193" y="7144"/>
                      <a:pt x="17431" y="7144"/>
                    </a:cubicBezTo>
                    <a:lnTo>
                      <a:pt x="21812" y="7144"/>
                    </a:lnTo>
                    <a:cubicBezTo>
                      <a:pt x="21812" y="7144"/>
                      <a:pt x="21812" y="10477"/>
                      <a:pt x="21812" y="10477"/>
                    </a:cubicBezTo>
                    <a:lnTo>
                      <a:pt x="17717" y="10477"/>
                    </a:lnTo>
                    <a:cubicBezTo>
                      <a:pt x="16764" y="10477"/>
                      <a:pt x="15907" y="10668"/>
                      <a:pt x="15145" y="10858"/>
                    </a:cubicBezTo>
                    <a:cubicBezTo>
                      <a:pt x="14383" y="11049"/>
                      <a:pt x="13716" y="11335"/>
                      <a:pt x="13049" y="11716"/>
                    </a:cubicBezTo>
                    <a:cubicBezTo>
                      <a:pt x="12478" y="12097"/>
                      <a:pt x="12002" y="12573"/>
                      <a:pt x="11716" y="13335"/>
                    </a:cubicBezTo>
                    <a:cubicBezTo>
                      <a:pt x="11430" y="14002"/>
                      <a:pt x="11240" y="14859"/>
                      <a:pt x="11240" y="15907"/>
                    </a:cubicBezTo>
                    <a:lnTo>
                      <a:pt x="11240" y="19240"/>
                    </a:lnTo>
                    <a:lnTo>
                      <a:pt x="21812" y="19240"/>
                    </a:lnTo>
                    <a:lnTo>
                      <a:pt x="21812" y="22669"/>
                    </a:lnTo>
                    <a:lnTo>
                      <a:pt x="11240" y="22669"/>
                    </a:lnTo>
                    <a:lnTo>
                      <a:pt x="11240" y="34766"/>
                    </a:lnTo>
                    <a:lnTo>
                      <a:pt x="7144" y="34766"/>
                    </a:lnTo>
                    <a:lnTo>
                      <a:pt x="7144" y="16478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4" name="자유형: 도형 473">
                <a:extLst>
                  <a:ext uri="{FF2B5EF4-FFF2-40B4-BE49-F238E27FC236}">
                    <a16:creationId xmlns:a16="http://schemas.microsoft.com/office/drawing/2014/main" id="{3C81AF02-A1D7-4C51-9174-09733B80C2BA}"/>
                  </a:ext>
                </a:extLst>
              </p:cNvPr>
              <p:cNvSpPr/>
              <p:nvPr/>
            </p:nvSpPr>
            <p:spPr>
              <a:xfrm>
                <a:off x="6749410" y="3806832"/>
                <a:ext cx="28575" cy="38100"/>
              </a:xfrm>
              <a:custGeom>
                <a:avLst/>
                <a:gdLst>
                  <a:gd name="connsiteX0" fmla="*/ 7334 w 28575"/>
                  <a:gd name="connsiteY0" fmla="*/ 16669 h 38100"/>
                  <a:gd name="connsiteX1" fmla="*/ 8096 w 28575"/>
                  <a:gd name="connsiteY1" fmla="*/ 12764 h 38100"/>
                  <a:gd name="connsiteX2" fmla="*/ 10382 w 28575"/>
                  <a:gd name="connsiteY2" fmla="*/ 9716 h 38100"/>
                  <a:gd name="connsiteX3" fmla="*/ 13621 w 28575"/>
                  <a:gd name="connsiteY3" fmla="*/ 7811 h 38100"/>
                  <a:gd name="connsiteX4" fmla="*/ 17240 w 28575"/>
                  <a:gd name="connsiteY4" fmla="*/ 7144 h 38100"/>
                  <a:gd name="connsiteX5" fmla="*/ 18002 w 28575"/>
                  <a:gd name="connsiteY5" fmla="*/ 7144 h 38100"/>
                  <a:gd name="connsiteX6" fmla="*/ 18859 w 28575"/>
                  <a:gd name="connsiteY6" fmla="*/ 7239 h 38100"/>
                  <a:gd name="connsiteX7" fmla="*/ 19717 w 28575"/>
                  <a:gd name="connsiteY7" fmla="*/ 7430 h 38100"/>
                  <a:gd name="connsiteX8" fmla="*/ 20574 w 28575"/>
                  <a:gd name="connsiteY8" fmla="*/ 7620 h 38100"/>
                  <a:gd name="connsiteX9" fmla="*/ 23050 w 28575"/>
                  <a:gd name="connsiteY9" fmla="*/ 8763 h 38100"/>
                  <a:gd name="connsiteX10" fmla="*/ 25241 w 28575"/>
                  <a:gd name="connsiteY10" fmla="*/ 10573 h 38100"/>
                  <a:gd name="connsiteX11" fmla="*/ 26860 w 28575"/>
                  <a:gd name="connsiteY11" fmla="*/ 12954 h 38100"/>
                  <a:gd name="connsiteX12" fmla="*/ 27432 w 28575"/>
                  <a:gd name="connsiteY12" fmla="*/ 16002 h 38100"/>
                  <a:gd name="connsiteX13" fmla="*/ 26956 w 28575"/>
                  <a:gd name="connsiteY13" fmla="*/ 19241 h 38100"/>
                  <a:gd name="connsiteX14" fmla="*/ 25432 w 28575"/>
                  <a:gd name="connsiteY14" fmla="*/ 21717 h 38100"/>
                  <a:gd name="connsiteX15" fmla="*/ 23336 w 28575"/>
                  <a:gd name="connsiteY15" fmla="*/ 23432 h 38100"/>
                  <a:gd name="connsiteX16" fmla="*/ 21050 w 28575"/>
                  <a:gd name="connsiteY16" fmla="*/ 24479 h 38100"/>
                  <a:gd name="connsiteX17" fmla="*/ 20383 w 28575"/>
                  <a:gd name="connsiteY17" fmla="*/ 24575 h 38100"/>
                  <a:gd name="connsiteX18" fmla="*/ 19717 w 28575"/>
                  <a:gd name="connsiteY18" fmla="*/ 24670 h 38100"/>
                  <a:gd name="connsiteX19" fmla="*/ 19145 w 28575"/>
                  <a:gd name="connsiteY19" fmla="*/ 24670 h 38100"/>
                  <a:gd name="connsiteX20" fmla="*/ 18574 w 28575"/>
                  <a:gd name="connsiteY20" fmla="*/ 24670 h 38100"/>
                  <a:gd name="connsiteX21" fmla="*/ 12763 w 28575"/>
                  <a:gd name="connsiteY21" fmla="*/ 24670 h 38100"/>
                  <a:gd name="connsiteX22" fmla="*/ 12763 w 28575"/>
                  <a:gd name="connsiteY22" fmla="*/ 21241 h 38100"/>
                  <a:gd name="connsiteX23" fmla="*/ 16478 w 28575"/>
                  <a:gd name="connsiteY23" fmla="*/ 21241 h 38100"/>
                  <a:gd name="connsiteX24" fmla="*/ 16478 w 28575"/>
                  <a:gd name="connsiteY24" fmla="*/ 21241 h 38100"/>
                  <a:gd name="connsiteX25" fmla="*/ 16574 w 28575"/>
                  <a:gd name="connsiteY25" fmla="*/ 21241 h 38100"/>
                  <a:gd name="connsiteX26" fmla="*/ 16954 w 28575"/>
                  <a:gd name="connsiteY26" fmla="*/ 21241 h 38100"/>
                  <a:gd name="connsiteX27" fmla="*/ 19241 w 28575"/>
                  <a:gd name="connsiteY27" fmla="*/ 21050 h 38100"/>
                  <a:gd name="connsiteX28" fmla="*/ 20764 w 28575"/>
                  <a:gd name="connsiteY28" fmla="*/ 20384 h 38100"/>
                  <a:gd name="connsiteX29" fmla="*/ 21812 w 28575"/>
                  <a:gd name="connsiteY29" fmla="*/ 19431 h 38100"/>
                  <a:gd name="connsiteX30" fmla="*/ 22479 w 28575"/>
                  <a:gd name="connsiteY30" fmla="*/ 18383 h 38100"/>
                  <a:gd name="connsiteX31" fmla="*/ 22670 w 28575"/>
                  <a:gd name="connsiteY31" fmla="*/ 17717 h 38100"/>
                  <a:gd name="connsiteX32" fmla="*/ 22765 w 28575"/>
                  <a:gd name="connsiteY32" fmla="*/ 17050 h 38100"/>
                  <a:gd name="connsiteX33" fmla="*/ 22765 w 28575"/>
                  <a:gd name="connsiteY33" fmla="*/ 16478 h 38100"/>
                  <a:gd name="connsiteX34" fmla="*/ 22765 w 28575"/>
                  <a:gd name="connsiteY34" fmla="*/ 16002 h 38100"/>
                  <a:gd name="connsiteX35" fmla="*/ 22765 w 28575"/>
                  <a:gd name="connsiteY35" fmla="*/ 15526 h 38100"/>
                  <a:gd name="connsiteX36" fmla="*/ 22765 w 28575"/>
                  <a:gd name="connsiteY36" fmla="*/ 15050 h 38100"/>
                  <a:gd name="connsiteX37" fmla="*/ 22670 w 28575"/>
                  <a:gd name="connsiteY37" fmla="*/ 14478 h 38100"/>
                  <a:gd name="connsiteX38" fmla="*/ 22479 w 28575"/>
                  <a:gd name="connsiteY38" fmla="*/ 13907 h 38100"/>
                  <a:gd name="connsiteX39" fmla="*/ 21812 w 28575"/>
                  <a:gd name="connsiteY39" fmla="*/ 12764 h 38100"/>
                  <a:gd name="connsiteX40" fmla="*/ 20764 w 28575"/>
                  <a:gd name="connsiteY40" fmla="*/ 11716 h 38100"/>
                  <a:gd name="connsiteX41" fmla="*/ 19241 w 28575"/>
                  <a:gd name="connsiteY41" fmla="*/ 10954 h 38100"/>
                  <a:gd name="connsiteX42" fmla="*/ 17050 w 28575"/>
                  <a:gd name="connsiteY42" fmla="*/ 10668 h 38100"/>
                  <a:gd name="connsiteX43" fmla="*/ 13907 w 28575"/>
                  <a:gd name="connsiteY43" fmla="*/ 11240 h 38100"/>
                  <a:gd name="connsiteX44" fmla="*/ 12192 w 28575"/>
                  <a:gd name="connsiteY44" fmla="*/ 12859 h 38100"/>
                  <a:gd name="connsiteX45" fmla="*/ 11430 w 28575"/>
                  <a:gd name="connsiteY45" fmla="*/ 15240 h 38100"/>
                  <a:gd name="connsiteX46" fmla="*/ 11239 w 28575"/>
                  <a:gd name="connsiteY46" fmla="*/ 18002 h 38100"/>
                  <a:gd name="connsiteX47" fmla="*/ 11239 w 28575"/>
                  <a:gd name="connsiteY47" fmla="*/ 34957 h 38100"/>
                  <a:gd name="connsiteX48" fmla="*/ 7144 w 28575"/>
                  <a:gd name="connsiteY48" fmla="*/ 34957 h 38100"/>
                  <a:gd name="connsiteX49" fmla="*/ 7144 w 28575"/>
                  <a:gd name="connsiteY49" fmla="*/ 1638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</a:cxnLst>
                <a:rect l="l" t="t" r="r" b="b"/>
                <a:pathLst>
                  <a:path w="28575" h="38100">
                    <a:moveTo>
                      <a:pt x="7334" y="16669"/>
                    </a:moveTo>
                    <a:cubicBezTo>
                      <a:pt x="7334" y="15240"/>
                      <a:pt x="7620" y="13907"/>
                      <a:pt x="8096" y="12764"/>
                    </a:cubicBezTo>
                    <a:cubicBezTo>
                      <a:pt x="8572" y="11621"/>
                      <a:pt x="9334" y="10573"/>
                      <a:pt x="10382" y="9716"/>
                    </a:cubicBezTo>
                    <a:cubicBezTo>
                      <a:pt x="11430" y="8858"/>
                      <a:pt x="12478" y="8192"/>
                      <a:pt x="13621" y="7811"/>
                    </a:cubicBezTo>
                    <a:cubicBezTo>
                      <a:pt x="14764" y="7430"/>
                      <a:pt x="16002" y="7144"/>
                      <a:pt x="17240" y="7144"/>
                    </a:cubicBezTo>
                    <a:cubicBezTo>
                      <a:pt x="17526" y="7144"/>
                      <a:pt x="17717" y="7144"/>
                      <a:pt x="18002" y="7144"/>
                    </a:cubicBezTo>
                    <a:cubicBezTo>
                      <a:pt x="18288" y="7144"/>
                      <a:pt x="18574" y="7144"/>
                      <a:pt x="18859" y="7239"/>
                    </a:cubicBezTo>
                    <a:cubicBezTo>
                      <a:pt x="19145" y="7239"/>
                      <a:pt x="19431" y="7334"/>
                      <a:pt x="19717" y="7430"/>
                    </a:cubicBezTo>
                    <a:cubicBezTo>
                      <a:pt x="20003" y="7430"/>
                      <a:pt x="20288" y="7620"/>
                      <a:pt x="20574" y="7620"/>
                    </a:cubicBezTo>
                    <a:cubicBezTo>
                      <a:pt x="21431" y="7906"/>
                      <a:pt x="22288" y="8287"/>
                      <a:pt x="23050" y="8763"/>
                    </a:cubicBezTo>
                    <a:cubicBezTo>
                      <a:pt x="23813" y="9239"/>
                      <a:pt x="24575" y="9906"/>
                      <a:pt x="25241" y="10573"/>
                    </a:cubicBezTo>
                    <a:cubicBezTo>
                      <a:pt x="26003" y="11240"/>
                      <a:pt x="26479" y="12097"/>
                      <a:pt x="26860" y="12954"/>
                    </a:cubicBezTo>
                    <a:cubicBezTo>
                      <a:pt x="27242" y="13907"/>
                      <a:pt x="27432" y="14859"/>
                      <a:pt x="27432" y="16002"/>
                    </a:cubicBezTo>
                    <a:cubicBezTo>
                      <a:pt x="27432" y="17240"/>
                      <a:pt x="27242" y="18288"/>
                      <a:pt x="26956" y="19241"/>
                    </a:cubicBezTo>
                    <a:cubicBezTo>
                      <a:pt x="26575" y="20193"/>
                      <a:pt x="26099" y="20955"/>
                      <a:pt x="25432" y="21717"/>
                    </a:cubicBezTo>
                    <a:cubicBezTo>
                      <a:pt x="24765" y="22384"/>
                      <a:pt x="24098" y="22955"/>
                      <a:pt x="23336" y="23432"/>
                    </a:cubicBezTo>
                    <a:cubicBezTo>
                      <a:pt x="22574" y="23908"/>
                      <a:pt x="21812" y="24194"/>
                      <a:pt x="21050" y="24479"/>
                    </a:cubicBezTo>
                    <a:cubicBezTo>
                      <a:pt x="20860" y="24479"/>
                      <a:pt x="20669" y="24575"/>
                      <a:pt x="20383" y="24575"/>
                    </a:cubicBezTo>
                    <a:cubicBezTo>
                      <a:pt x="20193" y="24575"/>
                      <a:pt x="20003" y="24575"/>
                      <a:pt x="19717" y="24670"/>
                    </a:cubicBezTo>
                    <a:cubicBezTo>
                      <a:pt x="19526" y="24670"/>
                      <a:pt x="19336" y="24670"/>
                      <a:pt x="19145" y="24670"/>
                    </a:cubicBezTo>
                    <a:cubicBezTo>
                      <a:pt x="18955" y="24670"/>
                      <a:pt x="18764" y="24670"/>
                      <a:pt x="18574" y="24670"/>
                    </a:cubicBezTo>
                    <a:lnTo>
                      <a:pt x="12763" y="24670"/>
                    </a:lnTo>
                    <a:lnTo>
                      <a:pt x="12763" y="21241"/>
                    </a:lnTo>
                    <a:lnTo>
                      <a:pt x="16478" y="21241"/>
                    </a:lnTo>
                    <a:cubicBezTo>
                      <a:pt x="16478" y="21241"/>
                      <a:pt x="16478" y="21241"/>
                      <a:pt x="16478" y="21241"/>
                    </a:cubicBezTo>
                    <a:cubicBezTo>
                      <a:pt x="16478" y="21241"/>
                      <a:pt x="16478" y="21241"/>
                      <a:pt x="16574" y="21241"/>
                    </a:cubicBezTo>
                    <a:lnTo>
                      <a:pt x="16954" y="21241"/>
                    </a:lnTo>
                    <a:cubicBezTo>
                      <a:pt x="17812" y="21241"/>
                      <a:pt x="18574" y="21241"/>
                      <a:pt x="19241" y="21050"/>
                    </a:cubicBezTo>
                    <a:cubicBezTo>
                      <a:pt x="19907" y="20955"/>
                      <a:pt x="20383" y="20669"/>
                      <a:pt x="20764" y="20384"/>
                    </a:cubicBezTo>
                    <a:cubicBezTo>
                      <a:pt x="21146" y="20098"/>
                      <a:pt x="21526" y="19812"/>
                      <a:pt x="21812" y="19431"/>
                    </a:cubicBezTo>
                    <a:cubicBezTo>
                      <a:pt x="22098" y="19050"/>
                      <a:pt x="22288" y="18764"/>
                      <a:pt x="22479" y="18383"/>
                    </a:cubicBezTo>
                    <a:cubicBezTo>
                      <a:pt x="22479" y="18193"/>
                      <a:pt x="22670" y="18002"/>
                      <a:pt x="22670" y="17717"/>
                    </a:cubicBezTo>
                    <a:cubicBezTo>
                      <a:pt x="22670" y="17526"/>
                      <a:pt x="22670" y="17240"/>
                      <a:pt x="22765" y="17050"/>
                    </a:cubicBezTo>
                    <a:cubicBezTo>
                      <a:pt x="22765" y="16859"/>
                      <a:pt x="22765" y="16669"/>
                      <a:pt x="22765" y="16478"/>
                    </a:cubicBezTo>
                    <a:cubicBezTo>
                      <a:pt x="22765" y="16288"/>
                      <a:pt x="22765" y="16193"/>
                      <a:pt x="22765" y="16002"/>
                    </a:cubicBezTo>
                    <a:cubicBezTo>
                      <a:pt x="22765" y="15907"/>
                      <a:pt x="22765" y="15716"/>
                      <a:pt x="22765" y="15526"/>
                    </a:cubicBezTo>
                    <a:cubicBezTo>
                      <a:pt x="22765" y="15335"/>
                      <a:pt x="22765" y="15240"/>
                      <a:pt x="22765" y="15050"/>
                    </a:cubicBezTo>
                    <a:cubicBezTo>
                      <a:pt x="22765" y="14859"/>
                      <a:pt x="22765" y="14669"/>
                      <a:pt x="22670" y="14478"/>
                    </a:cubicBezTo>
                    <a:cubicBezTo>
                      <a:pt x="22670" y="14288"/>
                      <a:pt x="22574" y="14097"/>
                      <a:pt x="22479" y="13907"/>
                    </a:cubicBezTo>
                    <a:cubicBezTo>
                      <a:pt x="22288" y="13526"/>
                      <a:pt x="22098" y="13145"/>
                      <a:pt x="21812" y="12764"/>
                    </a:cubicBezTo>
                    <a:cubicBezTo>
                      <a:pt x="21526" y="12383"/>
                      <a:pt x="21146" y="12002"/>
                      <a:pt x="20764" y="11716"/>
                    </a:cubicBezTo>
                    <a:cubicBezTo>
                      <a:pt x="20383" y="11335"/>
                      <a:pt x="19812" y="11144"/>
                      <a:pt x="19241" y="10954"/>
                    </a:cubicBezTo>
                    <a:cubicBezTo>
                      <a:pt x="18669" y="10763"/>
                      <a:pt x="17907" y="10668"/>
                      <a:pt x="17050" y="10668"/>
                    </a:cubicBezTo>
                    <a:cubicBezTo>
                      <a:pt x="15812" y="10668"/>
                      <a:pt x="14764" y="10859"/>
                      <a:pt x="13907" y="11240"/>
                    </a:cubicBezTo>
                    <a:cubicBezTo>
                      <a:pt x="13145" y="11621"/>
                      <a:pt x="12573" y="12192"/>
                      <a:pt x="12192" y="12859"/>
                    </a:cubicBezTo>
                    <a:cubicBezTo>
                      <a:pt x="11811" y="13621"/>
                      <a:pt x="11621" y="14383"/>
                      <a:pt x="11430" y="15240"/>
                    </a:cubicBezTo>
                    <a:cubicBezTo>
                      <a:pt x="11239" y="16097"/>
                      <a:pt x="11239" y="17050"/>
                      <a:pt x="11239" y="18002"/>
                    </a:cubicBezTo>
                    <a:lnTo>
                      <a:pt x="11239" y="34957"/>
                    </a:lnTo>
                    <a:lnTo>
                      <a:pt x="7144" y="34957"/>
                    </a:lnTo>
                    <a:lnTo>
                      <a:pt x="7144" y="16383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5" name="자유형: 도형 474">
                <a:extLst>
                  <a:ext uri="{FF2B5EF4-FFF2-40B4-BE49-F238E27FC236}">
                    <a16:creationId xmlns:a16="http://schemas.microsoft.com/office/drawing/2014/main" id="{511183D7-4EE1-4B39-92A4-9632CC041AB5}"/>
                  </a:ext>
                </a:extLst>
              </p:cNvPr>
              <p:cNvSpPr/>
              <p:nvPr/>
            </p:nvSpPr>
            <p:spPr>
              <a:xfrm>
                <a:off x="6771413" y="3815500"/>
                <a:ext cx="28575" cy="28575"/>
              </a:xfrm>
              <a:custGeom>
                <a:avLst/>
                <a:gdLst>
                  <a:gd name="connsiteX0" fmla="*/ 7620 w 28575"/>
                  <a:gd name="connsiteY0" fmla="*/ 12763 h 28575"/>
                  <a:gd name="connsiteX1" fmla="*/ 10001 w 28575"/>
                  <a:gd name="connsiteY1" fmla="*/ 9716 h 28575"/>
                  <a:gd name="connsiteX2" fmla="*/ 13525 w 28575"/>
                  <a:gd name="connsiteY2" fmla="*/ 7811 h 28575"/>
                  <a:gd name="connsiteX3" fmla="*/ 17431 w 28575"/>
                  <a:gd name="connsiteY3" fmla="*/ 7144 h 28575"/>
                  <a:gd name="connsiteX4" fmla="*/ 17812 w 28575"/>
                  <a:gd name="connsiteY4" fmla="*/ 7144 h 28575"/>
                  <a:gd name="connsiteX5" fmla="*/ 18002 w 28575"/>
                  <a:gd name="connsiteY5" fmla="*/ 7144 h 28575"/>
                  <a:gd name="connsiteX6" fmla="*/ 18669 w 28575"/>
                  <a:gd name="connsiteY6" fmla="*/ 7144 h 28575"/>
                  <a:gd name="connsiteX7" fmla="*/ 18859 w 28575"/>
                  <a:gd name="connsiteY7" fmla="*/ 7144 h 28575"/>
                  <a:gd name="connsiteX8" fmla="*/ 19050 w 28575"/>
                  <a:gd name="connsiteY8" fmla="*/ 7144 h 28575"/>
                  <a:gd name="connsiteX9" fmla="*/ 22384 w 28575"/>
                  <a:gd name="connsiteY9" fmla="*/ 8096 h 28575"/>
                  <a:gd name="connsiteX10" fmla="*/ 25432 w 28575"/>
                  <a:gd name="connsiteY10" fmla="*/ 9906 h 28575"/>
                  <a:gd name="connsiteX11" fmla="*/ 27623 w 28575"/>
                  <a:gd name="connsiteY11" fmla="*/ 12859 h 28575"/>
                  <a:gd name="connsiteX12" fmla="*/ 28384 w 28575"/>
                  <a:gd name="connsiteY12" fmla="*/ 16954 h 28575"/>
                  <a:gd name="connsiteX13" fmla="*/ 28384 w 28575"/>
                  <a:gd name="connsiteY13" fmla="*/ 17240 h 28575"/>
                  <a:gd name="connsiteX14" fmla="*/ 28384 w 28575"/>
                  <a:gd name="connsiteY14" fmla="*/ 17526 h 28575"/>
                  <a:gd name="connsiteX15" fmla="*/ 28384 w 28575"/>
                  <a:gd name="connsiteY15" fmla="*/ 17812 h 28575"/>
                  <a:gd name="connsiteX16" fmla="*/ 28384 w 28575"/>
                  <a:gd name="connsiteY16" fmla="*/ 18098 h 28575"/>
                  <a:gd name="connsiteX17" fmla="*/ 28289 w 28575"/>
                  <a:gd name="connsiteY17" fmla="*/ 18764 h 28575"/>
                  <a:gd name="connsiteX18" fmla="*/ 28194 w 28575"/>
                  <a:gd name="connsiteY18" fmla="*/ 19431 h 28575"/>
                  <a:gd name="connsiteX19" fmla="*/ 27051 w 28575"/>
                  <a:gd name="connsiteY19" fmla="*/ 22098 h 28575"/>
                  <a:gd name="connsiteX20" fmla="*/ 24955 w 28575"/>
                  <a:gd name="connsiteY20" fmla="*/ 24479 h 28575"/>
                  <a:gd name="connsiteX21" fmla="*/ 22098 w 28575"/>
                  <a:gd name="connsiteY21" fmla="*/ 26194 h 28575"/>
                  <a:gd name="connsiteX22" fmla="*/ 18383 w 28575"/>
                  <a:gd name="connsiteY22" fmla="*/ 26765 h 28575"/>
                  <a:gd name="connsiteX23" fmla="*/ 13335 w 28575"/>
                  <a:gd name="connsiteY23" fmla="*/ 26003 h 28575"/>
                  <a:gd name="connsiteX24" fmla="*/ 9811 w 28575"/>
                  <a:gd name="connsiteY24" fmla="*/ 23813 h 28575"/>
                  <a:gd name="connsiteX25" fmla="*/ 7811 w 28575"/>
                  <a:gd name="connsiteY25" fmla="*/ 20479 h 28575"/>
                  <a:gd name="connsiteX26" fmla="*/ 7144 w 28575"/>
                  <a:gd name="connsiteY26" fmla="*/ 16574 h 28575"/>
                  <a:gd name="connsiteX27" fmla="*/ 7144 w 28575"/>
                  <a:gd name="connsiteY27" fmla="*/ 16574 h 28575"/>
                  <a:gd name="connsiteX28" fmla="*/ 7906 w 28575"/>
                  <a:gd name="connsiteY28" fmla="*/ 12573 h 28575"/>
                  <a:gd name="connsiteX29" fmla="*/ 10858 w 28575"/>
                  <a:gd name="connsiteY29" fmla="*/ 17240 h 28575"/>
                  <a:gd name="connsiteX30" fmla="*/ 10858 w 28575"/>
                  <a:gd name="connsiteY30" fmla="*/ 17812 h 28575"/>
                  <a:gd name="connsiteX31" fmla="*/ 10954 w 28575"/>
                  <a:gd name="connsiteY31" fmla="*/ 18383 h 28575"/>
                  <a:gd name="connsiteX32" fmla="*/ 11049 w 28575"/>
                  <a:gd name="connsiteY32" fmla="*/ 18955 h 28575"/>
                  <a:gd name="connsiteX33" fmla="*/ 11716 w 28575"/>
                  <a:gd name="connsiteY33" fmla="*/ 20669 h 28575"/>
                  <a:gd name="connsiteX34" fmla="*/ 12859 w 28575"/>
                  <a:gd name="connsiteY34" fmla="*/ 22288 h 28575"/>
                  <a:gd name="connsiteX35" fmla="*/ 14669 w 28575"/>
                  <a:gd name="connsiteY35" fmla="*/ 23432 h 28575"/>
                  <a:gd name="connsiteX36" fmla="*/ 17240 w 28575"/>
                  <a:gd name="connsiteY36" fmla="*/ 23813 h 28575"/>
                  <a:gd name="connsiteX37" fmla="*/ 19812 w 28575"/>
                  <a:gd name="connsiteY37" fmla="*/ 23432 h 28575"/>
                  <a:gd name="connsiteX38" fmla="*/ 22003 w 28575"/>
                  <a:gd name="connsiteY38" fmla="*/ 22384 h 28575"/>
                  <a:gd name="connsiteX39" fmla="*/ 23527 w 28575"/>
                  <a:gd name="connsiteY39" fmla="*/ 20288 h 28575"/>
                  <a:gd name="connsiteX40" fmla="*/ 24003 w 28575"/>
                  <a:gd name="connsiteY40" fmla="*/ 16954 h 28575"/>
                  <a:gd name="connsiteX41" fmla="*/ 23622 w 28575"/>
                  <a:gd name="connsiteY41" fmla="*/ 14478 h 28575"/>
                  <a:gd name="connsiteX42" fmla="*/ 22288 w 28575"/>
                  <a:gd name="connsiteY42" fmla="*/ 12478 h 28575"/>
                  <a:gd name="connsiteX43" fmla="*/ 20098 w 28575"/>
                  <a:gd name="connsiteY43" fmla="*/ 11240 h 28575"/>
                  <a:gd name="connsiteX44" fmla="*/ 17145 w 28575"/>
                  <a:gd name="connsiteY44" fmla="*/ 10763 h 28575"/>
                  <a:gd name="connsiteX45" fmla="*/ 14478 w 28575"/>
                  <a:gd name="connsiteY45" fmla="*/ 11144 h 28575"/>
                  <a:gd name="connsiteX46" fmla="*/ 12573 w 28575"/>
                  <a:gd name="connsiteY46" fmla="*/ 12287 h 28575"/>
                  <a:gd name="connsiteX47" fmla="*/ 11430 w 28575"/>
                  <a:gd name="connsiteY47" fmla="*/ 13907 h 28575"/>
                  <a:gd name="connsiteX48" fmla="*/ 10763 w 28575"/>
                  <a:gd name="connsiteY48" fmla="*/ 15716 h 28575"/>
                  <a:gd name="connsiteX49" fmla="*/ 10763 w 28575"/>
                  <a:gd name="connsiteY49" fmla="*/ 16002 h 28575"/>
                  <a:gd name="connsiteX50" fmla="*/ 10763 w 28575"/>
                  <a:gd name="connsiteY50" fmla="*/ 16288 h 28575"/>
                  <a:gd name="connsiteX51" fmla="*/ 10763 w 28575"/>
                  <a:gd name="connsiteY51" fmla="*/ 16954 h 28575"/>
                  <a:gd name="connsiteX52" fmla="*/ 10763 w 28575"/>
                  <a:gd name="connsiteY52" fmla="*/ 16954 h 28575"/>
                  <a:gd name="connsiteX53" fmla="*/ 10763 w 28575"/>
                  <a:gd name="connsiteY53" fmla="*/ 1743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</a:cxnLst>
                <a:rect l="l" t="t" r="r" b="b"/>
                <a:pathLst>
                  <a:path w="28575" h="28575">
                    <a:moveTo>
                      <a:pt x="7620" y="12763"/>
                    </a:moveTo>
                    <a:cubicBezTo>
                      <a:pt x="8192" y="11621"/>
                      <a:pt x="8954" y="10573"/>
                      <a:pt x="10001" y="9716"/>
                    </a:cubicBezTo>
                    <a:cubicBezTo>
                      <a:pt x="11049" y="8858"/>
                      <a:pt x="12287" y="8192"/>
                      <a:pt x="13525" y="7811"/>
                    </a:cubicBezTo>
                    <a:cubicBezTo>
                      <a:pt x="14764" y="7334"/>
                      <a:pt x="16002" y="7144"/>
                      <a:pt x="17431" y="7144"/>
                    </a:cubicBezTo>
                    <a:lnTo>
                      <a:pt x="17812" y="7144"/>
                    </a:lnTo>
                    <a:cubicBezTo>
                      <a:pt x="17812" y="7144"/>
                      <a:pt x="17907" y="7144"/>
                      <a:pt x="18002" y="7144"/>
                    </a:cubicBezTo>
                    <a:lnTo>
                      <a:pt x="18669" y="7144"/>
                    </a:lnTo>
                    <a:cubicBezTo>
                      <a:pt x="18669" y="7144"/>
                      <a:pt x="18764" y="7144"/>
                      <a:pt x="18859" y="7144"/>
                    </a:cubicBezTo>
                    <a:lnTo>
                      <a:pt x="19050" y="7144"/>
                    </a:lnTo>
                    <a:cubicBezTo>
                      <a:pt x="20193" y="7334"/>
                      <a:pt x="21336" y="7620"/>
                      <a:pt x="22384" y="8096"/>
                    </a:cubicBezTo>
                    <a:cubicBezTo>
                      <a:pt x="23432" y="8573"/>
                      <a:pt x="24479" y="9144"/>
                      <a:pt x="25432" y="9906"/>
                    </a:cubicBezTo>
                    <a:cubicBezTo>
                      <a:pt x="26384" y="10668"/>
                      <a:pt x="27051" y="11716"/>
                      <a:pt x="27623" y="12859"/>
                    </a:cubicBezTo>
                    <a:cubicBezTo>
                      <a:pt x="28099" y="14002"/>
                      <a:pt x="28384" y="15431"/>
                      <a:pt x="28384" y="16954"/>
                    </a:cubicBezTo>
                    <a:lnTo>
                      <a:pt x="28384" y="17240"/>
                    </a:lnTo>
                    <a:cubicBezTo>
                      <a:pt x="28384" y="17240"/>
                      <a:pt x="28384" y="17431"/>
                      <a:pt x="28384" y="17526"/>
                    </a:cubicBezTo>
                    <a:cubicBezTo>
                      <a:pt x="28384" y="17621"/>
                      <a:pt x="28384" y="17717"/>
                      <a:pt x="28384" y="17812"/>
                    </a:cubicBezTo>
                    <a:cubicBezTo>
                      <a:pt x="28384" y="17907"/>
                      <a:pt x="28384" y="18002"/>
                      <a:pt x="28384" y="18098"/>
                    </a:cubicBezTo>
                    <a:cubicBezTo>
                      <a:pt x="28384" y="18288"/>
                      <a:pt x="28384" y="18479"/>
                      <a:pt x="28289" y="18764"/>
                    </a:cubicBezTo>
                    <a:cubicBezTo>
                      <a:pt x="28289" y="18955"/>
                      <a:pt x="28289" y="19145"/>
                      <a:pt x="28194" y="19431"/>
                    </a:cubicBezTo>
                    <a:cubicBezTo>
                      <a:pt x="27908" y="20383"/>
                      <a:pt x="27527" y="21241"/>
                      <a:pt x="27051" y="22098"/>
                    </a:cubicBezTo>
                    <a:cubicBezTo>
                      <a:pt x="26479" y="22955"/>
                      <a:pt x="25813" y="23717"/>
                      <a:pt x="24955" y="24479"/>
                    </a:cubicBezTo>
                    <a:cubicBezTo>
                      <a:pt x="24098" y="25241"/>
                      <a:pt x="23146" y="25813"/>
                      <a:pt x="22098" y="26194"/>
                    </a:cubicBezTo>
                    <a:cubicBezTo>
                      <a:pt x="20955" y="26575"/>
                      <a:pt x="19717" y="26765"/>
                      <a:pt x="18383" y="26765"/>
                    </a:cubicBezTo>
                    <a:cubicBezTo>
                      <a:pt x="16383" y="26765"/>
                      <a:pt x="14764" y="26479"/>
                      <a:pt x="13335" y="26003"/>
                    </a:cubicBezTo>
                    <a:cubicBezTo>
                      <a:pt x="11906" y="25527"/>
                      <a:pt x="10763" y="24765"/>
                      <a:pt x="9811" y="23813"/>
                    </a:cubicBezTo>
                    <a:cubicBezTo>
                      <a:pt x="8954" y="22860"/>
                      <a:pt x="8287" y="21717"/>
                      <a:pt x="7811" y="20479"/>
                    </a:cubicBezTo>
                    <a:cubicBezTo>
                      <a:pt x="7334" y="19241"/>
                      <a:pt x="7144" y="18002"/>
                      <a:pt x="7144" y="16574"/>
                    </a:cubicBezTo>
                    <a:lnTo>
                      <a:pt x="7144" y="16574"/>
                    </a:lnTo>
                    <a:cubicBezTo>
                      <a:pt x="7144" y="15050"/>
                      <a:pt x="7429" y="13811"/>
                      <a:pt x="7906" y="12573"/>
                    </a:cubicBezTo>
                    <a:close/>
                    <a:moveTo>
                      <a:pt x="10858" y="17240"/>
                    </a:moveTo>
                    <a:cubicBezTo>
                      <a:pt x="10858" y="17240"/>
                      <a:pt x="10858" y="17621"/>
                      <a:pt x="10858" y="17812"/>
                    </a:cubicBezTo>
                    <a:cubicBezTo>
                      <a:pt x="10858" y="18002"/>
                      <a:pt x="10858" y="18193"/>
                      <a:pt x="10954" y="18383"/>
                    </a:cubicBezTo>
                    <a:cubicBezTo>
                      <a:pt x="10954" y="18574"/>
                      <a:pt x="10954" y="18764"/>
                      <a:pt x="11049" y="18955"/>
                    </a:cubicBezTo>
                    <a:cubicBezTo>
                      <a:pt x="11240" y="19526"/>
                      <a:pt x="11430" y="20098"/>
                      <a:pt x="11716" y="20669"/>
                    </a:cubicBezTo>
                    <a:cubicBezTo>
                      <a:pt x="12001" y="21241"/>
                      <a:pt x="12478" y="21717"/>
                      <a:pt x="12859" y="22288"/>
                    </a:cubicBezTo>
                    <a:cubicBezTo>
                      <a:pt x="13335" y="22765"/>
                      <a:pt x="14002" y="23146"/>
                      <a:pt x="14669" y="23432"/>
                    </a:cubicBezTo>
                    <a:cubicBezTo>
                      <a:pt x="15430" y="23622"/>
                      <a:pt x="16192" y="23813"/>
                      <a:pt x="17240" y="23813"/>
                    </a:cubicBezTo>
                    <a:cubicBezTo>
                      <a:pt x="18193" y="23813"/>
                      <a:pt x="19050" y="23717"/>
                      <a:pt x="19812" y="23432"/>
                    </a:cubicBezTo>
                    <a:cubicBezTo>
                      <a:pt x="20669" y="23146"/>
                      <a:pt x="21336" y="22860"/>
                      <a:pt x="22003" y="22384"/>
                    </a:cubicBezTo>
                    <a:cubicBezTo>
                      <a:pt x="22670" y="21908"/>
                      <a:pt x="23146" y="21241"/>
                      <a:pt x="23527" y="20288"/>
                    </a:cubicBezTo>
                    <a:cubicBezTo>
                      <a:pt x="23813" y="19431"/>
                      <a:pt x="24003" y="18288"/>
                      <a:pt x="24003" y="16954"/>
                    </a:cubicBezTo>
                    <a:cubicBezTo>
                      <a:pt x="24003" y="16002"/>
                      <a:pt x="23908" y="15240"/>
                      <a:pt x="23622" y="14478"/>
                    </a:cubicBezTo>
                    <a:cubicBezTo>
                      <a:pt x="23336" y="13716"/>
                      <a:pt x="22860" y="13049"/>
                      <a:pt x="22288" y="12478"/>
                    </a:cubicBezTo>
                    <a:cubicBezTo>
                      <a:pt x="21717" y="11906"/>
                      <a:pt x="20955" y="11525"/>
                      <a:pt x="20098" y="11240"/>
                    </a:cubicBezTo>
                    <a:cubicBezTo>
                      <a:pt x="19241" y="10954"/>
                      <a:pt x="18288" y="10763"/>
                      <a:pt x="17145" y="10763"/>
                    </a:cubicBezTo>
                    <a:cubicBezTo>
                      <a:pt x="16097" y="10763"/>
                      <a:pt x="15240" y="10858"/>
                      <a:pt x="14478" y="11144"/>
                    </a:cubicBezTo>
                    <a:cubicBezTo>
                      <a:pt x="13716" y="11430"/>
                      <a:pt x="13049" y="11811"/>
                      <a:pt x="12573" y="12287"/>
                    </a:cubicBezTo>
                    <a:cubicBezTo>
                      <a:pt x="12097" y="12763"/>
                      <a:pt x="11716" y="13335"/>
                      <a:pt x="11430" y="13907"/>
                    </a:cubicBezTo>
                    <a:cubicBezTo>
                      <a:pt x="11144" y="14478"/>
                      <a:pt x="10858" y="15050"/>
                      <a:pt x="10763" y="15716"/>
                    </a:cubicBezTo>
                    <a:cubicBezTo>
                      <a:pt x="10763" y="15812"/>
                      <a:pt x="10763" y="15907"/>
                      <a:pt x="10763" y="16002"/>
                    </a:cubicBezTo>
                    <a:cubicBezTo>
                      <a:pt x="10763" y="16097"/>
                      <a:pt x="10763" y="16192"/>
                      <a:pt x="10763" y="16288"/>
                    </a:cubicBezTo>
                    <a:lnTo>
                      <a:pt x="10763" y="16954"/>
                    </a:lnTo>
                    <a:lnTo>
                      <a:pt x="10763" y="16954"/>
                    </a:lnTo>
                    <a:lnTo>
                      <a:pt x="10763" y="17431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6" name="자유형: 도형 475">
                <a:extLst>
                  <a:ext uri="{FF2B5EF4-FFF2-40B4-BE49-F238E27FC236}">
                    <a16:creationId xmlns:a16="http://schemas.microsoft.com/office/drawing/2014/main" id="{7169BAA0-F8F0-47A0-863D-0FD3859ACFE0}"/>
                  </a:ext>
                </a:extLst>
              </p:cNvPr>
              <p:cNvSpPr/>
              <p:nvPr/>
            </p:nvSpPr>
            <p:spPr>
              <a:xfrm>
                <a:off x="6796749" y="3815976"/>
                <a:ext cx="38100" cy="28575"/>
              </a:xfrm>
              <a:custGeom>
                <a:avLst/>
                <a:gdLst>
                  <a:gd name="connsiteX0" fmla="*/ 10382 w 38100"/>
                  <a:gd name="connsiteY0" fmla="*/ 7144 h 28575"/>
                  <a:gd name="connsiteX1" fmla="*/ 10382 w 38100"/>
                  <a:gd name="connsiteY1" fmla="*/ 19241 h 28575"/>
                  <a:gd name="connsiteX2" fmla="*/ 10573 w 38100"/>
                  <a:gd name="connsiteY2" fmla="*/ 20669 h 28575"/>
                  <a:gd name="connsiteX3" fmla="*/ 11144 w 38100"/>
                  <a:gd name="connsiteY3" fmla="*/ 21908 h 28575"/>
                  <a:gd name="connsiteX4" fmla="*/ 12192 w 38100"/>
                  <a:gd name="connsiteY4" fmla="*/ 22765 h 28575"/>
                  <a:gd name="connsiteX5" fmla="*/ 13716 w 38100"/>
                  <a:gd name="connsiteY5" fmla="*/ 23050 h 28575"/>
                  <a:gd name="connsiteX6" fmla="*/ 15526 w 38100"/>
                  <a:gd name="connsiteY6" fmla="*/ 22860 h 28575"/>
                  <a:gd name="connsiteX7" fmla="*/ 16859 w 38100"/>
                  <a:gd name="connsiteY7" fmla="*/ 22193 h 28575"/>
                  <a:gd name="connsiteX8" fmla="*/ 17621 w 38100"/>
                  <a:gd name="connsiteY8" fmla="*/ 20860 h 28575"/>
                  <a:gd name="connsiteX9" fmla="*/ 17907 w 38100"/>
                  <a:gd name="connsiteY9" fmla="*/ 18669 h 28575"/>
                  <a:gd name="connsiteX10" fmla="*/ 17907 w 38100"/>
                  <a:gd name="connsiteY10" fmla="*/ 7144 h 28575"/>
                  <a:gd name="connsiteX11" fmla="*/ 22003 w 38100"/>
                  <a:gd name="connsiteY11" fmla="*/ 7144 h 28575"/>
                  <a:gd name="connsiteX12" fmla="*/ 22003 w 38100"/>
                  <a:gd name="connsiteY12" fmla="*/ 19241 h 28575"/>
                  <a:gd name="connsiteX13" fmla="*/ 22288 w 38100"/>
                  <a:gd name="connsiteY13" fmla="*/ 21241 h 28575"/>
                  <a:gd name="connsiteX14" fmla="*/ 23241 w 38100"/>
                  <a:gd name="connsiteY14" fmla="*/ 22384 h 28575"/>
                  <a:gd name="connsiteX15" fmla="*/ 24575 w 38100"/>
                  <a:gd name="connsiteY15" fmla="*/ 22955 h 28575"/>
                  <a:gd name="connsiteX16" fmla="*/ 26003 w 38100"/>
                  <a:gd name="connsiteY16" fmla="*/ 23146 h 28575"/>
                  <a:gd name="connsiteX17" fmla="*/ 26099 w 38100"/>
                  <a:gd name="connsiteY17" fmla="*/ 23146 h 28575"/>
                  <a:gd name="connsiteX18" fmla="*/ 27432 w 38100"/>
                  <a:gd name="connsiteY18" fmla="*/ 22860 h 28575"/>
                  <a:gd name="connsiteX19" fmla="*/ 28575 w 38100"/>
                  <a:gd name="connsiteY19" fmla="*/ 22003 h 28575"/>
                  <a:gd name="connsiteX20" fmla="*/ 29337 w 38100"/>
                  <a:gd name="connsiteY20" fmla="*/ 20669 h 28575"/>
                  <a:gd name="connsiteX21" fmla="*/ 29527 w 38100"/>
                  <a:gd name="connsiteY21" fmla="*/ 18764 h 28575"/>
                  <a:gd name="connsiteX22" fmla="*/ 29527 w 38100"/>
                  <a:gd name="connsiteY22" fmla="*/ 7239 h 28575"/>
                  <a:gd name="connsiteX23" fmla="*/ 33242 w 38100"/>
                  <a:gd name="connsiteY23" fmla="*/ 7239 h 28575"/>
                  <a:gd name="connsiteX24" fmla="*/ 33242 w 38100"/>
                  <a:gd name="connsiteY24" fmla="*/ 20193 h 28575"/>
                  <a:gd name="connsiteX25" fmla="*/ 33242 w 38100"/>
                  <a:gd name="connsiteY25" fmla="*/ 20193 h 28575"/>
                  <a:gd name="connsiteX26" fmla="*/ 33242 w 38100"/>
                  <a:gd name="connsiteY26" fmla="*/ 20383 h 28575"/>
                  <a:gd name="connsiteX27" fmla="*/ 33242 w 38100"/>
                  <a:gd name="connsiteY27" fmla="*/ 20383 h 28575"/>
                  <a:gd name="connsiteX28" fmla="*/ 33242 w 38100"/>
                  <a:gd name="connsiteY28" fmla="*/ 20574 h 28575"/>
                  <a:gd name="connsiteX29" fmla="*/ 33242 w 38100"/>
                  <a:gd name="connsiteY29" fmla="*/ 20574 h 28575"/>
                  <a:gd name="connsiteX30" fmla="*/ 32861 w 38100"/>
                  <a:gd name="connsiteY30" fmla="*/ 22670 h 28575"/>
                  <a:gd name="connsiteX31" fmla="*/ 31718 w 38100"/>
                  <a:gd name="connsiteY31" fmla="*/ 24384 h 28575"/>
                  <a:gd name="connsiteX32" fmla="*/ 30099 w 38100"/>
                  <a:gd name="connsiteY32" fmla="*/ 25622 h 28575"/>
                  <a:gd name="connsiteX33" fmla="*/ 28289 w 38100"/>
                  <a:gd name="connsiteY33" fmla="*/ 26384 h 28575"/>
                  <a:gd name="connsiteX34" fmla="*/ 28099 w 38100"/>
                  <a:gd name="connsiteY34" fmla="*/ 26384 h 28575"/>
                  <a:gd name="connsiteX35" fmla="*/ 27908 w 38100"/>
                  <a:gd name="connsiteY35" fmla="*/ 26384 h 28575"/>
                  <a:gd name="connsiteX36" fmla="*/ 27718 w 38100"/>
                  <a:gd name="connsiteY36" fmla="*/ 26384 h 28575"/>
                  <a:gd name="connsiteX37" fmla="*/ 27432 w 38100"/>
                  <a:gd name="connsiteY37" fmla="*/ 26384 h 28575"/>
                  <a:gd name="connsiteX38" fmla="*/ 26956 w 38100"/>
                  <a:gd name="connsiteY38" fmla="*/ 26384 h 28575"/>
                  <a:gd name="connsiteX39" fmla="*/ 26575 w 38100"/>
                  <a:gd name="connsiteY39" fmla="*/ 26384 h 28575"/>
                  <a:gd name="connsiteX40" fmla="*/ 24575 w 38100"/>
                  <a:gd name="connsiteY40" fmla="*/ 26289 h 28575"/>
                  <a:gd name="connsiteX41" fmla="*/ 22955 w 38100"/>
                  <a:gd name="connsiteY41" fmla="*/ 25908 h 28575"/>
                  <a:gd name="connsiteX42" fmla="*/ 21622 w 38100"/>
                  <a:gd name="connsiteY42" fmla="*/ 25241 h 28575"/>
                  <a:gd name="connsiteX43" fmla="*/ 20383 w 38100"/>
                  <a:gd name="connsiteY43" fmla="*/ 24003 h 28575"/>
                  <a:gd name="connsiteX44" fmla="*/ 20383 w 38100"/>
                  <a:gd name="connsiteY44" fmla="*/ 24003 h 28575"/>
                  <a:gd name="connsiteX45" fmla="*/ 20383 w 38100"/>
                  <a:gd name="connsiteY45" fmla="*/ 24003 h 28575"/>
                  <a:gd name="connsiteX46" fmla="*/ 20383 w 38100"/>
                  <a:gd name="connsiteY46" fmla="*/ 24003 h 28575"/>
                  <a:gd name="connsiteX47" fmla="*/ 20383 w 38100"/>
                  <a:gd name="connsiteY47" fmla="*/ 24003 h 28575"/>
                  <a:gd name="connsiteX48" fmla="*/ 20383 w 38100"/>
                  <a:gd name="connsiteY48" fmla="*/ 24003 h 28575"/>
                  <a:gd name="connsiteX49" fmla="*/ 20383 w 38100"/>
                  <a:gd name="connsiteY49" fmla="*/ 24003 h 28575"/>
                  <a:gd name="connsiteX50" fmla="*/ 20383 w 38100"/>
                  <a:gd name="connsiteY50" fmla="*/ 24098 h 28575"/>
                  <a:gd name="connsiteX51" fmla="*/ 20383 w 38100"/>
                  <a:gd name="connsiteY51" fmla="*/ 24098 h 28575"/>
                  <a:gd name="connsiteX52" fmla="*/ 20193 w 38100"/>
                  <a:gd name="connsiteY52" fmla="*/ 24289 h 28575"/>
                  <a:gd name="connsiteX53" fmla="*/ 20002 w 38100"/>
                  <a:gd name="connsiteY53" fmla="*/ 24479 h 28575"/>
                  <a:gd name="connsiteX54" fmla="*/ 19050 w 38100"/>
                  <a:gd name="connsiteY54" fmla="*/ 25241 h 28575"/>
                  <a:gd name="connsiteX55" fmla="*/ 17812 w 38100"/>
                  <a:gd name="connsiteY55" fmla="*/ 25908 h 28575"/>
                  <a:gd name="connsiteX56" fmla="*/ 16288 w 38100"/>
                  <a:gd name="connsiteY56" fmla="*/ 26384 h 28575"/>
                  <a:gd name="connsiteX57" fmla="*/ 14573 w 38100"/>
                  <a:gd name="connsiteY57" fmla="*/ 26575 h 28575"/>
                  <a:gd name="connsiteX58" fmla="*/ 12097 w 38100"/>
                  <a:gd name="connsiteY58" fmla="*/ 26289 h 28575"/>
                  <a:gd name="connsiteX59" fmla="*/ 10192 w 38100"/>
                  <a:gd name="connsiteY59" fmla="*/ 25432 h 28575"/>
                  <a:gd name="connsiteX60" fmla="*/ 8763 w 38100"/>
                  <a:gd name="connsiteY60" fmla="*/ 24193 h 28575"/>
                  <a:gd name="connsiteX61" fmla="*/ 7810 w 38100"/>
                  <a:gd name="connsiteY61" fmla="*/ 22765 h 28575"/>
                  <a:gd name="connsiteX62" fmla="*/ 7525 w 38100"/>
                  <a:gd name="connsiteY62" fmla="*/ 22003 h 28575"/>
                  <a:gd name="connsiteX63" fmla="*/ 7334 w 38100"/>
                  <a:gd name="connsiteY63" fmla="*/ 21241 h 28575"/>
                  <a:gd name="connsiteX64" fmla="*/ 7144 w 38100"/>
                  <a:gd name="connsiteY64" fmla="*/ 20479 h 28575"/>
                  <a:gd name="connsiteX65" fmla="*/ 7144 w 38100"/>
                  <a:gd name="connsiteY65" fmla="*/ 19907 h 28575"/>
                  <a:gd name="connsiteX66" fmla="*/ 7144 w 38100"/>
                  <a:gd name="connsiteY66" fmla="*/ 7144 h 28575"/>
                  <a:gd name="connsiteX67" fmla="*/ 11239 w 38100"/>
                  <a:gd name="connsiteY67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</a:cxnLst>
                <a:rect l="l" t="t" r="r" b="b"/>
                <a:pathLst>
                  <a:path w="38100" h="28575">
                    <a:moveTo>
                      <a:pt x="10382" y="7144"/>
                    </a:moveTo>
                    <a:lnTo>
                      <a:pt x="10382" y="19241"/>
                    </a:lnTo>
                    <a:cubicBezTo>
                      <a:pt x="10382" y="19717"/>
                      <a:pt x="10382" y="20193"/>
                      <a:pt x="10573" y="20669"/>
                    </a:cubicBezTo>
                    <a:cubicBezTo>
                      <a:pt x="10668" y="21146"/>
                      <a:pt x="10858" y="21526"/>
                      <a:pt x="11144" y="21908"/>
                    </a:cubicBezTo>
                    <a:cubicBezTo>
                      <a:pt x="11430" y="22288"/>
                      <a:pt x="11716" y="22574"/>
                      <a:pt x="12192" y="22765"/>
                    </a:cubicBezTo>
                    <a:cubicBezTo>
                      <a:pt x="12573" y="22955"/>
                      <a:pt x="13145" y="23050"/>
                      <a:pt x="13716" y="23050"/>
                    </a:cubicBezTo>
                    <a:cubicBezTo>
                      <a:pt x="14383" y="23050"/>
                      <a:pt x="14954" y="23050"/>
                      <a:pt x="15526" y="22860"/>
                    </a:cubicBezTo>
                    <a:cubicBezTo>
                      <a:pt x="16002" y="22765"/>
                      <a:pt x="16478" y="22479"/>
                      <a:pt x="16859" y="22193"/>
                    </a:cubicBezTo>
                    <a:cubicBezTo>
                      <a:pt x="17240" y="21908"/>
                      <a:pt x="17431" y="21431"/>
                      <a:pt x="17621" y="20860"/>
                    </a:cubicBezTo>
                    <a:cubicBezTo>
                      <a:pt x="17812" y="20288"/>
                      <a:pt x="17907" y="19526"/>
                      <a:pt x="17907" y="18669"/>
                    </a:cubicBezTo>
                    <a:lnTo>
                      <a:pt x="17907" y="7144"/>
                    </a:lnTo>
                    <a:lnTo>
                      <a:pt x="22003" y="7144"/>
                    </a:lnTo>
                    <a:lnTo>
                      <a:pt x="22003" y="19241"/>
                    </a:lnTo>
                    <a:cubicBezTo>
                      <a:pt x="22003" y="20098"/>
                      <a:pt x="22098" y="20669"/>
                      <a:pt x="22288" y="21241"/>
                    </a:cubicBezTo>
                    <a:cubicBezTo>
                      <a:pt x="22479" y="21717"/>
                      <a:pt x="22765" y="22098"/>
                      <a:pt x="23241" y="22384"/>
                    </a:cubicBezTo>
                    <a:cubicBezTo>
                      <a:pt x="23622" y="22670"/>
                      <a:pt x="24098" y="22765"/>
                      <a:pt x="24575" y="22955"/>
                    </a:cubicBezTo>
                    <a:cubicBezTo>
                      <a:pt x="25051" y="23050"/>
                      <a:pt x="25527" y="23146"/>
                      <a:pt x="26003" y="23146"/>
                    </a:cubicBezTo>
                    <a:lnTo>
                      <a:pt x="26099" y="23146"/>
                    </a:lnTo>
                    <a:cubicBezTo>
                      <a:pt x="26575" y="23146"/>
                      <a:pt x="27051" y="23146"/>
                      <a:pt x="27432" y="22860"/>
                    </a:cubicBezTo>
                    <a:cubicBezTo>
                      <a:pt x="27813" y="22670"/>
                      <a:pt x="28194" y="22384"/>
                      <a:pt x="28575" y="22003"/>
                    </a:cubicBezTo>
                    <a:cubicBezTo>
                      <a:pt x="28861" y="21622"/>
                      <a:pt x="29146" y="21146"/>
                      <a:pt x="29337" y="20669"/>
                    </a:cubicBezTo>
                    <a:cubicBezTo>
                      <a:pt x="29527" y="20098"/>
                      <a:pt x="29527" y="19526"/>
                      <a:pt x="29527" y="18764"/>
                    </a:cubicBezTo>
                    <a:lnTo>
                      <a:pt x="29527" y="7239"/>
                    </a:lnTo>
                    <a:lnTo>
                      <a:pt x="33242" y="7239"/>
                    </a:lnTo>
                    <a:lnTo>
                      <a:pt x="33242" y="20193"/>
                    </a:lnTo>
                    <a:lnTo>
                      <a:pt x="33242" y="20193"/>
                    </a:lnTo>
                    <a:lnTo>
                      <a:pt x="33242" y="20383"/>
                    </a:lnTo>
                    <a:lnTo>
                      <a:pt x="33242" y="20383"/>
                    </a:lnTo>
                    <a:lnTo>
                      <a:pt x="33242" y="20574"/>
                    </a:lnTo>
                    <a:lnTo>
                      <a:pt x="33242" y="20574"/>
                    </a:lnTo>
                    <a:cubicBezTo>
                      <a:pt x="33242" y="21431"/>
                      <a:pt x="33147" y="22098"/>
                      <a:pt x="32861" y="22670"/>
                    </a:cubicBezTo>
                    <a:cubicBezTo>
                      <a:pt x="32575" y="23241"/>
                      <a:pt x="32195" y="23813"/>
                      <a:pt x="31718" y="24384"/>
                    </a:cubicBezTo>
                    <a:cubicBezTo>
                      <a:pt x="31242" y="24860"/>
                      <a:pt x="30671" y="25337"/>
                      <a:pt x="30099" y="25622"/>
                    </a:cubicBezTo>
                    <a:cubicBezTo>
                      <a:pt x="29527" y="26003"/>
                      <a:pt x="28956" y="26194"/>
                      <a:pt x="28289" y="26384"/>
                    </a:cubicBezTo>
                    <a:cubicBezTo>
                      <a:pt x="28289" y="26384"/>
                      <a:pt x="28099" y="26384"/>
                      <a:pt x="28099" y="26384"/>
                    </a:cubicBezTo>
                    <a:cubicBezTo>
                      <a:pt x="28099" y="26384"/>
                      <a:pt x="28004" y="26384"/>
                      <a:pt x="27908" y="26384"/>
                    </a:cubicBezTo>
                    <a:cubicBezTo>
                      <a:pt x="27908" y="26384"/>
                      <a:pt x="27718" y="26384"/>
                      <a:pt x="27718" y="26384"/>
                    </a:cubicBezTo>
                    <a:cubicBezTo>
                      <a:pt x="27718" y="26384"/>
                      <a:pt x="27527" y="26384"/>
                      <a:pt x="27432" y="26384"/>
                    </a:cubicBezTo>
                    <a:cubicBezTo>
                      <a:pt x="27337" y="26384"/>
                      <a:pt x="27146" y="26384"/>
                      <a:pt x="26956" y="26384"/>
                    </a:cubicBezTo>
                    <a:cubicBezTo>
                      <a:pt x="26860" y="26384"/>
                      <a:pt x="26670" y="26384"/>
                      <a:pt x="26575" y="26384"/>
                    </a:cubicBezTo>
                    <a:cubicBezTo>
                      <a:pt x="25813" y="26384"/>
                      <a:pt x="25146" y="26384"/>
                      <a:pt x="24575" y="26289"/>
                    </a:cubicBezTo>
                    <a:cubicBezTo>
                      <a:pt x="24003" y="26289"/>
                      <a:pt x="23431" y="26099"/>
                      <a:pt x="22955" y="25908"/>
                    </a:cubicBezTo>
                    <a:cubicBezTo>
                      <a:pt x="22479" y="25813"/>
                      <a:pt x="22003" y="25527"/>
                      <a:pt x="21622" y="25241"/>
                    </a:cubicBezTo>
                    <a:cubicBezTo>
                      <a:pt x="21146" y="24860"/>
                      <a:pt x="20764" y="24479"/>
                      <a:pt x="20383" y="24003"/>
                    </a:cubicBezTo>
                    <a:cubicBezTo>
                      <a:pt x="20383" y="24003"/>
                      <a:pt x="20383" y="24003"/>
                      <a:pt x="20383" y="24003"/>
                    </a:cubicBezTo>
                    <a:cubicBezTo>
                      <a:pt x="20383" y="24003"/>
                      <a:pt x="20383" y="24003"/>
                      <a:pt x="20383" y="24003"/>
                    </a:cubicBezTo>
                    <a:cubicBezTo>
                      <a:pt x="20383" y="24003"/>
                      <a:pt x="20383" y="24003"/>
                      <a:pt x="20383" y="24003"/>
                    </a:cubicBezTo>
                    <a:cubicBezTo>
                      <a:pt x="20383" y="24003"/>
                      <a:pt x="20383" y="24003"/>
                      <a:pt x="20383" y="24003"/>
                    </a:cubicBezTo>
                    <a:cubicBezTo>
                      <a:pt x="20383" y="24003"/>
                      <a:pt x="20383" y="24003"/>
                      <a:pt x="20383" y="24003"/>
                    </a:cubicBezTo>
                    <a:cubicBezTo>
                      <a:pt x="20383" y="24003"/>
                      <a:pt x="20383" y="24003"/>
                      <a:pt x="20383" y="24003"/>
                    </a:cubicBezTo>
                    <a:cubicBezTo>
                      <a:pt x="20383" y="24003"/>
                      <a:pt x="20383" y="24003"/>
                      <a:pt x="20383" y="24098"/>
                    </a:cubicBezTo>
                    <a:cubicBezTo>
                      <a:pt x="20383" y="24098"/>
                      <a:pt x="20383" y="24098"/>
                      <a:pt x="20383" y="24098"/>
                    </a:cubicBezTo>
                    <a:cubicBezTo>
                      <a:pt x="20383" y="24098"/>
                      <a:pt x="20288" y="24193"/>
                      <a:pt x="20193" y="24289"/>
                    </a:cubicBezTo>
                    <a:cubicBezTo>
                      <a:pt x="20193" y="24289"/>
                      <a:pt x="20098" y="24384"/>
                      <a:pt x="20002" y="24479"/>
                    </a:cubicBezTo>
                    <a:cubicBezTo>
                      <a:pt x="19717" y="24765"/>
                      <a:pt x="19431" y="24955"/>
                      <a:pt x="19050" y="25241"/>
                    </a:cubicBezTo>
                    <a:cubicBezTo>
                      <a:pt x="18669" y="25527"/>
                      <a:pt x="18288" y="25717"/>
                      <a:pt x="17812" y="25908"/>
                    </a:cubicBezTo>
                    <a:cubicBezTo>
                      <a:pt x="17335" y="26099"/>
                      <a:pt x="16859" y="26289"/>
                      <a:pt x="16288" y="26384"/>
                    </a:cubicBezTo>
                    <a:cubicBezTo>
                      <a:pt x="15716" y="26479"/>
                      <a:pt x="15145" y="26575"/>
                      <a:pt x="14573" y="26575"/>
                    </a:cubicBezTo>
                    <a:cubicBezTo>
                      <a:pt x="13621" y="26575"/>
                      <a:pt x="12763" y="26479"/>
                      <a:pt x="12097" y="26289"/>
                    </a:cubicBezTo>
                    <a:cubicBezTo>
                      <a:pt x="11335" y="26099"/>
                      <a:pt x="10763" y="25813"/>
                      <a:pt x="10192" y="25432"/>
                    </a:cubicBezTo>
                    <a:cubicBezTo>
                      <a:pt x="9620" y="25051"/>
                      <a:pt x="9144" y="24575"/>
                      <a:pt x="8763" y="24193"/>
                    </a:cubicBezTo>
                    <a:cubicBezTo>
                      <a:pt x="8382" y="23717"/>
                      <a:pt x="8096" y="23241"/>
                      <a:pt x="7810" y="22765"/>
                    </a:cubicBezTo>
                    <a:cubicBezTo>
                      <a:pt x="7715" y="22479"/>
                      <a:pt x="7620" y="22288"/>
                      <a:pt x="7525" y="22003"/>
                    </a:cubicBezTo>
                    <a:cubicBezTo>
                      <a:pt x="7429" y="21717"/>
                      <a:pt x="7334" y="21526"/>
                      <a:pt x="7334" y="21241"/>
                    </a:cubicBezTo>
                    <a:cubicBezTo>
                      <a:pt x="7334" y="20955"/>
                      <a:pt x="7239" y="20765"/>
                      <a:pt x="7144" y="20479"/>
                    </a:cubicBezTo>
                    <a:cubicBezTo>
                      <a:pt x="7144" y="20288"/>
                      <a:pt x="7144" y="20098"/>
                      <a:pt x="7144" y="19907"/>
                    </a:cubicBezTo>
                    <a:lnTo>
                      <a:pt x="7144" y="7144"/>
                    </a:lnTo>
                    <a:lnTo>
                      <a:pt x="11239" y="7144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7" name="자유형: 도형 476">
                <a:extLst>
                  <a:ext uri="{FF2B5EF4-FFF2-40B4-BE49-F238E27FC236}">
                    <a16:creationId xmlns:a16="http://schemas.microsoft.com/office/drawing/2014/main" id="{329B746C-DA89-4474-AE44-1B64410CDC32}"/>
                  </a:ext>
                </a:extLst>
              </p:cNvPr>
              <p:cNvSpPr/>
              <p:nvPr/>
            </p:nvSpPr>
            <p:spPr>
              <a:xfrm>
                <a:off x="6826181" y="3816357"/>
                <a:ext cx="28575" cy="28575"/>
              </a:xfrm>
              <a:custGeom>
                <a:avLst/>
                <a:gdLst>
                  <a:gd name="connsiteX0" fmla="*/ 22479 w 28575"/>
                  <a:gd name="connsiteY0" fmla="*/ 11811 h 28575"/>
                  <a:gd name="connsiteX1" fmla="*/ 22289 w 28575"/>
                  <a:gd name="connsiteY1" fmla="*/ 11716 h 28575"/>
                  <a:gd name="connsiteX2" fmla="*/ 22098 w 28575"/>
                  <a:gd name="connsiteY2" fmla="*/ 11525 h 28575"/>
                  <a:gd name="connsiteX3" fmla="*/ 21908 w 28575"/>
                  <a:gd name="connsiteY3" fmla="*/ 11335 h 28575"/>
                  <a:gd name="connsiteX4" fmla="*/ 21717 w 28575"/>
                  <a:gd name="connsiteY4" fmla="*/ 11049 h 28575"/>
                  <a:gd name="connsiteX5" fmla="*/ 21431 w 28575"/>
                  <a:gd name="connsiteY5" fmla="*/ 10859 h 28575"/>
                  <a:gd name="connsiteX6" fmla="*/ 21146 w 28575"/>
                  <a:gd name="connsiteY6" fmla="*/ 10668 h 28575"/>
                  <a:gd name="connsiteX7" fmla="*/ 20765 w 28575"/>
                  <a:gd name="connsiteY7" fmla="*/ 10478 h 28575"/>
                  <a:gd name="connsiteX8" fmla="*/ 20383 w 28575"/>
                  <a:gd name="connsiteY8" fmla="*/ 10287 h 28575"/>
                  <a:gd name="connsiteX9" fmla="*/ 19336 w 28575"/>
                  <a:gd name="connsiteY9" fmla="*/ 10001 h 28575"/>
                  <a:gd name="connsiteX10" fmla="*/ 18002 w 28575"/>
                  <a:gd name="connsiteY10" fmla="*/ 10001 h 28575"/>
                  <a:gd name="connsiteX11" fmla="*/ 15050 w 28575"/>
                  <a:gd name="connsiteY11" fmla="*/ 10573 h 28575"/>
                  <a:gd name="connsiteX12" fmla="*/ 12954 w 28575"/>
                  <a:gd name="connsiteY12" fmla="*/ 12192 h 28575"/>
                  <a:gd name="connsiteX13" fmla="*/ 11621 w 28575"/>
                  <a:gd name="connsiteY13" fmla="*/ 14478 h 28575"/>
                  <a:gd name="connsiteX14" fmla="*/ 11240 w 28575"/>
                  <a:gd name="connsiteY14" fmla="*/ 16955 h 28575"/>
                  <a:gd name="connsiteX15" fmla="*/ 11240 w 28575"/>
                  <a:gd name="connsiteY15" fmla="*/ 16955 h 28575"/>
                  <a:gd name="connsiteX16" fmla="*/ 11716 w 28575"/>
                  <a:gd name="connsiteY16" fmla="*/ 19241 h 28575"/>
                  <a:gd name="connsiteX17" fmla="*/ 13049 w 28575"/>
                  <a:gd name="connsiteY17" fmla="*/ 21241 h 28575"/>
                  <a:gd name="connsiteX18" fmla="*/ 15145 w 28575"/>
                  <a:gd name="connsiteY18" fmla="*/ 22670 h 28575"/>
                  <a:gd name="connsiteX19" fmla="*/ 18098 w 28575"/>
                  <a:gd name="connsiteY19" fmla="*/ 23146 h 28575"/>
                  <a:gd name="connsiteX20" fmla="*/ 21050 w 28575"/>
                  <a:gd name="connsiteY20" fmla="*/ 22765 h 28575"/>
                  <a:gd name="connsiteX21" fmla="*/ 22860 w 28575"/>
                  <a:gd name="connsiteY21" fmla="*/ 21622 h 28575"/>
                  <a:gd name="connsiteX22" fmla="*/ 24003 w 28575"/>
                  <a:gd name="connsiteY22" fmla="*/ 19812 h 28575"/>
                  <a:gd name="connsiteX23" fmla="*/ 24860 w 28575"/>
                  <a:gd name="connsiteY23" fmla="*/ 17431 h 28575"/>
                  <a:gd name="connsiteX24" fmla="*/ 24860 w 28575"/>
                  <a:gd name="connsiteY24" fmla="*/ 17431 h 28575"/>
                  <a:gd name="connsiteX25" fmla="*/ 24860 w 28575"/>
                  <a:gd name="connsiteY25" fmla="*/ 17431 h 28575"/>
                  <a:gd name="connsiteX26" fmla="*/ 24860 w 28575"/>
                  <a:gd name="connsiteY26" fmla="*/ 17431 h 28575"/>
                  <a:gd name="connsiteX27" fmla="*/ 28575 w 28575"/>
                  <a:gd name="connsiteY27" fmla="*/ 17621 h 28575"/>
                  <a:gd name="connsiteX28" fmla="*/ 28575 w 28575"/>
                  <a:gd name="connsiteY28" fmla="*/ 17812 h 28575"/>
                  <a:gd name="connsiteX29" fmla="*/ 28575 w 28575"/>
                  <a:gd name="connsiteY29" fmla="*/ 17907 h 28575"/>
                  <a:gd name="connsiteX30" fmla="*/ 28575 w 28575"/>
                  <a:gd name="connsiteY30" fmla="*/ 17907 h 28575"/>
                  <a:gd name="connsiteX31" fmla="*/ 28575 w 28575"/>
                  <a:gd name="connsiteY31" fmla="*/ 18098 h 28575"/>
                  <a:gd name="connsiteX32" fmla="*/ 28575 w 28575"/>
                  <a:gd name="connsiteY32" fmla="*/ 18098 h 28575"/>
                  <a:gd name="connsiteX33" fmla="*/ 28575 w 28575"/>
                  <a:gd name="connsiteY33" fmla="*/ 18288 h 28575"/>
                  <a:gd name="connsiteX34" fmla="*/ 28575 w 28575"/>
                  <a:gd name="connsiteY34" fmla="*/ 18288 h 28575"/>
                  <a:gd name="connsiteX35" fmla="*/ 28575 w 28575"/>
                  <a:gd name="connsiteY35" fmla="*/ 18479 h 28575"/>
                  <a:gd name="connsiteX36" fmla="*/ 28575 w 28575"/>
                  <a:gd name="connsiteY36" fmla="*/ 19145 h 28575"/>
                  <a:gd name="connsiteX37" fmla="*/ 28480 w 28575"/>
                  <a:gd name="connsiteY37" fmla="*/ 19812 h 28575"/>
                  <a:gd name="connsiteX38" fmla="*/ 28480 w 28575"/>
                  <a:gd name="connsiteY38" fmla="*/ 20193 h 28575"/>
                  <a:gd name="connsiteX39" fmla="*/ 28384 w 28575"/>
                  <a:gd name="connsiteY39" fmla="*/ 20574 h 28575"/>
                  <a:gd name="connsiteX40" fmla="*/ 28194 w 28575"/>
                  <a:gd name="connsiteY40" fmla="*/ 20955 h 28575"/>
                  <a:gd name="connsiteX41" fmla="*/ 28003 w 28575"/>
                  <a:gd name="connsiteY41" fmla="*/ 21336 h 28575"/>
                  <a:gd name="connsiteX42" fmla="*/ 26575 w 28575"/>
                  <a:gd name="connsiteY42" fmla="*/ 23241 h 28575"/>
                  <a:gd name="connsiteX43" fmla="*/ 24479 w 28575"/>
                  <a:gd name="connsiteY43" fmla="*/ 25051 h 28575"/>
                  <a:gd name="connsiteX44" fmla="*/ 21622 w 28575"/>
                  <a:gd name="connsiteY44" fmla="*/ 26289 h 28575"/>
                  <a:gd name="connsiteX45" fmla="*/ 18002 w 28575"/>
                  <a:gd name="connsiteY45" fmla="*/ 26670 h 28575"/>
                  <a:gd name="connsiteX46" fmla="*/ 13811 w 28575"/>
                  <a:gd name="connsiteY46" fmla="*/ 26003 h 28575"/>
                  <a:gd name="connsiteX47" fmla="*/ 10287 w 28575"/>
                  <a:gd name="connsiteY47" fmla="*/ 24003 h 28575"/>
                  <a:gd name="connsiteX48" fmla="*/ 7906 w 28575"/>
                  <a:gd name="connsiteY48" fmla="*/ 20955 h 28575"/>
                  <a:gd name="connsiteX49" fmla="*/ 7144 w 28575"/>
                  <a:gd name="connsiteY49" fmla="*/ 17145 h 28575"/>
                  <a:gd name="connsiteX50" fmla="*/ 7811 w 28575"/>
                  <a:gd name="connsiteY50" fmla="*/ 13240 h 28575"/>
                  <a:gd name="connsiteX51" fmla="*/ 9716 w 28575"/>
                  <a:gd name="connsiteY51" fmla="*/ 10287 h 28575"/>
                  <a:gd name="connsiteX52" fmla="*/ 12478 w 28575"/>
                  <a:gd name="connsiteY52" fmla="*/ 8287 h 28575"/>
                  <a:gd name="connsiteX53" fmla="*/ 15431 w 28575"/>
                  <a:gd name="connsiteY53" fmla="*/ 7144 h 28575"/>
                  <a:gd name="connsiteX54" fmla="*/ 15811 w 28575"/>
                  <a:gd name="connsiteY54" fmla="*/ 7144 h 28575"/>
                  <a:gd name="connsiteX55" fmla="*/ 16097 w 28575"/>
                  <a:gd name="connsiteY55" fmla="*/ 7144 h 28575"/>
                  <a:gd name="connsiteX56" fmla="*/ 16383 w 28575"/>
                  <a:gd name="connsiteY56" fmla="*/ 7144 h 28575"/>
                  <a:gd name="connsiteX57" fmla="*/ 16669 w 28575"/>
                  <a:gd name="connsiteY57" fmla="*/ 7144 h 28575"/>
                  <a:gd name="connsiteX58" fmla="*/ 17335 w 28575"/>
                  <a:gd name="connsiteY58" fmla="*/ 7144 h 28575"/>
                  <a:gd name="connsiteX59" fmla="*/ 18002 w 28575"/>
                  <a:gd name="connsiteY59" fmla="*/ 7144 h 28575"/>
                  <a:gd name="connsiteX60" fmla="*/ 21336 w 28575"/>
                  <a:gd name="connsiteY60" fmla="*/ 7620 h 28575"/>
                  <a:gd name="connsiteX61" fmla="*/ 24193 w 28575"/>
                  <a:gd name="connsiteY61" fmla="*/ 8954 h 28575"/>
                  <a:gd name="connsiteX62" fmla="*/ 26480 w 28575"/>
                  <a:gd name="connsiteY62" fmla="*/ 10954 h 28575"/>
                  <a:gd name="connsiteX63" fmla="*/ 28289 w 28575"/>
                  <a:gd name="connsiteY63" fmla="*/ 13335 h 28575"/>
                  <a:gd name="connsiteX64" fmla="*/ 14002 w 28575"/>
                  <a:gd name="connsiteY64" fmla="*/ 20384 h 28575"/>
                  <a:gd name="connsiteX65" fmla="*/ 12287 w 28575"/>
                  <a:gd name="connsiteY65" fmla="*/ 17621 h 28575"/>
                  <a:gd name="connsiteX66" fmla="*/ 22479 w 28575"/>
                  <a:gd name="connsiteY66" fmla="*/ 12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</a:cxnLst>
                <a:rect l="l" t="t" r="r" b="b"/>
                <a:pathLst>
                  <a:path w="28575" h="28575">
                    <a:moveTo>
                      <a:pt x="22479" y="11811"/>
                    </a:moveTo>
                    <a:cubicBezTo>
                      <a:pt x="22479" y="11811"/>
                      <a:pt x="22384" y="11811"/>
                      <a:pt x="22289" y="11716"/>
                    </a:cubicBezTo>
                    <a:cubicBezTo>
                      <a:pt x="22289" y="11716"/>
                      <a:pt x="22193" y="11716"/>
                      <a:pt x="22098" y="11525"/>
                    </a:cubicBezTo>
                    <a:cubicBezTo>
                      <a:pt x="22098" y="11525"/>
                      <a:pt x="22003" y="11430"/>
                      <a:pt x="21908" y="11335"/>
                    </a:cubicBezTo>
                    <a:cubicBezTo>
                      <a:pt x="21908" y="11335"/>
                      <a:pt x="21717" y="11144"/>
                      <a:pt x="21717" y="11049"/>
                    </a:cubicBezTo>
                    <a:cubicBezTo>
                      <a:pt x="21717" y="11049"/>
                      <a:pt x="21526" y="10954"/>
                      <a:pt x="21431" y="10859"/>
                    </a:cubicBezTo>
                    <a:cubicBezTo>
                      <a:pt x="21336" y="10859"/>
                      <a:pt x="21241" y="10763"/>
                      <a:pt x="21146" y="10668"/>
                    </a:cubicBezTo>
                    <a:cubicBezTo>
                      <a:pt x="21050" y="10668"/>
                      <a:pt x="20955" y="10573"/>
                      <a:pt x="20765" y="10478"/>
                    </a:cubicBezTo>
                    <a:cubicBezTo>
                      <a:pt x="20669" y="10478"/>
                      <a:pt x="20479" y="10382"/>
                      <a:pt x="20383" y="10287"/>
                    </a:cubicBezTo>
                    <a:cubicBezTo>
                      <a:pt x="20098" y="10192"/>
                      <a:pt x="19717" y="10097"/>
                      <a:pt x="19336" y="10001"/>
                    </a:cubicBezTo>
                    <a:cubicBezTo>
                      <a:pt x="18955" y="10001"/>
                      <a:pt x="18478" y="10001"/>
                      <a:pt x="18002" y="10001"/>
                    </a:cubicBezTo>
                    <a:cubicBezTo>
                      <a:pt x="16859" y="10001"/>
                      <a:pt x="15907" y="10192"/>
                      <a:pt x="15050" y="10573"/>
                    </a:cubicBezTo>
                    <a:cubicBezTo>
                      <a:pt x="14192" y="10954"/>
                      <a:pt x="13525" y="11430"/>
                      <a:pt x="12954" y="12192"/>
                    </a:cubicBezTo>
                    <a:cubicBezTo>
                      <a:pt x="12383" y="12954"/>
                      <a:pt x="11906" y="13621"/>
                      <a:pt x="11621" y="14478"/>
                    </a:cubicBezTo>
                    <a:cubicBezTo>
                      <a:pt x="11335" y="15240"/>
                      <a:pt x="11240" y="16097"/>
                      <a:pt x="11240" y="16955"/>
                    </a:cubicBezTo>
                    <a:lnTo>
                      <a:pt x="11240" y="16955"/>
                    </a:lnTo>
                    <a:cubicBezTo>
                      <a:pt x="11240" y="17812"/>
                      <a:pt x="11430" y="18574"/>
                      <a:pt x="11716" y="19241"/>
                    </a:cubicBezTo>
                    <a:cubicBezTo>
                      <a:pt x="12001" y="19907"/>
                      <a:pt x="12478" y="20574"/>
                      <a:pt x="13049" y="21241"/>
                    </a:cubicBezTo>
                    <a:cubicBezTo>
                      <a:pt x="13621" y="21908"/>
                      <a:pt x="14288" y="22384"/>
                      <a:pt x="15145" y="22670"/>
                    </a:cubicBezTo>
                    <a:cubicBezTo>
                      <a:pt x="16002" y="22955"/>
                      <a:pt x="16955" y="23146"/>
                      <a:pt x="18098" y="23146"/>
                    </a:cubicBezTo>
                    <a:cubicBezTo>
                      <a:pt x="19241" y="23146"/>
                      <a:pt x="20288" y="23051"/>
                      <a:pt x="21050" y="22765"/>
                    </a:cubicBezTo>
                    <a:cubicBezTo>
                      <a:pt x="21812" y="22479"/>
                      <a:pt x="22479" y="22193"/>
                      <a:pt x="22860" y="21622"/>
                    </a:cubicBezTo>
                    <a:cubicBezTo>
                      <a:pt x="23241" y="21050"/>
                      <a:pt x="23622" y="20479"/>
                      <a:pt x="24003" y="19812"/>
                    </a:cubicBezTo>
                    <a:cubicBezTo>
                      <a:pt x="24384" y="19050"/>
                      <a:pt x="24670" y="18288"/>
                      <a:pt x="24860" y="17431"/>
                    </a:cubicBezTo>
                    <a:lnTo>
                      <a:pt x="24860" y="17431"/>
                    </a:lnTo>
                    <a:cubicBezTo>
                      <a:pt x="24860" y="17431"/>
                      <a:pt x="24860" y="17431"/>
                      <a:pt x="24860" y="17431"/>
                    </a:cubicBezTo>
                    <a:lnTo>
                      <a:pt x="24860" y="17431"/>
                    </a:lnTo>
                    <a:cubicBezTo>
                      <a:pt x="24860" y="17431"/>
                      <a:pt x="28575" y="17621"/>
                      <a:pt x="28575" y="17621"/>
                    </a:cubicBezTo>
                    <a:lnTo>
                      <a:pt x="28575" y="17812"/>
                    </a:lnTo>
                    <a:cubicBezTo>
                      <a:pt x="28575" y="17812"/>
                      <a:pt x="28575" y="17812"/>
                      <a:pt x="28575" y="17907"/>
                    </a:cubicBezTo>
                    <a:lnTo>
                      <a:pt x="28575" y="17907"/>
                    </a:lnTo>
                    <a:lnTo>
                      <a:pt x="28575" y="18098"/>
                    </a:lnTo>
                    <a:lnTo>
                      <a:pt x="28575" y="18098"/>
                    </a:lnTo>
                    <a:cubicBezTo>
                      <a:pt x="28575" y="18098"/>
                      <a:pt x="28575" y="18288"/>
                      <a:pt x="28575" y="18288"/>
                    </a:cubicBezTo>
                    <a:lnTo>
                      <a:pt x="28575" y="18288"/>
                    </a:lnTo>
                    <a:lnTo>
                      <a:pt x="28575" y="18479"/>
                    </a:lnTo>
                    <a:cubicBezTo>
                      <a:pt x="28575" y="18479"/>
                      <a:pt x="28575" y="18860"/>
                      <a:pt x="28575" y="19145"/>
                    </a:cubicBezTo>
                    <a:cubicBezTo>
                      <a:pt x="28575" y="19336"/>
                      <a:pt x="28575" y="19622"/>
                      <a:pt x="28480" y="19812"/>
                    </a:cubicBezTo>
                    <a:cubicBezTo>
                      <a:pt x="28480" y="19907"/>
                      <a:pt x="28480" y="20003"/>
                      <a:pt x="28480" y="20193"/>
                    </a:cubicBezTo>
                    <a:cubicBezTo>
                      <a:pt x="28480" y="20288"/>
                      <a:pt x="28480" y="20479"/>
                      <a:pt x="28384" y="20574"/>
                    </a:cubicBezTo>
                    <a:cubicBezTo>
                      <a:pt x="28384" y="20669"/>
                      <a:pt x="28289" y="20860"/>
                      <a:pt x="28194" y="20955"/>
                    </a:cubicBezTo>
                    <a:cubicBezTo>
                      <a:pt x="28194" y="21050"/>
                      <a:pt x="28194" y="21146"/>
                      <a:pt x="28003" y="21336"/>
                    </a:cubicBezTo>
                    <a:cubicBezTo>
                      <a:pt x="27623" y="22003"/>
                      <a:pt x="27242" y="22670"/>
                      <a:pt x="26575" y="23241"/>
                    </a:cubicBezTo>
                    <a:cubicBezTo>
                      <a:pt x="26003" y="23908"/>
                      <a:pt x="25336" y="24479"/>
                      <a:pt x="24479" y="25051"/>
                    </a:cubicBezTo>
                    <a:cubicBezTo>
                      <a:pt x="23717" y="25622"/>
                      <a:pt x="22765" y="26003"/>
                      <a:pt x="21622" y="26289"/>
                    </a:cubicBezTo>
                    <a:cubicBezTo>
                      <a:pt x="20574" y="26575"/>
                      <a:pt x="19336" y="26670"/>
                      <a:pt x="18002" y="26670"/>
                    </a:cubicBezTo>
                    <a:cubicBezTo>
                      <a:pt x="16478" y="26670"/>
                      <a:pt x="15050" y="26480"/>
                      <a:pt x="13811" y="26003"/>
                    </a:cubicBezTo>
                    <a:cubicBezTo>
                      <a:pt x="12478" y="25527"/>
                      <a:pt x="11335" y="24956"/>
                      <a:pt x="10287" y="24003"/>
                    </a:cubicBezTo>
                    <a:cubicBezTo>
                      <a:pt x="9239" y="23051"/>
                      <a:pt x="8477" y="22098"/>
                      <a:pt x="7906" y="20955"/>
                    </a:cubicBezTo>
                    <a:cubicBezTo>
                      <a:pt x="7429" y="19812"/>
                      <a:pt x="7144" y="18574"/>
                      <a:pt x="7144" y="17145"/>
                    </a:cubicBezTo>
                    <a:cubicBezTo>
                      <a:pt x="7144" y="15716"/>
                      <a:pt x="7334" y="14383"/>
                      <a:pt x="7811" y="13240"/>
                    </a:cubicBezTo>
                    <a:cubicBezTo>
                      <a:pt x="8192" y="12097"/>
                      <a:pt x="8858" y="11144"/>
                      <a:pt x="9716" y="10287"/>
                    </a:cubicBezTo>
                    <a:cubicBezTo>
                      <a:pt x="10573" y="9430"/>
                      <a:pt x="11525" y="8763"/>
                      <a:pt x="12478" y="8287"/>
                    </a:cubicBezTo>
                    <a:cubicBezTo>
                      <a:pt x="13430" y="7811"/>
                      <a:pt x="14383" y="7430"/>
                      <a:pt x="15431" y="7144"/>
                    </a:cubicBezTo>
                    <a:cubicBezTo>
                      <a:pt x="15526" y="7144"/>
                      <a:pt x="15621" y="7144"/>
                      <a:pt x="15811" y="7144"/>
                    </a:cubicBezTo>
                    <a:cubicBezTo>
                      <a:pt x="15907" y="7144"/>
                      <a:pt x="16002" y="7144"/>
                      <a:pt x="16097" y="7144"/>
                    </a:cubicBezTo>
                    <a:cubicBezTo>
                      <a:pt x="16192" y="7144"/>
                      <a:pt x="16288" y="7144"/>
                      <a:pt x="16383" y="7144"/>
                    </a:cubicBezTo>
                    <a:cubicBezTo>
                      <a:pt x="16478" y="7144"/>
                      <a:pt x="16574" y="7144"/>
                      <a:pt x="16669" y="7144"/>
                    </a:cubicBezTo>
                    <a:cubicBezTo>
                      <a:pt x="16859" y="7144"/>
                      <a:pt x="17145" y="7144"/>
                      <a:pt x="17335" y="7144"/>
                    </a:cubicBezTo>
                    <a:cubicBezTo>
                      <a:pt x="17526" y="7144"/>
                      <a:pt x="17717" y="7144"/>
                      <a:pt x="18002" y="7144"/>
                    </a:cubicBezTo>
                    <a:cubicBezTo>
                      <a:pt x="19145" y="7144"/>
                      <a:pt x="20288" y="7334"/>
                      <a:pt x="21336" y="7620"/>
                    </a:cubicBezTo>
                    <a:cubicBezTo>
                      <a:pt x="22384" y="7906"/>
                      <a:pt x="23336" y="8382"/>
                      <a:pt x="24193" y="8954"/>
                    </a:cubicBezTo>
                    <a:cubicBezTo>
                      <a:pt x="25051" y="9525"/>
                      <a:pt x="25813" y="10192"/>
                      <a:pt x="26480" y="10954"/>
                    </a:cubicBezTo>
                    <a:cubicBezTo>
                      <a:pt x="27146" y="11716"/>
                      <a:pt x="27718" y="12478"/>
                      <a:pt x="28289" y="13335"/>
                    </a:cubicBezTo>
                    <a:lnTo>
                      <a:pt x="14002" y="20384"/>
                    </a:lnTo>
                    <a:lnTo>
                      <a:pt x="12287" y="17621"/>
                    </a:lnTo>
                    <a:lnTo>
                      <a:pt x="22479" y="12383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8" name="자유형: 도형 477">
                <a:extLst>
                  <a:ext uri="{FF2B5EF4-FFF2-40B4-BE49-F238E27FC236}">
                    <a16:creationId xmlns:a16="http://schemas.microsoft.com/office/drawing/2014/main" id="{F1BE4AAC-C150-43B7-8D75-96004AB0458D}"/>
                  </a:ext>
                </a:extLst>
              </p:cNvPr>
              <p:cNvSpPr/>
              <p:nvPr/>
            </p:nvSpPr>
            <p:spPr>
              <a:xfrm>
                <a:off x="6850756" y="3815690"/>
                <a:ext cx="19050" cy="28575"/>
              </a:xfrm>
              <a:custGeom>
                <a:avLst/>
                <a:gdLst>
                  <a:gd name="connsiteX0" fmla="*/ 11049 w 19050"/>
                  <a:gd name="connsiteY0" fmla="*/ 7525 h 28575"/>
                  <a:gd name="connsiteX1" fmla="*/ 11049 w 19050"/>
                  <a:gd name="connsiteY1" fmla="*/ 9334 h 28575"/>
                  <a:gd name="connsiteX2" fmla="*/ 11239 w 19050"/>
                  <a:gd name="connsiteY2" fmla="*/ 9239 h 28575"/>
                  <a:gd name="connsiteX3" fmla="*/ 11430 w 19050"/>
                  <a:gd name="connsiteY3" fmla="*/ 9049 h 28575"/>
                  <a:gd name="connsiteX4" fmla="*/ 11621 w 19050"/>
                  <a:gd name="connsiteY4" fmla="*/ 8858 h 28575"/>
                  <a:gd name="connsiteX5" fmla="*/ 11906 w 19050"/>
                  <a:gd name="connsiteY5" fmla="*/ 8668 h 28575"/>
                  <a:gd name="connsiteX6" fmla="*/ 12668 w 19050"/>
                  <a:gd name="connsiteY6" fmla="*/ 8096 h 28575"/>
                  <a:gd name="connsiteX7" fmla="*/ 13621 w 19050"/>
                  <a:gd name="connsiteY7" fmla="*/ 7620 h 28575"/>
                  <a:gd name="connsiteX8" fmla="*/ 14764 w 19050"/>
                  <a:gd name="connsiteY8" fmla="*/ 7239 h 28575"/>
                  <a:gd name="connsiteX9" fmla="*/ 16097 w 19050"/>
                  <a:gd name="connsiteY9" fmla="*/ 7144 h 28575"/>
                  <a:gd name="connsiteX10" fmla="*/ 17431 w 19050"/>
                  <a:gd name="connsiteY10" fmla="*/ 7144 h 28575"/>
                  <a:gd name="connsiteX11" fmla="*/ 17431 w 19050"/>
                  <a:gd name="connsiteY11" fmla="*/ 10478 h 28575"/>
                  <a:gd name="connsiteX12" fmla="*/ 16383 w 19050"/>
                  <a:gd name="connsiteY12" fmla="*/ 10478 h 28575"/>
                  <a:gd name="connsiteX13" fmla="*/ 14288 w 19050"/>
                  <a:gd name="connsiteY13" fmla="*/ 11049 h 28575"/>
                  <a:gd name="connsiteX14" fmla="*/ 12763 w 19050"/>
                  <a:gd name="connsiteY14" fmla="*/ 12001 h 28575"/>
                  <a:gd name="connsiteX15" fmla="*/ 11811 w 19050"/>
                  <a:gd name="connsiteY15" fmla="*/ 13240 h 28575"/>
                  <a:gd name="connsiteX16" fmla="*/ 11239 w 19050"/>
                  <a:gd name="connsiteY16" fmla="*/ 14573 h 28575"/>
                  <a:gd name="connsiteX17" fmla="*/ 10954 w 19050"/>
                  <a:gd name="connsiteY17" fmla="*/ 15526 h 28575"/>
                  <a:gd name="connsiteX18" fmla="*/ 10859 w 19050"/>
                  <a:gd name="connsiteY18" fmla="*/ 16383 h 28575"/>
                  <a:gd name="connsiteX19" fmla="*/ 10859 w 19050"/>
                  <a:gd name="connsiteY19" fmla="*/ 17240 h 28575"/>
                  <a:gd name="connsiteX20" fmla="*/ 10859 w 19050"/>
                  <a:gd name="connsiteY20" fmla="*/ 26479 h 28575"/>
                  <a:gd name="connsiteX21" fmla="*/ 7144 w 19050"/>
                  <a:gd name="connsiteY21" fmla="*/ 26479 h 28575"/>
                  <a:gd name="connsiteX22" fmla="*/ 7144 w 19050"/>
                  <a:gd name="connsiteY22" fmla="*/ 7620 h 28575"/>
                  <a:gd name="connsiteX23" fmla="*/ 10859 w 19050"/>
                  <a:gd name="connsiteY23" fmla="*/ 762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1049" y="7525"/>
                    </a:moveTo>
                    <a:lnTo>
                      <a:pt x="11049" y="9334"/>
                    </a:lnTo>
                    <a:cubicBezTo>
                      <a:pt x="11049" y="9334"/>
                      <a:pt x="11144" y="9334"/>
                      <a:pt x="11239" y="9239"/>
                    </a:cubicBezTo>
                    <a:cubicBezTo>
                      <a:pt x="11239" y="9239"/>
                      <a:pt x="11335" y="9144"/>
                      <a:pt x="11430" y="9049"/>
                    </a:cubicBezTo>
                    <a:cubicBezTo>
                      <a:pt x="11430" y="9049"/>
                      <a:pt x="11525" y="8858"/>
                      <a:pt x="11621" y="8858"/>
                    </a:cubicBezTo>
                    <a:cubicBezTo>
                      <a:pt x="11621" y="8858"/>
                      <a:pt x="11811" y="8668"/>
                      <a:pt x="11906" y="8668"/>
                    </a:cubicBezTo>
                    <a:cubicBezTo>
                      <a:pt x="12097" y="8477"/>
                      <a:pt x="12382" y="8287"/>
                      <a:pt x="12668" y="8096"/>
                    </a:cubicBezTo>
                    <a:cubicBezTo>
                      <a:pt x="12954" y="7906"/>
                      <a:pt x="13240" y="7715"/>
                      <a:pt x="13621" y="7620"/>
                    </a:cubicBezTo>
                    <a:cubicBezTo>
                      <a:pt x="14002" y="7429"/>
                      <a:pt x="14383" y="7334"/>
                      <a:pt x="14764" y="7239"/>
                    </a:cubicBezTo>
                    <a:cubicBezTo>
                      <a:pt x="15145" y="7144"/>
                      <a:pt x="15621" y="7144"/>
                      <a:pt x="16097" y="7144"/>
                    </a:cubicBezTo>
                    <a:lnTo>
                      <a:pt x="17431" y="7144"/>
                    </a:lnTo>
                    <a:cubicBezTo>
                      <a:pt x="17431" y="7144"/>
                      <a:pt x="17431" y="10478"/>
                      <a:pt x="17431" y="10478"/>
                    </a:cubicBezTo>
                    <a:lnTo>
                      <a:pt x="16383" y="10478"/>
                    </a:lnTo>
                    <a:cubicBezTo>
                      <a:pt x="15621" y="10573"/>
                      <a:pt x="14859" y="10763"/>
                      <a:pt x="14288" y="11049"/>
                    </a:cubicBezTo>
                    <a:cubicBezTo>
                      <a:pt x="13716" y="11335"/>
                      <a:pt x="13240" y="11621"/>
                      <a:pt x="12763" y="12001"/>
                    </a:cubicBezTo>
                    <a:cubicBezTo>
                      <a:pt x="12382" y="12383"/>
                      <a:pt x="12097" y="12763"/>
                      <a:pt x="11811" y="13240"/>
                    </a:cubicBezTo>
                    <a:cubicBezTo>
                      <a:pt x="11525" y="13621"/>
                      <a:pt x="11335" y="14097"/>
                      <a:pt x="11239" y="14573"/>
                    </a:cubicBezTo>
                    <a:cubicBezTo>
                      <a:pt x="11144" y="14954"/>
                      <a:pt x="11049" y="15240"/>
                      <a:pt x="10954" y="15526"/>
                    </a:cubicBezTo>
                    <a:cubicBezTo>
                      <a:pt x="10954" y="15812"/>
                      <a:pt x="10859" y="16097"/>
                      <a:pt x="10859" y="16383"/>
                    </a:cubicBezTo>
                    <a:cubicBezTo>
                      <a:pt x="10859" y="16669"/>
                      <a:pt x="10859" y="16954"/>
                      <a:pt x="10859" y="17240"/>
                    </a:cubicBezTo>
                    <a:lnTo>
                      <a:pt x="10859" y="26479"/>
                    </a:lnTo>
                    <a:lnTo>
                      <a:pt x="7144" y="26479"/>
                    </a:lnTo>
                    <a:lnTo>
                      <a:pt x="7144" y="7620"/>
                    </a:lnTo>
                    <a:lnTo>
                      <a:pt x="10859" y="7620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79" name="자유형: 도형 478">
                <a:extLst>
                  <a:ext uri="{FF2B5EF4-FFF2-40B4-BE49-F238E27FC236}">
                    <a16:creationId xmlns:a16="http://schemas.microsoft.com/office/drawing/2014/main" id="{B6F65B4E-7C96-49C9-8348-4B7C0020F7AE}"/>
                  </a:ext>
                </a:extLst>
              </p:cNvPr>
              <p:cNvSpPr/>
              <p:nvPr/>
            </p:nvSpPr>
            <p:spPr>
              <a:xfrm>
                <a:off x="6872759" y="3807308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26575 w 28575"/>
                  <a:gd name="connsiteY1" fmla="*/ 7144 h 38100"/>
                  <a:gd name="connsiteX2" fmla="*/ 26575 w 28575"/>
                  <a:gd name="connsiteY2" fmla="*/ 10573 h 38100"/>
                  <a:gd name="connsiteX3" fmla="*/ 19145 w 28575"/>
                  <a:gd name="connsiteY3" fmla="*/ 10573 h 38100"/>
                  <a:gd name="connsiteX4" fmla="*/ 19145 w 28575"/>
                  <a:gd name="connsiteY4" fmla="*/ 34671 h 38100"/>
                  <a:gd name="connsiteX5" fmla="*/ 14669 w 28575"/>
                  <a:gd name="connsiteY5" fmla="*/ 34671 h 38100"/>
                  <a:gd name="connsiteX6" fmla="*/ 14669 w 28575"/>
                  <a:gd name="connsiteY6" fmla="*/ 10573 h 38100"/>
                  <a:gd name="connsiteX7" fmla="*/ 7239 w 28575"/>
                  <a:gd name="connsiteY7" fmla="*/ 10573 h 38100"/>
                  <a:gd name="connsiteX8" fmla="*/ 7239 w 28575"/>
                  <a:gd name="connsiteY8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26575" y="7144"/>
                    </a:lnTo>
                    <a:lnTo>
                      <a:pt x="26575" y="10573"/>
                    </a:lnTo>
                    <a:lnTo>
                      <a:pt x="19145" y="10573"/>
                    </a:lnTo>
                    <a:lnTo>
                      <a:pt x="19145" y="34671"/>
                    </a:lnTo>
                    <a:lnTo>
                      <a:pt x="14669" y="34671"/>
                    </a:lnTo>
                    <a:lnTo>
                      <a:pt x="14669" y="10573"/>
                    </a:lnTo>
                    <a:lnTo>
                      <a:pt x="7239" y="10573"/>
                    </a:lnTo>
                    <a:lnTo>
                      <a:pt x="7239" y="7144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0" name="자유형: 도형 479">
                <a:extLst>
                  <a:ext uri="{FF2B5EF4-FFF2-40B4-BE49-F238E27FC236}">
                    <a16:creationId xmlns:a16="http://schemas.microsoft.com/office/drawing/2014/main" id="{3C4683DA-1FAC-46C4-B33A-96CF7E39E474}"/>
                  </a:ext>
                </a:extLst>
              </p:cNvPr>
              <p:cNvSpPr/>
              <p:nvPr/>
            </p:nvSpPr>
            <p:spPr>
              <a:xfrm>
                <a:off x="6890761" y="3816357"/>
                <a:ext cx="28575" cy="28575"/>
              </a:xfrm>
              <a:custGeom>
                <a:avLst/>
                <a:gdLst>
                  <a:gd name="connsiteX0" fmla="*/ 22479 w 28575"/>
                  <a:gd name="connsiteY0" fmla="*/ 11811 h 28575"/>
                  <a:gd name="connsiteX1" fmla="*/ 22288 w 28575"/>
                  <a:gd name="connsiteY1" fmla="*/ 11716 h 28575"/>
                  <a:gd name="connsiteX2" fmla="*/ 22098 w 28575"/>
                  <a:gd name="connsiteY2" fmla="*/ 11525 h 28575"/>
                  <a:gd name="connsiteX3" fmla="*/ 21907 w 28575"/>
                  <a:gd name="connsiteY3" fmla="*/ 11335 h 28575"/>
                  <a:gd name="connsiteX4" fmla="*/ 21717 w 28575"/>
                  <a:gd name="connsiteY4" fmla="*/ 11049 h 28575"/>
                  <a:gd name="connsiteX5" fmla="*/ 21431 w 28575"/>
                  <a:gd name="connsiteY5" fmla="*/ 10859 h 28575"/>
                  <a:gd name="connsiteX6" fmla="*/ 21146 w 28575"/>
                  <a:gd name="connsiteY6" fmla="*/ 10668 h 28575"/>
                  <a:gd name="connsiteX7" fmla="*/ 20764 w 28575"/>
                  <a:gd name="connsiteY7" fmla="*/ 10478 h 28575"/>
                  <a:gd name="connsiteX8" fmla="*/ 20383 w 28575"/>
                  <a:gd name="connsiteY8" fmla="*/ 10287 h 28575"/>
                  <a:gd name="connsiteX9" fmla="*/ 19336 w 28575"/>
                  <a:gd name="connsiteY9" fmla="*/ 10001 h 28575"/>
                  <a:gd name="connsiteX10" fmla="*/ 18002 w 28575"/>
                  <a:gd name="connsiteY10" fmla="*/ 10001 h 28575"/>
                  <a:gd name="connsiteX11" fmla="*/ 15049 w 28575"/>
                  <a:gd name="connsiteY11" fmla="*/ 10573 h 28575"/>
                  <a:gd name="connsiteX12" fmla="*/ 12954 w 28575"/>
                  <a:gd name="connsiteY12" fmla="*/ 12192 h 28575"/>
                  <a:gd name="connsiteX13" fmla="*/ 11621 w 28575"/>
                  <a:gd name="connsiteY13" fmla="*/ 14478 h 28575"/>
                  <a:gd name="connsiteX14" fmla="*/ 11239 w 28575"/>
                  <a:gd name="connsiteY14" fmla="*/ 16955 h 28575"/>
                  <a:gd name="connsiteX15" fmla="*/ 11239 w 28575"/>
                  <a:gd name="connsiteY15" fmla="*/ 16955 h 28575"/>
                  <a:gd name="connsiteX16" fmla="*/ 11716 w 28575"/>
                  <a:gd name="connsiteY16" fmla="*/ 19241 h 28575"/>
                  <a:gd name="connsiteX17" fmla="*/ 13049 w 28575"/>
                  <a:gd name="connsiteY17" fmla="*/ 21241 h 28575"/>
                  <a:gd name="connsiteX18" fmla="*/ 15145 w 28575"/>
                  <a:gd name="connsiteY18" fmla="*/ 22670 h 28575"/>
                  <a:gd name="connsiteX19" fmla="*/ 18097 w 28575"/>
                  <a:gd name="connsiteY19" fmla="*/ 23146 h 28575"/>
                  <a:gd name="connsiteX20" fmla="*/ 21050 w 28575"/>
                  <a:gd name="connsiteY20" fmla="*/ 22765 h 28575"/>
                  <a:gd name="connsiteX21" fmla="*/ 22860 w 28575"/>
                  <a:gd name="connsiteY21" fmla="*/ 21622 h 28575"/>
                  <a:gd name="connsiteX22" fmla="*/ 24003 w 28575"/>
                  <a:gd name="connsiteY22" fmla="*/ 19812 h 28575"/>
                  <a:gd name="connsiteX23" fmla="*/ 24860 w 28575"/>
                  <a:gd name="connsiteY23" fmla="*/ 17431 h 28575"/>
                  <a:gd name="connsiteX24" fmla="*/ 24860 w 28575"/>
                  <a:gd name="connsiteY24" fmla="*/ 17431 h 28575"/>
                  <a:gd name="connsiteX25" fmla="*/ 24860 w 28575"/>
                  <a:gd name="connsiteY25" fmla="*/ 17431 h 28575"/>
                  <a:gd name="connsiteX26" fmla="*/ 24860 w 28575"/>
                  <a:gd name="connsiteY26" fmla="*/ 17431 h 28575"/>
                  <a:gd name="connsiteX27" fmla="*/ 28670 w 28575"/>
                  <a:gd name="connsiteY27" fmla="*/ 17621 h 28575"/>
                  <a:gd name="connsiteX28" fmla="*/ 28670 w 28575"/>
                  <a:gd name="connsiteY28" fmla="*/ 17812 h 28575"/>
                  <a:gd name="connsiteX29" fmla="*/ 28670 w 28575"/>
                  <a:gd name="connsiteY29" fmla="*/ 17907 h 28575"/>
                  <a:gd name="connsiteX30" fmla="*/ 28670 w 28575"/>
                  <a:gd name="connsiteY30" fmla="*/ 17907 h 28575"/>
                  <a:gd name="connsiteX31" fmla="*/ 28670 w 28575"/>
                  <a:gd name="connsiteY31" fmla="*/ 18098 h 28575"/>
                  <a:gd name="connsiteX32" fmla="*/ 28670 w 28575"/>
                  <a:gd name="connsiteY32" fmla="*/ 18098 h 28575"/>
                  <a:gd name="connsiteX33" fmla="*/ 28670 w 28575"/>
                  <a:gd name="connsiteY33" fmla="*/ 18288 h 28575"/>
                  <a:gd name="connsiteX34" fmla="*/ 28670 w 28575"/>
                  <a:gd name="connsiteY34" fmla="*/ 18288 h 28575"/>
                  <a:gd name="connsiteX35" fmla="*/ 28670 w 28575"/>
                  <a:gd name="connsiteY35" fmla="*/ 18479 h 28575"/>
                  <a:gd name="connsiteX36" fmla="*/ 28670 w 28575"/>
                  <a:gd name="connsiteY36" fmla="*/ 19145 h 28575"/>
                  <a:gd name="connsiteX37" fmla="*/ 28575 w 28575"/>
                  <a:gd name="connsiteY37" fmla="*/ 19812 h 28575"/>
                  <a:gd name="connsiteX38" fmla="*/ 28480 w 28575"/>
                  <a:gd name="connsiteY38" fmla="*/ 20193 h 28575"/>
                  <a:gd name="connsiteX39" fmla="*/ 28384 w 28575"/>
                  <a:gd name="connsiteY39" fmla="*/ 20574 h 28575"/>
                  <a:gd name="connsiteX40" fmla="*/ 28194 w 28575"/>
                  <a:gd name="connsiteY40" fmla="*/ 20955 h 28575"/>
                  <a:gd name="connsiteX41" fmla="*/ 28004 w 28575"/>
                  <a:gd name="connsiteY41" fmla="*/ 21336 h 28575"/>
                  <a:gd name="connsiteX42" fmla="*/ 26575 w 28575"/>
                  <a:gd name="connsiteY42" fmla="*/ 23241 h 28575"/>
                  <a:gd name="connsiteX43" fmla="*/ 24479 w 28575"/>
                  <a:gd name="connsiteY43" fmla="*/ 25051 h 28575"/>
                  <a:gd name="connsiteX44" fmla="*/ 21622 w 28575"/>
                  <a:gd name="connsiteY44" fmla="*/ 26289 h 28575"/>
                  <a:gd name="connsiteX45" fmla="*/ 18002 w 28575"/>
                  <a:gd name="connsiteY45" fmla="*/ 26670 h 28575"/>
                  <a:gd name="connsiteX46" fmla="*/ 13811 w 28575"/>
                  <a:gd name="connsiteY46" fmla="*/ 26003 h 28575"/>
                  <a:gd name="connsiteX47" fmla="*/ 10287 w 28575"/>
                  <a:gd name="connsiteY47" fmla="*/ 24003 h 28575"/>
                  <a:gd name="connsiteX48" fmla="*/ 7906 w 28575"/>
                  <a:gd name="connsiteY48" fmla="*/ 20955 h 28575"/>
                  <a:gd name="connsiteX49" fmla="*/ 7144 w 28575"/>
                  <a:gd name="connsiteY49" fmla="*/ 17145 h 28575"/>
                  <a:gd name="connsiteX50" fmla="*/ 7810 w 28575"/>
                  <a:gd name="connsiteY50" fmla="*/ 13240 h 28575"/>
                  <a:gd name="connsiteX51" fmla="*/ 9715 w 28575"/>
                  <a:gd name="connsiteY51" fmla="*/ 10287 h 28575"/>
                  <a:gd name="connsiteX52" fmla="*/ 12382 w 28575"/>
                  <a:gd name="connsiteY52" fmla="*/ 8287 h 28575"/>
                  <a:gd name="connsiteX53" fmla="*/ 15335 w 28575"/>
                  <a:gd name="connsiteY53" fmla="*/ 7144 h 28575"/>
                  <a:gd name="connsiteX54" fmla="*/ 15621 w 28575"/>
                  <a:gd name="connsiteY54" fmla="*/ 7144 h 28575"/>
                  <a:gd name="connsiteX55" fmla="*/ 16002 w 28575"/>
                  <a:gd name="connsiteY55" fmla="*/ 7144 h 28575"/>
                  <a:gd name="connsiteX56" fmla="*/ 16288 w 28575"/>
                  <a:gd name="connsiteY56" fmla="*/ 7144 h 28575"/>
                  <a:gd name="connsiteX57" fmla="*/ 16573 w 28575"/>
                  <a:gd name="connsiteY57" fmla="*/ 7144 h 28575"/>
                  <a:gd name="connsiteX58" fmla="*/ 17240 w 28575"/>
                  <a:gd name="connsiteY58" fmla="*/ 7144 h 28575"/>
                  <a:gd name="connsiteX59" fmla="*/ 17907 w 28575"/>
                  <a:gd name="connsiteY59" fmla="*/ 7144 h 28575"/>
                  <a:gd name="connsiteX60" fmla="*/ 21241 w 28575"/>
                  <a:gd name="connsiteY60" fmla="*/ 7620 h 28575"/>
                  <a:gd name="connsiteX61" fmla="*/ 24098 w 28575"/>
                  <a:gd name="connsiteY61" fmla="*/ 8954 h 28575"/>
                  <a:gd name="connsiteX62" fmla="*/ 26384 w 28575"/>
                  <a:gd name="connsiteY62" fmla="*/ 10954 h 28575"/>
                  <a:gd name="connsiteX63" fmla="*/ 28194 w 28575"/>
                  <a:gd name="connsiteY63" fmla="*/ 13335 h 28575"/>
                  <a:gd name="connsiteX64" fmla="*/ 13906 w 28575"/>
                  <a:gd name="connsiteY64" fmla="*/ 20384 h 28575"/>
                  <a:gd name="connsiteX65" fmla="*/ 12192 w 28575"/>
                  <a:gd name="connsiteY65" fmla="*/ 17621 h 28575"/>
                  <a:gd name="connsiteX66" fmla="*/ 22384 w 28575"/>
                  <a:gd name="connsiteY66" fmla="*/ 12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</a:cxnLst>
                <a:rect l="l" t="t" r="r" b="b"/>
                <a:pathLst>
                  <a:path w="28575" h="28575">
                    <a:moveTo>
                      <a:pt x="22479" y="11811"/>
                    </a:moveTo>
                    <a:cubicBezTo>
                      <a:pt x="22479" y="11811"/>
                      <a:pt x="22384" y="11811"/>
                      <a:pt x="22288" y="11716"/>
                    </a:cubicBezTo>
                    <a:cubicBezTo>
                      <a:pt x="22288" y="11716"/>
                      <a:pt x="22193" y="11716"/>
                      <a:pt x="22098" y="11525"/>
                    </a:cubicBezTo>
                    <a:cubicBezTo>
                      <a:pt x="22098" y="11525"/>
                      <a:pt x="22003" y="11430"/>
                      <a:pt x="21907" y="11335"/>
                    </a:cubicBezTo>
                    <a:cubicBezTo>
                      <a:pt x="21907" y="11335"/>
                      <a:pt x="21717" y="11144"/>
                      <a:pt x="21717" y="11049"/>
                    </a:cubicBezTo>
                    <a:cubicBezTo>
                      <a:pt x="21717" y="11049"/>
                      <a:pt x="21526" y="10954"/>
                      <a:pt x="21431" y="10859"/>
                    </a:cubicBezTo>
                    <a:cubicBezTo>
                      <a:pt x="21336" y="10859"/>
                      <a:pt x="21241" y="10763"/>
                      <a:pt x="21146" y="10668"/>
                    </a:cubicBezTo>
                    <a:cubicBezTo>
                      <a:pt x="21050" y="10668"/>
                      <a:pt x="20955" y="10573"/>
                      <a:pt x="20764" y="10478"/>
                    </a:cubicBezTo>
                    <a:cubicBezTo>
                      <a:pt x="20669" y="10478"/>
                      <a:pt x="20479" y="10382"/>
                      <a:pt x="20383" y="10287"/>
                    </a:cubicBezTo>
                    <a:cubicBezTo>
                      <a:pt x="20098" y="10192"/>
                      <a:pt x="19717" y="10097"/>
                      <a:pt x="19336" y="10001"/>
                    </a:cubicBezTo>
                    <a:cubicBezTo>
                      <a:pt x="18955" y="10001"/>
                      <a:pt x="18479" y="10001"/>
                      <a:pt x="18002" y="10001"/>
                    </a:cubicBezTo>
                    <a:cubicBezTo>
                      <a:pt x="16859" y="10001"/>
                      <a:pt x="15907" y="10192"/>
                      <a:pt x="15049" y="10573"/>
                    </a:cubicBezTo>
                    <a:cubicBezTo>
                      <a:pt x="14192" y="10954"/>
                      <a:pt x="13525" y="11430"/>
                      <a:pt x="12954" y="12192"/>
                    </a:cubicBezTo>
                    <a:cubicBezTo>
                      <a:pt x="12382" y="12954"/>
                      <a:pt x="12001" y="13621"/>
                      <a:pt x="11621" y="14478"/>
                    </a:cubicBezTo>
                    <a:cubicBezTo>
                      <a:pt x="11335" y="15240"/>
                      <a:pt x="11239" y="16097"/>
                      <a:pt x="11239" y="16955"/>
                    </a:cubicBezTo>
                    <a:lnTo>
                      <a:pt x="11239" y="16955"/>
                    </a:lnTo>
                    <a:cubicBezTo>
                      <a:pt x="11239" y="17812"/>
                      <a:pt x="11430" y="18574"/>
                      <a:pt x="11716" y="19241"/>
                    </a:cubicBezTo>
                    <a:cubicBezTo>
                      <a:pt x="12001" y="19907"/>
                      <a:pt x="12478" y="20574"/>
                      <a:pt x="13049" y="21241"/>
                    </a:cubicBezTo>
                    <a:cubicBezTo>
                      <a:pt x="13621" y="21908"/>
                      <a:pt x="14383" y="22384"/>
                      <a:pt x="15145" y="22670"/>
                    </a:cubicBezTo>
                    <a:cubicBezTo>
                      <a:pt x="16002" y="22955"/>
                      <a:pt x="16954" y="23146"/>
                      <a:pt x="18097" y="23146"/>
                    </a:cubicBezTo>
                    <a:cubicBezTo>
                      <a:pt x="19240" y="23146"/>
                      <a:pt x="20288" y="23051"/>
                      <a:pt x="21050" y="22765"/>
                    </a:cubicBezTo>
                    <a:cubicBezTo>
                      <a:pt x="21812" y="22479"/>
                      <a:pt x="22479" y="22193"/>
                      <a:pt x="22860" y="21622"/>
                    </a:cubicBezTo>
                    <a:cubicBezTo>
                      <a:pt x="23241" y="21050"/>
                      <a:pt x="23622" y="20479"/>
                      <a:pt x="24003" y="19812"/>
                    </a:cubicBezTo>
                    <a:cubicBezTo>
                      <a:pt x="24384" y="19050"/>
                      <a:pt x="24670" y="18288"/>
                      <a:pt x="24860" y="17431"/>
                    </a:cubicBezTo>
                    <a:lnTo>
                      <a:pt x="24860" y="17431"/>
                    </a:lnTo>
                    <a:cubicBezTo>
                      <a:pt x="24860" y="17431"/>
                      <a:pt x="24860" y="17431"/>
                      <a:pt x="24860" y="17431"/>
                    </a:cubicBezTo>
                    <a:lnTo>
                      <a:pt x="24860" y="17431"/>
                    </a:lnTo>
                    <a:cubicBezTo>
                      <a:pt x="24860" y="17431"/>
                      <a:pt x="28670" y="17621"/>
                      <a:pt x="28670" y="17621"/>
                    </a:cubicBezTo>
                    <a:lnTo>
                      <a:pt x="28670" y="17812"/>
                    </a:lnTo>
                    <a:cubicBezTo>
                      <a:pt x="28670" y="17812"/>
                      <a:pt x="28670" y="17812"/>
                      <a:pt x="28670" y="17907"/>
                    </a:cubicBezTo>
                    <a:lnTo>
                      <a:pt x="28670" y="17907"/>
                    </a:lnTo>
                    <a:lnTo>
                      <a:pt x="28670" y="18098"/>
                    </a:lnTo>
                    <a:lnTo>
                      <a:pt x="28670" y="18098"/>
                    </a:lnTo>
                    <a:cubicBezTo>
                      <a:pt x="28670" y="18098"/>
                      <a:pt x="28670" y="18288"/>
                      <a:pt x="28670" y="18288"/>
                    </a:cubicBezTo>
                    <a:lnTo>
                      <a:pt x="28670" y="18288"/>
                    </a:lnTo>
                    <a:lnTo>
                      <a:pt x="28670" y="18479"/>
                    </a:lnTo>
                    <a:cubicBezTo>
                      <a:pt x="28670" y="18479"/>
                      <a:pt x="28670" y="18860"/>
                      <a:pt x="28670" y="19145"/>
                    </a:cubicBezTo>
                    <a:cubicBezTo>
                      <a:pt x="28670" y="19336"/>
                      <a:pt x="28670" y="19622"/>
                      <a:pt x="28575" y="19812"/>
                    </a:cubicBezTo>
                    <a:cubicBezTo>
                      <a:pt x="28575" y="19907"/>
                      <a:pt x="28575" y="20003"/>
                      <a:pt x="28480" y="20193"/>
                    </a:cubicBezTo>
                    <a:cubicBezTo>
                      <a:pt x="28480" y="20288"/>
                      <a:pt x="28480" y="20479"/>
                      <a:pt x="28384" y="20574"/>
                    </a:cubicBezTo>
                    <a:cubicBezTo>
                      <a:pt x="28384" y="20669"/>
                      <a:pt x="28289" y="20860"/>
                      <a:pt x="28194" y="20955"/>
                    </a:cubicBezTo>
                    <a:cubicBezTo>
                      <a:pt x="28194" y="21050"/>
                      <a:pt x="28194" y="21146"/>
                      <a:pt x="28004" y="21336"/>
                    </a:cubicBezTo>
                    <a:cubicBezTo>
                      <a:pt x="27622" y="22003"/>
                      <a:pt x="27241" y="22670"/>
                      <a:pt x="26575" y="23241"/>
                    </a:cubicBezTo>
                    <a:cubicBezTo>
                      <a:pt x="26003" y="23908"/>
                      <a:pt x="25336" y="24479"/>
                      <a:pt x="24479" y="25051"/>
                    </a:cubicBezTo>
                    <a:cubicBezTo>
                      <a:pt x="23717" y="25622"/>
                      <a:pt x="22765" y="26003"/>
                      <a:pt x="21622" y="26289"/>
                    </a:cubicBezTo>
                    <a:cubicBezTo>
                      <a:pt x="20574" y="26575"/>
                      <a:pt x="19336" y="26670"/>
                      <a:pt x="18002" y="26670"/>
                    </a:cubicBezTo>
                    <a:cubicBezTo>
                      <a:pt x="16478" y="26670"/>
                      <a:pt x="15049" y="26480"/>
                      <a:pt x="13811" y="26003"/>
                    </a:cubicBezTo>
                    <a:cubicBezTo>
                      <a:pt x="12478" y="25527"/>
                      <a:pt x="11335" y="24956"/>
                      <a:pt x="10287" y="24003"/>
                    </a:cubicBezTo>
                    <a:cubicBezTo>
                      <a:pt x="9239" y="23051"/>
                      <a:pt x="8382" y="22098"/>
                      <a:pt x="7906" y="20955"/>
                    </a:cubicBezTo>
                    <a:cubicBezTo>
                      <a:pt x="7429" y="19812"/>
                      <a:pt x="7144" y="18574"/>
                      <a:pt x="7144" y="17145"/>
                    </a:cubicBezTo>
                    <a:cubicBezTo>
                      <a:pt x="7144" y="15716"/>
                      <a:pt x="7334" y="14383"/>
                      <a:pt x="7810" y="13240"/>
                    </a:cubicBezTo>
                    <a:cubicBezTo>
                      <a:pt x="8287" y="12097"/>
                      <a:pt x="8858" y="11144"/>
                      <a:pt x="9715" y="10287"/>
                    </a:cubicBezTo>
                    <a:cubicBezTo>
                      <a:pt x="10573" y="9430"/>
                      <a:pt x="11525" y="8763"/>
                      <a:pt x="12382" y="8287"/>
                    </a:cubicBezTo>
                    <a:cubicBezTo>
                      <a:pt x="13335" y="7811"/>
                      <a:pt x="14383" y="7430"/>
                      <a:pt x="15335" y="7144"/>
                    </a:cubicBezTo>
                    <a:cubicBezTo>
                      <a:pt x="15430" y="7144"/>
                      <a:pt x="15526" y="7144"/>
                      <a:pt x="15621" y="7144"/>
                    </a:cubicBezTo>
                    <a:cubicBezTo>
                      <a:pt x="15716" y="7144"/>
                      <a:pt x="15811" y="7144"/>
                      <a:pt x="16002" y="7144"/>
                    </a:cubicBezTo>
                    <a:cubicBezTo>
                      <a:pt x="16097" y="7144"/>
                      <a:pt x="16192" y="7144"/>
                      <a:pt x="16288" y="7144"/>
                    </a:cubicBezTo>
                    <a:cubicBezTo>
                      <a:pt x="16288" y="7144"/>
                      <a:pt x="16478" y="7144"/>
                      <a:pt x="16573" y="7144"/>
                    </a:cubicBezTo>
                    <a:cubicBezTo>
                      <a:pt x="16764" y="7144"/>
                      <a:pt x="17050" y="7144"/>
                      <a:pt x="17240" y="7144"/>
                    </a:cubicBezTo>
                    <a:cubicBezTo>
                      <a:pt x="17431" y="7144"/>
                      <a:pt x="17716" y="7144"/>
                      <a:pt x="17907" y="7144"/>
                    </a:cubicBezTo>
                    <a:cubicBezTo>
                      <a:pt x="19050" y="7144"/>
                      <a:pt x="20193" y="7334"/>
                      <a:pt x="21241" y="7620"/>
                    </a:cubicBezTo>
                    <a:cubicBezTo>
                      <a:pt x="22288" y="7906"/>
                      <a:pt x="23241" y="8382"/>
                      <a:pt x="24098" y="8954"/>
                    </a:cubicBezTo>
                    <a:cubicBezTo>
                      <a:pt x="24955" y="9525"/>
                      <a:pt x="25717" y="10192"/>
                      <a:pt x="26384" y="10954"/>
                    </a:cubicBezTo>
                    <a:cubicBezTo>
                      <a:pt x="27051" y="11716"/>
                      <a:pt x="27622" y="12478"/>
                      <a:pt x="28194" y="13335"/>
                    </a:cubicBezTo>
                    <a:lnTo>
                      <a:pt x="13906" y="20384"/>
                    </a:lnTo>
                    <a:lnTo>
                      <a:pt x="12192" y="17621"/>
                    </a:lnTo>
                    <a:lnTo>
                      <a:pt x="22384" y="12383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1" name="자유형: 도형 480">
                <a:extLst>
                  <a:ext uri="{FF2B5EF4-FFF2-40B4-BE49-F238E27FC236}">
                    <a16:creationId xmlns:a16="http://schemas.microsoft.com/office/drawing/2014/main" id="{7C6B4BC7-0A85-4211-B5DF-38859D1FFF03}"/>
                  </a:ext>
                </a:extLst>
              </p:cNvPr>
              <p:cNvSpPr/>
              <p:nvPr/>
            </p:nvSpPr>
            <p:spPr>
              <a:xfrm>
                <a:off x="6915621" y="3816357"/>
                <a:ext cx="28575" cy="28575"/>
              </a:xfrm>
              <a:custGeom>
                <a:avLst/>
                <a:gdLst>
                  <a:gd name="connsiteX0" fmla="*/ 7144 w 28575"/>
                  <a:gd name="connsiteY0" fmla="*/ 15621 h 28575"/>
                  <a:gd name="connsiteX1" fmla="*/ 7239 w 28575"/>
                  <a:gd name="connsiteY1" fmla="*/ 14764 h 28575"/>
                  <a:gd name="connsiteX2" fmla="*/ 7525 w 28575"/>
                  <a:gd name="connsiteY2" fmla="*/ 13907 h 28575"/>
                  <a:gd name="connsiteX3" fmla="*/ 7906 w 28575"/>
                  <a:gd name="connsiteY3" fmla="*/ 12954 h 28575"/>
                  <a:gd name="connsiteX4" fmla="*/ 9239 w 28575"/>
                  <a:gd name="connsiteY4" fmla="*/ 10859 h 28575"/>
                  <a:gd name="connsiteX5" fmla="*/ 11239 w 28575"/>
                  <a:gd name="connsiteY5" fmla="*/ 8954 h 28575"/>
                  <a:gd name="connsiteX6" fmla="*/ 13906 w 28575"/>
                  <a:gd name="connsiteY6" fmla="*/ 7620 h 28575"/>
                  <a:gd name="connsiteX7" fmla="*/ 17336 w 28575"/>
                  <a:gd name="connsiteY7" fmla="*/ 7144 h 28575"/>
                  <a:gd name="connsiteX8" fmla="*/ 21431 w 28575"/>
                  <a:gd name="connsiteY8" fmla="*/ 7144 h 28575"/>
                  <a:gd name="connsiteX9" fmla="*/ 21431 w 28575"/>
                  <a:gd name="connsiteY9" fmla="*/ 10478 h 28575"/>
                  <a:gd name="connsiteX10" fmla="*/ 18383 w 28575"/>
                  <a:gd name="connsiteY10" fmla="*/ 10478 h 28575"/>
                  <a:gd name="connsiteX11" fmla="*/ 17812 w 28575"/>
                  <a:gd name="connsiteY11" fmla="*/ 10573 h 28575"/>
                  <a:gd name="connsiteX12" fmla="*/ 17145 w 28575"/>
                  <a:gd name="connsiteY12" fmla="*/ 10573 h 28575"/>
                  <a:gd name="connsiteX13" fmla="*/ 16478 w 28575"/>
                  <a:gd name="connsiteY13" fmla="*/ 10668 h 28575"/>
                  <a:gd name="connsiteX14" fmla="*/ 15812 w 28575"/>
                  <a:gd name="connsiteY14" fmla="*/ 10859 h 28575"/>
                  <a:gd name="connsiteX15" fmla="*/ 14288 w 28575"/>
                  <a:gd name="connsiteY15" fmla="*/ 11525 h 28575"/>
                  <a:gd name="connsiteX16" fmla="*/ 12954 w 28575"/>
                  <a:gd name="connsiteY16" fmla="*/ 12668 h 28575"/>
                  <a:gd name="connsiteX17" fmla="*/ 12002 w 28575"/>
                  <a:gd name="connsiteY17" fmla="*/ 14192 h 28575"/>
                  <a:gd name="connsiteX18" fmla="*/ 11716 w 28575"/>
                  <a:gd name="connsiteY18" fmla="*/ 16288 h 28575"/>
                  <a:gd name="connsiteX19" fmla="*/ 11716 w 28575"/>
                  <a:gd name="connsiteY19" fmla="*/ 16764 h 28575"/>
                  <a:gd name="connsiteX20" fmla="*/ 11716 w 28575"/>
                  <a:gd name="connsiteY20" fmla="*/ 16955 h 28575"/>
                  <a:gd name="connsiteX21" fmla="*/ 11716 w 28575"/>
                  <a:gd name="connsiteY21" fmla="*/ 17240 h 28575"/>
                  <a:gd name="connsiteX22" fmla="*/ 11716 w 28575"/>
                  <a:gd name="connsiteY22" fmla="*/ 17431 h 28575"/>
                  <a:gd name="connsiteX23" fmla="*/ 11716 w 28575"/>
                  <a:gd name="connsiteY23" fmla="*/ 17621 h 28575"/>
                  <a:gd name="connsiteX24" fmla="*/ 11716 w 28575"/>
                  <a:gd name="connsiteY24" fmla="*/ 17907 h 28575"/>
                  <a:gd name="connsiteX25" fmla="*/ 11716 w 28575"/>
                  <a:gd name="connsiteY25" fmla="*/ 18193 h 28575"/>
                  <a:gd name="connsiteX26" fmla="*/ 12382 w 28575"/>
                  <a:gd name="connsiteY26" fmla="*/ 19622 h 28575"/>
                  <a:gd name="connsiteX27" fmla="*/ 13526 w 28575"/>
                  <a:gd name="connsiteY27" fmla="*/ 20955 h 28575"/>
                  <a:gd name="connsiteX28" fmla="*/ 15240 w 28575"/>
                  <a:gd name="connsiteY28" fmla="*/ 21908 h 28575"/>
                  <a:gd name="connsiteX29" fmla="*/ 17621 w 28575"/>
                  <a:gd name="connsiteY29" fmla="*/ 22193 h 28575"/>
                  <a:gd name="connsiteX30" fmla="*/ 21336 w 28575"/>
                  <a:gd name="connsiteY30" fmla="*/ 22193 h 28575"/>
                  <a:gd name="connsiteX31" fmla="*/ 21336 w 28575"/>
                  <a:gd name="connsiteY31" fmla="*/ 25527 h 28575"/>
                  <a:gd name="connsiteX32" fmla="*/ 16954 w 28575"/>
                  <a:gd name="connsiteY32" fmla="*/ 25527 h 28575"/>
                  <a:gd name="connsiteX33" fmla="*/ 13430 w 28575"/>
                  <a:gd name="connsiteY33" fmla="*/ 25051 h 28575"/>
                  <a:gd name="connsiteX34" fmla="*/ 10763 w 28575"/>
                  <a:gd name="connsiteY34" fmla="*/ 23622 h 28575"/>
                  <a:gd name="connsiteX35" fmla="*/ 8954 w 28575"/>
                  <a:gd name="connsiteY35" fmla="*/ 21717 h 28575"/>
                  <a:gd name="connsiteX36" fmla="*/ 7811 w 28575"/>
                  <a:gd name="connsiteY36" fmla="*/ 19717 h 28575"/>
                  <a:gd name="connsiteX37" fmla="*/ 7525 w 28575"/>
                  <a:gd name="connsiteY37" fmla="*/ 18860 h 28575"/>
                  <a:gd name="connsiteX38" fmla="*/ 7334 w 28575"/>
                  <a:gd name="connsiteY38" fmla="*/ 18002 h 28575"/>
                  <a:gd name="connsiteX39" fmla="*/ 7239 w 28575"/>
                  <a:gd name="connsiteY39" fmla="*/ 17145 h 28575"/>
                  <a:gd name="connsiteX40" fmla="*/ 7239 w 28575"/>
                  <a:gd name="connsiteY40" fmla="*/ 16383 h 28575"/>
                  <a:gd name="connsiteX41" fmla="*/ 7239 w 28575"/>
                  <a:gd name="connsiteY41" fmla="*/ 16383 h 28575"/>
                  <a:gd name="connsiteX42" fmla="*/ 7239 w 28575"/>
                  <a:gd name="connsiteY42" fmla="*/ 15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28575" h="28575">
                    <a:moveTo>
                      <a:pt x="7144" y="15621"/>
                    </a:moveTo>
                    <a:cubicBezTo>
                      <a:pt x="7144" y="15621"/>
                      <a:pt x="7144" y="15050"/>
                      <a:pt x="7239" y="14764"/>
                    </a:cubicBezTo>
                    <a:cubicBezTo>
                      <a:pt x="7239" y="14478"/>
                      <a:pt x="7429" y="14192"/>
                      <a:pt x="7525" y="13907"/>
                    </a:cubicBezTo>
                    <a:cubicBezTo>
                      <a:pt x="7620" y="13621"/>
                      <a:pt x="7811" y="13335"/>
                      <a:pt x="7906" y="12954"/>
                    </a:cubicBezTo>
                    <a:cubicBezTo>
                      <a:pt x="8192" y="12192"/>
                      <a:pt x="8668" y="11525"/>
                      <a:pt x="9239" y="10859"/>
                    </a:cubicBezTo>
                    <a:cubicBezTo>
                      <a:pt x="9811" y="10192"/>
                      <a:pt x="10478" y="9525"/>
                      <a:pt x="11239" y="8954"/>
                    </a:cubicBezTo>
                    <a:cubicBezTo>
                      <a:pt x="12002" y="8382"/>
                      <a:pt x="12859" y="7906"/>
                      <a:pt x="13906" y="7620"/>
                    </a:cubicBezTo>
                    <a:cubicBezTo>
                      <a:pt x="14954" y="7334"/>
                      <a:pt x="16097" y="7144"/>
                      <a:pt x="17336" y="7144"/>
                    </a:cubicBezTo>
                    <a:lnTo>
                      <a:pt x="21431" y="7144"/>
                    </a:lnTo>
                    <a:cubicBezTo>
                      <a:pt x="21431" y="7144"/>
                      <a:pt x="21431" y="10478"/>
                      <a:pt x="21431" y="10478"/>
                    </a:cubicBezTo>
                    <a:lnTo>
                      <a:pt x="18383" y="10478"/>
                    </a:lnTo>
                    <a:cubicBezTo>
                      <a:pt x="18383" y="10478"/>
                      <a:pt x="18002" y="10478"/>
                      <a:pt x="17812" y="10573"/>
                    </a:cubicBezTo>
                    <a:cubicBezTo>
                      <a:pt x="17621" y="10573"/>
                      <a:pt x="17431" y="10573"/>
                      <a:pt x="17145" y="10573"/>
                    </a:cubicBezTo>
                    <a:cubicBezTo>
                      <a:pt x="16954" y="10573"/>
                      <a:pt x="16669" y="10573"/>
                      <a:pt x="16478" y="10668"/>
                    </a:cubicBezTo>
                    <a:cubicBezTo>
                      <a:pt x="16288" y="10668"/>
                      <a:pt x="16002" y="10763"/>
                      <a:pt x="15812" y="10859"/>
                    </a:cubicBezTo>
                    <a:cubicBezTo>
                      <a:pt x="15240" y="11049"/>
                      <a:pt x="14764" y="11240"/>
                      <a:pt x="14288" y="11525"/>
                    </a:cubicBezTo>
                    <a:cubicBezTo>
                      <a:pt x="13811" y="11811"/>
                      <a:pt x="13335" y="12192"/>
                      <a:pt x="12954" y="12668"/>
                    </a:cubicBezTo>
                    <a:cubicBezTo>
                      <a:pt x="12478" y="13049"/>
                      <a:pt x="12192" y="13621"/>
                      <a:pt x="12002" y="14192"/>
                    </a:cubicBezTo>
                    <a:cubicBezTo>
                      <a:pt x="11811" y="14859"/>
                      <a:pt x="11716" y="15526"/>
                      <a:pt x="11716" y="16288"/>
                    </a:cubicBezTo>
                    <a:lnTo>
                      <a:pt x="11716" y="16764"/>
                    </a:lnTo>
                    <a:cubicBezTo>
                      <a:pt x="11716" y="16764"/>
                      <a:pt x="11716" y="16955"/>
                      <a:pt x="11716" y="16955"/>
                    </a:cubicBezTo>
                    <a:cubicBezTo>
                      <a:pt x="11716" y="16955"/>
                      <a:pt x="11716" y="17145"/>
                      <a:pt x="11716" y="17240"/>
                    </a:cubicBezTo>
                    <a:cubicBezTo>
                      <a:pt x="11716" y="17240"/>
                      <a:pt x="11716" y="17431"/>
                      <a:pt x="11716" y="17431"/>
                    </a:cubicBezTo>
                    <a:cubicBezTo>
                      <a:pt x="11716" y="17431"/>
                      <a:pt x="11716" y="17621"/>
                      <a:pt x="11716" y="17621"/>
                    </a:cubicBezTo>
                    <a:cubicBezTo>
                      <a:pt x="11716" y="17717"/>
                      <a:pt x="11716" y="17812"/>
                      <a:pt x="11716" y="17907"/>
                    </a:cubicBezTo>
                    <a:cubicBezTo>
                      <a:pt x="11716" y="17907"/>
                      <a:pt x="11716" y="18098"/>
                      <a:pt x="11716" y="18193"/>
                    </a:cubicBezTo>
                    <a:cubicBezTo>
                      <a:pt x="11906" y="18669"/>
                      <a:pt x="12097" y="19145"/>
                      <a:pt x="12382" y="19622"/>
                    </a:cubicBezTo>
                    <a:cubicBezTo>
                      <a:pt x="12668" y="20098"/>
                      <a:pt x="13049" y="20479"/>
                      <a:pt x="13526" y="20955"/>
                    </a:cubicBezTo>
                    <a:cubicBezTo>
                      <a:pt x="14002" y="21336"/>
                      <a:pt x="14573" y="21717"/>
                      <a:pt x="15240" y="21908"/>
                    </a:cubicBezTo>
                    <a:cubicBezTo>
                      <a:pt x="15907" y="22098"/>
                      <a:pt x="16669" y="22193"/>
                      <a:pt x="17621" y="22193"/>
                    </a:cubicBezTo>
                    <a:lnTo>
                      <a:pt x="21336" y="22193"/>
                    </a:lnTo>
                    <a:cubicBezTo>
                      <a:pt x="21336" y="22193"/>
                      <a:pt x="21336" y="25527"/>
                      <a:pt x="21336" y="25527"/>
                    </a:cubicBezTo>
                    <a:lnTo>
                      <a:pt x="16954" y="25527"/>
                    </a:lnTo>
                    <a:cubicBezTo>
                      <a:pt x="15621" y="25527"/>
                      <a:pt x="14478" y="25337"/>
                      <a:pt x="13430" y="25051"/>
                    </a:cubicBezTo>
                    <a:cubicBezTo>
                      <a:pt x="12382" y="24765"/>
                      <a:pt x="11525" y="24289"/>
                      <a:pt x="10763" y="23622"/>
                    </a:cubicBezTo>
                    <a:cubicBezTo>
                      <a:pt x="10001" y="23051"/>
                      <a:pt x="9430" y="22384"/>
                      <a:pt x="8954" y="21717"/>
                    </a:cubicBezTo>
                    <a:cubicBezTo>
                      <a:pt x="8477" y="21050"/>
                      <a:pt x="8096" y="20384"/>
                      <a:pt x="7811" y="19717"/>
                    </a:cubicBezTo>
                    <a:cubicBezTo>
                      <a:pt x="7715" y="19431"/>
                      <a:pt x="7620" y="19145"/>
                      <a:pt x="7525" y="18860"/>
                    </a:cubicBezTo>
                    <a:cubicBezTo>
                      <a:pt x="7525" y="18574"/>
                      <a:pt x="7334" y="18288"/>
                      <a:pt x="7334" y="18002"/>
                    </a:cubicBezTo>
                    <a:cubicBezTo>
                      <a:pt x="7334" y="17717"/>
                      <a:pt x="7239" y="17431"/>
                      <a:pt x="7239" y="17145"/>
                    </a:cubicBezTo>
                    <a:cubicBezTo>
                      <a:pt x="7239" y="16859"/>
                      <a:pt x="7239" y="16574"/>
                      <a:pt x="7239" y="16383"/>
                    </a:cubicBezTo>
                    <a:lnTo>
                      <a:pt x="7239" y="16383"/>
                    </a:lnTo>
                    <a:cubicBezTo>
                      <a:pt x="7239" y="16383"/>
                      <a:pt x="7239" y="15812"/>
                      <a:pt x="7239" y="15621"/>
                    </a:cubicBez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2" name="자유형: 도형 481">
                <a:extLst>
                  <a:ext uri="{FF2B5EF4-FFF2-40B4-BE49-F238E27FC236}">
                    <a16:creationId xmlns:a16="http://schemas.microsoft.com/office/drawing/2014/main" id="{713617A6-873F-483A-A342-EB1FAD7F048A}"/>
                  </a:ext>
                </a:extLst>
              </p:cNvPr>
              <p:cNvSpPr/>
              <p:nvPr/>
            </p:nvSpPr>
            <p:spPr>
              <a:xfrm>
                <a:off x="6933052" y="3807308"/>
                <a:ext cx="28575" cy="38100"/>
              </a:xfrm>
              <a:custGeom>
                <a:avLst/>
                <a:gdLst>
                  <a:gd name="connsiteX0" fmla="*/ 10477 w 28575"/>
                  <a:gd name="connsiteY0" fmla="*/ 7144 h 38100"/>
                  <a:gd name="connsiteX1" fmla="*/ 10477 w 28575"/>
                  <a:gd name="connsiteY1" fmla="*/ 17336 h 38100"/>
                  <a:gd name="connsiteX2" fmla="*/ 11716 w 28575"/>
                  <a:gd name="connsiteY2" fmla="*/ 16574 h 38100"/>
                  <a:gd name="connsiteX3" fmla="*/ 13049 w 28575"/>
                  <a:gd name="connsiteY3" fmla="*/ 15907 h 38100"/>
                  <a:gd name="connsiteX4" fmla="*/ 14573 w 28575"/>
                  <a:gd name="connsiteY4" fmla="*/ 15431 h 38100"/>
                  <a:gd name="connsiteX5" fmla="*/ 16288 w 28575"/>
                  <a:gd name="connsiteY5" fmla="*/ 15240 h 38100"/>
                  <a:gd name="connsiteX6" fmla="*/ 19431 w 28575"/>
                  <a:gd name="connsiteY6" fmla="*/ 15716 h 38100"/>
                  <a:gd name="connsiteX7" fmla="*/ 22098 w 28575"/>
                  <a:gd name="connsiteY7" fmla="*/ 17050 h 38100"/>
                  <a:gd name="connsiteX8" fmla="*/ 23908 w 28575"/>
                  <a:gd name="connsiteY8" fmla="*/ 19145 h 38100"/>
                  <a:gd name="connsiteX9" fmla="*/ 24479 w 28575"/>
                  <a:gd name="connsiteY9" fmla="*/ 21812 h 38100"/>
                  <a:gd name="connsiteX10" fmla="*/ 24479 w 28575"/>
                  <a:gd name="connsiteY10" fmla="*/ 34766 h 38100"/>
                  <a:gd name="connsiteX11" fmla="*/ 20764 w 28575"/>
                  <a:gd name="connsiteY11" fmla="*/ 34766 h 38100"/>
                  <a:gd name="connsiteX12" fmla="*/ 20764 w 28575"/>
                  <a:gd name="connsiteY12" fmla="*/ 23622 h 38100"/>
                  <a:gd name="connsiteX13" fmla="*/ 20383 w 28575"/>
                  <a:gd name="connsiteY13" fmla="*/ 21622 h 38100"/>
                  <a:gd name="connsiteX14" fmla="*/ 19336 w 28575"/>
                  <a:gd name="connsiteY14" fmla="*/ 20098 h 38100"/>
                  <a:gd name="connsiteX15" fmla="*/ 17812 w 28575"/>
                  <a:gd name="connsiteY15" fmla="*/ 19050 h 38100"/>
                  <a:gd name="connsiteX16" fmla="*/ 16002 w 28575"/>
                  <a:gd name="connsiteY16" fmla="*/ 18764 h 38100"/>
                  <a:gd name="connsiteX17" fmla="*/ 13906 w 28575"/>
                  <a:gd name="connsiteY17" fmla="*/ 19050 h 38100"/>
                  <a:gd name="connsiteX18" fmla="*/ 12382 w 28575"/>
                  <a:gd name="connsiteY18" fmla="*/ 19907 h 38100"/>
                  <a:gd name="connsiteX19" fmla="*/ 11430 w 28575"/>
                  <a:gd name="connsiteY19" fmla="*/ 21146 h 38100"/>
                  <a:gd name="connsiteX20" fmla="*/ 10858 w 28575"/>
                  <a:gd name="connsiteY20" fmla="*/ 22479 h 38100"/>
                  <a:gd name="connsiteX21" fmla="*/ 10858 w 28575"/>
                  <a:gd name="connsiteY21" fmla="*/ 22860 h 38100"/>
                  <a:gd name="connsiteX22" fmla="*/ 10858 w 28575"/>
                  <a:gd name="connsiteY22" fmla="*/ 23241 h 38100"/>
                  <a:gd name="connsiteX23" fmla="*/ 10858 w 28575"/>
                  <a:gd name="connsiteY23" fmla="*/ 23622 h 38100"/>
                  <a:gd name="connsiteX24" fmla="*/ 10858 w 28575"/>
                  <a:gd name="connsiteY24" fmla="*/ 34766 h 38100"/>
                  <a:gd name="connsiteX25" fmla="*/ 7144 w 28575"/>
                  <a:gd name="connsiteY25" fmla="*/ 34766 h 38100"/>
                  <a:gd name="connsiteX26" fmla="*/ 7144 w 28575"/>
                  <a:gd name="connsiteY26" fmla="*/ 7239 h 38100"/>
                  <a:gd name="connsiteX27" fmla="*/ 10858 w 28575"/>
                  <a:gd name="connsiteY27" fmla="*/ 723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575" h="38100">
                    <a:moveTo>
                      <a:pt x="10477" y="7144"/>
                    </a:moveTo>
                    <a:lnTo>
                      <a:pt x="10477" y="17336"/>
                    </a:lnTo>
                    <a:cubicBezTo>
                      <a:pt x="10477" y="17336"/>
                      <a:pt x="11334" y="16859"/>
                      <a:pt x="11716" y="16574"/>
                    </a:cubicBezTo>
                    <a:cubicBezTo>
                      <a:pt x="12192" y="16288"/>
                      <a:pt x="12573" y="16097"/>
                      <a:pt x="13049" y="15907"/>
                    </a:cubicBezTo>
                    <a:cubicBezTo>
                      <a:pt x="13525" y="15716"/>
                      <a:pt x="14001" y="15526"/>
                      <a:pt x="14573" y="15431"/>
                    </a:cubicBezTo>
                    <a:cubicBezTo>
                      <a:pt x="15049" y="15335"/>
                      <a:pt x="15621" y="15240"/>
                      <a:pt x="16288" y="15240"/>
                    </a:cubicBezTo>
                    <a:cubicBezTo>
                      <a:pt x="17335" y="15240"/>
                      <a:pt x="18383" y="15431"/>
                      <a:pt x="19431" y="15716"/>
                    </a:cubicBezTo>
                    <a:cubicBezTo>
                      <a:pt x="20383" y="16002"/>
                      <a:pt x="21241" y="16478"/>
                      <a:pt x="22098" y="17050"/>
                    </a:cubicBezTo>
                    <a:cubicBezTo>
                      <a:pt x="22860" y="17621"/>
                      <a:pt x="23526" y="18288"/>
                      <a:pt x="23908" y="19145"/>
                    </a:cubicBezTo>
                    <a:cubicBezTo>
                      <a:pt x="24289" y="19907"/>
                      <a:pt x="24479" y="20860"/>
                      <a:pt x="24479" y="21812"/>
                    </a:cubicBezTo>
                    <a:lnTo>
                      <a:pt x="24479" y="34766"/>
                    </a:lnTo>
                    <a:lnTo>
                      <a:pt x="20764" y="34766"/>
                    </a:lnTo>
                    <a:lnTo>
                      <a:pt x="20764" y="23622"/>
                    </a:lnTo>
                    <a:cubicBezTo>
                      <a:pt x="20764" y="22860"/>
                      <a:pt x="20669" y="22193"/>
                      <a:pt x="20383" y="21622"/>
                    </a:cubicBezTo>
                    <a:cubicBezTo>
                      <a:pt x="20193" y="21050"/>
                      <a:pt x="19812" y="20479"/>
                      <a:pt x="19336" y="20098"/>
                    </a:cubicBezTo>
                    <a:cubicBezTo>
                      <a:pt x="18859" y="19621"/>
                      <a:pt x="18383" y="19336"/>
                      <a:pt x="17812" y="19050"/>
                    </a:cubicBezTo>
                    <a:cubicBezTo>
                      <a:pt x="17240" y="18860"/>
                      <a:pt x="16669" y="18764"/>
                      <a:pt x="16002" y="18764"/>
                    </a:cubicBezTo>
                    <a:cubicBezTo>
                      <a:pt x="15240" y="18764"/>
                      <a:pt x="14478" y="18764"/>
                      <a:pt x="13906" y="19050"/>
                    </a:cubicBezTo>
                    <a:cubicBezTo>
                      <a:pt x="13335" y="19241"/>
                      <a:pt x="12763" y="19526"/>
                      <a:pt x="12382" y="19907"/>
                    </a:cubicBezTo>
                    <a:cubicBezTo>
                      <a:pt x="12001" y="20288"/>
                      <a:pt x="11620" y="20669"/>
                      <a:pt x="11430" y="21146"/>
                    </a:cubicBezTo>
                    <a:cubicBezTo>
                      <a:pt x="11144" y="21527"/>
                      <a:pt x="10954" y="22003"/>
                      <a:pt x="10858" y="22479"/>
                    </a:cubicBezTo>
                    <a:cubicBezTo>
                      <a:pt x="10858" y="22574"/>
                      <a:pt x="10858" y="22765"/>
                      <a:pt x="10858" y="22860"/>
                    </a:cubicBezTo>
                    <a:cubicBezTo>
                      <a:pt x="10858" y="22955"/>
                      <a:pt x="10858" y="23146"/>
                      <a:pt x="10858" y="23241"/>
                    </a:cubicBezTo>
                    <a:cubicBezTo>
                      <a:pt x="10858" y="23336"/>
                      <a:pt x="10858" y="23527"/>
                      <a:pt x="10858" y="23622"/>
                    </a:cubicBezTo>
                    <a:lnTo>
                      <a:pt x="10858" y="34766"/>
                    </a:lnTo>
                    <a:lnTo>
                      <a:pt x="7144" y="34766"/>
                    </a:lnTo>
                    <a:lnTo>
                      <a:pt x="7144" y="7239"/>
                    </a:lnTo>
                    <a:lnTo>
                      <a:pt x="10858" y="7239"/>
                    </a:lnTo>
                    <a:close/>
                  </a:path>
                </a:pathLst>
              </a:custGeom>
              <a:solidFill>
                <a:srgbClr val="8989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3" name="자유형: 도형 482">
                <a:extLst>
                  <a:ext uri="{FF2B5EF4-FFF2-40B4-BE49-F238E27FC236}">
                    <a16:creationId xmlns:a16="http://schemas.microsoft.com/office/drawing/2014/main" id="{F44EDAED-5EF5-4A87-8FC9-F0C7FB69B9F9}"/>
                  </a:ext>
                </a:extLst>
              </p:cNvPr>
              <p:cNvSpPr/>
              <p:nvPr/>
            </p:nvSpPr>
            <p:spPr>
              <a:xfrm>
                <a:off x="6752077" y="3694723"/>
                <a:ext cx="76200" cy="104775"/>
              </a:xfrm>
              <a:custGeom>
                <a:avLst/>
                <a:gdLst>
                  <a:gd name="connsiteX0" fmla="*/ 7144 w 76200"/>
                  <a:gd name="connsiteY0" fmla="*/ 42005 h 104775"/>
                  <a:gd name="connsiteX1" fmla="*/ 7144 w 76200"/>
                  <a:gd name="connsiteY1" fmla="*/ 104584 h 104775"/>
                  <a:gd name="connsiteX2" fmla="*/ 22384 w 76200"/>
                  <a:gd name="connsiteY2" fmla="*/ 104584 h 104775"/>
                  <a:gd name="connsiteX3" fmla="*/ 22384 w 76200"/>
                  <a:gd name="connsiteY3" fmla="*/ 65246 h 104775"/>
                  <a:gd name="connsiteX4" fmla="*/ 69913 w 76200"/>
                  <a:gd name="connsiteY4" fmla="*/ 65246 h 104775"/>
                  <a:gd name="connsiteX5" fmla="*/ 69913 w 76200"/>
                  <a:gd name="connsiteY5" fmla="*/ 52388 h 104775"/>
                  <a:gd name="connsiteX6" fmla="*/ 22479 w 76200"/>
                  <a:gd name="connsiteY6" fmla="*/ 52388 h 104775"/>
                  <a:gd name="connsiteX7" fmla="*/ 22479 w 76200"/>
                  <a:gd name="connsiteY7" fmla="*/ 38767 h 104775"/>
                  <a:gd name="connsiteX8" fmla="*/ 39148 w 76200"/>
                  <a:gd name="connsiteY8" fmla="*/ 20193 h 104775"/>
                  <a:gd name="connsiteX9" fmla="*/ 72295 w 76200"/>
                  <a:gd name="connsiteY9" fmla="*/ 20193 h 104775"/>
                  <a:gd name="connsiteX10" fmla="*/ 72295 w 76200"/>
                  <a:gd name="connsiteY10" fmla="*/ 7144 h 104775"/>
                  <a:gd name="connsiteX11" fmla="*/ 40672 w 76200"/>
                  <a:gd name="connsiteY11" fmla="*/ 7144 h 104775"/>
                  <a:gd name="connsiteX12" fmla="*/ 7144 w 76200"/>
                  <a:gd name="connsiteY12" fmla="*/ 41910 h 104775"/>
                  <a:gd name="connsiteX13" fmla="*/ 7144 w 76200"/>
                  <a:gd name="connsiteY13" fmla="*/ 41910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00" h="104775">
                    <a:moveTo>
                      <a:pt x="7144" y="42005"/>
                    </a:moveTo>
                    <a:lnTo>
                      <a:pt x="7144" y="104584"/>
                    </a:lnTo>
                    <a:lnTo>
                      <a:pt x="22384" y="104584"/>
                    </a:lnTo>
                    <a:lnTo>
                      <a:pt x="22384" y="65246"/>
                    </a:lnTo>
                    <a:lnTo>
                      <a:pt x="69913" y="65246"/>
                    </a:lnTo>
                    <a:lnTo>
                      <a:pt x="69913" y="52388"/>
                    </a:lnTo>
                    <a:lnTo>
                      <a:pt x="22479" y="52388"/>
                    </a:lnTo>
                    <a:lnTo>
                      <a:pt x="22479" y="38767"/>
                    </a:lnTo>
                    <a:cubicBezTo>
                      <a:pt x="22479" y="22669"/>
                      <a:pt x="34290" y="20383"/>
                      <a:pt x="39148" y="20193"/>
                    </a:cubicBezTo>
                    <a:lnTo>
                      <a:pt x="72295" y="20193"/>
                    </a:lnTo>
                    <a:lnTo>
                      <a:pt x="72295" y="7144"/>
                    </a:lnTo>
                    <a:lnTo>
                      <a:pt x="40672" y="7144"/>
                    </a:lnTo>
                    <a:cubicBezTo>
                      <a:pt x="34100" y="7144"/>
                      <a:pt x="7144" y="8954"/>
                      <a:pt x="7144" y="41910"/>
                    </a:cubicBezTo>
                    <a:lnTo>
                      <a:pt x="7144" y="41910"/>
                    </a:lnTo>
                    <a:close/>
                  </a:path>
                </a:pathLst>
              </a:custGeom>
              <a:solidFill>
                <a:srgbClr val="004EA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4" name="자유형: 도형 483">
                <a:extLst>
                  <a:ext uri="{FF2B5EF4-FFF2-40B4-BE49-F238E27FC236}">
                    <a16:creationId xmlns:a16="http://schemas.microsoft.com/office/drawing/2014/main" id="{B6111A71-61F2-4C1F-B043-27DD578247DC}"/>
                  </a:ext>
                </a:extLst>
              </p:cNvPr>
              <p:cNvSpPr/>
              <p:nvPr/>
            </p:nvSpPr>
            <p:spPr>
              <a:xfrm>
                <a:off x="6665495" y="3692948"/>
                <a:ext cx="85725" cy="104775"/>
              </a:xfrm>
              <a:custGeom>
                <a:avLst/>
                <a:gdLst>
                  <a:gd name="connsiteX0" fmla="*/ 64389 w 85725"/>
                  <a:gd name="connsiteY0" fmla="*/ 59211 h 104775"/>
                  <a:gd name="connsiteX1" fmla="*/ 78676 w 85725"/>
                  <a:gd name="connsiteY1" fmla="*/ 43304 h 104775"/>
                  <a:gd name="connsiteX2" fmla="*/ 79438 w 85725"/>
                  <a:gd name="connsiteY2" fmla="*/ 36446 h 104775"/>
                  <a:gd name="connsiteX3" fmla="*/ 79438 w 85725"/>
                  <a:gd name="connsiteY3" fmla="*/ 34827 h 104775"/>
                  <a:gd name="connsiteX4" fmla="*/ 78772 w 85725"/>
                  <a:gd name="connsiteY4" fmla="*/ 29969 h 104775"/>
                  <a:gd name="connsiteX5" fmla="*/ 78772 w 85725"/>
                  <a:gd name="connsiteY5" fmla="*/ 29969 h 104775"/>
                  <a:gd name="connsiteX6" fmla="*/ 78772 w 85725"/>
                  <a:gd name="connsiteY6" fmla="*/ 29588 h 104775"/>
                  <a:gd name="connsiteX7" fmla="*/ 78772 w 85725"/>
                  <a:gd name="connsiteY7" fmla="*/ 29397 h 104775"/>
                  <a:gd name="connsiteX8" fmla="*/ 61436 w 85725"/>
                  <a:gd name="connsiteY8" fmla="*/ 10252 h 104775"/>
                  <a:gd name="connsiteX9" fmla="*/ 54769 w 85725"/>
                  <a:gd name="connsiteY9" fmla="*/ 8061 h 104775"/>
                  <a:gd name="connsiteX10" fmla="*/ 54388 w 85725"/>
                  <a:gd name="connsiteY10" fmla="*/ 8061 h 104775"/>
                  <a:gd name="connsiteX11" fmla="*/ 54102 w 85725"/>
                  <a:gd name="connsiteY11" fmla="*/ 8061 h 104775"/>
                  <a:gd name="connsiteX12" fmla="*/ 52483 w 85725"/>
                  <a:gd name="connsiteY12" fmla="*/ 7680 h 104775"/>
                  <a:gd name="connsiteX13" fmla="*/ 52483 w 85725"/>
                  <a:gd name="connsiteY13" fmla="*/ 7680 h 104775"/>
                  <a:gd name="connsiteX14" fmla="*/ 40196 w 85725"/>
                  <a:gd name="connsiteY14" fmla="*/ 7395 h 104775"/>
                  <a:gd name="connsiteX15" fmla="*/ 28670 w 85725"/>
                  <a:gd name="connsiteY15" fmla="*/ 10157 h 104775"/>
                  <a:gd name="connsiteX16" fmla="*/ 16764 w 85725"/>
                  <a:gd name="connsiteY16" fmla="*/ 18063 h 104775"/>
                  <a:gd name="connsiteX17" fmla="*/ 9525 w 85725"/>
                  <a:gd name="connsiteY17" fmla="*/ 30540 h 104775"/>
                  <a:gd name="connsiteX18" fmla="*/ 7144 w 85725"/>
                  <a:gd name="connsiteY18" fmla="*/ 47209 h 104775"/>
                  <a:gd name="connsiteX19" fmla="*/ 7144 w 85725"/>
                  <a:gd name="connsiteY19" fmla="*/ 106264 h 104775"/>
                  <a:gd name="connsiteX20" fmla="*/ 22574 w 85725"/>
                  <a:gd name="connsiteY20" fmla="*/ 106264 h 104775"/>
                  <a:gd name="connsiteX21" fmla="*/ 22574 w 85725"/>
                  <a:gd name="connsiteY21" fmla="*/ 41208 h 104775"/>
                  <a:gd name="connsiteX22" fmla="*/ 44672 w 85725"/>
                  <a:gd name="connsiteY22" fmla="*/ 20253 h 104775"/>
                  <a:gd name="connsiteX23" fmla="*/ 49530 w 85725"/>
                  <a:gd name="connsiteY23" fmla="*/ 20730 h 104775"/>
                  <a:gd name="connsiteX24" fmla="*/ 50578 w 85725"/>
                  <a:gd name="connsiteY24" fmla="*/ 20920 h 104775"/>
                  <a:gd name="connsiteX25" fmla="*/ 50578 w 85725"/>
                  <a:gd name="connsiteY25" fmla="*/ 20920 h 104775"/>
                  <a:gd name="connsiteX26" fmla="*/ 64675 w 85725"/>
                  <a:gd name="connsiteY26" fmla="*/ 36636 h 104775"/>
                  <a:gd name="connsiteX27" fmla="*/ 64675 w 85725"/>
                  <a:gd name="connsiteY27" fmla="*/ 36636 h 104775"/>
                  <a:gd name="connsiteX28" fmla="*/ 64675 w 85725"/>
                  <a:gd name="connsiteY28" fmla="*/ 37113 h 104775"/>
                  <a:gd name="connsiteX29" fmla="*/ 64675 w 85725"/>
                  <a:gd name="connsiteY29" fmla="*/ 38827 h 104775"/>
                  <a:gd name="connsiteX30" fmla="*/ 42291 w 85725"/>
                  <a:gd name="connsiteY30" fmla="*/ 54543 h 104775"/>
                  <a:gd name="connsiteX31" fmla="*/ 29718 w 85725"/>
                  <a:gd name="connsiteY31" fmla="*/ 54543 h 104775"/>
                  <a:gd name="connsiteX32" fmla="*/ 29718 w 85725"/>
                  <a:gd name="connsiteY32" fmla="*/ 67497 h 104775"/>
                  <a:gd name="connsiteX33" fmla="*/ 50387 w 85725"/>
                  <a:gd name="connsiteY33" fmla="*/ 67497 h 104775"/>
                  <a:gd name="connsiteX34" fmla="*/ 65818 w 85725"/>
                  <a:gd name="connsiteY34" fmla="*/ 85785 h 104775"/>
                  <a:gd name="connsiteX35" fmla="*/ 65818 w 85725"/>
                  <a:gd name="connsiteY35" fmla="*/ 106359 h 104775"/>
                  <a:gd name="connsiteX36" fmla="*/ 81248 w 85725"/>
                  <a:gd name="connsiteY36" fmla="*/ 106359 h 104775"/>
                  <a:gd name="connsiteX37" fmla="*/ 81248 w 85725"/>
                  <a:gd name="connsiteY37" fmla="*/ 82833 h 104775"/>
                  <a:gd name="connsiteX38" fmla="*/ 64675 w 85725"/>
                  <a:gd name="connsiteY38" fmla="*/ 59306 h 104775"/>
                  <a:gd name="connsiteX39" fmla="*/ 64675 w 85725"/>
                  <a:gd name="connsiteY39" fmla="*/ 5930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85725" h="104775">
                    <a:moveTo>
                      <a:pt x="64389" y="59211"/>
                    </a:moveTo>
                    <a:cubicBezTo>
                      <a:pt x="64389" y="59211"/>
                      <a:pt x="75533" y="55686"/>
                      <a:pt x="78676" y="43304"/>
                    </a:cubicBezTo>
                    <a:cubicBezTo>
                      <a:pt x="79153" y="41304"/>
                      <a:pt x="79343" y="39018"/>
                      <a:pt x="79438" y="36446"/>
                    </a:cubicBezTo>
                    <a:cubicBezTo>
                      <a:pt x="79438" y="35874"/>
                      <a:pt x="79438" y="35303"/>
                      <a:pt x="79438" y="34827"/>
                    </a:cubicBezTo>
                    <a:cubicBezTo>
                      <a:pt x="79343" y="33112"/>
                      <a:pt x="79058" y="31493"/>
                      <a:pt x="78772" y="29969"/>
                    </a:cubicBezTo>
                    <a:lnTo>
                      <a:pt x="78772" y="29969"/>
                    </a:lnTo>
                    <a:cubicBezTo>
                      <a:pt x="78772" y="29969"/>
                      <a:pt x="78772" y="29683"/>
                      <a:pt x="78772" y="29588"/>
                    </a:cubicBezTo>
                    <a:lnTo>
                      <a:pt x="78772" y="29397"/>
                    </a:lnTo>
                    <a:cubicBezTo>
                      <a:pt x="76391" y="18634"/>
                      <a:pt x="68104" y="13014"/>
                      <a:pt x="61436" y="10252"/>
                    </a:cubicBezTo>
                    <a:cubicBezTo>
                      <a:pt x="59246" y="9300"/>
                      <a:pt x="56959" y="8538"/>
                      <a:pt x="54769" y="8061"/>
                    </a:cubicBezTo>
                    <a:cubicBezTo>
                      <a:pt x="54578" y="8061"/>
                      <a:pt x="54483" y="8061"/>
                      <a:pt x="54388" y="8061"/>
                    </a:cubicBezTo>
                    <a:lnTo>
                      <a:pt x="54102" y="8061"/>
                    </a:lnTo>
                    <a:cubicBezTo>
                      <a:pt x="53054" y="7776"/>
                      <a:pt x="52483" y="7680"/>
                      <a:pt x="52483" y="7680"/>
                    </a:cubicBezTo>
                    <a:lnTo>
                      <a:pt x="52483" y="7680"/>
                    </a:lnTo>
                    <a:cubicBezTo>
                      <a:pt x="47434" y="6918"/>
                      <a:pt x="42958" y="7109"/>
                      <a:pt x="40196" y="7395"/>
                    </a:cubicBezTo>
                    <a:cubicBezTo>
                      <a:pt x="36004" y="7966"/>
                      <a:pt x="32099" y="8823"/>
                      <a:pt x="28670" y="10157"/>
                    </a:cubicBezTo>
                    <a:cubicBezTo>
                      <a:pt x="23908" y="12062"/>
                      <a:pt x="19907" y="14634"/>
                      <a:pt x="16764" y="18063"/>
                    </a:cubicBezTo>
                    <a:cubicBezTo>
                      <a:pt x="13525" y="21492"/>
                      <a:pt x="11144" y="25683"/>
                      <a:pt x="9525" y="30540"/>
                    </a:cubicBezTo>
                    <a:cubicBezTo>
                      <a:pt x="8001" y="35398"/>
                      <a:pt x="7144" y="41018"/>
                      <a:pt x="7144" y="47209"/>
                    </a:cubicBezTo>
                    <a:lnTo>
                      <a:pt x="7144" y="106264"/>
                    </a:lnTo>
                    <a:lnTo>
                      <a:pt x="22574" y="106264"/>
                    </a:lnTo>
                    <a:lnTo>
                      <a:pt x="22574" y="41208"/>
                    </a:lnTo>
                    <a:cubicBezTo>
                      <a:pt x="22765" y="36636"/>
                      <a:pt x="24575" y="20253"/>
                      <a:pt x="44672" y="20253"/>
                    </a:cubicBezTo>
                    <a:cubicBezTo>
                      <a:pt x="46196" y="20253"/>
                      <a:pt x="47816" y="20444"/>
                      <a:pt x="49530" y="20730"/>
                    </a:cubicBezTo>
                    <a:cubicBezTo>
                      <a:pt x="49816" y="20730"/>
                      <a:pt x="50197" y="20825"/>
                      <a:pt x="50578" y="20920"/>
                    </a:cubicBezTo>
                    <a:lnTo>
                      <a:pt x="50578" y="20920"/>
                    </a:lnTo>
                    <a:cubicBezTo>
                      <a:pt x="54864" y="21873"/>
                      <a:pt x="64675" y="25111"/>
                      <a:pt x="64675" y="36636"/>
                    </a:cubicBezTo>
                    <a:lnTo>
                      <a:pt x="64675" y="36636"/>
                    </a:lnTo>
                    <a:cubicBezTo>
                      <a:pt x="64675" y="36636"/>
                      <a:pt x="64675" y="36922"/>
                      <a:pt x="64675" y="37113"/>
                    </a:cubicBezTo>
                    <a:cubicBezTo>
                      <a:pt x="64675" y="37684"/>
                      <a:pt x="64675" y="38256"/>
                      <a:pt x="64675" y="38827"/>
                    </a:cubicBezTo>
                    <a:cubicBezTo>
                      <a:pt x="63341" y="54162"/>
                      <a:pt x="43815" y="54543"/>
                      <a:pt x="42291" y="54543"/>
                    </a:cubicBezTo>
                    <a:lnTo>
                      <a:pt x="29718" y="54543"/>
                    </a:lnTo>
                    <a:lnTo>
                      <a:pt x="29718" y="67497"/>
                    </a:lnTo>
                    <a:lnTo>
                      <a:pt x="50387" y="67497"/>
                    </a:lnTo>
                    <a:cubicBezTo>
                      <a:pt x="55531" y="67878"/>
                      <a:pt x="65818" y="70545"/>
                      <a:pt x="65818" y="85785"/>
                    </a:cubicBezTo>
                    <a:lnTo>
                      <a:pt x="65818" y="106359"/>
                    </a:lnTo>
                    <a:lnTo>
                      <a:pt x="81248" y="106359"/>
                    </a:lnTo>
                    <a:lnTo>
                      <a:pt x="81248" y="82833"/>
                    </a:lnTo>
                    <a:cubicBezTo>
                      <a:pt x="81248" y="61497"/>
                      <a:pt x="64675" y="59306"/>
                      <a:pt x="64675" y="59306"/>
                    </a:cubicBezTo>
                    <a:lnTo>
                      <a:pt x="64675" y="59306"/>
                    </a:lnTo>
                    <a:close/>
                  </a:path>
                </a:pathLst>
              </a:custGeom>
              <a:solidFill>
                <a:srgbClr val="004EA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5" name="자유형: 도형 484">
                <a:extLst>
                  <a:ext uri="{FF2B5EF4-FFF2-40B4-BE49-F238E27FC236}">
                    <a16:creationId xmlns:a16="http://schemas.microsoft.com/office/drawing/2014/main" id="{C53066B4-EF79-432B-82F9-C90A9BFAE312}"/>
                  </a:ext>
                </a:extLst>
              </p:cNvPr>
              <p:cNvSpPr/>
              <p:nvPr/>
            </p:nvSpPr>
            <p:spPr>
              <a:xfrm>
                <a:off x="6902477" y="3694818"/>
                <a:ext cx="85725" cy="104775"/>
              </a:xfrm>
              <a:custGeom>
                <a:avLst/>
                <a:gdLst>
                  <a:gd name="connsiteX0" fmla="*/ 7144 w 85725"/>
                  <a:gd name="connsiteY0" fmla="*/ 7144 h 104775"/>
                  <a:gd name="connsiteX1" fmla="*/ 7144 w 85725"/>
                  <a:gd name="connsiteY1" fmla="*/ 21146 h 104775"/>
                  <a:gd name="connsiteX2" fmla="*/ 38671 w 85725"/>
                  <a:gd name="connsiteY2" fmla="*/ 21146 h 104775"/>
                  <a:gd name="connsiteX3" fmla="*/ 38671 w 85725"/>
                  <a:gd name="connsiteY3" fmla="*/ 104489 h 104775"/>
                  <a:gd name="connsiteX4" fmla="*/ 55340 w 85725"/>
                  <a:gd name="connsiteY4" fmla="*/ 104489 h 104775"/>
                  <a:gd name="connsiteX5" fmla="*/ 55340 w 85725"/>
                  <a:gd name="connsiteY5" fmla="*/ 21146 h 104775"/>
                  <a:gd name="connsiteX6" fmla="*/ 86963 w 85725"/>
                  <a:gd name="connsiteY6" fmla="*/ 21146 h 104775"/>
                  <a:gd name="connsiteX7" fmla="*/ 86963 w 85725"/>
                  <a:gd name="connsiteY7" fmla="*/ 7144 h 104775"/>
                  <a:gd name="connsiteX8" fmla="*/ 7144 w 85725"/>
                  <a:gd name="connsiteY8" fmla="*/ 7144 h 104775"/>
                  <a:gd name="connsiteX9" fmla="*/ 7144 w 85725"/>
                  <a:gd name="connsiteY9" fmla="*/ 714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5725" h="104775">
                    <a:moveTo>
                      <a:pt x="7144" y="7144"/>
                    </a:moveTo>
                    <a:lnTo>
                      <a:pt x="7144" y="21146"/>
                    </a:lnTo>
                    <a:lnTo>
                      <a:pt x="38671" y="21146"/>
                    </a:lnTo>
                    <a:lnTo>
                      <a:pt x="38671" y="104489"/>
                    </a:lnTo>
                    <a:lnTo>
                      <a:pt x="55340" y="104489"/>
                    </a:lnTo>
                    <a:lnTo>
                      <a:pt x="55340" y="21146"/>
                    </a:lnTo>
                    <a:lnTo>
                      <a:pt x="86963" y="21146"/>
                    </a:lnTo>
                    <a:lnTo>
                      <a:pt x="86963" y="7144"/>
                    </a:lnTo>
                    <a:lnTo>
                      <a:pt x="7144" y="7144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4EA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86" name="자유형: 도형 485">
                <a:extLst>
                  <a:ext uri="{FF2B5EF4-FFF2-40B4-BE49-F238E27FC236}">
                    <a16:creationId xmlns:a16="http://schemas.microsoft.com/office/drawing/2014/main" id="{25A6AC0C-A303-47AE-B6EA-6C5B1755F534}"/>
                  </a:ext>
                </a:extLst>
              </p:cNvPr>
              <p:cNvSpPr/>
              <p:nvPr/>
            </p:nvSpPr>
            <p:spPr>
              <a:xfrm>
                <a:off x="6826086" y="3692818"/>
                <a:ext cx="85725" cy="104775"/>
              </a:xfrm>
              <a:custGeom>
                <a:avLst/>
                <a:gdLst>
                  <a:gd name="connsiteX0" fmla="*/ 77914 w 85725"/>
                  <a:gd name="connsiteY0" fmla="*/ 25908 h 104775"/>
                  <a:gd name="connsiteX1" fmla="*/ 68104 w 85725"/>
                  <a:gd name="connsiteY1" fmla="*/ 14192 h 104775"/>
                  <a:gd name="connsiteX2" fmla="*/ 46101 w 85725"/>
                  <a:gd name="connsiteY2" fmla="*/ 7144 h 104775"/>
                  <a:gd name="connsiteX3" fmla="*/ 46101 w 85725"/>
                  <a:gd name="connsiteY3" fmla="*/ 7144 h 104775"/>
                  <a:gd name="connsiteX4" fmla="*/ 44291 w 85725"/>
                  <a:gd name="connsiteY4" fmla="*/ 7144 h 104775"/>
                  <a:gd name="connsiteX5" fmla="*/ 30671 w 85725"/>
                  <a:gd name="connsiteY5" fmla="*/ 9525 h 104775"/>
                  <a:gd name="connsiteX6" fmla="*/ 18479 w 85725"/>
                  <a:gd name="connsiteY6" fmla="*/ 16859 h 104775"/>
                  <a:gd name="connsiteX7" fmla="*/ 10001 w 85725"/>
                  <a:gd name="connsiteY7" fmla="*/ 28289 h 104775"/>
                  <a:gd name="connsiteX8" fmla="*/ 7144 w 85725"/>
                  <a:gd name="connsiteY8" fmla="*/ 42958 h 104775"/>
                  <a:gd name="connsiteX9" fmla="*/ 7144 w 85725"/>
                  <a:gd name="connsiteY9" fmla="*/ 106585 h 104775"/>
                  <a:gd name="connsiteX10" fmla="*/ 22574 w 85725"/>
                  <a:gd name="connsiteY10" fmla="*/ 106585 h 104775"/>
                  <a:gd name="connsiteX11" fmla="*/ 22574 w 85725"/>
                  <a:gd name="connsiteY11" fmla="*/ 49054 h 104775"/>
                  <a:gd name="connsiteX12" fmla="*/ 22765 w 85725"/>
                  <a:gd name="connsiteY12" fmla="*/ 43529 h 104775"/>
                  <a:gd name="connsiteX13" fmla="*/ 22765 w 85725"/>
                  <a:gd name="connsiteY13" fmla="*/ 43529 h 104775"/>
                  <a:gd name="connsiteX14" fmla="*/ 22765 w 85725"/>
                  <a:gd name="connsiteY14" fmla="*/ 43529 h 104775"/>
                  <a:gd name="connsiteX15" fmla="*/ 23431 w 85725"/>
                  <a:gd name="connsiteY15" fmla="*/ 38481 h 104775"/>
                  <a:gd name="connsiteX16" fmla="*/ 23908 w 85725"/>
                  <a:gd name="connsiteY16" fmla="*/ 36290 h 104775"/>
                  <a:gd name="connsiteX17" fmla="*/ 44958 w 85725"/>
                  <a:gd name="connsiteY17" fmla="*/ 21145 h 104775"/>
                  <a:gd name="connsiteX18" fmla="*/ 46101 w 85725"/>
                  <a:gd name="connsiteY18" fmla="*/ 21145 h 104775"/>
                  <a:gd name="connsiteX19" fmla="*/ 46101 w 85725"/>
                  <a:gd name="connsiteY19" fmla="*/ 21145 h 104775"/>
                  <a:gd name="connsiteX20" fmla="*/ 65437 w 85725"/>
                  <a:gd name="connsiteY20" fmla="*/ 36100 h 104775"/>
                  <a:gd name="connsiteX21" fmla="*/ 65722 w 85725"/>
                  <a:gd name="connsiteY21" fmla="*/ 37243 h 104775"/>
                  <a:gd name="connsiteX22" fmla="*/ 65913 w 85725"/>
                  <a:gd name="connsiteY22" fmla="*/ 39148 h 104775"/>
                  <a:gd name="connsiteX23" fmla="*/ 65913 w 85725"/>
                  <a:gd name="connsiteY23" fmla="*/ 40767 h 104775"/>
                  <a:gd name="connsiteX24" fmla="*/ 65913 w 85725"/>
                  <a:gd name="connsiteY24" fmla="*/ 41719 h 104775"/>
                  <a:gd name="connsiteX25" fmla="*/ 65913 w 85725"/>
                  <a:gd name="connsiteY25" fmla="*/ 41719 h 104775"/>
                  <a:gd name="connsiteX26" fmla="*/ 65818 w 85725"/>
                  <a:gd name="connsiteY26" fmla="*/ 44291 h 104775"/>
                  <a:gd name="connsiteX27" fmla="*/ 65818 w 85725"/>
                  <a:gd name="connsiteY27" fmla="*/ 44767 h 104775"/>
                  <a:gd name="connsiteX28" fmla="*/ 65818 w 85725"/>
                  <a:gd name="connsiteY28" fmla="*/ 45339 h 104775"/>
                  <a:gd name="connsiteX29" fmla="*/ 64675 w 85725"/>
                  <a:gd name="connsiteY29" fmla="*/ 50101 h 104775"/>
                  <a:gd name="connsiteX30" fmla="*/ 49339 w 85725"/>
                  <a:gd name="connsiteY30" fmla="*/ 60198 h 104775"/>
                  <a:gd name="connsiteX31" fmla="*/ 28861 w 85725"/>
                  <a:gd name="connsiteY31" fmla="*/ 60198 h 104775"/>
                  <a:gd name="connsiteX32" fmla="*/ 28861 w 85725"/>
                  <a:gd name="connsiteY32" fmla="*/ 73152 h 104775"/>
                  <a:gd name="connsiteX33" fmla="*/ 48768 w 85725"/>
                  <a:gd name="connsiteY33" fmla="*/ 73152 h 104775"/>
                  <a:gd name="connsiteX34" fmla="*/ 73247 w 85725"/>
                  <a:gd name="connsiteY34" fmla="*/ 62960 h 104775"/>
                  <a:gd name="connsiteX35" fmla="*/ 78010 w 85725"/>
                  <a:gd name="connsiteY35" fmla="*/ 25813 h 104775"/>
                  <a:gd name="connsiteX36" fmla="*/ 78010 w 85725"/>
                  <a:gd name="connsiteY36" fmla="*/ 25813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85725" h="104775">
                    <a:moveTo>
                      <a:pt x="77914" y="25908"/>
                    </a:moveTo>
                    <a:cubicBezTo>
                      <a:pt x="75152" y="20383"/>
                      <a:pt x="71438" y="16669"/>
                      <a:pt x="68104" y="14192"/>
                    </a:cubicBezTo>
                    <a:cubicBezTo>
                      <a:pt x="57817" y="7144"/>
                      <a:pt x="46101" y="7144"/>
                      <a:pt x="46101" y="7144"/>
                    </a:cubicBezTo>
                    <a:lnTo>
                      <a:pt x="46101" y="7144"/>
                    </a:lnTo>
                    <a:cubicBezTo>
                      <a:pt x="45529" y="7144"/>
                      <a:pt x="44863" y="7144"/>
                      <a:pt x="44291" y="7144"/>
                    </a:cubicBezTo>
                    <a:cubicBezTo>
                      <a:pt x="39529" y="7144"/>
                      <a:pt x="34957" y="8001"/>
                      <a:pt x="30671" y="9525"/>
                    </a:cubicBezTo>
                    <a:cubicBezTo>
                      <a:pt x="26384" y="11144"/>
                      <a:pt x="22288" y="13621"/>
                      <a:pt x="18479" y="16859"/>
                    </a:cubicBezTo>
                    <a:cubicBezTo>
                      <a:pt x="14668" y="20098"/>
                      <a:pt x="11906" y="23908"/>
                      <a:pt x="10001" y="28289"/>
                    </a:cubicBezTo>
                    <a:cubicBezTo>
                      <a:pt x="8096" y="32671"/>
                      <a:pt x="7144" y="37528"/>
                      <a:pt x="7144" y="42958"/>
                    </a:cubicBezTo>
                    <a:lnTo>
                      <a:pt x="7144" y="106585"/>
                    </a:lnTo>
                    <a:lnTo>
                      <a:pt x="22574" y="106585"/>
                    </a:lnTo>
                    <a:lnTo>
                      <a:pt x="22574" y="49054"/>
                    </a:lnTo>
                    <a:cubicBezTo>
                      <a:pt x="22574" y="47149"/>
                      <a:pt x="22574" y="45339"/>
                      <a:pt x="22765" y="43529"/>
                    </a:cubicBezTo>
                    <a:lnTo>
                      <a:pt x="22765" y="43529"/>
                    </a:lnTo>
                    <a:cubicBezTo>
                      <a:pt x="22765" y="43529"/>
                      <a:pt x="22765" y="43529"/>
                      <a:pt x="22765" y="43529"/>
                    </a:cubicBezTo>
                    <a:cubicBezTo>
                      <a:pt x="22955" y="41815"/>
                      <a:pt x="23146" y="40100"/>
                      <a:pt x="23431" y="38481"/>
                    </a:cubicBezTo>
                    <a:cubicBezTo>
                      <a:pt x="23527" y="37719"/>
                      <a:pt x="23717" y="37052"/>
                      <a:pt x="23908" y="36290"/>
                    </a:cubicBezTo>
                    <a:cubicBezTo>
                      <a:pt x="25813" y="29813"/>
                      <a:pt x="30956" y="21241"/>
                      <a:pt x="44958" y="21145"/>
                    </a:cubicBezTo>
                    <a:cubicBezTo>
                      <a:pt x="45339" y="21145"/>
                      <a:pt x="45720" y="21145"/>
                      <a:pt x="46101" y="21145"/>
                    </a:cubicBezTo>
                    <a:lnTo>
                      <a:pt x="46101" y="21145"/>
                    </a:lnTo>
                    <a:cubicBezTo>
                      <a:pt x="46101" y="21145"/>
                      <a:pt x="62389" y="20193"/>
                      <a:pt x="65437" y="36100"/>
                    </a:cubicBezTo>
                    <a:cubicBezTo>
                      <a:pt x="65437" y="36481"/>
                      <a:pt x="65627" y="36862"/>
                      <a:pt x="65722" y="37243"/>
                    </a:cubicBezTo>
                    <a:cubicBezTo>
                      <a:pt x="65818" y="37909"/>
                      <a:pt x="65913" y="38576"/>
                      <a:pt x="65913" y="39148"/>
                    </a:cubicBezTo>
                    <a:cubicBezTo>
                      <a:pt x="65913" y="39719"/>
                      <a:pt x="65913" y="40291"/>
                      <a:pt x="65913" y="40767"/>
                    </a:cubicBezTo>
                    <a:cubicBezTo>
                      <a:pt x="65913" y="41053"/>
                      <a:pt x="65913" y="41434"/>
                      <a:pt x="65913" y="41719"/>
                    </a:cubicBezTo>
                    <a:lnTo>
                      <a:pt x="65913" y="41719"/>
                    </a:lnTo>
                    <a:cubicBezTo>
                      <a:pt x="65913" y="42577"/>
                      <a:pt x="65913" y="43434"/>
                      <a:pt x="65818" y="44291"/>
                    </a:cubicBezTo>
                    <a:cubicBezTo>
                      <a:pt x="65818" y="44482"/>
                      <a:pt x="65818" y="44577"/>
                      <a:pt x="65818" y="44767"/>
                    </a:cubicBezTo>
                    <a:cubicBezTo>
                      <a:pt x="65818" y="44958"/>
                      <a:pt x="65818" y="45148"/>
                      <a:pt x="65818" y="45339"/>
                    </a:cubicBezTo>
                    <a:cubicBezTo>
                      <a:pt x="65627" y="47149"/>
                      <a:pt x="65246" y="48673"/>
                      <a:pt x="64675" y="50101"/>
                    </a:cubicBezTo>
                    <a:cubicBezTo>
                      <a:pt x="60674" y="60674"/>
                      <a:pt x="49339" y="60198"/>
                      <a:pt x="49339" y="60198"/>
                    </a:cubicBezTo>
                    <a:lnTo>
                      <a:pt x="28861" y="60198"/>
                    </a:lnTo>
                    <a:lnTo>
                      <a:pt x="28861" y="73152"/>
                    </a:lnTo>
                    <a:lnTo>
                      <a:pt x="48768" y="73152"/>
                    </a:lnTo>
                    <a:cubicBezTo>
                      <a:pt x="50578" y="73152"/>
                      <a:pt x="63817" y="72866"/>
                      <a:pt x="73247" y="62960"/>
                    </a:cubicBezTo>
                    <a:cubicBezTo>
                      <a:pt x="86582" y="46672"/>
                      <a:pt x="79534" y="29051"/>
                      <a:pt x="78010" y="25813"/>
                    </a:cubicBezTo>
                    <a:lnTo>
                      <a:pt x="78010" y="25813"/>
                    </a:lnTo>
                    <a:close/>
                  </a:path>
                </a:pathLst>
              </a:custGeom>
              <a:solidFill>
                <a:srgbClr val="004EA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7" name="그룹 36">
              <a:extLst>
                <a:ext uri="{FF2B5EF4-FFF2-40B4-BE49-F238E27FC236}">
                  <a16:creationId xmlns:a16="http://schemas.microsoft.com/office/drawing/2014/main" id="{EF224F88-9B07-470E-A650-9853FA202FD6}"/>
                </a:ext>
              </a:extLst>
            </p:cNvPr>
            <p:cNvGrpSpPr/>
            <p:nvPr/>
          </p:nvGrpSpPr>
          <p:grpSpPr>
            <a:xfrm>
              <a:off x="3411537" y="3861026"/>
              <a:ext cx="447675" cy="238125"/>
              <a:chOff x="4487794" y="4256412"/>
              <a:chExt cx="447675" cy="238125"/>
            </a:xfrm>
          </p:grpSpPr>
          <p:sp>
            <p:nvSpPr>
              <p:cNvPr id="454" name="자유형: 도형 453">
                <a:extLst>
                  <a:ext uri="{FF2B5EF4-FFF2-40B4-BE49-F238E27FC236}">
                    <a16:creationId xmlns:a16="http://schemas.microsoft.com/office/drawing/2014/main" id="{D816BC54-77DE-4747-8A22-498D26C1132D}"/>
                  </a:ext>
                </a:extLst>
              </p:cNvPr>
              <p:cNvSpPr/>
              <p:nvPr/>
            </p:nvSpPr>
            <p:spPr>
              <a:xfrm>
                <a:off x="4487794" y="4256412"/>
                <a:ext cx="447675" cy="238125"/>
              </a:xfrm>
              <a:custGeom>
                <a:avLst/>
                <a:gdLst>
                  <a:gd name="connsiteX0" fmla="*/ 379762 w 447675"/>
                  <a:gd name="connsiteY0" fmla="*/ 12478 h 238125"/>
                  <a:gd name="connsiteX1" fmla="*/ 435483 w 447675"/>
                  <a:gd name="connsiteY1" fmla="*/ 54864 h 238125"/>
                  <a:gd name="connsiteX2" fmla="*/ 435483 w 447675"/>
                  <a:gd name="connsiteY2" fmla="*/ 186976 h 238125"/>
                  <a:gd name="connsiteX3" fmla="*/ 379762 w 447675"/>
                  <a:gd name="connsiteY3" fmla="*/ 229362 h 238125"/>
                  <a:gd name="connsiteX4" fmla="*/ 69532 w 447675"/>
                  <a:gd name="connsiteY4" fmla="*/ 229362 h 238125"/>
                  <a:gd name="connsiteX5" fmla="*/ 13811 w 447675"/>
                  <a:gd name="connsiteY5" fmla="*/ 186976 h 238125"/>
                  <a:gd name="connsiteX6" fmla="*/ 13811 w 447675"/>
                  <a:gd name="connsiteY6" fmla="*/ 54864 h 238125"/>
                  <a:gd name="connsiteX7" fmla="*/ 69532 w 447675"/>
                  <a:gd name="connsiteY7" fmla="*/ 12478 h 238125"/>
                  <a:gd name="connsiteX8" fmla="*/ 379762 w 447675"/>
                  <a:gd name="connsiteY8" fmla="*/ 12478 h 238125"/>
                  <a:gd name="connsiteX9" fmla="*/ 379762 w 447675"/>
                  <a:gd name="connsiteY9" fmla="*/ 7144 h 238125"/>
                  <a:gd name="connsiteX10" fmla="*/ 69532 w 447675"/>
                  <a:gd name="connsiteY10" fmla="*/ 7144 h 238125"/>
                  <a:gd name="connsiteX11" fmla="*/ 7144 w 447675"/>
                  <a:gd name="connsiteY11" fmla="*/ 54864 h 238125"/>
                  <a:gd name="connsiteX12" fmla="*/ 7144 w 447675"/>
                  <a:gd name="connsiteY12" fmla="*/ 186976 h 238125"/>
                  <a:gd name="connsiteX13" fmla="*/ 69532 w 447675"/>
                  <a:gd name="connsiteY13" fmla="*/ 234696 h 238125"/>
                  <a:gd name="connsiteX14" fmla="*/ 379762 w 447675"/>
                  <a:gd name="connsiteY14" fmla="*/ 234696 h 238125"/>
                  <a:gd name="connsiteX15" fmla="*/ 442151 w 447675"/>
                  <a:gd name="connsiteY15" fmla="*/ 186976 h 238125"/>
                  <a:gd name="connsiteX16" fmla="*/ 442151 w 447675"/>
                  <a:gd name="connsiteY16" fmla="*/ 54864 h 238125"/>
                  <a:gd name="connsiteX17" fmla="*/ 379762 w 447675"/>
                  <a:gd name="connsiteY17" fmla="*/ 7144 h 238125"/>
                  <a:gd name="connsiteX18" fmla="*/ 379762 w 447675"/>
                  <a:gd name="connsiteY18" fmla="*/ 7144 h 238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447675" h="238125">
                    <a:moveTo>
                      <a:pt x="379762" y="12478"/>
                    </a:moveTo>
                    <a:cubicBezTo>
                      <a:pt x="410528" y="12478"/>
                      <a:pt x="435483" y="31432"/>
                      <a:pt x="435483" y="54864"/>
                    </a:cubicBezTo>
                    <a:lnTo>
                      <a:pt x="435483" y="186976"/>
                    </a:lnTo>
                    <a:cubicBezTo>
                      <a:pt x="435483" y="210407"/>
                      <a:pt x="410528" y="229362"/>
                      <a:pt x="379762" y="229362"/>
                    </a:cubicBezTo>
                    <a:lnTo>
                      <a:pt x="69532" y="229362"/>
                    </a:lnTo>
                    <a:cubicBezTo>
                      <a:pt x="38767" y="229362"/>
                      <a:pt x="13811" y="210407"/>
                      <a:pt x="13811" y="186976"/>
                    </a:cubicBezTo>
                    <a:lnTo>
                      <a:pt x="13811" y="54864"/>
                    </a:lnTo>
                    <a:cubicBezTo>
                      <a:pt x="13811" y="31432"/>
                      <a:pt x="38767" y="12478"/>
                      <a:pt x="69532" y="12478"/>
                    </a:cubicBezTo>
                    <a:lnTo>
                      <a:pt x="379762" y="12478"/>
                    </a:lnTo>
                    <a:moveTo>
                      <a:pt x="379762" y="7144"/>
                    </a:moveTo>
                    <a:lnTo>
                      <a:pt x="69532" y="7144"/>
                    </a:lnTo>
                    <a:cubicBezTo>
                      <a:pt x="35147" y="7144"/>
                      <a:pt x="7144" y="28575"/>
                      <a:pt x="7144" y="54864"/>
                    </a:cubicBezTo>
                    <a:lnTo>
                      <a:pt x="7144" y="186976"/>
                    </a:lnTo>
                    <a:cubicBezTo>
                      <a:pt x="7144" y="213265"/>
                      <a:pt x="35147" y="234696"/>
                      <a:pt x="69532" y="234696"/>
                    </a:cubicBezTo>
                    <a:lnTo>
                      <a:pt x="379762" y="234696"/>
                    </a:lnTo>
                    <a:cubicBezTo>
                      <a:pt x="414147" y="234696"/>
                      <a:pt x="442151" y="213265"/>
                      <a:pt x="442151" y="186976"/>
                    </a:cubicBezTo>
                    <a:lnTo>
                      <a:pt x="442151" y="54864"/>
                    </a:lnTo>
                    <a:cubicBezTo>
                      <a:pt x="442151" y="28575"/>
                      <a:pt x="414147" y="7144"/>
                      <a:pt x="379762" y="7144"/>
                    </a:cubicBezTo>
                    <a:lnTo>
                      <a:pt x="379762" y="7144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5" name="자유형: 도형 454">
                <a:extLst>
                  <a:ext uri="{FF2B5EF4-FFF2-40B4-BE49-F238E27FC236}">
                    <a16:creationId xmlns:a16="http://schemas.microsoft.com/office/drawing/2014/main" id="{7A4B7798-ED8E-4A81-AB7F-38AAA0E741E4}"/>
                  </a:ext>
                </a:extLst>
              </p:cNvPr>
              <p:cNvSpPr/>
              <p:nvPr/>
            </p:nvSpPr>
            <p:spPr>
              <a:xfrm>
                <a:off x="4494461" y="4261746"/>
                <a:ext cx="428625" cy="228600"/>
              </a:xfrm>
              <a:custGeom>
                <a:avLst/>
                <a:gdLst>
                  <a:gd name="connsiteX0" fmla="*/ 428816 w 428625"/>
                  <a:gd name="connsiteY0" fmla="*/ 181642 h 228600"/>
                  <a:gd name="connsiteX1" fmla="*/ 373094 w 428625"/>
                  <a:gd name="connsiteY1" fmla="*/ 224028 h 228600"/>
                  <a:gd name="connsiteX2" fmla="*/ 62865 w 428625"/>
                  <a:gd name="connsiteY2" fmla="*/ 224028 h 228600"/>
                  <a:gd name="connsiteX3" fmla="*/ 7144 w 428625"/>
                  <a:gd name="connsiteY3" fmla="*/ 181642 h 228600"/>
                  <a:gd name="connsiteX4" fmla="*/ 7144 w 428625"/>
                  <a:gd name="connsiteY4" fmla="*/ 49530 h 228600"/>
                  <a:gd name="connsiteX5" fmla="*/ 62865 w 428625"/>
                  <a:gd name="connsiteY5" fmla="*/ 7144 h 228600"/>
                  <a:gd name="connsiteX6" fmla="*/ 373094 w 428625"/>
                  <a:gd name="connsiteY6" fmla="*/ 7144 h 228600"/>
                  <a:gd name="connsiteX7" fmla="*/ 428816 w 428625"/>
                  <a:gd name="connsiteY7" fmla="*/ 49530 h 228600"/>
                  <a:gd name="connsiteX8" fmla="*/ 428816 w 428625"/>
                  <a:gd name="connsiteY8" fmla="*/ 181642 h 228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28625" h="228600">
                    <a:moveTo>
                      <a:pt x="428816" y="181642"/>
                    </a:moveTo>
                    <a:cubicBezTo>
                      <a:pt x="428816" y="205073"/>
                      <a:pt x="403860" y="224028"/>
                      <a:pt x="373094" y="224028"/>
                    </a:cubicBezTo>
                    <a:lnTo>
                      <a:pt x="62865" y="224028"/>
                    </a:lnTo>
                    <a:cubicBezTo>
                      <a:pt x="32099" y="224028"/>
                      <a:pt x="7144" y="205073"/>
                      <a:pt x="7144" y="181642"/>
                    </a:cubicBezTo>
                    <a:lnTo>
                      <a:pt x="7144" y="49530"/>
                    </a:lnTo>
                    <a:cubicBezTo>
                      <a:pt x="7144" y="26098"/>
                      <a:pt x="32099" y="7144"/>
                      <a:pt x="62865" y="7144"/>
                    </a:cubicBezTo>
                    <a:lnTo>
                      <a:pt x="373094" y="7144"/>
                    </a:lnTo>
                    <a:cubicBezTo>
                      <a:pt x="403860" y="7144"/>
                      <a:pt x="428816" y="26098"/>
                      <a:pt x="428816" y="49530"/>
                    </a:cubicBezTo>
                    <a:lnTo>
                      <a:pt x="428816" y="181642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6" name="자유형: 도형 455">
                <a:extLst>
                  <a:ext uri="{FF2B5EF4-FFF2-40B4-BE49-F238E27FC236}">
                    <a16:creationId xmlns:a16="http://schemas.microsoft.com/office/drawing/2014/main" id="{7F7C5401-D822-437D-9642-94643C1042C6}"/>
                  </a:ext>
                </a:extLst>
              </p:cNvPr>
              <p:cNvSpPr/>
              <p:nvPr/>
            </p:nvSpPr>
            <p:spPr>
              <a:xfrm>
                <a:off x="4509035" y="4275938"/>
                <a:ext cx="333375" cy="200025"/>
              </a:xfrm>
              <a:custGeom>
                <a:avLst/>
                <a:gdLst>
                  <a:gd name="connsiteX0" fmla="*/ 288227 w 333375"/>
                  <a:gd name="connsiteY0" fmla="*/ 7144 h 200025"/>
                  <a:gd name="connsiteX1" fmla="*/ 58960 w 333375"/>
                  <a:gd name="connsiteY1" fmla="*/ 7144 h 200025"/>
                  <a:gd name="connsiteX2" fmla="*/ 7144 w 333375"/>
                  <a:gd name="connsiteY2" fmla="*/ 44005 h 200025"/>
                  <a:gd name="connsiteX3" fmla="*/ 7144 w 333375"/>
                  <a:gd name="connsiteY3" fmla="*/ 158877 h 200025"/>
                  <a:gd name="connsiteX4" fmla="*/ 58960 w 333375"/>
                  <a:gd name="connsiteY4" fmla="*/ 195644 h 200025"/>
                  <a:gd name="connsiteX5" fmla="*/ 328994 w 333375"/>
                  <a:gd name="connsiteY5" fmla="*/ 195644 h 200025"/>
                  <a:gd name="connsiteX6" fmla="*/ 328994 w 333375"/>
                  <a:gd name="connsiteY6" fmla="*/ 194501 h 200025"/>
                  <a:gd name="connsiteX7" fmla="*/ 288322 w 333375"/>
                  <a:gd name="connsiteY7" fmla="*/ 7620 h 200025"/>
                  <a:gd name="connsiteX8" fmla="*/ 288227 w 333375"/>
                  <a:gd name="connsiteY8" fmla="*/ 7620 h 200025"/>
                  <a:gd name="connsiteX9" fmla="*/ 288227 w 333375"/>
                  <a:gd name="connsiteY9" fmla="*/ 7144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33375" h="200025">
                    <a:moveTo>
                      <a:pt x="288227" y="7144"/>
                    </a:moveTo>
                    <a:lnTo>
                      <a:pt x="58960" y="7144"/>
                    </a:lnTo>
                    <a:cubicBezTo>
                      <a:pt x="30290" y="7144"/>
                      <a:pt x="7144" y="23622"/>
                      <a:pt x="7144" y="44005"/>
                    </a:cubicBezTo>
                    <a:lnTo>
                      <a:pt x="7144" y="158877"/>
                    </a:lnTo>
                    <a:cubicBezTo>
                      <a:pt x="7144" y="179165"/>
                      <a:pt x="30385" y="195644"/>
                      <a:pt x="58960" y="195644"/>
                    </a:cubicBezTo>
                    <a:lnTo>
                      <a:pt x="328994" y="195644"/>
                    </a:lnTo>
                    <a:lnTo>
                      <a:pt x="328994" y="194501"/>
                    </a:lnTo>
                    <a:lnTo>
                      <a:pt x="288322" y="7620"/>
                    </a:lnTo>
                    <a:lnTo>
                      <a:pt x="288227" y="7620"/>
                    </a:lnTo>
                    <a:lnTo>
                      <a:pt x="288227" y="7144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7" name="자유형: 도형 456">
                <a:extLst>
                  <a:ext uri="{FF2B5EF4-FFF2-40B4-BE49-F238E27FC236}">
                    <a16:creationId xmlns:a16="http://schemas.microsoft.com/office/drawing/2014/main" id="{142B9FB6-097F-4D3D-B336-2BBE8C0DFF8D}"/>
                  </a:ext>
                </a:extLst>
              </p:cNvPr>
              <p:cNvSpPr/>
              <p:nvPr/>
            </p:nvSpPr>
            <p:spPr>
              <a:xfrm>
                <a:off x="4825074" y="4275938"/>
                <a:ext cx="66675" cy="161925"/>
              </a:xfrm>
              <a:custGeom>
                <a:avLst/>
                <a:gdLst>
                  <a:gd name="connsiteX0" fmla="*/ 7144 w 66675"/>
                  <a:gd name="connsiteY0" fmla="*/ 7144 h 161925"/>
                  <a:gd name="connsiteX1" fmla="*/ 36385 w 66675"/>
                  <a:gd name="connsiteY1" fmla="*/ 157163 h 161925"/>
                  <a:gd name="connsiteX2" fmla="*/ 63055 w 66675"/>
                  <a:gd name="connsiteY2" fmla="*/ 14669 h 161925"/>
                  <a:gd name="connsiteX3" fmla="*/ 31813 w 66675"/>
                  <a:gd name="connsiteY3" fmla="*/ 7239 h 161925"/>
                  <a:gd name="connsiteX4" fmla="*/ 7144 w 66675"/>
                  <a:gd name="connsiteY4" fmla="*/ 7239 h 1619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161925">
                    <a:moveTo>
                      <a:pt x="7144" y="7144"/>
                    </a:moveTo>
                    <a:lnTo>
                      <a:pt x="36385" y="157163"/>
                    </a:lnTo>
                    <a:lnTo>
                      <a:pt x="63055" y="14669"/>
                    </a:lnTo>
                    <a:cubicBezTo>
                      <a:pt x="54388" y="10001"/>
                      <a:pt x="43529" y="7239"/>
                      <a:pt x="31813" y="7239"/>
                    </a:cubicBezTo>
                    <a:lnTo>
                      <a:pt x="7144" y="7239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8" name="자유형: 도형 457">
                <a:extLst>
                  <a:ext uri="{FF2B5EF4-FFF2-40B4-BE49-F238E27FC236}">
                    <a16:creationId xmlns:a16="http://schemas.microsoft.com/office/drawing/2014/main" id="{CAD29525-1AF8-4CCB-BE48-0676043D76E8}"/>
                  </a:ext>
                </a:extLst>
              </p:cNvPr>
              <p:cNvSpPr/>
              <p:nvPr/>
            </p:nvSpPr>
            <p:spPr>
              <a:xfrm>
                <a:off x="4862603" y="4294893"/>
                <a:ext cx="47625" cy="180975"/>
              </a:xfrm>
              <a:custGeom>
                <a:avLst/>
                <a:gdLst>
                  <a:gd name="connsiteX0" fmla="*/ 39815 w 47625"/>
                  <a:gd name="connsiteY0" fmla="*/ 7239 h 180975"/>
                  <a:gd name="connsiteX1" fmla="*/ 7144 w 47625"/>
                  <a:gd name="connsiteY1" fmla="*/ 175450 h 180975"/>
                  <a:gd name="connsiteX2" fmla="*/ 46196 w 47625"/>
                  <a:gd name="connsiteY2" fmla="*/ 139732 h 180975"/>
                  <a:gd name="connsiteX3" fmla="*/ 46196 w 47625"/>
                  <a:gd name="connsiteY3" fmla="*/ 24860 h 180975"/>
                  <a:gd name="connsiteX4" fmla="*/ 39815 w 47625"/>
                  <a:gd name="connsiteY4" fmla="*/ 7144 h 180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180975">
                    <a:moveTo>
                      <a:pt x="39815" y="7239"/>
                    </a:moveTo>
                    <a:lnTo>
                      <a:pt x="7144" y="175450"/>
                    </a:lnTo>
                    <a:cubicBezTo>
                      <a:pt x="29623" y="171355"/>
                      <a:pt x="46196" y="156972"/>
                      <a:pt x="46196" y="139732"/>
                    </a:cubicBezTo>
                    <a:lnTo>
                      <a:pt x="46196" y="24860"/>
                    </a:lnTo>
                    <a:cubicBezTo>
                      <a:pt x="46196" y="18478"/>
                      <a:pt x="43910" y="12382"/>
                      <a:pt x="39815" y="7144"/>
                    </a:cubicBez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9" name="자유형: 도형 458">
                <a:extLst>
                  <a:ext uri="{FF2B5EF4-FFF2-40B4-BE49-F238E27FC236}">
                    <a16:creationId xmlns:a16="http://schemas.microsoft.com/office/drawing/2014/main" id="{15B09765-EA0C-4146-A731-6FFA5F66EC6B}"/>
                  </a:ext>
                </a:extLst>
              </p:cNvPr>
              <p:cNvSpPr/>
              <p:nvPr/>
            </p:nvSpPr>
            <p:spPr>
              <a:xfrm>
                <a:off x="4790117" y="4275938"/>
                <a:ext cx="9525" cy="9525"/>
              </a:xfrm>
              <a:custGeom>
                <a:avLst/>
                <a:gdLst>
                  <a:gd name="connsiteX0" fmla="*/ 7144 w 9525"/>
                  <a:gd name="connsiteY0" fmla="*/ 7144 h 9525"/>
                  <a:gd name="connsiteX1" fmla="*/ 7144 w 9525"/>
                  <a:gd name="connsiteY1" fmla="*/ 7144 h 9525"/>
                  <a:gd name="connsiteX2" fmla="*/ 7144 w 9525"/>
                  <a:gd name="connsiteY2" fmla="*/ 7144 h 9525"/>
                  <a:gd name="connsiteX3" fmla="*/ 7144 w 9525"/>
                  <a:gd name="connsiteY3" fmla="*/ 7144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9525">
                    <a:moveTo>
                      <a:pt x="7144" y="7144"/>
                    </a:moveTo>
                    <a:lnTo>
                      <a:pt x="7144" y="7144"/>
                    </a:lnTo>
                    <a:lnTo>
                      <a:pt x="7144" y="7144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0" name="자유형: 도형 459">
                <a:extLst>
                  <a:ext uri="{FF2B5EF4-FFF2-40B4-BE49-F238E27FC236}">
                    <a16:creationId xmlns:a16="http://schemas.microsoft.com/office/drawing/2014/main" id="{1BD869EF-C20B-4A37-BCC9-95075EC4BD8E}"/>
                  </a:ext>
                </a:extLst>
              </p:cNvPr>
              <p:cNvSpPr/>
              <p:nvPr/>
            </p:nvSpPr>
            <p:spPr>
              <a:xfrm>
                <a:off x="4790117" y="4275938"/>
                <a:ext cx="9525" cy="9525"/>
              </a:xfrm>
              <a:custGeom>
                <a:avLst/>
                <a:gdLst>
                  <a:gd name="connsiteX0" fmla="*/ 7144 w 9525"/>
                  <a:gd name="connsiteY0" fmla="*/ 7525 h 9525"/>
                  <a:gd name="connsiteX1" fmla="*/ 7239 w 9525"/>
                  <a:gd name="connsiteY1" fmla="*/ 7525 h 9525"/>
                  <a:gd name="connsiteX2" fmla="*/ 7144 w 9525"/>
                  <a:gd name="connsiteY2" fmla="*/ 7144 h 9525"/>
                  <a:gd name="connsiteX3" fmla="*/ 7144 w 9525"/>
                  <a:gd name="connsiteY3" fmla="*/ 7525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9525">
                    <a:moveTo>
                      <a:pt x="7144" y="7525"/>
                    </a:moveTo>
                    <a:lnTo>
                      <a:pt x="7239" y="7525"/>
                    </a:lnTo>
                    <a:lnTo>
                      <a:pt x="7144" y="7144"/>
                    </a:lnTo>
                    <a:lnTo>
                      <a:pt x="7144" y="7525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1" name="자유형: 도형 460">
                <a:extLst>
                  <a:ext uri="{FF2B5EF4-FFF2-40B4-BE49-F238E27FC236}">
                    <a16:creationId xmlns:a16="http://schemas.microsoft.com/office/drawing/2014/main" id="{EC12AE4F-7C5E-4908-A120-1034F0043959}"/>
                  </a:ext>
                </a:extLst>
              </p:cNvPr>
              <p:cNvSpPr/>
              <p:nvPr/>
            </p:nvSpPr>
            <p:spPr>
              <a:xfrm>
                <a:off x="4559612" y="4296131"/>
                <a:ext cx="276225" cy="152400"/>
              </a:xfrm>
              <a:custGeom>
                <a:avLst/>
                <a:gdLst>
                  <a:gd name="connsiteX0" fmla="*/ 267081 w 276225"/>
                  <a:gd name="connsiteY0" fmla="*/ 148876 h 152400"/>
                  <a:gd name="connsiteX1" fmla="*/ 235458 w 276225"/>
                  <a:gd name="connsiteY1" fmla="*/ 95821 h 152400"/>
                  <a:gd name="connsiteX2" fmla="*/ 264033 w 276225"/>
                  <a:gd name="connsiteY2" fmla="*/ 52673 h 152400"/>
                  <a:gd name="connsiteX3" fmla="*/ 266605 w 276225"/>
                  <a:gd name="connsiteY3" fmla="*/ 48768 h 152400"/>
                  <a:gd name="connsiteX4" fmla="*/ 226695 w 276225"/>
                  <a:gd name="connsiteY4" fmla="*/ 48768 h 152400"/>
                  <a:gd name="connsiteX5" fmla="*/ 225743 w 276225"/>
                  <a:gd name="connsiteY5" fmla="*/ 50197 h 152400"/>
                  <a:gd name="connsiteX6" fmla="*/ 202978 w 276225"/>
                  <a:gd name="connsiteY6" fmla="*/ 83915 h 152400"/>
                  <a:gd name="connsiteX7" fmla="*/ 202978 w 276225"/>
                  <a:gd name="connsiteY7" fmla="*/ 7144 h 152400"/>
                  <a:gd name="connsiteX8" fmla="*/ 165449 w 276225"/>
                  <a:gd name="connsiteY8" fmla="*/ 7144 h 152400"/>
                  <a:gd name="connsiteX9" fmla="*/ 165449 w 276225"/>
                  <a:gd name="connsiteY9" fmla="*/ 68485 h 152400"/>
                  <a:gd name="connsiteX10" fmla="*/ 132398 w 276225"/>
                  <a:gd name="connsiteY10" fmla="*/ 47339 h 152400"/>
                  <a:gd name="connsiteX11" fmla="*/ 131064 w 276225"/>
                  <a:gd name="connsiteY11" fmla="*/ 47339 h 152400"/>
                  <a:gd name="connsiteX12" fmla="*/ 101060 w 276225"/>
                  <a:gd name="connsiteY12" fmla="*/ 62008 h 152400"/>
                  <a:gd name="connsiteX13" fmla="*/ 70771 w 276225"/>
                  <a:gd name="connsiteY13" fmla="*/ 47339 h 152400"/>
                  <a:gd name="connsiteX14" fmla="*/ 45815 w 276225"/>
                  <a:gd name="connsiteY14" fmla="*/ 55054 h 152400"/>
                  <a:gd name="connsiteX15" fmla="*/ 45815 w 276225"/>
                  <a:gd name="connsiteY15" fmla="*/ 50006 h 152400"/>
                  <a:gd name="connsiteX16" fmla="*/ 45815 w 276225"/>
                  <a:gd name="connsiteY16" fmla="*/ 47339 h 152400"/>
                  <a:gd name="connsiteX17" fmla="*/ 7144 w 276225"/>
                  <a:gd name="connsiteY17" fmla="*/ 47339 h 152400"/>
                  <a:gd name="connsiteX18" fmla="*/ 7144 w 276225"/>
                  <a:gd name="connsiteY18" fmla="*/ 153162 h 152400"/>
                  <a:gd name="connsiteX19" fmla="*/ 10478 w 276225"/>
                  <a:gd name="connsiteY19" fmla="*/ 153162 h 152400"/>
                  <a:gd name="connsiteX20" fmla="*/ 41339 w 276225"/>
                  <a:gd name="connsiteY20" fmla="*/ 152876 h 152400"/>
                  <a:gd name="connsiteX21" fmla="*/ 44672 w 276225"/>
                  <a:gd name="connsiteY21" fmla="*/ 152876 h 152400"/>
                  <a:gd name="connsiteX22" fmla="*/ 44672 w 276225"/>
                  <a:gd name="connsiteY22" fmla="*/ 95536 h 152400"/>
                  <a:gd name="connsiteX23" fmla="*/ 44672 w 276225"/>
                  <a:gd name="connsiteY23" fmla="*/ 95536 h 152400"/>
                  <a:gd name="connsiteX24" fmla="*/ 44672 w 276225"/>
                  <a:gd name="connsiteY24" fmla="*/ 95250 h 152400"/>
                  <a:gd name="connsiteX25" fmla="*/ 49340 w 276225"/>
                  <a:gd name="connsiteY25" fmla="*/ 77629 h 152400"/>
                  <a:gd name="connsiteX26" fmla="*/ 56674 w 276225"/>
                  <a:gd name="connsiteY26" fmla="*/ 75152 h 152400"/>
                  <a:gd name="connsiteX27" fmla="*/ 56960 w 276225"/>
                  <a:gd name="connsiteY27" fmla="*/ 75152 h 152400"/>
                  <a:gd name="connsiteX28" fmla="*/ 57626 w 276225"/>
                  <a:gd name="connsiteY28" fmla="*/ 75152 h 152400"/>
                  <a:gd name="connsiteX29" fmla="*/ 68199 w 276225"/>
                  <a:gd name="connsiteY29" fmla="*/ 83629 h 152400"/>
                  <a:gd name="connsiteX30" fmla="*/ 68199 w 276225"/>
                  <a:gd name="connsiteY30" fmla="*/ 153162 h 152400"/>
                  <a:gd name="connsiteX31" fmla="*/ 106109 w 276225"/>
                  <a:gd name="connsiteY31" fmla="*/ 153162 h 152400"/>
                  <a:gd name="connsiteX32" fmla="*/ 106109 w 276225"/>
                  <a:gd name="connsiteY32" fmla="*/ 89249 h 152400"/>
                  <a:gd name="connsiteX33" fmla="*/ 106109 w 276225"/>
                  <a:gd name="connsiteY33" fmla="*/ 89249 h 152400"/>
                  <a:gd name="connsiteX34" fmla="*/ 109823 w 276225"/>
                  <a:gd name="connsiteY34" fmla="*/ 78105 h 152400"/>
                  <a:gd name="connsiteX35" fmla="*/ 119539 w 276225"/>
                  <a:gd name="connsiteY35" fmla="*/ 75152 h 152400"/>
                  <a:gd name="connsiteX36" fmla="*/ 129254 w 276225"/>
                  <a:gd name="connsiteY36" fmla="*/ 83534 h 152400"/>
                  <a:gd name="connsiteX37" fmla="*/ 129254 w 276225"/>
                  <a:gd name="connsiteY37" fmla="*/ 153258 h 152400"/>
                  <a:gd name="connsiteX38" fmla="*/ 167354 w 276225"/>
                  <a:gd name="connsiteY38" fmla="*/ 153258 h 152400"/>
                  <a:gd name="connsiteX39" fmla="*/ 167354 w 276225"/>
                  <a:gd name="connsiteY39" fmla="*/ 152781 h 152400"/>
                  <a:gd name="connsiteX40" fmla="*/ 202883 w 276225"/>
                  <a:gd name="connsiteY40" fmla="*/ 152781 h 152400"/>
                  <a:gd name="connsiteX41" fmla="*/ 202883 w 276225"/>
                  <a:gd name="connsiteY41" fmla="*/ 108585 h 152400"/>
                  <a:gd name="connsiteX42" fmla="*/ 225552 w 276225"/>
                  <a:gd name="connsiteY42" fmla="*/ 151162 h 152400"/>
                  <a:gd name="connsiteX43" fmla="*/ 226409 w 276225"/>
                  <a:gd name="connsiteY43" fmla="*/ 152781 h 152400"/>
                  <a:gd name="connsiteX44" fmla="*/ 269272 w 276225"/>
                  <a:gd name="connsiteY44" fmla="*/ 152781 h 152400"/>
                  <a:gd name="connsiteX45" fmla="*/ 266986 w 276225"/>
                  <a:gd name="connsiteY45" fmla="*/ 148971 h 152400"/>
                  <a:gd name="connsiteX46" fmla="*/ 132302 w 276225"/>
                  <a:gd name="connsiteY46" fmla="*/ 50006 h 152400"/>
                  <a:gd name="connsiteX47" fmla="*/ 130397 w 276225"/>
                  <a:gd name="connsiteY47" fmla="*/ 50006 h 152400"/>
                  <a:gd name="connsiteX48" fmla="*/ 131064 w 276225"/>
                  <a:gd name="connsiteY48" fmla="*/ 50006 h 152400"/>
                  <a:gd name="connsiteX49" fmla="*/ 132302 w 276225"/>
                  <a:gd name="connsiteY49" fmla="*/ 50006 h 152400"/>
                  <a:gd name="connsiteX50" fmla="*/ 132588 w 276225"/>
                  <a:gd name="connsiteY50" fmla="*/ 81439 h 152400"/>
                  <a:gd name="connsiteX51" fmla="*/ 132493 w 276225"/>
                  <a:gd name="connsiteY51" fmla="*/ 80867 h 152400"/>
                  <a:gd name="connsiteX52" fmla="*/ 132588 w 276225"/>
                  <a:gd name="connsiteY52" fmla="*/ 81439 h 152400"/>
                  <a:gd name="connsiteX53" fmla="*/ 128111 w 276225"/>
                  <a:gd name="connsiteY53" fmla="*/ 50102 h 152400"/>
                  <a:gd name="connsiteX54" fmla="*/ 129254 w 276225"/>
                  <a:gd name="connsiteY54" fmla="*/ 50102 h 152400"/>
                  <a:gd name="connsiteX55" fmla="*/ 128111 w 276225"/>
                  <a:gd name="connsiteY55" fmla="*/ 50102 h 152400"/>
                  <a:gd name="connsiteX56" fmla="*/ 128683 w 276225"/>
                  <a:gd name="connsiteY56" fmla="*/ 75057 h 152400"/>
                  <a:gd name="connsiteX57" fmla="*/ 128111 w 276225"/>
                  <a:gd name="connsiteY57" fmla="*/ 74676 h 152400"/>
                  <a:gd name="connsiteX58" fmla="*/ 128683 w 276225"/>
                  <a:gd name="connsiteY58" fmla="*/ 75057 h 152400"/>
                  <a:gd name="connsiteX59" fmla="*/ 127540 w 276225"/>
                  <a:gd name="connsiteY59" fmla="*/ 74295 h 152400"/>
                  <a:gd name="connsiteX60" fmla="*/ 126968 w 276225"/>
                  <a:gd name="connsiteY60" fmla="*/ 74009 h 152400"/>
                  <a:gd name="connsiteX61" fmla="*/ 127540 w 276225"/>
                  <a:gd name="connsiteY61" fmla="*/ 74295 h 152400"/>
                  <a:gd name="connsiteX62" fmla="*/ 126302 w 276225"/>
                  <a:gd name="connsiteY62" fmla="*/ 73724 h 152400"/>
                  <a:gd name="connsiteX63" fmla="*/ 125730 w 276225"/>
                  <a:gd name="connsiteY63" fmla="*/ 73533 h 152400"/>
                  <a:gd name="connsiteX64" fmla="*/ 126302 w 276225"/>
                  <a:gd name="connsiteY64" fmla="*/ 73724 h 152400"/>
                  <a:gd name="connsiteX65" fmla="*/ 125063 w 276225"/>
                  <a:gd name="connsiteY65" fmla="*/ 73247 h 152400"/>
                  <a:gd name="connsiteX66" fmla="*/ 124492 w 276225"/>
                  <a:gd name="connsiteY66" fmla="*/ 73057 h 152400"/>
                  <a:gd name="connsiteX67" fmla="*/ 125063 w 276225"/>
                  <a:gd name="connsiteY67" fmla="*/ 73247 h 152400"/>
                  <a:gd name="connsiteX68" fmla="*/ 123920 w 276225"/>
                  <a:gd name="connsiteY68" fmla="*/ 72866 h 152400"/>
                  <a:gd name="connsiteX69" fmla="*/ 123349 w 276225"/>
                  <a:gd name="connsiteY69" fmla="*/ 72771 h 152400"/>
                  <a:gd name="connsiteX70" fmla="*/ 123920 w 276225"/>
                  <a:gd name="connsiteY70" fmla="*/ 72866 h 152400"/>
                  <a:gd name="connsiteX71" fmla="*/ 122777 w 276225"/>
                  <a:gd name="connsiteY71" fmla="*/ 72581 h 152400"/>
                  <a:gd name="connsiteX72" fmla="*/ 122301 w 276225"/>
                  <a:gd name="connsiteY72" fmla="*/ 72581 h 152400"/>
                  <a:gd name="connsiteX73" fmla="*/ 122777 w 276225"/>
                  <a:gd name="connsiteY73" fmla="*/ 72581 h 152400"/>
                  <a:gd name="connsiteX74" fmla="*/ 121825 w 276225"/>
                  <a:gd name="connsiteY74" fmla="*/ 72390 h 152400"/>
                  <a:gd name="connsiteX75" fmla="*/ 121349 w 276225"/>
                  <a:gd name="connsiteY75" fmla="*/ 72390 h 152400"/>
                  <a:gd name="connsiteX76" fmla="*/ 121825 w 276225"/>
                  <a:gd name="connsiteY76" fmla="*/ 72390 h 152400"/>
                  <a:gd name="connsiteX77" fmla="*/ 120968 w 276225"/>
                  <a:gd name="connsiteY77" fmla="*/ 72295 h 152400"/>
                  <a:gd name="connsiteX78" fmla="*/ 120587 w 276225"/>
                  <a:gd name="connsiteY78" fmla="*/ 72295 h 152400"/>
                  <a:gd name="connsiteX79" fmla="*/ 120968 w 276225"/>
                  <a:gd name="connsiteY79" fmla="*/ 72295 h 152400"/>
                  <a:gd name="connsiteX80" fmla="*/ 120301 w 276225"/>
                  <a:gd name="connsiteY80" fmla="*/ 72295 h 152400"/>
                  <a:gd name="connsiteX81" fmla="*/ 120015 w 276225"/>
                  <a:gd name="connsiteY81" fmla="*/ 72295 h 152400"/>
                  <a:gd name="connsiteX82" fmla="*/ 120301 w 276225"/>
                  <a:gd name="connsiteY82" fmla="*/ 72295 h 152400"/>
                  <a:gd name="connsiteX83" fmla="*/ 119825 w 276225"/>
                  <a:gd name="connsiteY83" fmla="*/ 72295 h 152400"/>
                  <a:gd name="connsiteX84" fmla="*/ 119634 w 276225"/>
                  <a:gd name="connsiteY84" fmla="*/ 72295 h 152400"/>
                  <a:gd name="connsiteX85" fmla="*/ 119825 w 276225"/>
                  <a:gd name="connsiteY85" fmla="*/ 72295 h 152400"/>
                  <a:gd name="connsiteX86" fmla="*/ 119825 w 276225"/>
                  <a:gd name="connsiteY86" fmla="*/ 51245 h 152400"/>
                  <a:gd name="connsiteX87" fmla="*/ 120777 w 276225"/>
                  <a:gd name="connsiteY87" fmla="*/ 50959 h 152400"/>
                  <a:gd name="connsiteX88" fmla="*/ 119825 w 276225"/>
                  <a:gd name="connsiteY88" fmla="*/ 51245 h 152400"/>
                  <a:gd name="connsiteX89" fmla="*/ 121634 w 276225"/>
                  <a:gd name="connsiteY89" fmla="*/ 50768 h 152400"/>
                  <a:gd name="connsiteX90" fmla="*/ 122587 w 276225"/>
                  <a:gd name="connsiteY90" fmla="*/ 50578 h 152400"/>
                  <a:gd name="connsiteX91" fmla="*/ 121634 w 276225"/>
                  <a:gd name="connsiteY91" fmla="*/ 50768 h 152400"/>
                  <a:gd name="connsiteX92" fmla="*/ 123635 w 276225"/>
                  <a:gd name="connsiteY92" fmla="*/ 50387 h 152400"/>
                  <a:gd name="connsiteX93" fmla="*/ 124682 w 276225"/>
                  <a:gd name="connsiteY93" fmla="*/ 50197 h 152400"/>
                  <a:gd name="connsiteX94" fmla="*/ 123635 w 276225"/>
                  <a:gd name="connsiteY94" fmla="*/ 50387 h 152400"/>
                  <a:gd name="connsiteX95" fmla="*/ 125730 w 276225"/>
                  <a:gd name="connsiteY95" fmla="*/ 50102 h 152400"/>
                  <a:gd name="connsiteX96" fmla="*/ 126873 w 276225"/>
                  <a:gd name="connsiteY96" fmla="*/ 50006 h 152400"/>
                  <a:gd name="connsiteX97" fmla="*/ 125730 w 276225"/>
                  <a:gd name="connsiteY97" fmla="*/ 50102 h 152400"/>
                  <a:gd name="connsiteX98" fmla="*/ 118872 w 276225"/>
                  <a:gd name="connsiteY98" fmla="*/ 51435 h 152400"/>
                  <a:gd name="connsiteX99" fmla="*/ 118015 w 276225"/>
                  <a:gd name="connsiteY99" fmla="*/ 51721 h 152400"/>
                  <a:gd name="connsiteX100" fmla="*/ 118872 w 276225"/>
                  <a:gd name="connsiteY100" fmla="*/ 51435 h 152400"/>
                  <a:gd name="connsiteX101" fmla="*/ 117158 w 276225"/>
                  <a:gd name="connsiteY101" fmla="*/ 52007 h 152400"/>
                  <a:gd name="connsiteX102" fmla="*/ 116396 w 276225"/>
                  <a:gd name="connsiteY102" fmla="*/ 52292 h 152400"/>
                  <a:gd name="connsiteX103" fmla="*/ 117158 w 276225"/>
                  <a:gd name="connsiteY103" fmla="*/ 52007 h 152400"/>
                  <a:gd name="connsiteX104" fmla="*/ 115538 w 276225"/>
                  <a:gd name="connsiteY104" fmla="*/ 52673 h 152400"/>
                  <a:gd name="connsiteX105" fmla="*/ 114776 w 276225"/>
                  <a:gd name="connsiteY105" fmla="*/ 53054 h 152400"/>
                  <a:gd name="connsiteX106" fmla="*/ 115538 w 276225"/>
                  <a:gd name="connsiteY106" fmla="*/ 52673 h 152400"/>
                  <a:gd name="connsiteX107" fmla="*/ 114110 w 276225"/>
                  <a:gd name="connsiteY107" fmla="*/ 53340 h 152400"/>
                  <a:gd name="connsiteX108" fmla="*/ 113443 w 276225"/>
                  <a:gd name="connsiteY108" fmla="*/ 53721 h 152400"/>
                  <a:gd name="connsiteX109" fmla="*/ 114110 w 276225"/>
                  <a:gd name="connsiteY109" fmla="*/ 53340 h 152400"/>
                  <a:gd name="connsiteX110" fmla="*/ 112776 w 276225"/>
                  <a:gd name="connsiteY110" fmla="*/ 54102 h 152400"/>
                  <a:gd name="connsiteX111" fmla="*/ 112109 w 276225"/>
                  <a:gd name="connsiteY111" fmla="*/ 54483 h 152400"/>
                  <a:gd name="connsiteX112" fmla="*/ 112776 w 276225"/>
                  <a:gd name="connsiteY112" fmla="*/ 54102 h 152400"/>
                  <a:gd name="connsiteX113" fmla="*/ 111538 w 276225"/>
                  <a:gd name="connsiteY113" fmla="*/ 54864 h 152400"/>
                  <a:gd name="connsiteX114" fmla="*/ 110966 w 276225"/>
                  <a:gd name="connsiteY114" fmla="*/ 55245 h 152400"/>
                  <a:gd name="connsiteX115" fmla="*/ 111538 w 276225"/>
                  <a:gd name="connsiteY115" fmla="*/ 54864 h 152400"/>
                  <a:gd name="connsiteX116" fmla="*/ 110395 w 276225"/>
                  <a:gd name="connsiteY116" fmla="*/ 55626 h 152400"/>
                  <a:gd name="connsiteX117" fmla="*/ 109823 w 276225"/>
                  <a:gd name="connsiteY117" fmla="*/ 56007 h 152400"/>
                  <a:gd name="connsiteX118" fmla="*/ 110395 w 276225"/>
                  <a:gd name="connsiteY118" fmla="*/ 55626 h 152400"/>
                  <a:gd name="connsiteX119" fmla="*/ 109347 w 276225"/>
                  <a:gd name="connsiteY119" fmla="*/ 56483 h 152400"/>
                  <a:gd name="connsiteX120" fmla="*/ 108871 w 276225"/>
                  <a:gd name="connsiteY120" fmla="*/ 56864 h 152400"/>
                  <a:gd name="connsiteX121" fmla="*/ 109347 w 276225"/>
                  <a:gd name="connsiteY121" fmla="*/ 56483 h 152400"/>
                  <a:gd name="connsiteX122" fmla="*/ 108395 w 276225"/>
                  <a:gd name="connsiteY122" fmla="*/ 57341 h 152400"/>
                  <a:gd name="connsiteX123" fmla="*/ 107918 w 276225"/>
                  <a:gd name="connsiteY123" fmla="*/ 57721 h 152400"/>
                  <a:gd name="connsiteX124" fmla="*/ 108395 w 276225"/>
                  <a:gd name="connsiteY124" fmla="*/ 57341 h 152400"/>
                  <a:gd name="connsiteX125" fmla="*/ 107537 w 276225"/>
                  <a:gd name="connsiteY125" fmla="*/ 58198 h 152400"/>
                  <a:gd name="connsiteX126" fmla="*/ 107156 w 276225"/>
                  <a:gd name="connsiteY126" fmla="*/ 58674 h 152400"/>
                  <a:gd name="connsiteX127" fmla="*/ 107537 w 276225"/>
                  <a:gd name="connsiteY127" fmla="*/ 58198 h 152400"/>
                  <a:gd name="connsiteX128" fmla="*/ 106775 w 276225"/>
                  <a:gd name="connsiteY128" fmla="*/ 59055 h 152400"/>
                  <a:gd name="connsiteX129" fmla="*/ 106394 w 276225"/>
                  <a:gd name="connsiteY129" fmla="*/ 59531 h 152400"/>
                  <a:gd name="connsiteX130" fmla="*/ 106775 w 276225"/>
                  <a:gd name="connsiteY130" fmla="*/ 59055 h 152400"/>
                  <a:gd name="connsiteX131" fmla="*/ 106013 w 276225"/>
                  <a:gd name="connsiteY131" fmla="*/ 59912 h 152400"/>
                  <a:gd name="connsiteX132" fmla="*/ 105632 w 276225"/>
                  <a:gd name="connsiteY132" fmla="*/ 60389 h 152400"/>
                  <a:gd name="connsiteX133" fmla="*/ 106013 w 276225"/>
                  <a:gd name="connsiteY133" fmla="*/ 59912 h 152400"/>
                  <a:gd name="connsiteX134" fmla="*/ 105347 w 276225"/>
                  <a:gd name="connsiteY134" fmla="*/ 60770 h 152400"/>
                  <a:gd name="connsiteX135" fmla="*/ 105061 w 276225"/>
                  <a:gd name="connsiteY135" fmla="*/ 61246 h 152400"/>
                  <a:gd name="connsiteX136" fmla="*/ 105347 w 276225"/>
                  <a:gd name="connsiteY136" fmla="*/ 60770 h 152400"/>
                  <a:gd name="connsiteX137" fmla="*/ 104775 w 276225"/>
                  <a:gd name="connsiteY137" fmla="*/ 61627 h 152400"/>
                  <a:gd name="connsiteX138" fmla="*/ 104489 w 276225"/>
                  <a:gd name="connsiteY138" fmla="*/ 62008 h 152400"/>
                  <a:gd name="connsiteX139" fmla="*/ 104775 w 276225"/>
                  <a:gd name="connsiteY139" fmla="*/ 61627 h 152400"/>
                  <a:gd name="connsiteX140" fmla="*/ 104299 w 276225"/>
                  <a:gd name="connsiteY140" fmla="*/ 62484 h 152400"/>
                  <a:gd name="connsiteX141" fmla="*/ 104108 w 276225"/>
                  <a:gd name="connsiteY141" fmla="*/ 62865 h 152400"/>
                  <a:gd name="connsiteX142" fmla="*/ 104299 w 276225"/>
                  <a:gd name="connsiteY142" fmla="*/ 62484 h 152400"/>
                  <a:gd name="connsiteX143" fmla="*/ 103823 w 276225"/>
                  <a:gd name="connsiteY143" fmla="*/ 63246 h 152400"/>
                  <a:gd name="connsiteX144" fmla="*/ 103632 w 276225"/>
                  <a:gd name="connsiteY144" fmla="*/ 63627 h 152400"/>
                  <a:gd name="connsiteX145" fmla="*/ 103823 w 276225"/>
                  <a:gd name="connsiteY145" fmla="*/ 63246 h 152400"/>
                  <a:gd name="connsiteX146" fmla="*/ 103442 w 276225"/>
                  <a:gd name="connsiteY146" fmla="*/ 64008 h 152400"/>
                  <a:gd name="connsiteX147" fmla="*/ 103251 w 276225"/>
                  <a:gd name="connsiteY147" fmla="*/ 64389 h 152400"/>
                  <a:gd name="connsiteX148" fmla="*/ 103442 w 276225"/>
                  <a:gd name="connsiteY148" fmla="*/ 64008 h 152400"/>
                  <a:gd name="connsiteX149" fmla="*/ 103061 w 276225"/>
                  <a:gd name="connsiteY149" fmla="*/ 64770 h 152400"/>
                  <a:gd name="connsiteX150" fmla="*/ 102870 w 276225"/>
                  <a:gd name="connsiteY150" fmla="*/ 65151 h 152400"/>
                  <a:gd name="connsiteX151" fmla="*/ 103061 w 276225"/>
                  <a:gd name="connsiteY151" fmla="*/ 64770 h 152400"/>
                  <a:gd name="connsiteX152" fmla="*/ 102775 w 276225"/>
                  <a:gd name="connsiteY152" fmla="*/ 65437 h 152400"/>
                  <a:gd name="connsiteX153" fmla="*/ 102680 w 276225"/>
                  <a:gd name="connsiteY153" fmla="*/ 65818 h 152400"/>
                  <a:gd name="connsiteX154" fmla="*/ 102775 w 276225"/>
                  <a:gd name="connsiteY154" fmla="*/ 65437 h 152400"/>
                  <a:gd name="connsiteX155" fmla="*/ 102489 w 276225"/>
                  <a:gd name="connsiteY155" fmla="*/ 66104 h 152400"/>
                  <a:gd name="connsiteX156" fmla="*/ 102394 w 276225"/>
                  <a:gd name="connsiteY156" fmla="*/ 66389 h 152400"/>
                  <a:gd name="connsiteX157" fmla="*/ 102489 w 276225"/>
                  <a:gd name="connsiteY157" fmla="*/ 66104 h 152400"/>
                  <a:gd name="connsiteX158" fmla="*/ 102299 w 276225"/>
                  <a:gd name="connsiteY158" fmla="*/ 66675 h 152400"/>
                  <a:gd name="connsiteX159" fmla="*/ 102299 w 276225"/>
                  <a:gd name="connsiteY159" fmla="*/ 66961 h 152400"/>
                  <a:gd name="connsiteX160" fmla="*/ 102299 w 276225"/>
                  <a:gd name="connsiteY160" fmla="*/ 66675 h 152400"/>
                  <a:gd name="connsiteX161" fmla="*/ 102108 w 276225"/>
                  <a:gd name="connsiteY161" fmla="*/ 67151 h 152400"/>
                  <a:gd name="connsiteX162" fmla="*/ 102108 w 276225"/>
                  <a:gd name="connsiteY162" fmla="*/ 67342 h 152400"/>
                  <a:gd name="connsiteX163" fmla="*/ 102108 w 276225"/>
                  <a:gd name="connsiteY163" fmla="*/ 67151 h 152400"/>
                  <a:gd name="connsiteX164" fmla="*/ 102013 w 276225"/>
                  <a:gd name="connsiteY164" fmla="*/ 67533 h 152400"/>
                  <a:gd name="connsiteX165" fmla="*/ 102013 w 276225"/>
                  <a:gd name="connsiteY165" fmla="*/ 67723 h 152400"/>
                  <a:gd name="connsiteX166" fmla="*/ 102013 w 276225"/>
                  <a:gd name="connsiteY166" fmla="*/ 67533 h 152400"/>
                  <a:gd name="connsiteX167" fmla="*/ 102013 w 276225"/>
                  <a:gd name="connsiteY167" fmla="*/ 67913 h 152400"/>
                  <a:gd name="connsiteX168" fmla="*/ 102013 w 276225"/>
                  <a:gd name="connsiteY168" fmla="*/ 68104 h 152400"/>
                  <a:gd name="connsiteX169" fmla="*/ 102013 w 276225"/>
                  <a:gd name="connsiteY169" fmla="*/ 67913 h 152400"/>
                  <a:gd name="connsiteX170" fmla="*/ 102013 w 276225"/>
                  <a:gd name="connsiteY170" fmla="*/ 68199 h 152400"/>
                  <a:gd name="connsiteX171" fmla="*/ 102013 w 276225"/>
                  <a:gd name="connsiteY171" fmla="*/ 68199 h 152400"/>
                  <a:gd name="connsiteX172" fmla="*/ 102013 w 276225"/>
                  <a:gd name="connsiteY172" fmla="*/ 68199 h 152400"/>
                  <a:gd name="connsiteX173" fmla="*/ 70676 w 276225"/>
                  <a:gd name="connsiteY173" fmla="*/ 49911 h 152400"/>
                  <a:gd name="connsiteX174" fmla="*/ 68199 w 276225"/>
                  <a:gd name="connsiteY174" fmla="*/ 49911 h 152400"/>
                  <a:gd name="connsiteX175" fmla="*/ 70676 w 276225"/>
                  <a:gd name="connsiteY175" fmla="*/ 49911 h 152400"/>
                  <a:gd name="connsiteX176" fmla="*/ 70676 w 276225"/>
                  <a:gd name="connsiteY176" fmla="*/ 49911 h 152400"/>
                  <a:gd name="connsiteX177" fmla="*/ 71342 w 276225"/>
                  <a:gd name="connsiteY177" fmla="*/ 81534 h 152400"/>
                  <a:gd name="connsiteX178" fmla="*/ 71247 w 276225"/>
                  <a:gd name="connsiteY178" fmla="*/ 80963 h 152400"/>
                  <a:gd name="connsiteX179" fmla="*/ 71342 w 276225"/>
                  <a:gd name="connsiteY179" fmla="*/ 81534 h 152400"/>
                  <a:gd name="connsiteX180" fmla="*/ 70961 w 276225"/>
                  <a:gd name="connsiteY180" fmla="*/ 79820 h 152400"/>
                  <a:gd name="connsiteX181" fmla="*/ 70771 w 276225"/>
                  <a:gd name="connsiteY181" fmla="*/ 79248 h 152400"/>
                  <a:gd name="connsiteX182" fmla="*/ 70961 w 276225"/>
                  <a:gd name="connsiteY182" fmla="*/ 79820 h 152400"/>
                  <a:gd name="connsiteX183" fmla="*/ 56864 w 276225"/>
                  <a:gd name="connsiteY183" fmla="*/ 51816 h 152400"/>
                  <a:gd name="connsiteX184" fmla="*/ 59436 w 276225"/>
                  <a:gd name="connsiteY184" fmla="*/ 51054 h 152400"/>
                  <a:gd name="connsiteX185" fmla="*/ 56864 w 276225"/>
                  <a:gd name="connsiteY185" fmla="*/ 51816 h 152400"/>
                  <a:gd name="connsiteX186" fmla="*/ 57341 w 276225"/>
                  <a:gd name="connsiteY186" fmla="*/ 72390 h 152400"/>
                  <a:gd name="connsiteX187" fmla="*/ 57341 w 276225"/>
                  <a:gd name="connsiteY187" fmla="*/ 72390 h 152400"/>
                  <a:gd name="connsiteX188" fmla="*/ 57341 w 276225"/>
                  <a:gd name="connsiteY188" fmla="*/ 72390 h 152400"/>
                  <a:gd name="connsiteX189" fmla="*/ 56483 w 276225"/>
                  <a:gd name="connsiteY189" fmla="*/ 51911 h 152400"/>
                  <a:gd name="connsiteX190" fmla="*/ 44387 w 276225"/>
                  <a:gd name="connsiteY190" fmla="*/ 62675 h 152400"/>
                  <a:gd name="connsiteX191" fmla="*/ 56483 w 276225"/>
                  <a:gd name="connsiteY191" fmla="*/ 51911 h 152400"/>
                  <a:gd name="connsiteX192" fmla="*/ 66485 w 276225"/>
                  <a:gd name="connsiteY192" fmla="*/ 50006 h 152400"/>
                  <a:gd name="connsiteX193" fmla="*/ 63913 w 276225"/>
                  <a:gd name="connsiteY193" fmla="*/ 50292 h 152400"/>
                  <a:gd name="connsiteX194" fmla="*/ 66485 w 276225"/>
                  <a:gd name="connsiteY194" fmla="*/ 50006 h 152400"/>
                  <a:gd name="connsiteX195" fmla="*/ 62675 w 276225"/>
                  <a:gd name="connsiteY195" fmla="*/ 50387 h 152400"/>
                  <a:gd name="connsiteX196" fmla="*/ 59912 w 276225"/>
                  <a:gd name="connsiteY196" fmla="*/ 50959 h 152400"/>
                  <a:gd name="connsiteX197" fmla="*/ 62675 w 276225"/>
                  <a:gd name="connsiteY197" fmla="*/ 50387 h 152400"/>
                  <a:gd name="connsiteX198" fmla="*/ 56769 w 276225"/>
                  <a:gd name="connsiteY198" fmla="*/ 72295 h 152400"/>
                  <a:gd name="connsiteX199" fmla="*/ 56769 w 276225"/>
                  <a:gd name="connsiteY199" fmla="*/ 72295 h 152400"/>
                  <a:gd name="connsiteX200" fmla="*/ 56769 w 276225"/>
                  <a:gd name="connsiteY200" fmla="*/ 72295 h 152400"/>
                  <a:gd name="connsiteX201" fmla="*/ 65151 w 276225"/>
                  <a:gd name="connsiteY201" fmla="*/ 73724 h 152400"/>
                  <a:gd name="connsiteX202" fmla="*/ 65627 w 276225"/>
                  <a:gd name="connsiteY202" fmla="*/ 73914 h 152400"/>
                  <a:gd name="connsiteX203" fmla="*/ 65151 w 276225"/>
                  <a:gd name="connsiteY203" fmla="*/ 73724 h 152400"/>
                  <a:gd name="connsiteX204" fmla="*/ 57817 w 276225"/>
                  <a:gd name="connsiteY204" fmla="*/ 72295 h 152400"/>
                  <a:gd name="connsiteX205" fmla="*/ 58103 w 276225"/>
                  <a:gd name="connsiteY205" fmla="*/ 72295 h 152400"/>
                  <a:gd name="connsiteX206" fmla="*/ 57817 w 276225"/>
                  <a:gd name="connsiteY206" fmla="*/ 72295 h 152400"/>
                  <a:gd name="connsiteX207" fmla="*/ 58674 w 276225"/>
                  <a:gd name="connsiteY207" fmla="*/ 72295 h 152400"/>
                  <a:gd name="connsiteX208" fmla="*/ 58960 w 276225"/>
                  <a:gd name="connsiteY208" fmla="*/ 72295 h 152400"/>
                  <a:gd name="connsiteX209" fmla="*/ 58674 w 276225"/>
                  <a:gd name="connsiteY209" fmla="*/ 72295 h 152400"/>
                  <a:gd name="connsiteX210" fmla="*/ 59912 w 276225"/>
                  <a:gd name="connsiteY210" fmla="*/ 72295 h 152400"/>
                  <a:gd name="connsiteX211" fmla="*/ 60008 w 276225"/>
                  <a:gd name="connsiteY211" fmla="*/ 72295 h 152400"/>
                  <a:gd name="connsiteX212" fmla="*/ 59912 w 276225"/>
                  <a:gd name="connsiteY212" fmla="*/ 72295 h 152400"/>
                  <a:gd name="connsiteX213" fmla="*/ 61246 w 276225"/>
                  <a:gd name="connsiteY213" fmla="*/ 72485 h 152400"/>
                  <a:gd name="connsiteX214" fmla="*/ 61627 w 276225"/>
                  <a:gd name="connsiteY214" fmla="*/ 72485 h 152400"/>
                  <a:gd name="connsiteX215" fmla="*/ 61246 w 276225"/>
                  <a:gd name="connsiteY215" fmla="*/ 72485 h 152400"/>
                  <a:gd name="connsiteX216" fmla="*/ 62484 w 276225"/>
                  <a:gd name="connsiteY216" fmla="*/ 72771 h 152400"/>
                  <a:gd name="connsiteX217" fmla="*/ 62960 w 276225"/>
                  <a:gd name="connsiteY217" fmla="*/ 72866 h 152400"/>
                  <a:gd name="connsiteX218" fmla="*/ 62484 w 276225"/>
                  <a:gd name="connsiteY218" fmla="*/ 72771 h 152400"/>
                  <a:gd name="connsiteX219" fmla="*/ 63818 w 276225"/>
                  <a:gd name="connsiteY219" fmla="*/ 73152 h 152400"/>
                  <a:gd name="connsiteX220" fmla="*/ 64294 w 276225"/>
                  <a:gd name="connsiteY220" fmla="*/ 73343 h 152400"/>
                  <a:gd name="connsiteX221" fmla="*/ 63818 w 276225"/>
                  <a:gd name="connsiteY221" fmla="*/ 73152 h 152400"/>
                  <a:gd name="connsiteX222" fmla="*/ 66866 w 276225"/>
                  <a:gd name="connsiteY222" fmla="*/ 74486 h 152400"/>
                  <a:gd name="connsiteX223" fmla="*/ 66485 w 276225"/>
                  <a:gd name="connsiteY223" fmla="*/ 74295 h 152400"/>
                  <a:gd name="connsiteX224" fmla="*/ 66866 w 276225"/>
                  <a:gd name="connsiteY224" fmla="*/ 74486 h 152400"/>
                  <a:gd name="connsiteX225" fmla="*/ 68009 w 276225"/>
                  <a:gd name="connsiteY225" fmla="*/ 75343 h 152400"/>
                  <a:gd name="connsiteX226" fmla="*/ 68199 w 276225"/>
                  <a:gd name="connsiteY226" fmla="*/ 75533 h 152400"/>
                  <a:gd name="connsiteX227" fmla="*/ 68009 w 276225"/>
                  <a:gd name="connsiteY227" fmla="*/ 75343 h 152400"/>
                  <a:gd name="connsiteX228" fmla="*/ 70295 w 276225"/>
                  <a:gd name="connsiteY228" fmla="*/ 78105 h 152400"/>
                  <a:gd name="connsiteX229" fmla="*/ 70009 w 276225"/>
                  <a:gd name="connsiteY229" fmla="*/ 77629 h 152400"/>
                  <a:gd name="connsiteX230" fmla="*/ 70295 w 276225"/>
                  <a:gd name="connsiteY230" fmla="*/ 78105 h 152400"/>
                  <a:gd name="connsiteX231" fmla="*/ 69437 w 276225"/>
                  <a:gd name="connsiteY231" fmla="*/ 76771 h 152400"/>
                  <a:gd name="connsiteX232" fmla="*/ 69152 w 276225"/>
                  <a:gd name="connsiteY232" fmla="*/ 76391 h 152400"/>
                  <a:gd name="connsiteX233" fmla="*/ 69437 w 276225"/>
                  <a:gd name="connsiteY233" fmla="*/ 76771 h 152400"/>
                  <a:gd name="connsiteX234" fmla="*/ 129159 w 276225"/>
                  <a:gd name="connsiteY234" fmla="*/ 75343 h 152400"/>
                  <a:gd name="connsiteX235" fmla="*/ 129635 w 276225"/>
                  <a:gd name="connsiteY235" fmla="*/ 75724 h 152400"/>
                  <a:gd name="connsiteX236" fmla="*/ 129159 w 276225"/>
                  <a:gd name="connsiteY236" fmla="*/ 75343 h 152400"/>
                  <a:gd name="connsiteX237" fmla="*/ 132112 w 276225"/>
                  <a:gd name="connsiteY237" fmla="*/ 79534 h 152400"/>
                  <a:gd name="connsiteX238" fmla="*/ 131826 w 276225"/>
                  <a:gd name="connsiteY238" fmla="*/ 78962 h 152400"/>
                  <a:gd name="connsiteX239" fmla="*/ 132112 w 276225"/>
                  <a:gd name="connsiteY239" fmla="*/ 79534 h 152400"/>
                  <a:gd name="connsiteX240" fmla="*/ 131445 w 276225"/>
                  <a:gd name="connsiteY240" fmla="*/ 78105 h 152400"/>
                  <a:gd name="connsiteX241" fmla="*/ 131064 w 276225"/>
                  <a:gd name="connsiteY241" fmla="*/ 77534 h 152400"/>
                  <a:gd name="connsiteX242" fmla="*/ 131445 w 276225"/>
                  <a:gd name="connsiteY242" fmla="*/ 78105 h 152400"/>
                  <a:gd name="connsiteX243" fmla="*/ 130588 w 276225"/>
                  <a:gd name="connsiteY243" fmla="*/ 76867 h 152400"/>
                  <a:gd name="connsiteX244" fmla="*/ 130112 w 276225"/>
                  <a:gd name="connsiteY244" fmla="*/ 76391 h 152400"/>
                  <a:gd name="connsiteX245" fmla="*/ 130588 w 276225"/>
                  <a:gd name="connsiteY245" fmla="*/ 76867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</a:cxnLst>
                <a:rect l="l" t="t" r="r" b="b"/>
                <a:pathLst>
                  <a:path w="276225" h="152400">
                    <a:moveTo>
                      <a:pt x="267081" y="148876"/>
                    </a:moveTo>
                    <a:lnTo>
                      <a:pt x="235458" y="95821"/>
                    </a:lnTo>
                    <a:lnTo>
                      <a:pt x="264033" y="52673"/>
                    </a:lnTo>
                    <a:lnTo>
                      <a:pt x="266605" y="48768"/>
                    </a:lnTo>
                    <a:lnTo>
                      <a:pt x="226695" y="48768"/>
                    </a:lnTo>
                    <a:lnTo>
                      <a:pt x="225743" y="50197"/>
                    </a:lnTo>
                    <a:lnTo>
                      <a:pt x="202978" y="83915"/>
                    </a:lnTo>
                    <a:lnTo>
                      <a:pt x="202978" y="7144"/>
                    </a:lnTo>
                    <a:lnTo>
                      <a:pt x="165449" y="7144"/>
                    </a:lnTo>
                    <a:lnTo>
                      <a:pt x="165449" y="68485"/>
                    </a:lnTo>
                    <a:cubicBezTo>
                      <a:pt x="161735" y="58674"/>
                      <a:pt x="152210" y="47816"/>
                      <a:pt x="132398" y="47339"/>
                    </a:cubicBezTo>
                    <a:cubicBezTo>
                      <a:pt x="131921" y="47339"/>
                      <a:pt x="131540" y="47339"/>
                      <a:pt x="131064" y="47339"/>
                    </a:cubicBezTo>
                    <a:cubicBezTo>
                      <a:pt x="112490" y="47339"/>
                      <a:pt x="104489" y="55912"/>
                      <a:pt x="101060" y="62008"/>
                    </a:cubicBezTo>
                    <a:cubicBezTo>
                      <a:pt x="97631" y="55912"/>
                      <a:pt x="89440" y="47339"/>
                      <a:pt x="70771" y="47339"/>
                    </a:cubicBezTo>
                    <a:cubicBezTo>
                      <a:pt x="57341" y="47339"/>
                      <a:pt x="49911" y="51245"/>
                      <a:pt x="45815" y="55054"/>
                    </a:cubicBezTo>
                    <a:lnTo>
                      <a:pt x="45815" y="50006"/>
                    </a:lnTo>
                    <a:cubicBezTo>
                      <a:pt x="45815" y="50006"/>
                      <a:pt x="45815" y="47339"/>
                      <a:pt x="45815" y="47339"/>
                    </a:cubicBezTo>
                    <a:lnTo>
                      <a:pt x="7144" y="47339"/>
                    </a:lnTo>
                    <a:lnTo>
                      <a:pt x="7144" y="153162"/>
                    </a:lnTo>
                    <a:lnTo>
                      <a:pt x="10478" y="153162"/>
                    </a:lnTo>
                    <a:cubicBezTo>
                      <a:pt x="10478" y="153162"/>
                      <a:pt x="41339" y="152876"/>
                      <a:pt x="41339" y="152876"/>
                    </a:cubicBezTo>
                    <a:lnTo>
                      <a:pt x="44672" y="152876"/>
                    </a:lnTo>
                    <a:lnTo>
                      <a:pt x="44672" y="95536"/>
                    </a:lnTo>
                    <a:lnTo>
                      <a:pt x="44672" y="95536"/>
                    </a:lnTo>
                    <a:cubicBezTo>
                      <a:pt x="44672" y="95536"/>
                      <a:pt x="44672" y="95250"/>
                      <a:pt x="44672" y="95250"/>
                    </a:cubicBezTo>
                    <a:cubicBezTo>
                      <a:pt x="44196" y="91821"/>
                      <a:pt x="44196" y="82106"/>
                      <a:pt x="49340" y="77629"/>
                    </a:cubicBezTo>
                    <a:cubicBezTo>
                      <a:pt x="51245" y="76010"/>
                      <a:pt x="53626" y="75152"/>
                      <a:pt x="56674" y="75152"/>
                    </a:cubicBezTo>
                    <a:lnTo>
                      <a:pt x="56960" y="75152"/>
                    </a:lnTo>
                    <a:cubicBezTo>
                      <a:pt x="56960" y="75152"/>
                      <a:pt x="57245" y="75152"/>
                      <a:pt x="57626" y="75152"/>
                    </a:cubicBezTo>
                    <a:cubicBezTo>
                      <a:pt x="62484" y="75152"/>
                      <a:pt x="68199" y="76581"/>
                      <a:pt x="68199" y="83629"/>
                    </a:cubicBezTo>
                    <a:lnTo>
                      <a:pt x="68199" y="153162"/>
                    </a:lnTo>
                    <a:lnTo>
                      <a:pt x="106109" y="153162"/>
                    </a:lnTo>
                    <a:lnTo>
                      <a:pt x="106109" y="89249"/>
                    </a:lnTo>
                    <a:lnTo>
                      <a:pt x="106109" y="89249"/>
                    </a:lnTo>
                    <a:cubicBezTo>
                      <a:pt x="106109" y="89249"/>
                      <a:pt x="105251" y="82106"/>
                      <a:pt x="109823" y="78105"/>
                    </a:cubicBezTo>
                    <a:cubicBezTo>
                      <a:pt x="112109" y="76105"/>
                      <a:pt x="115253" y="75152"/>
                      <a:pt x="119539" y="75152"/>
                    </a:cubicBezTo>
                    <a:cubicBezTo>
                      <a:pt x="121158" y="75152"/>
                      <a:pt x="129254" y="75533"/>
                      <a:pt x="129254" y="83534"/>
                    </a:cubicBezTo>
                    <a:lnTo>
                      <a:pt x="129254" y="153258"/>
                    </a:lnTo>
                    <a:lnTo>
                      <a:pt x="167354" y="153258"/>
                    </a:lnTo>
                    <a:lnTo>
                      <a:pt x="167354" y="152781"/>
                    </a:lnTo>
                    <a:lnTo>
                      <a:pt x="202883" y="152781"/>
                    </a:lnTo>
                    <a:lnTo>
                      <a:pt x="202883" y="108585"/>
                    </a:lnTo>
                    <a:lnTo>
                      <a:pt x="225552" y="151162"/>
                    </a:lnTo>
                    <a:lnTo>
                      <a:pt x="226409" y="152781"/>
                    </a:lnTo>
                    <a:lnTo>
                      <a:pt x="269272" y="152781"/>
                    </a:lnTo>
                    <a:lnTo>
                      <a:pt x="266986" y="148971"/>
                    </a:lnTo>
                    <a:close/>
                    <a:moveTo>
                      <a:pt x="132302" y="50006"/>
                    </a:moveTo>
                    <a:cubicBezTo>
                      <a:pt x="131636" y="50006"/>
                      <a:pt x="131064" y="50006"/>
                      <a:pt x="130397" y="50006"/>
                    </a:cubicBezTo>
                    <a:cubicBezTo>
                      <a:pt x="130588" y="50006"/>
                      <a:pt x="130778" y="50006"/>
                      <a:pt x="131064" y="50006"/>
                    </a:cubicBezTo>
                    <a:cubicBezTo>
                      <a:pt x="131445" y="50006"/>
                      <a:pt x="131921" y="50006"/>
                      <a:pt x="132302" y="50006"/>
                    </a:cubicBezTo>
                    <a:close/>
                    <a:moveTo>
                      <a:pt x="132588" y="81439"/>
                    </a:moveTo>
                    <a:cubicBezTo>
                      <a:pt x="132588" y="81439"/>
                      <a:pt x="132493" y="81058"/>
                      <a:pt x="132493" y="80867"/>
                    </a:cubicBezTo>
                    <a:cubicBezTo>
                      <a:pt x="132493" y="81058"/>
                      <a:pt x="132588" y="81248"/>
                      <a:pt x="132588" y="81439"/>
                    </a:cubicBezTo>
                    <a:close/>
                    <a:moveTo>
                      <a:pt x="128111" y="50102"/>
                    </a:moveTo>
                    <a:cubicBezTo>
                      <a:pt x="128111" y="50102"/>
                      <a:pt x="128873" y="50102"/>
                      <a:pt x="129254" y="50102"/>
                    </a:cubicBezTo>
                    <a:cubicBezTo>
                      <a:pt x="128873" y="50102"/>
                      <a:pt x="128492" y="50102"/>
                      <a:pt x="128111" y="50102"/>
                    </a:cubicBezTo>
                    <a:close/>
                    <a:moveTo>
                      <a:pt x="128683" y="75057"/>
                    </a:moveTo>
                    <a:cubicBezTo>
                      <a:pt x="128683" y="75057"/>
                      <a:pt x="128302" y="74771"/>
                      <a:pt x="128111" y="74676"/>
                    </a:cubicBezTo>
                    <a:cubicBezTo>
                      <a:pt x="128302" y="74771"/>
                      <a:pt x="128492" y="74867"/>
                      <a:pt x="128683" y="75057"/>
                    </a:cubicBezTo>
                    <a:close/>
                    <a:moveTo>
                      <a:pt x="127540" y="74295"/>
                    </a:moveTo>
                    <a:cubicBezTo>
                      <a:pt x="127540" y="74295"/>
                      <a:pt x="127159" y="74104"/>
                      <a:pt x="126968" y="74009"/>
                    </a:cubicBezTo>
                    <a:cubicBezTo>
                      <a:pt x="127159" y="74104"/>
                      <a:pt x="127349" y="74200"/>
                      <a:pt x="127540" y="74295"/>
                    </a:cubicBezTo>
                    <a:close/>
                    <a:moveTo>
                      <a:pt x="126302" y="73724"/>
                    </a:moveTo>
                    <a:cubicBezTo>
                      <a:pt x="126302" y="73724"/>
                      <a:pt x="125921" y="73533"/>
                      <a:pt x="125730" y="73533"/>
                    </a:cubicBezTo>
                    <a:cubicBezTo>
                      <a:pt x="125921" y="73533"/>
                      <a:pt x="126111" y="73628"/>
                      <a:pt x="126302" y="73724"/>
                    </a:cubicBezTo>
                    <a:close/>
                    <a:moveTo>
                      <a:pt x="125063" y="73247"/>
                    </a:moveTo>
                    <a:cubicBezTo>
                      <a:pt x="125063" y="73247"/>
                      <a:pt x="124682" y="73152"/>
                      <a:pt x="124492" y="73057"/>
                    </a:cubicBezTo>
                    <a:cubicBezTo>
                      <a:pt x="124682" y="73057"/>
                      <a:pt x="124873" y="73152"/>
                      <a:pt x="125063" y="73247"/>
                    </a:cubicBezTo>
                    <a:close/>
                    <a:moveTo>
                      <a:pt x="123920" y="72866"/>
                    </a:moveTo>
                    <a:cubicBezTo>
                      <a:pt x="123920" y="72866"/>
                      <a:pt x="123539" y="72866"/>
                      <a:pt x="123349" y="72771"/>
                    </a:cubicBezTo>
                    <a:cubicBezTo>
                      <a:pt x="123539" y="72771"/>
                      <a:pt x="123730" y="72771"/>
                      <a:pt x="123920" y="72866"/>
                    </a:cubicBezTo>
                    <a:close/>
                    <a:moveTo>
                      <a:pt x="122777" y="72581"/>
                    </a:moveTo>
                    <a:cubicBezTo>
                      <a:pt x="122777" y="72581"/>
                      <a:pt x="122492" y="72581"/>
                      <a:pt x="122301" y="72581"/>
                    </a:cubicBezTo>
                    <a:cubicBezTo>
                      <a:pt x="122492" y="72581"/>
                      <a:pt x="122587" y="72581"/>
                      <a:pt x="122777" y="72581"/>
                    </a:cubicBezTo>
                    <a:close/>
                    <a:moveTo>
                      <a:pt x="121825" y="72390"/>
                    </a:moveTo>
                    <a:cubicBezTo>
                      <a:pt x="121825" y="72390"/>
                      <a:pt x="121539" y="72390"/>
                      <a:pt x="121349" y="72390"/>
                    </a:cubicBezTo>
                    <a:cubicBezTo>
                      <a:pt x="121539" y="72390"/>
                      <a:pt x="121634" y="72390"/>
                      <a:pt x="121825" y="72390"/>
                    </a:cubicBezTo>
                    <a:close/>
                    <a:moveTo>
                      <a:pt x="120968" y="72295"/>
                    </a:moveTo>
                    <a:cubicBezTo>
                      <a:pt x="120968" y="72295"/>
                      <a:pt x="120682" y="72295"/>
                      <a:pt x="120587" y="72295"/>
                    </a:cubicBezTo>
                    <a:cubicBezTo>
                      <a:pt x="120682" y="72295"/>
                      <a:pt x="120777" y="72295"/>
                      <a:pt x="120968" y="72295"/>
                    </a:cubicBezTo>
                    <a:close/>
                    <a:moveTo>
                      <a:pt x="120301" y="72295"/>
                    </a:moveTo>
                    <a:cubicBezTo>
                      <a:pt x="120301" y="72295"/>
                      <a:pt x="120110" y="72295"/>
                      <a:pt x="120015" y="72295"/>
                    </a:cubicBezTo>
                    <a:cubicBezTo>
                      <a:pt x="120015" y="72295"/>
                      <a:pt x="120206" y="72295"/>
                      <a:pt x="120301" y="72295"/>
                    </a:cubicBezTo>
                    <a:close/>
                    <a:moveTo>
                      <a:pt x="119825" y="72295"/>
                    </a:moveTo>
                    <a:cubicBezTo>
                      <a:pt x="119825" y="72295"/>
                      <a:pt x="119729" y="72295"/>
                      <a:pt x="119634" y="72295"/>
                    </a:cubicBezTo>
                    <a:cubicBezTo>
                      <a:pt x="119634" y="72295"/>
                      <a:pt x="119634" y="72295"/>
                      <a:pt x="119825" y="72295"/>
                    </a:cubicBezTo>
                    <a:close/>
                    <a:moveTo>
                      <a:pt x="119825" y="51245"/>
                    </a:moveTo>
                    <a:cubicBezTo>
                      <a:pt x="119825" y="51245"/>
                      <a:pt x="120396" y="51054"/>
                      <a:pt x="120777" y="50959"/>
                    </a:cubicBezTo>
                    <a:cubicBezTo>
                      <a:pt x="120491" y="50959"/>
                      <a:pt x="120206" y="51149"/>
                      <a:pt x="119825" y="51245"/>
                    </a:cubicBezTo>
                    <a:close/>
                    <a:moveTo>
                      <a:pt x="121634" y="50768"/>
                    </a:moveTo>
                    <a:cubicBezTo>
                      <a:pt x="121634" y="50768"/>
                      <a:pt x="122301" y="50673"/>
                      <a:pt x="122587" y="50578"/>
                    </a:cubicBezTo>
                    <a:cubicBezTo>
                      <a:pt x="122206" y="50578"/>
                      <a:pt x="121920" y="50673"/>
                      <a:pt x="121634" y="50768"/>
                    </a:cubicBezTo>
                    <a:close/>
                    <a:moveTo>
                      <a:pt x="123635" y="50387"/>
                    </a:moveTo>
                    <a:cubicBezTo>
                      <a:pt x="123635" y="50387"/>
                      <a:pt x="124301" y="50292"/>
                      <a:pt x="124682" y="50197"/>
                    </a:cubicBezTo>
                    <a:cubicBezTo>
                      <a:pt x="124301" y="50197"/>
                      <a:pt x="124016" y="50197"/>
                      <a:pt x="123635" y="50387"/>
                    </a:cubicBezTo>
                    <a:close/>
                    <a:moveTo>
                      <a:pt x="125730" y="50102"/>
                    </a:moveTo>
                    <a:cubicBezTo>
                      <a:pt x="125730" y="50102"/>
                      <a:pt x="126492" y="50102"/>
                      <a:pt x="126873" y="50006"/>
                    </a:cubicBezTo>
                    <a:cubicBezTo>
                      <a:pt x="126492" y="50006"/>
                      <a:pt x="126111" y="50006"/>
                      <a:pt x="125730" y="50102"/>
                    </a:cubicBezTo>
                    <a:close/>
                    <a:moveTo>
                      <a:pt x="118872" y="51435"/>
                    </a:moveTo>
                    <a:cubicBezTo>
                      <a:pt x="118872" y="51435"/>
                      <a:pt x="118301" y="51626"/>
                      <a:pt x="118015" y="51721"/>
                    </a:cubicBezTo>
                    <a:cubicBezTo>
                      <a:pt x="118301" y="51626"/>
                      <a:pt x="118586" y="51530"/>
                      <a:pt x="118872" y="51435"/>
                    </a:cubicBezTo>
                    <a:close/>
                    <a:moveTo>
                      <a:pt x="117158" y="52007"/>
                    </a:moveTo>
                    <a:cubicBezTo>
                      <a:pt x="117158" y="52007"/>
                      <a:pt x="116586" y="52197"/>
                      <a:pt x="116396" y="52292"/>
                    </a:cubicBezTo>
                    <a:cubicBezTo>
                      <a:pt x="116681" y="52197"/>
                      <a:pt x="116872" y="52102"/>
                      <a:pt x="117158" y="52007"/>
                    </a:cubicBezTo>
                    <a:close/>
                    <a:moveTo>
                      <a:pt x="115538" y="52673"/>
                    </a:moveTo>
                    <a:cubicBezTo>
                      <a:pt x="115538" y="52673"/>
                      <a:pt x="115062" y="52864"/>
                      <a:pt x="114776" y="53054"/>
                    </a:cubicBezTo>
                    <a:cubicBezTo>
                      <a:pt x="115062" y="52959"/>
                      <a:pt x="115253" y="52864"/>
                      <a:pt x="115538" y="52673"/>
                    </a:cubicBezTo>
                    <a:close/>
                    <a:moveTo>
                      <a:pt x="114110" y="53340"/>
                    </a:moveTo>
                    <a:cubicBezTo>
                      <a:pt x="114110" y="53340"/>
                      <a:pt x="113633" y="53531"/>
                      <a:pt x="113443" y="53721"/>
                    </a:cubicBezTo>
                    <a:cubicBezTo>
                      <a:pt x="113633" y="53626"/>
                      <a:pt x="113919" y="53531"/>
                      <a:pt x="114110" y="53340"/>
                    </a:cubicBezTo>
                    <a:close/>
                    <a:moveTo>
                      <a:pt x="112776" y="54102"/>
                    </a:moveTo>
                    <a:cubicBezTo>
                      <a:pt x="112776" y="54102"/>
                      <a:pt x="112395" y="54388"/>
                      <a:pt x="112109" y="54483"/>
                    </a:cubicBezTo>
                    <a:cubicBezTo>
                      <a:pt x="112300" y="54388"/>
                      <a:pt x="112490" y="54197"/>
                      <a:pt x="112776" y="54102"/>
                    </a:cubicBezTo>
                    <a:close/>
                    <a:moveTo>
                      <a:pt x="111538" y="54864"/>
                    </a:moveTo>
                    <a:cubicBezTo>
                      <a:pt x="111538" y="54864"/>
                      <a:pt x="111157" y="55150"/>
                      <a:pt x="110966" y="55245"/>
                    </a:cubicBezTo>
                    <a:cubicBezTo>
                      <a:pt x="111157" y="55150"/>
                      <a:pt x="111347" y="54959"/>
                      <a:pt x="111538" y="54864"/>
                    </a:cubicBezTo>
                    <a:close/>
                    <a:moveTo>
                      <a:pt x="110395" y="55626"/>
                    </a:moveTo>
                    <a:cubicBezTo>
                      <a:pt x="110395" y="55626"/>
                      <a:pt x="110014" y="55912"/>
                      <a:pt x="109823" y="56007"/>
                    </a:cubicBezTo>
                    <a:cubicBezTo>
                      <a:pt x="110014" y="55912"/>
                      <a:pt x="110204" y="55721"/>
                      <a:pt x="110395" y="55626"/>
                    </a:cubicBezTo>
                    <a:close/>
                    <a:moveTo>
                      <a:pt x="109347" y="56483"/>
                    </a:moveTo>
                    <a:cubicBezTo>
                      <a:pt x="109347" y="56483"/>
                      <a:pt x="108966" y="56769"/>
                      <a:pt x="108871" y="56864"/>
                    </a:cubicBezTo>
                    <a:cubicBezTo>
                      <a:pt x="109061" y="56674"/>
                      <a:pt x="109157" y="56579"/>
                      <a:pt x="109347" y="56483"/>
                    </a:cubicBezTo>
                    <a:close/>
                    <a:moveTo>
                      <a:pt x="108395" y="57341"/>
                    </a:moveTo>
                    <a:cubicBezTo>
                      <a:pt x="108395" y="57341"/>
                      <a:pt x="108109" y="57626"/>
                      <a:pt x="107918" y="57721"/>
                    </a:cubicBezTo>
                    <a:cubicBezTo>
                      <a:pt x="108109" y="57626"/>
                      <a:pt x="108204" y="57436"/>
                      <a:pt x="108395" y="57341"/>
                    </a:cubicBezTo>
                    <a:close/>
                    <a:moveTo>
                      <a:pt x="107537" y="58198"/>
                    </a:moveTo>
                    <a:cubicBezTo>
                      <a:pt x="107537" y="58198"/>
                      <a:pt x="107252" y="58484"/>
                      <a:pt x="107156" y="58674"/>
                    </a:cubicBezTo>
                    <a:cubicBezTo>
                      <a:pt x="107252" y="58484"/>
                      <a:pt x="107442" y="58388"/>
                      <a:pt x="107537" y="58198"/>
                    </a:cubicBezTo>
                    <a:close/>
                    <a:moveTo>
                      <a:pt x="106775" y="59055"/>
                    </a:moveTo>
                    <a:cubicBezTo>
                      <a:pt x="106775" y="59055"/>
                      <a:pt x="106490" y="59341"/>
                      <a:pt x="106394" y="59531"/>
                    </a:cubicBezTo>
                    <a:cubicBezTo>
                      <a:pt x="106490" y="59341"/>
                      <a:pt x="106585" y="59246"/>
                      <a:pt x="106775" y="59055"/>
                    </a:cubicBezTo>
                    <a:close/>
                    <a:moveTo>
                      <a:pt x="106013" y="59912"/>
                    </a:moveTo>
                    <a:cubicBezTo>
                      <a:pt x="106013" y="59912"/>
                      <a:pt x="105728" y="60198"/>
                      <a:pt x="105632" y="60389"/>
                    </a:cubicBezTo>
                    <a:cubicBezTo>
                      <a:pt x="105632" y="60198"/>
                      <a:pt x="105823" y="60103"/>
                      <a:pt x="106013" y="59912"/>
                    </a:cubicBezTo>
                    <a:close/>
                    <a:moveTo>
                      <a:pt x="105347" y="60770"/>
                    </a:moveTo>
                    <a:cubicBezTo>
                      <a:pt x="105347" y="60770"/>
                      <a:pt x="105156" y="61055"/>
                      <a:pt x="105061" y="61246"/>
                    </a:cubicBezTo>
                    <a:cubicBezTo>
                      <a:pt x="105061" y="61055"/>
                      <a:pt x="105251" y="60960"/>
                      <a:pt x="105347" y="60770"/>
                    </a:cubicBezTo>
                    <a:close/>
                    <a:moveTo>
                      <a:pt x="104775" y="61627"/>
                    </a:moveTo>
                    <a:cubicBezTo>
                      <a:pt x="104775" y="61627"/>
                      <a:pt x="104585" y="61913"/>
                      <a:pt x="104489" y="62008"/>
                    </a:cubicBezTo>
                    <a:cubicBezTo>
                      <a:pt x="104489" y="61913"/>
                      <a:pt x="104680" y="61722"/>
                      <a:pt x="104775" y="61627"/>
                    </a:cubicBezTo>
                    <a:close/>
                    <a:moveTo>
                      <a:pt x="104299" y="62484"/>
                    </a:moveTo>
                    <a:cubicBezTo>
                      <a:pt x="104299" y="62484"/>
                      <a:pt x="104108" y="62770"/>
                      <a:pt x="104108" y="62865"/>
                    </a:cubicBezTo>
                    <a:cubicBezTo>
                      <a:pt x="104108" y="62675"/>
                      <a:pt x="104299" y="62579"/>
                      <a:pt x="104299" y="62484"/>
                    </a:cubicBezTo>
                    <a:close/>
                    <a:moveTo>
                      <a:pt x="103823" y="63246"/>
                    </a:moveTo>
                    <a:cubicBezTo>
                      <a:pt x="103823" y="63246"/>
                      <a:pt x="103632" y="63532"/>
                      <a:pt x="103632" y="63627"/>
                    </a:cubicBezTo>
                    <a:cubicBezTo>
                      <a:pt x="103632" y="63532"/>
                      <a:pt x="103727" y="63341"/>
                      <a:pt x="103823" y="63246"/>
                    </a:cubicBezTo>
                    <a:close/>
                    <a:moveTo>
                      <a:pt x="103442" y="64008"/>
                    </a:moveTo>
                    <a:cubicBezTo>
                      <a:pt x="103442" y="64008"/>
                      <a:pt x="103346" y="64294"/>
                      <a:pt x="103251" y="64389"/>
                    </a:cubicBezTo>
                    <a:cubicBezTo>
                      <a:pt x="103251" y="64294"/>
                      <a:pt x="103346" y="64103"/>
                      <a:pt x="103442" y="64008"/>
                    </a:cubicBezTo>
                    <a:close/>
                    <a:moveTo>
                      <a:pt x="103061" y="64770"/>
                    </a:moveTo>
                    <a:cubicBezTo>
                      <a:pt x="103061" y="64770"/>
                      <a:pt x="102965" y="65056"/>
                      <a:pt x="102870" y="65151"/>
                    </a:cubicBezTo>
                    <a:cubicBezTo>
                      <a:pt x="102870" y="65056"/>
                      <a:pt x="102965" y="64865"/>
                      <a:pt x="103061" y="64770"/>
                    </a:cubicBezTo>
                    <a:close/>
                    <a:moveTo>
                      <a:pt x="102775" y="65437"/>
                    </a:moveTo>
                    <a:cubicBezTo>
                      <a:pt x="102775" y="65437"/>
                      <a:pt x="102775" y="65627"/>
                      <a:pt x="102680" y="65818"/>
                    </a:cubicBezTo>
                    <a:cubicBezTo>
                      <a:pt x="102680" y="65723"/>
                      <a:pt x="102680" y="65627"/>
                      <a:pt x="102775" y="65437"/>
                    </a:cubicBezTo>
                    <a:close/>
                    <a:moveTo>
                      <a:pt x="102489" y="66104"/>
                    </a:moveTo>
                    <a:cubicBezTo>
                      <a:pt x="102489" y="66104"/>
                      <a:pt x="102489" y="66294"/>
                      <a:pt x="102394" y="66389"/>
                    </a:cubicBezTo>
                    <a:cubicBezTo>
                      <a:pt x="102394" y="66294"/>
                      <a:pt x="102394" y="66199"/>
                      <a:pt x="102489" y="66104"/>
                    </a:cubicBezTo>
                    <a:close/>
                    <a:moveTo>
                      <a:pt x="102299" y="66675"/>
                    </a:moveTo>
                    <a:cubicBezTo>
                      <a:pt x="102299" y="66675"/>
                      <a:pt x="102299" y="66866"/>
                      <a:pt x="102299" y="66961"/>
                    </a:cubicBezTo>
                    <a:cubicBezTo>
                      <a:pt x="102299" y="66961"/>
                      <a:pt x="102299" y="66770"/>
                      <a:pt x="102299" y="66675"/>
                    </a:cubicBezTo>
                    <a:close/>
                    <a:moveTo>
                      <a:pt x="102108" y="67151"/>
                    </a:moveTo>
                    <a:cubicBezTo>
                      <a:pt x="102108" y="67151"/>
                      <a:pt x="102108" y="67246"/>
                      <a:pt x="102108" y="67342"/>
                    </a:cubicBezTo>
                    <a:cubicBezTo>
                      <a:pt x="102108" y="67342"/>
                      <a:pt x="102108" y="67151"/>
                      <a:pt x="102108" y="67151"/>
                    </a:cubicBezTo>
                    <a:close/>
                    <a:moveTo>
                      <a:pt x="102013" y="67533"/>
                    </a:moveTo>
                    <a:cubicBezTo>
                      <a:pt x="102013" y="67533"/>
                      <a:pt x="102013" y="67628"/>
                      <a:pt x="102013" y="67723"/>
                    </a:cubicBezTo>
                    <a:cubicBezTo>
                      <a:pt x="102013" y="67723"/>
                      <a:pt x="102013" y="67628"/>
                      <a:pt x="102013" y="67533"/>
                    </a:cubicBezTo>
                    <a:close/>
                    <a:moveTo>
                      <a:pt x="102013" y="67913"/>
                    </a:moveTo>
                    <a:cubicBezTo>
                      <a:pt x="102013" y="67913"/>
                      <a:pt x="102013" y="68009"/>
                      <a:pt x="102013" y="68104"/>
                    </a:cubicBezTo>
                    <a:cubicBezTo>
                      <a:pt x="102013" y="68104"/>
                      <a:pt x="102013" y="68104"/>
                      <a:pt x="102013" y="67913"/>
                    </a:cubicBezTo>
                    <a:close/>
                    <a:moveTo>
                      <a:pt x="102013" y="68199"/>
                    </a:moveTo>
                    <a:cubicBezTo>
                      <a:pt x="102013" y="68199"/>
                      <a:pt x="102013" y="68199"/>
                      <a:pt x="102013" y="68199"/>
                    </a:cubicBezTo>
                    <a:cubicBezTo>
                      <a:pt x="102013" y="68199"/>
                      <a:pt x="102013" y="68199"/>
                      <a:pt x="102013" y="68199"/>
                    </a:cubicBezTo>
                    <a:close/>
                    <a:moveTo>
                      <a:pt x="70676" y="49911"/>
                    </a:moveTo>
                    <a:cubicBezTo>
                      <a:pt x="69818" y="49911"/>
                      <a:pt x="69056" y="49911"/>
                      <a:pt x="68199" y="49911"/>
                    </a:cubicBezTo>
                    <a:cubicBezTo>
                      <a:pt x="68961" y="49911"/>
                      <a:pt x="69818" y="49911"/>
                      <a:pt x="70676" y="49911"/>
                    </a:cubicBezTo>
                    <a:lnTo>
                      <a:pt x="70676" y="49911"/>
                    </a:lnTo>
                    <a:close/>
                    <a:moveTo>
                      <a:pt x="71342" y="81534"/>
                    </a:moveTo>
                    <a:cubicBezTo>
                      <a:pt x="71342" y="81534"/>
                      <a:pt x="71342" y="81153"/>
                      <a:pt x="71247" y="80963"/>
                    </a:cubicBezTo>
                    <a:cubicBezTo>
                      <a:pt x="71247" y="81153"/>
                      <a:pt x="71342" y="81344"/>
                      <a:pt x="71342" y="81534"/>
                    </a:cubicBezTo>
                    <a:close/>
                    <a:moveTo>
                      <a:pt x="70961" y="79820"/>
                    </a:moveTo>
                    <a:cubicBezTo>
                      <a:pt x="70961" y="79820"/>
                      <a:pt x="70866" y="79439"/>
                      <a:pt x="70771" y="79248"/>
                    </a:cubicBezTo>
                    <a:cubicBezTo>
                      <a:pt x="70771" y="79439"/>
                      <a:pt x="70961" y="79629"/>
                      <a:pt x="70961" y="79820"/>
                    </a:cubicBezTo>
                    <a:close/>
                    <a:moveTo>
                      <a:pt x="56864" y="51816"/>
                    </a:moveTo>
                    <a:cubicBezTo>
                      <a:pt x="57626" y="51530"/>
                      <a:pt x="58484" y="51340"/>
                      <a:pt x="59436" y="51054"/>
                    </a:cubicBezTo>
                    <a:cubicBezTo>
                      <a:pt x="58579" y="51245"/>
                      <a:pt x="57722" y="51530"/>
                      <a:pt x="56864" y="51816"/>
                    </a:cubicBezTo>
                    <a:close/>
                    <a:moveTo>
                      <a:pt x="57341" y="72390"/>
                    </a:moveTo>
                    <a:lnTo>
                      <a:pt x="57341" y="72390"/>
                    </a:lnTo>
                    <a:lnTo>
                      <a:pt x="57341" y="72390"/>
                    </a:lnTo>
                    <a:close/>
                    <a:moveTo>
                      <a:pt x="56483" y="51911"/>
                    </a:moveTo>
                    <a:cubicBezTo>
                      <a:pt x="46768" y="55245"/>
                      <a:pt x="44672" y="61436"/>
                      <a:pt x="44387" y="62675"/>
                    </a:cubicBezTo>
                    <a:cubicBezTo>
                      <a:pt x="44672" y="61532"/>
                      <a:pt x="46768" y="55245"/>
                      <a:pt x="56483" y="51911"/>
                    </a:cubicBezTo>
                    <a:close/>
                    <a:moveTo>
                      <a:pt x="66485" y="50006"/>
                    </a:moveTo>
                    <a:cubicBezTo>
                      <a:pt x="65532" y="50006"/>
                      <a:pt x="64770" y="50197"/>
                      <a:pt x="63913" y="50292"/>
                    </a:cubicBezTo>
                    <a:cubicBezTo>
                      <a:pt x="64770" y="50197"/>
                      <a:pt x="65627" y="50102"/>
                      <a:pt x="66485" y="50006"/>
                    </a:cubicBezTo>
                    <a:close/>
                    <a:moveTo>
                      <a:pt x="62675" y="50387"/>
                    </a:moveTo>
                    <a:cubicBezTo>
                      <a:pt x="61722" y="50578"/>
                      <a:pt x="60770" y="50768"/>
                      <a:pt x="59912" y="50959"/>
                    </a:cubicBezTo>
                    <a:cubicBezTo>
                      <a:pt x="60770" y="50768"/>
                      <a:pt x="61722" y="50578"/>
                      <a:pt x="62675" y="50387"/>
                    </a:cubicBezTo>
                    <a:close/>
                    <a:moveTo>
                      <a:pt x="56769" y="72295"/>
                    </a:moveTo>
                    <a:cubicBezTo>
                      <a:pt x="56769" y="72295"/>
                      <a:pt x="56769" y="72295"/>
                      <a:pt x="56769" y="72295"/>
                    </a:cubicBezTo>
                    <a:cubicBezTo>
                      <a:pt x="56769" y="72295"/>
                      <a:pt x="56769" y="72295"/>
                      <a:pt x="56769" y="72295"/>
                    </a:cubicBezTo>
                    <a:close/>
                    <a:moveTo>
                      <a:pt x="65151" y="73724"/>
                    </a:moveTo>
                    <a:cubicBezTo>
                      <a:pt x="65151" y="73724"/>
                      <a:pt x="65437" y="73819"/>
                      <a:pt x="65627" y="73914"/>
                    </a:cubicBezTo>
                    <a:cubicBezTo>
                      <a:pt x="65437" y="73914"/>
                      <a:pt x="65342" y="73819"/>
                      <a:pt x="65151" y="73724"/>
                    </a:cubicBezTo>
                    <a:close/>
                    <a:moveTo>
                      <a:pt x="57817" y="72295"/>
                    </a:moveTo>
                    <a:lnTo>
                      <a:pt x="58103" y="72295"/>
                    </a:lnTo>
                    <a:lnTo>
                      <a:pt x="57817" y="72295"/>
                    </a:lnTo>
                    <a:close/>
                    <a:moveTo>
                      <a:pt x="58674" y="72295"/>
                    </a:moveTo>
                    <a:cubicBezTo>
                      <a:pt x="58674" y="72295"/>
                      <a:pt x="58865" y="72295"/>
                      <a:pt x="58960" y="72295"/>
                    </a:cubicBezTo>
                    <a:cubicBezTo>
                      <a:pt x="58865" y="72295"/>
                      <a:pt x="58769" y="72295"/>
                      <a:pt x="58674" y="72295"/>
                    </a:cubicBezTo>
                    <a:close/>
                    <a:moveTo>
                      <a:pt x="59912" y="72295"/>
                    </a:moveTo>
                    <a:cubicBezTo>
                      <a:pt x="59912" y="72295"/>
                      <a:pt x="59912" y="72295"/>
                      <a:pt x="60008" y="72295"/>
                    </a:cubicBezTo>
                    <a:cubicBezTo>
                      <a:pt x="60008" y="72295"/>
                      <a:pt x="60008" y="72295"/>
                      <a:pt x="59912" y="72295"/>
                    </a:cubicBezTo>
                    <a:close/>
                    <a:moveTo>
                      <a:pt x="61246" y="72485"/>
                    </a:moveTo>
                    <a:cubicBezTo>
                      <a:pt x="61246" y="72485"/>
                      <a:pt x="61436" y="72485"/>
                      <a:pt x="61627" y="72485"/>
                    </a:cubicBezTo>
                    <a:cubicBezTo>
                      <a:pt x="61532" y="72485"/>
                      <a:pt x="61436" y="72485"/>
                      <a:pt x="61246" y="72485"/>
                    </a:cubicBezTo>
                    <a:close/>
                    <a:moveTo>
                      <a:pt x="62484" y="72771"/>
                    </a:moveTo>
                    <a:cubicBezTo>
                      <a:pt x="62484" y="72771"/>
                      <a:pt x="62770" y="72771"/>
                      <a:pt x="62960" y="72866"/>
                    </a:cubicBezTo>
                    <a:cubicBezTo>
                      <a:pt x="62770" y="72866"/>
                      <a:pt x="62675" y="72866"/>
                      <a:pt x="62484" y="72771"/>
                    </a:cubicBezTo>
                    <a:close/>
                    <a:moveTo>
                      <a:pt x="63818" y="73152"/>
                    </a:moveTo>
                    <a:cubicBezTo>
                      <a:pt x="63818" y="73152"/>
                      <a:pt x="64103" y="73247"/>
                      <a:pt x="64294" y="73343"/>
                    </a:cubicBezTo>
                    <a:cubicBezTo>
                      <a:pt x="64103" y="73343"/>
                      <a:pt x="64008" y="73247"/>
                      <a:pt x="63818" y="73152"/>
                    </a:cubicBezTo>
                    <a:close/>
                    <a:moveTo>
                      <a:pt x="66866" y="74486"/>
                    </a:moveTo>
                    <a:cubicBezTo>
                      <a:pt x="66866" y="74486"/>
                      <a:pt x="66675" y="74390"/>
                      <a:pt x="66485" y="74295"/>
                    </a:cubicBezTo>
                    <a:cubicBezTo>
                      <a:pt x="66580" y="74295"/>
                      <a:pt x="66675" y="74390"/>
                      <a:pt x="66866" y="74486"/>
                    </a:cubicBezTo>
                    <a:close/>
                    <a:moveTo>
                      <a:pt x="68009" y="75343"/>
                    </a:moveTo>
                    <a:cubicBezTo>
                      <a:pt x="68009" y="75343"/>
                      <a:pt x="68199" y="75438"/>
                      <a:pt x="68199" y="75533"/>
                    </a:cubicBezTo>
                    <a:cubicBezTo>
                      <a:pt x="68199" y="75533"/>
                      <a:pt x="68009" y="75438"/>
                      <a:pt x="68009" y="75343"/>
                    </a:cubicBezTo>
                    <a:close/>
                    <a:moveTo>
                      <a:pt x="70295" y="78105"/>
                    </a:moveTo>
                    <a:cubicBezTo>
                      <a:pt x="70295" y="78105"/>
                      <a:pt x="70104" y="77724"/>
                      <a:pt x="70009" y="77629"/>
                    </a:cubicBezTo>
                    <a:cubicBezTo>
                      <a:pt x="70104" y="77819"/>
                      <a:pt x="70199" y="78010"/>
                      <a:pt x="70295" y="78105"/>
                    </a:cubicBezTo>
                    <a:close/>
                    <a:moveTo>
                      <a:pt x="69437" y="76771"/>
                    </a:moveTo>
                    <a:cubicBezTo>
                      <a:pt x="69437" y="76771"/>
                      <a:pt x="69247" y="76486"/>
                      <a:pt x="69152" y="76391"/>
                    </a:cubicBezTo>
                    <a:cubicBezTo>
                      <a:pt x="69247" y="76486"/>
                      <a:pt x="69342" y="76676"/>
                      <a:pt x="69437" y="76771"/>
                    </a:cubicBezTo>
                    <a:close/>
                    <a:moveTo>
                      <a:pt x="129159" y="75343"/>
                    </a:moveTo>
                    <a:cubicBezTo>
                      <a:pt x="129159" y="75343"/>
                      <a:pt x="129540" y="75629"/>
                      <a:pt x="129635" y="75724"/>
                    </a:cubicBezTo>
                    <a:cubicBezTo>
                      <a:pt x="129445" y="75533"/>
                      <a:pt x="129254" y="75438"/>
                      <a:pt x="129159" y="75343"/>
                    </a:cubicBezTo>
                    <a:close/>
                    <a:moveTo>
                      <a:pt x="132112" y="79534"/>
                    </a:moveTo>
                    <a:cubicBezTo>
                      <a:pt x="132112" y="79534"/>
                      <a:pt x="131921" y="79153"/>
                      <a:pt x="131826" y="78962"/>
                    </a:cubicBezTo>
                    <a:cubicBezTo>
                      <a:pt x="131826" y="79153"/>
                      <a:pt x="132017" y="79343"/>
                      <a:pt x="132112" y="79534"/>
                    </a:cubicBezTo>
                    <a:close/>
                    <a:moveTo>
                      <a:pt x="131445" y="78105"/>
                    </a:moveTo>
                    <a:cubicBezTo>
                      <a:pt x="131445" y="78105"/>
                      <a:pt x="131159" y="77724"/>
                      <a:pt x="131064" y="77534"/>
                    </a:cubicBezTo>
                    <a:cubicBezTo>
                      <a:pt x="131159" y="77724"/>
                      <a:pt x="131350" y="77915"/>
                      <a:pt x="131445" y="78105"/>
                    </a:cubicBezTo>
                    <a:close/>
                    <a:moveTo>
                      <a:pt x="130588" y="76867"/>
                    </a:moveTo>
                    <a:cubicBezTo>
                      <a:pt x="130588" y="76867"/>
                      <a:pt x="130302" y="76581"/>
                      <a:pt x="130112" y="76391"/>
                    </a:cubicBezTo>
                    <a:cubicBezTo>
                      <a:pt x="130302" y="76581"/>
                      <a:pt x="130397" y="76676"/>
                      <a:pt x="130588" y="7686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2" name="자유형: 도형 461">
                <a:extLst>
                  <a:ext uri="{FF2B5EF4-FFF2-40B4-BE49-F238E27FC236}">
                    <a16:creationId xmlns:a16="http://schemas.microsoft.com/office/drawing/2014/main" id="{D63FC148-389D-46E2-B773-07AFFC76CC58}"/>
                  </a:ext>
                </a:extLst>
              </p:cNvPr>
              <p:cNvSpPr/>
              <p:nvPr/>
            </p:nvSpPr>
            <p:spPr>
              <a:xfrm>
                <a:off x="4564089" y="4339089"/>
                <a:ext cx="161925" cy="114300"/>
              </a:xfrm>
              <a:custGeom>
                <a:avLst/>
                <a:gdLst>
                  <a:gd name="connsiteX0" fmla="*/ 7144 w 161925"/>
                  <a:gd name="connsiteY0" fmla="*/ 7144 h 114300"/>
                  <a:gd name="connsiteX1" fmla="*/ 7144 w 161925"/>
                  <a:gd name="connsiteY1" fmla="*/ 107632 h 114300"/>
                  <a:gd name="connsiteX2" fmla="*/ 38005 w 161925"/>
                  <a:gd name="connsiteY2" fmla="*/ 107442 h 114300"/>
                  <a:gd name="connsiteX3" fmla="*/ 38005 w 161925"/>
                  <a:gd name="connsiteY3" fmla="*/ 52769 h 114300"/>
                  <a:gd name="connsiteX4" fmla="*/ 53340 w 161925"/>
                  <a:gd name="connsiteY4" fmla="*/ 29718 h 114300"/>
                  <a:gd name="connsiteX5" fmla="*/ 68199 w 161925"/>
                  <a:gd name="connsiteY5" fmla="*/ 40862 h 114300"/>
                  <a:gd name="connsiteX6" fmla="*/ 68199 w 161925"/>
                  <a:gd name="connsiteY6" fmla="*/ 107632 h 114300"/>
                  <a:gd name="connsiteX7" fmla="*/ 99441 w 161925"/>
                  <a:gd name="connsiteY7" fmla="*/ 107632 h 114300"/>
                  <a:gd name="connsiteX8" fmla="*/ 99441 w 161925"/>
                  <a:gd name="connsiteY8" fmla="*/ 46482 h 114300"/>
                  <a:gd name="connsiteX9" fmla="*/ 116205 w 161925"/>
                  <a:gd name="connsiteY9" fmla="*/ 29528 h 114300"/>
                  <a:gd name="connsiteX10" fmla="*/ 129254 w 161925"/>
                  <a:gd name="connsiteY10" fmla="*/ 40577 h 114300"/>
                  <a:gd name="connsiteX11" fmla="*/ 129254 w 161925"/>
                  <a:gd name="connsiteY11" fmla="*/ 107632 h 114300"/>
                  <a:gd name="connsiteX12" fmla="*/ 160687 w 161925"/>
                  <a:gd name="connsiteY12" fmla="*/ 107632 h 114300"/>
                  <a:gd name="connsiteX13" fmla="*/ 160687 w 161925"/>
                  <a:gd name="connsiteY13" fmla="*/ 35147 h 114300"/>
                  <a:gd name="connsiteX14" fmla="*/ 128873 w 161925"/>
                  <a:gd name="connsiteY14" fmla="*/ 7239 h 114300"/>
                  <a:gd name="connsiteX15" fmla="*/ 98679 w 161925"/>
                  <a:gd name="connsiteY15" fmla="*/ 25718 h 114300"/>
                  <a:gd name="connsiteX16" fmla="*/ 96774 w 161925"/>
                  <a:gd name="connsiteY16" fmla="*/ 25718 h 114300"/>
                  <a:gd name="connsiteX17" fmla="*/ 67437 w 161925"/>
                  <a:gd name="connsiteY17" fmla="*/ 7239 h 114300"/>
                  <a:gd name="connsiteX18" fmla="*/ 41053 w 161925"/>
                  <a:gd name="connsiteY18" fmla="*/ 20193 h 114300"/>
                  <a:gd name="connsiteX19" fmla="*/ 39148 w 161925"/>
                  <a:gd name="connsiteY19" fmla="*/ 20193 h 114300"/>
                  <a:gd name="connsiteX20" fmla="*/ 39148 w 161925"/>
                  <a:gd name="connsiteY20" fmla="*/ 7239 h 114300"/>
                  <a:gd name="connsiteX21" fmla="*/ 7144 w 161925"/>
                  <a:gd name="connsiteY21" fmla="*/ 7239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61925" h="114300">
                    <a:moveTo>
                      <a:pt x="7144" y="7144"/>
                    </a:moveTo>
                    <a:lnTo>
                      <a:pt x="7144" y="107632"/>
                    </a:lnTo>
                    <a:lnTo>
                      <a:pt x="38005" y="107442"/>
                    </a:lnTo>
                    <a:lnTo>
                      <a:pt x="38005" y="52769"/>
                    </a:lnTo>
                    <a:cubicBezTo>
                      <a:pt x="38005" y="52769"/>
                      <a:pt x="35052" y="29718"/>
                      <a:pt x="53340" y="29718"/>
                    </a:cubicBezTo>
                    <a:cubicBezTo>
                      <a:pt x="53340" y="29718"/>
                      <a:pt x="68199" y="28575"/>
                      <a:pt x="68199" y="40862"/>
                    </a:cubicBezTo>
                    <a:lnTo>
                      <a:pt x="68199" y="107632"/>
                    </a:lnTo>
                    <a:lnTo>
                      <a:pt x="99441" y="107632"/>
                    </a:lnTo>
                    <a:lnTo>
                      <a:pt x="99441" y="46482"/>
                    </a:lnTo>
                    <a:cubicBezTo>
                      <a:pt x="99441" y="46482"/>
                      <a:pt x="97155" y="29528"/>
                      <a:pt x="116205" y="29528"/>
                    </a:cubicBezTo>
                    <a:cubicBezTo>
                      <a:pt x="116205" y="29528"/>
                      <a:pt x="129254" y="29432"/>
                      <a:pt x="129254" y="40577"/>
                    </a:cubicBezTo>
                    <a:lnTo>
                      <a:pt x="129254" y="107632"/>
                    </a:lnTo>
                    <a:lnTo>
                      <a:pt x="160687" y="107632"/>
                    </a:lnTo>
                    <a:lnTo>
                      <a:pt x="160687" y="35147"/>
                    </a:lnTo>
                    <a:cubicBezTo>
                      <a:pt x="160687" y="35147"/>
                      <a:pt x="159639" y="7811"/>
                      <a:pt x="128873" y="7239"/>
                    </a:cubicBezTo>
                    <a:cubicBezTo>
                      <a:pt x="101537" y="6668"/>
                      <a:pt x="98679" y="25718"/>
                      <a:pt x="98679" y="25718"/>
                    </a:cubicBezTo>
                    <a:lnTo>
                      <a:pt x="96774" y="25718"/>
                    </a:lnTo>
                    <a:cubicBezTo>
                      <a:pt x="96774" y="25718"/>
                      <a:pt x="93821" y="7239"/>
                      <a:pt x="67437" y="7239"/>
                    </a:cubicBezTo>
                    <a:cubicBezTo>
                      <a:pt x="43529" y="7239"/>
                      <a:pt x="41053" y="20193"/>
                      <a:pt x="41053" y="20193"/>
                    </a:cubicBezTo>
                    <a:lnTo>
                      <a:pt x="39148" y="20193"/>
                    </a:lnTo>
                    <a:cubicBezTo>
                      <a:pt x="39148" y="20193"/>
                      <a:pt x="39148" y="7239"/>
                      <a:pt x="39148" y="7239"/>
                    </a:cubicBezTo>
                    <a:lnTo>
                      <a:pt x="7144" y="7239"/>
                    </a:lnTo>
                    <a:close/>
                  </a:path>
                </a:pathLst>
              </a:custGeom>
              <a:solidFill>
                <a:srgbClr val="0068B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63" name="자유형: 도형 462">
                <a:extLst>
                  <a:ext uri="{FF2B5EF4-FFF2-40B4-BE49-F238E27FC236}">
                    <a16:creationId xmlns:a16="http://schemas.microsoft.com/office/drawing/2014/main" id="{2D197585-542F-41DC-8687-65F64FA5743F}"/>
                  </a:ext>
                </a:extLst>
              </p:cNvPr>
              <p:cNvSpPr/>
              <p:nvPr/>
            </p:nvSpPr>
            <p:spPr>
              <a:xfrm>
                <a:off x="4722300" y="4298798"/>
                <a:ext cx="104775" cy="152400"/>
              </a:xfrm>
              <a:custGeom>
                <a:avLst/>
                <a:gdLst>
                  <a:gd name="connsiteX0" fmla="*/ 102394 w 104775"/>
                  <a:gd name="connsiteY0" fmla="*/ 147447 h 152400"/>
                  <a:gd name="connsiteX1" fmla="*/ 70104 w 104775"/>
                  <a:gd name="connsiteY1" fmla="*/ 93154 h 152400"/>
                  <a:gd name="connsiteX2" fmla="*/ 99441 w 104775"/>
                  <a:gd name="connsiteY2" fmla="*/ 48863 h 152400"/>
                  <a:gd name="connsiteX3" fmla="*/ 67056 w 104775"/>
                  <a:gd name="connsiteY3" fmla="*/ 48863 h 152400"/>
                  <a:gd name="connsiteX4" fmla="*/ 38005 w 104775"/>
                  <a:gd name="connsiteY4" fmla="*/ 91821 h 152400"/>
                  <a:gd name="connsiteX5" fmla="*/ 38005 w 104775"/>
                  <a:gd name="connsiteY5" fmla="*/ 7144 h 152400"/>
                  <a:gd name="connsiteX6" fmla="*/ 7144 w 104775"/>
                  <a:gd name="connsiteY6" fmla="*/ 7144 h 152400"/>
                  <a:gd name="connsiteX7" fmla="*/ 7144 w 104775"/>
                  <a:gd name="connsiteY7" fmla="*/ 147447 h 152400"/>
                  <a:gd name="connsiteX8" fmla="*/ 38005 w 104775"/>
                  <a:gd name="connsiteY8" fmla="*/ 147447 h 152400"/>
                  <a:gd name="connsiteX9" fmla="*/ 38005 w 104775"/>
                  <a:gd name="connsiteY9" fmla="*/ 92774 h 152400"/>
                  <a:gd name="connsiteX10" fmla="*/ 67056 w 104775"/>
                  <a:gd name="connsiteY10" fmla="*/ 147447 h 152400"/>
                  <a:gd name="connsiteX11" fmla="*/ 102394 w 104775"/>
                  <a:gd name="connsiteY11" fmla="*/ 147447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4775" h="152400">
                    <a:moveTo>
                      <a:pt x="102394" y="147447"/>
                    </a:moveTo>
                    <a:lnTo>
                      <a:pt x="70104" y="93154"/>
                    </a:lnTo>
                    <a:lnTo>
                      <a:pt x="99441" y="48863"/>
                    </a:lnTo>
                    <a:lnTo>
                      <a:pt x="67056" y="48863"/>
                    </a:lnTo>
                    <a:lnTo>
                      <a:pt x="38005" y="91821"/>
                    </a:lnTo>
                    <a:lnTo>
                      <a:pt x="38005" y="7144"/>
                    </a:lnTo>
                    <a:lnTo>
                      <a:pt x="7144" y="7144"/>
                    </a:lnTo>
                    <a:lnTo>
                      <a:pt x="7144" y="147447"/>
                    </a:lnTo>
                    <a:lnTo>
                      <a:pt x="38005" y="147447"/>
                    </a:lnTo>
                    <a:lnTo>
                      <a:pt x="38005" y="92774"/>
                    </a:lnTo>
                    <a:lnTo>
                      <a:pt x="67056" y="147447"/>
                    </a:lnTo>
                    <a:lnTo>
                      <a:pt x="102394" y="147447"/>
                    </a:lnTo>
                    <a:close/>
                  </a:path>
                </a:pathLst>
              </a:custGeom>
              <a:solidFill>
                <a:srgbClr val="E4001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8" name="그룹 37">
              <a:extLst>
                <a:ext uri="{FF2B5EF4-FFF2-40B4-BE49-F238E27FC236}">
                  <a16:creationId xmlns:a16="http://schemas.microsoft.com/office/drawing/2014/main" id="{B2ACA83D-710C-4040-8764-147077062F16}"/>
                </a:ext>
              </a:extLst>
            </p:cNvPr>
            <p:cNvGrpSpPr/>
            <p:nvPr/>
          </p:nvGrpSpPr>
          <p:grpSpPr>
            <a:xfrm>
              <a:off x="4291822" y="3849072"/>
              <a:ext cx="560356" cy="262033"/>
              <a:chOff x="5433531" y="4245744"/>
              <a:chExt cx="560356" cy="262033"/>
            </a:xfrm>
          </p:grpSpPr>
          <p:sp>
            <p:nvSpPr>
              <p:cNvPr id="384" name="자유형: 도형 383">
                <a:extLst>
                  <a:ext uri="{FF2B5EF4-FFF2-40B4-BE49-F238E27FC236}">
                    <a16:creationId xmlns:a16="http://schemas.microsoft.com/office/drawing/2014/main" id="{6CC3B406-7CB0-4D61-8E19-DB783374BCCC}"/>
                  </a:ext>
                </a:extLst>
              </p:cNvPr>
              <p:cNvSpPr/>
              <p:nvPr/>
            </p:nvSpPr>
            <p:spPr>
              <a:xfrm>
                <a:off x="5845106" y="4247077"/>
                <a:ext cx="76200" cy="85725"/>
              </a:xfrm>
              <a:custGeom>
                <a:avLst/>
                <a:gdLst>
                  <a:gd name="connsiteX0" fmla="*/ 29813 w 76200"/>
                  <a:gd name="connsiteY0" fmla="*/ 80867 h 85725"/>
                  <a:gd name="connsiteX1" fmla="*/ 33528 w 76200"/>
                  <a:gd name="connsiteY1" fmla="*/ 72295 h 85725"/>
                  <a:gd name="connsiteX2" fmla="*/ 56102 w 76200"/>
                  <a:gd name="connsiteY2" fmla="*/ 72295 h 85725"/>
                  <a:gd name="connsiteX3" fmla="*/ 56769 w 76200"/>
                  <a:gd name="connsiteY3" fmla="*/ 80867 h 85725"/>
                  <a:gd name="connsiteX4" fmla="*/ 77629 w 76200"/>
                  <a:gd name="connsiteY4" fmla="*/ 80867 h 85725"/>
                  <a:gd name="connsiteX5" fmla="*/ 67246 w 76200"/>
                  <a:gd name="connsiteY5" fmla="*/ 7144 h 85725"/>
                  <a:gd name="connsiteX6" fmla="*/ 44196 w 76200"/>
                  <a:gd name="connsiteY6" fmla="*/ 7144 h 85725"/>
                  <a:gd name="connsiteX7" fmla="*/ 7144 w 76200"/>
                  <a:gd name="connsiteY7" fmla="*/ 80867 h 85725"/>
                  <a:gd name="connsiteX8" fmla="*/ 29908 w 76200"/>
                  <a:gd name="connsiteY8" fmla="*/ 80867 h 85725"/>
                  <a:gd name="connsiteX9" fmla="*/ 52483 w 76200"/>
                  <a:gd name="connsiteY9" fmla="*/ 27432 h 85725"/>
                  <a:gd name="connsiteX10" fmla="*/ 52673 w 76200"/>
                  <a:gd name="connsiteY10" fmla="*/ 27432 h 85725"/>
                  <a:gd name="connsiteX11" fmla="*/ 54864 w 76200"/>
                  <a:gd name="connsiteY11" fmla="*/ 55817 h 85725"/>
                  <a:gd name="connsiteX12" fmla="*/ 40576 w 76200"/>
                  <a:gd name="connsiteY12" fmla="*/ 55817 h 85725"/>
                  <a:gd name="connsiteX13" fmla="*/ 52483 w 76200"/>
                  <a:gd name="connsiteY13" fmla="*/ 27432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00" h="85725">
                    <a:moveTo>
                      <a:pt x="29813" y="80867"/>
                    </a:moveTo>
                    <a:lnTo>
                      <a:pt x="33528" y="72295"/>
                    </a:lnTo>
                    <a:lnTo>
                      <a:pt x="56102" y="72295"/>
                    </a:lnTo>
                    <a:lnTo>
                      <a:pt x="56769" y="80867"/>
                    </a:lnTo>
                    <a:lnTo>
                      <a:pt x="77629" y="80867"/>
                    </a:lnTo>
                    <a:lnTo>
                      <a:pt x="67246" y="7144"/>
                    </a:lnTo>
                    <a:lnTo>
                      <a:pt x="44196" y="7144"/>
                    </a:lnTo>
                    <a:lnTo>
                      <a:pt x="7144" y="80867"/>
                    </a:lnTo>
                    <a:lnTo>
                      <a:pt x="29908" y="80867"/>
                    </a:lnTo>
                    <a:close/>
                    <a:moveTo>
                      <a:pt x="52483" y="27432"/>
                    </a:moveTo>
                    <a:lnTo>
                      <a:pt x="52673" y="27432"/>
                    </a:lnTo>
                    <a:lnTo>
                      <a:pt x="54864" y="55817"/>
                    </a:lnTo>
                    <a:lnTo>
                      <a:pt x="40576" y="55817"/>
                    </a:lnTo>
                    <a:lnTo>
                      <a:pt x="52483" y="27432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5" name="자유형: 도형 384">
                <a:extLst>
                  <a:ext uri="{FF2B5EF4-FFF2-40B4-BE49-F238E27FC236}">
                    <a16:creationId xmlns:a16="http://schemas.microsoft.com/office/drawing/2014/main" id="{6309EE60-DEE4-4D23-80CD-DC6BBC9F577B}"/>
                  </a:ext>
                </a:extLst>
              </p:cNvPr>
              <p:cNvSpPr/>
              <p:nvPr/>
            </p:nvSpPr>
            <p:spPr>
              <a:xfrm>
                <a:off x="5761858" y="4247173"/>
                <a:ext cx="104775" cy="85725"/>
              </a:xfrm>
              <a:custGeom>
                <a:avLst/>
                <a:gdLst>
                  <a:gd name="connsiteX0" fmla="*/ 24956 w 104775"/>
                  <a:gd name="connsiteY0" fmla="*/ 80772 h 85725"/>
                  <a:gd name="connsiteX1" fmla="*/ 34290 w 104775"/>
                  <a:gd name="connsiteY1" fmla="*/ 25908 h 85725"/>
                  <a:gd name="connsiteX2" fmla="*/ 34481 w 104775"/>
                  <a:gd name="connsiteY2" fmla="*/ 25908 h 85725"/>
                  <a:gd name="connsiteX3" fmla="*/ 37243 w 104775"/>
                  <a:gd name="connsiteY3" fmla="*/ 80772 h 85725"/>
                  <a:gd name="connsiteX4" fmla="*/ 55055 w 104775"/>
                  <a:gd name="connsiteY4" fmla="*/ 80772 h 85725"/>
                  <a:gd name="connsiteX5" fmla="*/ 79058 w 104775"/>
                  <a:gd name="connsiteY5" fmla="*/ 25527 h 85725"/>
                  <a:gd name="connsiteX6" fmla="*/ 79343 w 104775"/>
                  <a:gd name="connsiteY6" fmla="*/ 25527 h 85725"/>
                  <a:gd name="connsiteX7" fmla="*/ 67342 w 104775"/>
                  <a:gd name="connsiteY7" fmla="*/ 80772 h 85725"/>
                  <a:gd name="connsiteX8" fmla="*/ 85154 w 104775"/>
                  <a:gd name="connsiteY8" fmla="*/ 80772 h 85725"/>
                  <a:gd name="connsiteX9" fmla="*/ 99536 w 104775"/>
                  <a:gd name="connsiteY9" fmla="*/ 7144 h 85725"/>
                  <a:gd name="connsiteX10" fmla="*/ 72390 w 104775"/>
                  <a:gd name="connsiteY10" fmla="*/ 7144 h 85725"/>
                  <a:gd name="connsiteX11" fmla="*/ 50292 w 104775"/>
                  <a:gd name="connsiteY11" fmla="*/ 56388 h 85725"/>
                  <a:gd name="connsiteX12" fmla="*/ 50102 w 104775"/>
                  <a:gd name="connsiteY12" fmla="*/ 56388 h 85725"/>
                  <a:gd name="connsiteX13" fmla="*/ 47435 w 104775"/>
                  <a:gd name="connsiteY13" fmla="*/ 7144 h 85725"/>
                  <a:gd name="connsiteX14" fmla="*/ 21241 w 104775"/>
                  <a:gd name="connsiteY14" fmla="*/ 7144 h 85725"/>
                  <a:gd name="connsiteX15" fmla="*/ 7144 w 104775"/>
                  <a:gd name="connsiteY15" fmla="*/ 80772 h 85725"/>
                  <a:gd name="connsiteX16" fmla="*/ 24956 w 104775"/>
                  <a:gd name="connsiteY16" fmla="*/ 80772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04775" h="85725">
                    <a:moveTo>
                      <a:pt x="24956" y="80772"/>
                    </a:moveTo>
                    <a:lnTo>
                      <a:pt x="34290" y="25908"/>
                    </a:lnTo>
                    <a:lnTo>
                      <a:pt x="34481" y="25908"/>
                    </a:lnTo>
                    <a:lnTo>
                      <a:pt x="37243" y="80772"/>
                    </a:lnTo>
                    <a:lnTo>
                      <a:pt x="55055" y="80772"/>
                    </a:lnTo>
                    <a:lnTo>
                      <a:pt x="79058" y="25527"/>
                    </a:lnTo>
                    <a:lnTo>
                      <a:pt x="79343" y="25527"/>
                    </a:lnTo>
                    <a:lnTo>
                      <a:pt x="67342" y="80772"/>
                    </a:lnTo>
                    <a:lnTo>
                      <a:pt x="85154" y="80772"/>
                    </a:lnTo>
                    <a:lnTo>
                      <a:pt x="99536" y="7144"/>
                    </a:lnTo>
                    <a:lnTo>
                      <a:pt x="72390" y="7144"/>
                    </a:lnTo>
                    <a:lnTo>
                      <a:pt x="50292" y="56388"/>
                    </a:lnTo>
                    <a:lnTo>
                      <a:pt x="50102" y="56388"/>
                    </a:lnTo>
                    <a:lnTo>
                      <a:pt x="47435" y="7144"/>
                    </a:lnTo>
                    <a:lnTo>
                      <a:pt x="21241" y="7144"/>
                    </a:lnTo>
                    <a:lnTo>
                      <a:pt x="7144" y="80772"/>
                    </a:lnTo>
                    <a:lnTo>
                      <a:pt x="24956" y="80772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6" name="자유형: 도형 385">
                <a:extLst>
                  <a:ext uri="{FF2B5EF4-FFF2-40B4-BE49-F238E27FC236}">
                    <a16:creationId xmlns:a16="http://schemas.microsoft.com/office/drawing/2014/main" id="{8301E9B7-D7A3-40C5-BC61-68D34C1DB787}"/>
                  </a:ext>
                </a:extLst>
              </p:cNvPr>
              <p:cNvSpPr/>
              <p:nvPr/>
            </p:nvSpPr>
            <p:spPr>
              <a:xfrm>
                <a:off x="5687087" y="4247077"/>
                <a:ext cx="76200" cy="85725"/>
              </a:xfrm>
              <a:custGeom>
                <a:avLst/>
                <a:gdLst>
                  <a:gd name="connsiteX0" fmla="*/ 30004 w 76200"/>
                  <a:gd name="connsiteY0" fmla="*/ 80867 h 85725"/>
                  <a:gd name="connsiteX1" fmla="*/ 33623 w 76200"/>
                  <a:gd name="connsiteY1" fmla="*/ 72295 h 85725"/>
                  <a:gd name="connsiteX2" fmla="*/ 56197 w 76200"/>
                  <a:gd name="connsiteY2" fmla="*/ 72295 h 85725"/>
                  <a:gd name="connsiteX3" fmla="*/ 56864 w 76200"/>
                  <a:gd name="connsiteY3" fmla="*/ 80867 h 85725"/>
                  <a:gd name="connsiteX4" fmla="*/ 77724 w 76200"/>
                  <a:gd name="connsiteY4" fmla="*/ 80867 h 85725"/>
                  <a:gd name="connsiteX5" fmla="*/ 67342 w 76200"/>
                  <a:gd name="connsiteY5" fmla="*/ 7144 h 85725"/>
                  <a:gd name="connsiteX6" fmla="*/ 44291 w 76200"/>
                  <a:gd name="connsiteY6" fmla="*/ 7144 h 85725"/>
                  <a:gd name="connsiteX7" fmla="*/ 7144 w 76200"/>
                  <a:gd name="connsiteY7" fmla="*/ 80867 h 85725"/>
                  <a:gd name="connsiteX8" fmla="*/ 29908 w 76200"/>
                  <a:gd name="connsiteY8" fmla="*/ 80867 h 85725"/>
                  <a:gd name="connsiteX9" fmla="*/ 52578 w 76200"/>
                  <a:gd name="connsiteY9" fmla="*/ 27432 h 85725"/>
                  <a:gd name="connsiteX10" fmla="*/ 52768 w 76200"/>
                  <a:gd name="connsiteY10" fmla="*/ 27432 h 85725"/>
                  <a:gd name="connsiteX11" fmla="*/ 54959 w 76200"/>
                  <a:gd name="connsiteY11" fmla="*/ 55817 h 85725"/>
                  <a:gd name="connsiteX12" fmla="*/ 40672 w 76200"/>
                  <a:gd name="connsiteY12" fmla="*/ 55817 h 85725"/>
                  <a:gd name="connsiteX13" fmla="*/ 52578 w 76200"/>
                  <a:gd name="connsiteY13" fmla="*/ 27432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6200" h="85725">
                    <a:moveTo>
                      <a:pt x="30004" y="80867"/>
                    </a:moveTo>
                    <a:lnTo>
                      <a:pt x="33623" y="72295"/>
                    </a:lnTo>
                    <a:lnTo>
                      <a:pt x="56197" y="72295"/>
                    </a:lnTo>
                    <a:lnTo>
                      <a:pt x="56864" y="80867"/>
                    </a:lnTo>
                    <a:lnTo>
                      <a:pt x="77724" y="80867"/>
                    </a:lnTo>
                    <a:lnTo>
                      <a:pt x="67342" y="7144"/>
                    </a:lnTo>
                    <a:lnTo>
                      <a:pt x="44291" y="7144"/>
                    </a:lnTo>
                    <a:lnTo>
                      <a:pt x="7144" y="80867"/>
                    </a:lnTo>
                    <a:lnTo>
                      <a:pt x="29908" y="80867"/>
                    </a:lnTo>
                    <a:close/>
                    <a:moveTo>
                      <a:pt x="52578" y="27432"/>
                    </a:moveTo>
                    <a:lnTo>
                      <a:pt x="52768" y="27432"/>
                    </a:lnTo>
                    <a:lnTo>
                      <a:pt x="54959" y="55817"/>
                    </a:lnTo>
                    <a:lnTo>
                      <a:pt x="40672" y="55817"/>
                    </a:lnTo>
                    <a:lnTo>
                      <a:pt x="52578" y="27432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7" name="자유형: 도형 386">
                <a:extLst>
                  <a:ext uri="{FF2B5EF4-FFF2-40B4-BE49-F238E27FC236}">
                    <a16:creationId xmlns:a16="http://schemas.microsoft.com/office/drawing/2014/main" id="{58B91EE8-5323-4D8B-B461-163A1DBB3133}"/>
                  </a:ext>
                </a:extLst>
              </p:cNvPr>
              <p:cNvSpPr/>
              <p:nvPr/>
            </p:nvSpPr>
            <p:spPr>
              <a:xfrm>
                <a:off x="5633461" y="4247173"/>
                <a:ext cx="85725" cy="85725"/>
              </a:xfrm>
              <a:custGeom>
                <a:avLst/>
                <a:gdLst>
                  <a:gd name="connsiteX0" fmla="*/ 22955 w 85725"/>
                  <a:gd name="connsiteY0" fmla="*/ 80772 h 85725"/>
                  <a:gd name="connsiteX1" fmla="*/ 44672 w 85725"/>
                  <a:gd name="connsiteY1" fmla="*/ 80772 h 85725"/>
                  <a:gd name="connsiteX2" fmla="*/ 49435 w 85725"/>
                  <a:gd name="connsiteY2" fmla="*/ 55531 h 85725"/>
                  <a:gd name="connsiteX3" fmla="*/ 82963 w 85725"/>
                  <a:gd name="connsiteY3" fmla="*/ 7144 h 85725"/>
                  <a:gd name="connsiteX4" fmla="*/ 58293 w 85725"/>
                  <a:gd name="connsiteY4" fmla="*/ 7144 h 85725"/>
                  <a:gd name="connsiteX5" fmla="*/ 40291 w 85725"/>
                  <a:gd name="connsiteY5" fmla="*/ 35719 h 85725"/>
                  <a:gd name="connsiteX6" fmla="*/ 29623 w 85725"/>
                  <a:gd name="connsiteY6" fmla="*/ 7144 h 85725"/>
                  <a:gd name="connsiteX7" fmla="*/ 7144 w 85725"/>
                  <a:gd name="connsiteY7" fmla="*/ 7144 h 85725"/>
                  <a:gd name="connsiteX8" fmla="*/ 27908 w 85725"/>
                  <a:gd name="connsiteY8" fmla="*/ 54864 h 85725"/>
                  <a:gd name="connsiteX9" fmla="*/ 22955 w 85725"/>
                  <a:gd name="connsiteY9" fmla="*/ 80772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5725" h="85725">
                    <a:moveTo>
                      <a:pt x="22955" y="80772"/>
                    </a:moveTo>
                    <a:lnTo>
                      <a:pt x="44672" y="80772"/>
                    </a:lnTo>
                    <a:lnTo>
                      <a:pt x="49435" y="55531"/>
                    </a:lnTo>
                    <a:lnTo>
                      <a:pt x="82963" y="7144"/>
                    </a:lnTo>
                    <a:lnTo>
                      <a:pt x="58293" y="7144"/>
                    </a:lnTo>
                    <a:lnTo>
                      <a:pt x="40291" y="35719"/>
                    </a:lnTo>
                    <a:lnTo>
                      <a:pt x="29623" y="7144"/>
                    </a:lnTo>
                    <a:lnTo>
                      <a:pt x="7144" y="7144"/>
                    </a:lnTo>
                    <a:lnTo>
                      <a:pt x="27908" y="54864"/>
                    </a:lnTo>
                    <a:lnTo>
                      <a:pt x="22955" y="80772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8" name="자유형: 도형 387">
                <a:extLst>
                  <a:ext uri="{FF2B5EF4-FFF2-40B4-BE49-F238E27FC236}">
                    <a16:creationId xmlns:a16="http://schemas.microsoft.com/office/drawing/2014/main" id="{EC27A53A-1897-4880-95A9-1401DA2F1E93}"/>
                  </a:ext>
                </a:extLst>
              </p:cNvPr>
              <p:cNvSpPr/>
              <p:nvPr/>
            </p:nvSpPr>
            <p:spPr>
              <a:xfrm>
                <a:off x="5563071" y="4245744"/>
                <a:ext cx="85725" cy="85725"/>
              </a:xfrm>
              <a:custGeom>
                <a:avLst/>
                <a:gdLst>
                  <a:gd name="connsiteX0" fmla="*/ 66961 w 85725"/>
                  <a:gd name="connsiteY0" fmla="*/ 82201 h 85725"/>
                  <a:gd name="connsiteX1" fmla="*/ 74867 w 85725"/>
                  <a:gd name="connsiteY1" fmla="*/ 71438 h 85725"/>
                  <a:gd name="connsiteX2" fmla="*/ 80296 w 85725"/>
                  <a:gd name="connsiteY2" fmla="*/ 56007 h 85725"/>
                  <a:gd name="connsiteX3" fmla="*/ 81725 w 85725"/>
                  <a:gd name="connsiteY3" fmla="*/ 42767 h 85725"/>
                  <a:gd name="connsiteX4" fmla="*/ 74104 w 85725"/>
                  <a:gd name="connsiteY4" fmla="*/ 17431 h 85725"/>
                  <a:gd name="connsiteX5" fmla="*/ 50197 w 85725"/>
                  <a:gd name="connsiteY5" fmla="*/ 7144 h 85725"/>
                  <a:gd name="connsiteX6" fmla="*/ 38005 w 85725"/>
                  <a:gd name="connsiteY6" fmla="*/ 8668 h 85725"/>
                  <a:gd name="connsiteX7" fmla="*/ 25908 w 85725"/>
                  <a:gd name="connsiteY7" fmla="*/ 15049 h 85725"/>
                  <a:gd name="connsiteX8" fmla="*/ 15526 w 85725"/>
                  <a:gd name="connsiteY8" fmla="*/ 27241 h 85725"/>
                  <a:gd name="connsiteX9" fmla="*/ 9239 w 85725"/>
                  <a:gd name="connsiteY9" fmla="*/ 42672 h 85725"/>
                  <a:gd name="connsiteX10" fmla="*/ 7144 w 85725"/>
                  <a:gd name="connsiteY10" fmla="*/ 59531 h 85725"/>
                  <a:gd name="connsiteX11" fmla="*/ 13621 w 85725"/>
                  <a:gd name="connsiteY11" fmla="*/ 82296 h 85725"/>
                  <a:gd name="connsiteX12" fmla="*/ 67151 w 85725"/>
                  <a:gd name="connsiteY12" fmla="*/ 82296 h 85725"/>
                  <a:gd name="connsiteX13" fmla="*/ 30861 w 85725"/>
                  <a:gd name="connsiteY13" fmla="*/ 45339 h 85725"/>
                  <a:gd name="connsiteX14" fmla="*/ 37338 w 85725"/>
                  <a:gd name="connsiteY14" fmla="*/ 31432 h 85725"/>
                  <a:gd name="connsiteX15" fmla="*/ 47625 w 85725"/>
                  <a:gd name="connsiteY15" fmla="*/ 26194 h 85725"/>
                  <a:gd name="connsiteX16" fmla="*/ 56483 w 85725"/>
                  <a:gd name="connsiteY16" fmla="*/ 30289 h 85725"/>
                  <a:gd name="connsiteX17" fmla="*/ 59912 w 85725"/>
                  <a:gd name="connsiteY17" fmla="*/ 42577 h 85725"/>
                  <a:gd name="connsiteX18" fmla="*/ 57912 w 85725"/>
                  <a:gd name="connsiteY18" fmla="*/ 54959 h 85725"/>
                  <a:gd name="connsiteX19" fmla="*/ 51435 w 85725"/>
                  <a:gd name="connsiteY19" fmla="*/ 69342 h 85725"/>
                  <a:gd name="connsiteX20" fmla="*/ 40672 w 85725"/>
                  <a:gd name="connsiteY20" fmla="*/ 75057 h 85725"/>
                  <a:gd name="connsiteX21" fmla="*/ 31909 w 85725"/>
                  <a:gd name="connsiteY21" fmla="*/ 70771 h 85725"/>
                  <a:gd name="connsiteX22" fmla="*/ 28670 w 85725"/>
                  <a:gd name="connsiteY22" fmla="*/ 60103 h 85725"/>
                  <a:gd name="connsiteX23" fmla="*/ 30861 w 85725"/>
                  <a:gd name="connsiteY23" fmla="*/ 45339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85725" h="85725">
                    <a:moveTo>
                      <a:pt x="66961" y="82201"/>
                    </a:moveTo>
                    <a:cubicBezTo>
                      <a:pt x="70009" y="79057"/>
                      <a:pt x="72771" y="75533"/>
                      <a:pt x="74867" y="71438"/>
                    </a:cubicBezTo>
                    <a:cubicBezTo>
                      <a:pt x="77533" y="66104"/>
                      <a:pt x="79343" y="60960"/>
                      <a:pt x="80296" y="56007"/>
                    </a:cubicBezTo>
                    <a:cubicBezTo>
                      <a:pt x="81248" y="51054"/>
                      <a:pt x="81725" y="46672"/>
                      <a:pt x="81725" y="42767"/>
                    </a:cubicBezTo>
                    <a:cubicBezTo>
                      <a:pt x="81725" y="32766"/>
                      <a:pt x="79153" y="24289"/>
                      <a:pt x="74104" y="17431"/>
                    </a:cubicBezTo>
                    <a:cubicBezTo>
                      <a:pt x="69056" y="10573"/>
                      <a:pt x="61055" y="7144"/>
                      <a:pt x="50197" y="7144"/>
                    </a:cubicBezTo>
                    <a:cubicBezTo>
                      <a:pt x="46006" y="7144"/>
                      <a:pt x="41910" y="7620"/>
                      <a:pt x="38005" y="8668"/>
                    </a:cubicBezTo>
                    <a:cubicBezTo>
                      <a:pt x="34004" y="9620"/>
                      <a:pt x="30004" y="11811"/>
                      <a:pt x="25908" y="15049"/>
                    </a:cubicBezTo>
                    <a:cubicBezTo>
                      <a:pt x="21812" y="18383"/>
                      <a:pt x="18383" y="22384"/>
                      <a:pt x="15526" y="27241"/>
                    </a:cubicBezTo>
                    <a:cubicBezTo>
                      <a:pt x="12764" y="32099"/>
                      <a:pt x="10668" y="37243"/>
                      <a:pt x="9239" y="42672"/>
                    </a:cubicBezTo>
                    <a:cubicBezTo>
                      <a:pt x="7810" y="48101"/>
                      <a:pt x="7144" y="53721"/>
                      <a:pt x="7144" y="59531"/>
                    </a:cubicBezTo>
                    <a:cubicBezTo>
                      <a:pt x="7144" y="68961"/>
                      <a:pt x="9335" y="76486"/>
                      <a:pt x="13621" y="82296"/>
                    </a:cubicBezTo>
                    <a:lnTo>
                      <a:pt x="67151" y="82296"/>
                    </a:lnTo>
                    <a:close/>
                    <a:moveTo>
                      <a:pt x="30861" y="45339"/>
                    </a:moveTo>
                    <a:cubicBezTo>
                      <a:pt x="32290" y="39529"/>
                      <a:pt x="34481" y="34957"/>
                      <a:pt x="37338" y="31432"/>
                    </a:cubicBezTo>
                    <a:cubicBezTo>
                      <a:pt x="40196" y="28004"/>
                      <a:pt x="43625" y="26194"/>
                      <a:pt x="47625" y="26194"/>
                    </a:cubicBezTo>
                    <a:cubicBezTo>
                      <a:pt x="51245" y="26194"/>
                      <a:pt x="54197" y="27527"/>
                      <a:pt x="56483" y="30289"/>
                    </a:cubicBezTo>
                    <a:cubicBezTo>
                      <a:pt x="58769" y="33052"/>
                      <a:pt x="59912" y="37147"/>
                      <a:pt x="59912" y="42577"/>
                    </a:cubicBezTo>
                    <a:cubicBezTo>
                      <a:pt x="59912" y="45053"/>
                      <a:pt x="59246" y="49149"/>
                      <a:pt x="57912" y="54959"/>
                    </a:cubicBezTo>
                    <a:cubicBezTo>
                      <a:pt x="56579" y="60674"/>
                      <a:pt x="54388" y="65532"/>
                      <a:pt x="51435" y="69342"/>
                    </a:cubicBezTo>
                    <a:cubicBezTo>
                      <a:pt x="48482" y="73152"/>
                      <a:pt x="44863" y="75057"/>
                      <a:pt x="40672" y="75057"/>
                    </a:cubicBezTo>
                    <a:cubicBezTo>
                      <a:pt x="36957" y="75057"/>
                      <a:pt x="34004" y="73628"/>
                      <a:pt x="31909" y="70771"/>
                    </a:cubicBezTo>
                    <a:cubicBezTo>
                      <a:pt x="29718" y="67913"/>
                      <a:pt x="28670" y="64389"/>
                      <a:pt x="28670" y="60103"/>
                    </a:cubicBezTo>
                    <a:cubicBezTo>
                      <a:pt x="28670" y="56007"/>
                      <a:pt x="29432" y="51149"/>
                      <a:pt x="30861" y="45339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9" name="자유형: 도형 388">
                <a:extLst>
                  <a:ext uri="{FF2B5EF4-FFF2-40B4-BE49-F238E27FC236}">
                    <a16:creationId xmlns:a16="http://schemas.microsoft.com/office/drawing/2014/main" id="{BC4F803D-C472-4ED0-8333-E344C92265D6}"/>
                  </a:ext>
                </a:extLst>
              </p:cNvPr>
              <p:cNvSpPr/>
              <p:nvPr/>
            </p:nvSpPr>
            <p:spPr>
              <a:xfrm>
                <a:off x="5503540" y="4247173"/>
                <a:ext cx="76200" cy="85725"/>
              </a:xfrm>
              <a:custGeom>
                <a:avLst/>
                <a:gdLst>
                  <a:gd name="connsiteX0" fmla="*/ 18288 w 76200"/>
                  <a:gd name="connsiteY0" fmla="*/ 80772 h 85725"/>
                  <a:gd name="connsiteX1" fmla="*/ 39910 w 76200"/>
                  <a:gd name="connsiteY1" fmla="*/ 80772 h 85725"/>
                  <a:gd name="connsiteX2" fmla="*/ 50483 w 76200"/>
                  <a:gd name="connsiteY2" fmla="*/ 26194 h 85725"/>
                  <a:gd name="connsiteX3" fmla="*/ 73057 w 76200"/>
                  <a:gd name="connsiteY3" fmla="*/ 26194 h 85725"/>
                  <a:gd name="connsiteX4" fmla="*/ 76581 w 76200"/>
                  <a:gd name="connsiteY4" fmla="*/ 7144 h 85725"/>
                  <a:gd name="connsiteX5" fmla="*/ 10763 w 76200"/>
                  <a:gd name="connsiteY5" fmla="*/ 7144 h 85725"/>
                  <a:gd name="connsiteX6" fmla="*/ 7144 w 76200"/>
                  <a:gd name="connsiteY6" fmla="*/ 26194 h 85725"/>
                  <a:gd name="connsiteX7" fmla="*/ 28766 w 76200"/>
                  <a:gd name="connsiteY7" fmla="*/ 26194 h 85725"/>
                  <a:gd name="connsiteX8" fmla="*/ 18288 w 76200"/>
                  <a:gd name="connsiteY8" fmla="*/ 80772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200" h="85725">
                    <a:moveTo>
                      <a:pt x="18288" y="80772"/>
                    </a:moveTo>
                    <a:lnTo>
                      <a:pt x="39910" y="80772"/>
                    </a:lnTo>
                    <a:lnTo>
                      <a:pt x="50483" y="26194"/>
                    </a:lnTo>
                    <a:lnTo>
                      <a:pt x="73057" y="26194"/>
                    </a:lnTo>
                    <a:lnTo>
                      <a:pt x="76581" y="7144"/>
                    </a:lnTo>
                    <a:lnTo>
                      <a:pt x="10763" y="7144"/>
                    </a:lnTo>
                    <a:lnTo>
                      <a:pt x="7144" y="26194"/>
                    </a:lnTo>
                    <a:lnTo>
                      <a:pt x="28766" y="26194"/>
                    </a:lnTo>
                    <a:lnTo>
                      <a:pt x="18288" y="80772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0" name="자유형: 도형 389">
                <a:extLst>
                  <a:ext uri="{FF2B5EF4-FFF2-40B4-BE49-F238E27FC236}">
                    <a16:creationId xmlns:a16="http://schemas.microsoft.com/office/drawing/2014/main" id="{EB1D1AB1-4D3B-4F7D-954E-DAB4C63AFFDF}"/>
                  </a:ext>
                </a:extLst>
              </p:cNvPr>
              <p:cNvSpPr/>
              <p:nvPr/>
            </p:nvSpPr>
            <p:spPr>
              <a:xfrm>
                <a:off x="5549450" y="4324897"/>
                <a:ext cx="19050" cy="28575"/>
              </a:xfrm>
              <a:custGeom>
                <a:avLst/>
                <a:gdLst>
                  <a:gd name="connsiteX0" fmla="*/ 7144 w 19050"/>
                  <a:gd name="connsiteY0" fmla="*/ 22574 h 28575"/>
                  <a:gd name="connsiteX1" fmla="*/ 10097 w 19050"/>
                  <a:gd name="connsiteY1" fmla="*/ 7144 h 28575"/>
                  <a:gd name="connsiteX2" fmla="*/ 16002 w 19050"/>
                  <a:gd name="connsiteY2" fmla="*/ 7144 h 28575"/>
                  <a:gd name="connsiteX3" fmla="*/ 18288 w 19050"/>
                  <a:gd name="connsiteY3" fmla="*/ 7525 h 28575"/>
                  <a:gd name="connsiteX4" fmla="*/ 19622 w 19050"/>
                  <a:gd name="connsiteY4" fmla="*/ 8858 h 28575"/>
                  <a:gd name="connsiteX5" fmla="*/ 20098 w 19050"/>
                  <a:gd name="connsiteY5" fmla="*/ 10954 h 28575"/>
                  <a:gd name="connsiteX6" fmla="*/ 19717 w 19050"/>
                  <a:gd name="connsiteY6" fmla="*/ 12859 h 28575"/>
                  <a:gd name="connsiteX7" fmla="*/ 18860 w 19050"/>
                  <a:gd name="connsiteY7" fmla="*/ 14478 h 28575"/>
                  <a:gd name="connsiteX8" fmla="*/ 17717 w 19050"/>
                  <a:gd name="connsiteY8" fmla="*/ 15430 h 28575"/>
                  <a:gd name="connsiteX9" fmla="*/ 16574 w 19050"/>
                  <a:gd name="connsiteY9" fmla="*/ 15907 h 28575"/>
                  <a:gd name="connsiteX10" fmla="*/ 13811 w 19050"/>
                  <a:gd name="connsiteY10" fmla="*/ 16288 h 28575"/>
                  <a:gd name="connsiteX11" fmla="*/ 10287 w 19050"/>
                  <a:gd name="connsiteY11" fmla="*/ 16288 h 28575"/>
                  <a:gd name="connsiteX12" fmla="*/ 9049 w 19050"/>
                  <a:gd name="connsiteY12" fmla="*/ 22574 h 28575"/>
                  <a:gd name="connsiteX13" fmla="*/ 7144 w 19050"/>
                  <a:gd name="connsiteY13" fmla="*/ 22574 h 28575"/>
                  <a:gd name="connsiteX14" fmla="*/ 10573 w 19050"/>
                  <a:gd name="connsiteY14" fmla="*/ 14573 h 28575"/>
                  <a:gd name="connsiteX15" fmla="*/ 13716 w 19050"/>
                  <a:gd name="connsiteY15" fmla="*/ 14573 h 28575"/>
                  <a:gd name="connsiteX16" fmla="*/ 16383 w 19050"/>
                  <a:gd name="connsiteY16" fmla="*/ 14097 h 28575"/>
                  <a:gd name="connsiteX17" fmla="*/ 17717 w 19050"/>
                  <a:gd name="connsiteY17" fmla="*/ 12763 h 28575"/>
                  <a:gd name="connsiteX18" fmla="*/ 18193 w 19050"/>
                  <a:gd name="connsiteY18" fmla="*/ 10858 h 28575"/>
                  <a:gd name="connsiteX19" fmla="*/ 17907 w 19050"/>
                  <a:gd name="connsiteY19" fmla="*/ 9620 h 28575"/>
                  <a:gd name="connsiteX20" fmla="*/ 17145 w 19050"/>
                  <a:gd name="connsiteY20" fmla="*/ 8954 h 28575"/>
                  <a:gd name="connsiteX21" fmla="*/ 15240 w 19050"/>
                  <a:gd name="connsiteY21" fmla="*/ 8763 h 28575"/>
                  <a:gd name="connsiteX22" fmla="*/ 11621 w 19050"/>
                  <a:gd name="connsiteY22" fmla="*/ 8763 h 28575"/>
                  <a:gd name="connsiteX23" fmla="*/ 10478 w 19050"/>
                  <a:gd name="connsiteY23" fmla="*/ 14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7144" y="22574"/>
                    </a:moveTo>
                    <a:lnTo>
                      <a:pt x="10097" y="7144"/>
                    </a:lnTo>
                    <a:lnTo>
                      <a:pt x="16002" y="7144"/>
                    </a:lnTo>
                    <a:cubicBezTo>
                      <a:pt x="17050" y="7144"/>
                      <a:pt x="17812" y="7239"/>
                      <a:pt x="18288" y="7525"/>
                    </a:cubicBezTo>
                    <a:cubicBezTo>
                      <a:pt x="18764" y="7811"/>
                      <a:pt x="19241" y="8191"/>
                      <a:pt x="19622" y="8858"/>
                    </a:cubicBezTo>
                    <a:cubicBezTo>
                      <a:pt x="19907" y="9430"/>
                      <a:pt x="20098" y="10192"/>
                      <a:pt x="20098" y="10954"/>
                    </a:cubicBezTo>
                    <a:cubicBezTo>
                      <a:pt x="20098" y="11621"/>
                      <a:pt x="20003" y="12287"/>
                      <a:pt x="19717" y="12859"/>
                    </a:cubicBezTo>
                    <a:cubicBezTo>
                      <a:pt x="19526" y="13525"/>
                      <a:pt x="19145" y="14097"/>
                      <a:pt x="18860" y="14478"/>
                    </a:cubicBezTo>
                    <a:cubicBezTo>
                      <a:pt x="18479" y="14954"/>
                      <a:pt x="18098" y="15240"/>
                      <a:pt x="17717" y="15430"/>
                    </a:cubicBezTo>
                    <a:cubicBezTo>
                      <a:pt x="17335" y="15621"/>
                      <a:pt x="16955" y="15812"/>
                      <a:pt x="16574" y="15907"/>
                    </a:cubicBezTo>
                    <a:cubicBezTo>
                      <a:pt x="15621" y="16097"/>
                      <a:pt x="14764" y="16288"/>
                      <a:pt x="13811" y="16288"/>
                    </a:cubicBezTo>
                    <a:lnTo>
                      <a:pt x="10287" y="16288"/>
                    </a:lnTo>
                    <a:lnTo>
                      <a:pt x="9049" y="22574"/>
                    </a:lnTo>
                    <a:lnTo>
                      <a:pt x="7144" y="22574"/>
                    </a:lnTo>
                    <a:close/>
                    <a:moveTo>
                      <a:pt x="10573" y="14573"/>
                    </a:moveTo>
                    <a:lnTo>
                      <a:pt x="13716" y="14573"/>
                    </a:lnTo>
                    <a:cubicBezTo>
                      <a:pt x="14954" y="14573"/>
                      <a:pt x="15812" y="14383"/>
                      <a:pt x="16383" y="14097"/>
                    </a:cubicBezTo>
                    <a:cubicBezTo>
                      <a:pt x="16955" y="13811"/>
                      <a:pt x="17431" y="13335"/>
                      <a:pt x="17717" y="12763"/>
                    </a:cubicBezTo>
                    <a:cubicBezTo>
                      <a:pt x="18098" y="12192"/>
                      <a:pt x="18193" y="11525"/>
                      <a:pt x="18193" y="10858"/>
                    </a:cubicBezTo>
                    <a:cubicBezTo>
                      <a:pt x="18193" y="10382"/>
                      <a:pt x="18098" y="9906"/>
                      <a:pt x="17907" y="9620"/>
                    </a:cubicBezTo>
                    <a:cubicBezTo>
                      <a:pt x="17717" y="9239"/>
                      <a:pt x="17431" y="9049"/>
                      <a:pt x="17145" y="8954"/>
                    </a:cubicBezTo>
                    <a:cubicBezTo>
                      <a:pt x="16859" y="8763"/>
                      <a:pt x="16193" y="8763"/>
                      <a:pt x="15240" y="8763"/>
                    </a:cubicBezTo>
                    <a:lnTo>
                      <a:pt x="11621" y="8763"/>
                    </a:lnTo>
                    <a:lnTo>
                      <a:pt x="10478" y="14573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1" name="자유형: 도형 390">
                <a:extLst>
                  <a:ext uri="{FF2B5EF4-FFF2-40B4-BE49-F238E27FC236}">
                    <a16:creationId xmlns:a16="http://schemas.microsoft.com/office/drawing/2014/main" id="{2123E34D-25ED-41D6-92D0-1CE0D910B631}"/>
                  </a:ext>
                </a:extLst>
              </p:cNvPr>
              <p:cNvSpPr/>
              <p:nvPr/>
            </p:nvSpPr>
            <p:spPr>
              <a:xfrm>
                <a:off x="5562404" y="4324801"/>
                <a:ext cx="19050" cy="28575"/>
              </a:xfrm>
              <a:custGeom>
                <a:avLst/>
                <a:gdLst>
                  <a:gd name="connsiteX0" fmla="*/ 7239 w 19050"/>
                  <a:gd name="connsiteY0" fmla="*/ 22670 h 28575"/>
                  <a:gd name="connsiteX1" fmla="*/ 9430 w 19050"/>
                  <a:gd name="connsiteY1" fmla="*/ 11430 h 28575"/>
                  <a:gd name="connsiteX2" fmla="*/ 11144 w 19050"/>
                  <a:gd name="connsiteY2" fmla="*/ 11430 h 28575"/>
                  <a:gd name="connsiteX3" fmla="*/ 8954 w 19050"/>
                  <a:gd name="connsiteY3" fmla="*/ 22670 h 28575"/>
                  <a:gd name="connsiteX4" fmla="*/ 7144 w 19050"/>
                  <a:gd name="connsiteY4" fmla="*/ 22670 h 28575"/>
                  <a:gd name="connsiteX5" fmla="*/ 9811 w 19050"/>
                  <a:gd name="connsiteY5" fmla="*/ 9335 h 28575"/>
                  <a:gd name="connsiteX6" fmla="*/ 10287 w 19050"/>
                  <a:gd name="connsiteY6" fmla="*/ 7144 h 28575"/>
                  <a:gd name="connsiteX7" fmla="*/ 12002 w 19050"/>
                  <a:gd name="connsiteY7" fmla="*/ 7144 h 28575"/>
                  <a:gd name="connsiteX8" fmla="*/ 11621 w 19050"/>
                  <a:gd name="connsiteY8" fmla="*/ 9335 h 28575"/>
                  <a:gd name="connsiteX9" fmla="*/ 9811 w 19050"/>
                  <a:gd name="connsiteY9" fmla="*/ 9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28575">
                    <a:moveTo>
                      <a:pt x="7239" y="22670"/>
                    </a:moveTo>
                    <a:lnTo>
                      <a:pt x="9430" y="11430"/>
                    </a:lnTo>
                    <a:lnTo>
                      <a:pt x="11144" y="11430"/>
                    </a:lnTo>
                    <a:lnTo>
                      <a:pt x="8954" y="22670"/>
                    </a:lnTo>
                    <a:lnTo>
                      <a:pt x="7144" y="22670"/>
                    </a:lnTo>
                    <a:close/>
                    <a:moveTo>
                      <a:pt x="9811" y="9335"/>
                    </a:moveTo>
                    <a:lnTo>
                      <a:pt x="10287" y="7144"/>
                    </a:lnTo>
                    <a:lnTo>
                      <a:pt x="12002" y="7144"/>
                    </a:lnTo>
                    <a:lnTo>
                      <a:pt x="11621" y="9335"/>
                    </a:lnTo>
                    <a:lnTo>
                      <a:pt x="9811" y="9335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2" name="자유형: 도형 391">
                <a:extLst>
                  <a:ext uri="{FF2B5EF4-FFF2-40B4-BE49-F238E27FC236}">
                    <a16:creationId xmlns:a16="http://schemas.microsoft.com/office/drawing/2014/main" id="{31F7FE3D-5117-4BCF-951C-BD291785851F}"/>
                  </a:ext>
                </a:extLst>
              </p:cNvPr>
              <p:cNvSpPr/>
              <p:nvPr/>
            </p:nvSpPr>
            <p:spPr>
              <a:xfrm>
                <a:off x="5567262" y="4328802"/>
                <a:ext cx="19050" cy="19050"/>
              </a:xfrm>
              <a:custGeom>
                <a:avLst/>
                <a:gdLst>
                  <a:gd name="connsiteX0" fmla="*/ 7144 w 19050"/>
                  <a:gd name="connsiteY0" fmla="*/ 14383 h 19050"/>
                  <a:gd name="connsiteX1" fmla="*/ 8858 w 19050"/>
                  <a:gd name="connsiteY1" fmla="*/ 8954 h 19050"/>
                  <a:gd name="connsiteX2" fmla="*/ 12668 w 19050"/>
                  <a:gd name="connsiteY2" fmla="*/ 7144 h 19050"/>
                  <a:gd name="connsiteX3" fmla="*/ 15716 w 19050"/>
                  <a:gd name="connsiteY3" fmla="*/ 8382 h 19050"/>
                  <a:gd name="connsiteX4" fmla="*/ 16859 w 19050"/>
                  <a:gd name="connsiteY4" fmla="*/ 11811 h 19050"/>
                  <a:gd name="connsiteX5" fmla="*/ 16097 w 19050"/>
                  <a:gd name="connsiteY5" fmla="*/ 15430 h 19050"/>
                  <a:gd name="connsiteX6" fmla="*/ 14097 w 19050"/>
                  <a:gd name="connsiteY6" fmla="*/ 18002 h 19050"/>
                  <a:gd name="connsiteX7" fmla="*/ 11335 w 19050"/>
                  <a:gd name="connsiteY7" fmla="*/ 18859 h 19050"/>
                  <a:gd name="connsiteX8" fmla="*/ 9144 w 19050"/>
                  <a:gd name="connsiteY8" fmla="*/ 18288 h 19050"/>
                  <a:gd name="connsiteX9" fmla="*/ 7620 w 19050"/>
                  <a:gd name="connsiteY9" fmla="*/ 16669 h 19050"/>
                  <a:gd name="connsiteX10" fmla="*/ 7144 w 19050"/>
                  <a:gd name="connsiteY10" fmla="*/ 14288 h 19050"/>
                  <a:gd name="connsiteX11" fmla="*/ 8858 w 19050"/>
                  <a:gd name="connsiteY11" fmla="*/ 14192 h 19050"/>
                  <a:gd name="connsiteX12" fmla="*/ 9525 w 19050"/>
                  <a:gd name="connsiteY12" fmla="*/ 16573 h 19050"/>
                  <a:gd name="connsiteX13" fmla="*/ 11335 w 19050"/>
                  <a:gd name="connsiteY13" fmla="*/ 17431 h 19050"/>
                  <a:gd name="connsiteX14" fmla="*/ 12478 w 19050"/>
                  <a:gd name="connsiteY14" fmla="*/ 17145 h 19050"/>
                  <a:gd name="connsiteX15" fmla="*/ 13525 w 19050"/>
                  <a:gd name="connsiteY15" fmla="*/ 16383 h 19050"/>
                  <a:gd name="connsiteX16" fmla="*/ 14288 w 19050"/>
                  <a:gd name="connsiteY16" fmla="*/ 15240 h 19050"/>
                  <a:gd name="connsiteX17" fmla="*/ 14859 w 19050"/>
                  <a:gd name="connsiteY17" fmla="*/ 13811 h 19050"/>
                  <a:gd name="connsiteX18" fmla="*/ 15145 w 19050"/>
                  <a:gd name="connsiteY18" fmla="*/ 11811 h 19050"/>
                  <a:gd name="connsiteX19" fmla="*/ 14383 w 19050"/>
                  <a:gd name="connsiteY19" fmla="*/ 9430 h 19050"/>
                  <a:gd name="connsiteX20" fmla="*/ 12668 w 19050"/>
                  <a:gd name="connsiteY20" fmla="*/ 8572 h 19050"/>
                  <a:gd name="connsiteX21" fmla="*/ 11144 w 19050"/>
                  <a:gd name="connsiteY21" fmla="*/ 8954 h 19050"/>
                  <a:gd name="connsiteX22" fmla="*/ 9906 w 19050"/>
                  <a:gd name="connsiteY22" fmla="*/ 10192 h 19050"/>
                  <a:gd name="connsiteX23" fmla="*/ 9144 w 19050"/>
                  <a:gd name="connsiteY23" fmla="*/ 12097 h 19050"/>
                  <a:gd name="connsiteX24" fmla="*/ 8858 w 19050"/>
                  <a:gd name="connsiteY24" fmla="*/ 1400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9050" h="19050">
                    <a:moveTo>
                      <a:pt x="7144" y="14383"/>
                    </a:moveTo>
                    <a:cubicBezTo>
                      <a:pt x="7144" y="12192"/>
                      <a:pt x="7715" y="10382"/>
                      <a:pt x="8858" y="8954"/>
                    </a:cubicBezTo>
                    <a:cubicBezTo>
                      <a:pt x="9811" y="7715"/>
                      <a:pt x="11144" y="7144"/>
                      <a:pt x="12668" y="7144"/>
                    </a:cubicBezTo>
                    <a:cubicBezTo>
                      <a:pt x="13906" y="7144"/>
                      <a:pt x="14954" y="7525"/>
                      <a:pt x="15716" y="8382"/>
                    </a:cubicBezTo>
                    <a:cubicBezTo>
                      <a:pt x="16478" y="9239"/>
                      <a:pt x="16859" y="10382"/>
                      <a:pt x="16859" y="11811"/>
                    </a:cubicBezTo>
                    <a:cubicBezTo>
                      <a:pt x="16859" y="13049"/>
                      <a:pt x="16573" y="14288"/>
                      <a:pt x="16097" y="15430"/>
                    </a:cubicBezTo>
                    <a:cubicBezTo>
                      <a:pt x="15621" y="16573"/>
                      <a:pt x="14954" y="17431"/>
                      <a:pt x="14097" y="18002"/>
                    </a:cubicBezTo>
                    <a:cubicBezTo>
                      <a:pt x="13240" y="18574"/>
                      <a:pt x="12287" y="18859"/>
                      <a:pt x="11335" y="18859"/>
                    </a:cubicBezTo>
                    <a:cubicBezTo>
                      <a:pt x="10573" y="18859"/>
                      <a:pt x="9811" y="18669"/>
                      <a:pt x="9144" y="18288"/>
                    </a:cubicBezTo>
                    <a:cubicBezTo>
                      <a:pt x="8477" y="17907"/>
                      <a:pt x="8001" y="17431"/>
                      <a:pt x="7620" y="16669"/>
                    </a:cubicBezTo>
                    <a:cubicBezTo>
                      <a:pt x="7239" y="16002"/>
                      <a:pt x="7144" y="15240"/>
                      <a:pt x="7144" y="14288"/>
                    </a:cubicBezTo>
                    <a:close/>
                    <a:moveTo>
                      <a:pt x="8858" y="14192"/>
                    </a:moveTo>
                    <a:cubicBezTo>
                      <a:pt x="8858" y="15240"/>
                      <a:pt x="9144" y="16002"/>
                      <a:pt x="9525" y="16573"/>
                    </a:cubicBezTo>
                    <a:cubicBezTo>
                      <a:pt x="10001" y="17145"/>
                      <a:pt x="10573" y="17431"/>
                      <a:pt x="11335" y="17431"/>
                    </a:cubicBezTo>
                    <a:cubicBezTo>
                      <a:pt x="11716" y="17431"/>
                      <a:pt x="12097" y="17431"/>
                      <a:pt x="12478" y="17145"/>
                    </a:cubicBezTo>
                    <a:cubicBezTo>
                      <a:pt x="12859" y="16954"/>
                      <a:pt x="13144" y="16764"/>
                      <a:pt x="13525" y="16383"/>
                    </a:cubicBezTo>
                    <a:cubicBezTo>
                      <a:pt x="13811" y="16097"/>
                      <a:pt x="14097" y="15716"/>
                      <a:pt x="14288" y="15240"/>
                    </a:cubicBezTo>
                    <a:cubicBezTo>
                      <a:pt x="14478" y="14764"/>
                      <a:pt x="14669" y="14383"/>
                      <a:pt x="14859" y="13811"/>
                    </a:cubicBezTo>
                    <a:cubicBezTo>
                      <a:pt x="15050" y="13144"/>
                      <a:pt x="15145" y="12478"/>
                      <a:pt x="15145" y="11811"/>
                    </a:cubicBezTo>
                    <a:cubicBezTo>
                      <a:pt x="15145" y="10763"/>
                      <a:pt x="14859" y="10001"/>
                      <a:pt x="14383" y="9430"/>
                    </a:cubicBezTo>
                    <a:cubicBezTo>
                      <a:pt x="13906" y="8858"/>
                      <a:pt x="13335" y="8572"/>
                      <a:pt x="12668" y="8572"/>
                    </a:cubicBezTo>
                    <a:cubicBezTo>
                      <a:pt x="12097" y="8572"/>
                      <a:pt x="11621" y="8668"/>
                      <a:pt x="11144" y="8954"/>
                    </a:cubicBezTo>
                    <a:cubicBezTo>
                      <a:pt x="10668" y="9239"/>
                      <a:pt x="10287" y="9620"/>
                      <a:pt x="9906" y="10192"/>
                    </a:cubicBezTo>
                    <a:cubicBezTo>
                      <a:pt x="9525" y="10763"/>
                      <a:pt x="9335" y="11335"/>
                      <a:pt x="9144" y="12097"/>
                    </a:cubicBezTo>
                    <a:cubicBezTo>
                      <a:pt x="8954" y="12859"/>
                      <a:pt x="8858" y="13430"/>
                      <a:pt x="8858" y="14002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3" name="자유형: 도형 392">
                <a:extLst>
                  <a:ext uri="{FF2B5EF4-FFF2-40B4-BE49-F238E27FC236}">
                    <a16:creationId xmlns:a16="http://schemas.microsoft.com/office/drawing/2014/main" id="{0623348C-A946-49B6-81F0-CF3964E1EA3A}"/>
                  </a:ext>
                </a:extLst>
              </p:cNvPr>
              <p:cNvSpPr/>
              <p:nvPr/>
            </p:nvSpPr>
            <p:spPr>
              <a:xfrm>
                <a:off x="5578025" y="4328802"/>
                <a:ext cx="19050" cy="19050"/>
              </a:xfrm>
              <a:custGeom>
                <a:avLst/>
                <a:gdLst>
                  <a:gd name="connsiteX0" fmla="*/ 7144 w 19050"/>
                  <a:gd name="connsiteY0" fmla="*/ 18669 h 19050"/>
                  <a:gd name="connsiteX1" fmla="*/ 9335 w 19050"/>
                  <a:gd name="connsiteY1" fmla="*/ 7429 h 19050"/>
                  <a:gd name="connsiteX2" fmla="*/ 10954 w 19050"/>
                  <a:gd name="connsiteY2" fmla="*/ 7429 h 19050"/>
                  <a:gd name="connsiteX3" fmla="*/ 10573 w 19050"/>
                  <a:gd name="connsiteY3" fmla="*/ 9430 h 19050"/>
                  <a:gd name="connsiteX4" fmla="*/ 12478 w 19050"/>
                  <a:gd name="connsiteY4" fmla="*/ 7715 h 19050"/>
                  <a:gd name="connsiteX5" fmla="*/ 14288 w 19050"/>
                  <a:gd name="connsiteY5" fmla="*/ 7144 h 19050"/>
                  <a:gd name="connsiteX6" fmla="*/ 16288 w 19050"/>
                  <a:gd name="connsiteY6" fmla="*/ 7906 h 19050"/>
                  <a:gd name="connsiteX7" fmla="*/ 17050 w 19050"/>
                  <a:gd name="connsiteY7" fmla="*/ 9906 h 19050"/>
                  <a:gd name="connsiteX8" fmla="*/ 16764 w 19050"/>
                  <a:gd name="connsiteY8" fmla="*/ 11906 h 19050"/>
                  <a:gd name="connsiteX9" fmla="*/ 15431 w 19050"/>
                  <a:gd name="connsiteY9" fmla="*/ 18669 h 19050"/>
                  <a:gd name="connsiteX10" fmla="*/ 13716 w 19050"/>
                  <a:gd name="connsiteY10" fmla="*/ 18669 h 19050"/>
                  <a:gd name="connsiteX11" fmla="*/ 15050 w 19050"/>
                  <a:gd name="connsiteY11" fmla="*/ 11525 h 19050"/>
                  <a:gd name="connsiteX12" fmla="*/ 15240 w 19050"/>
                  <a:gd name="connsiteY12" fmla="*/ 10001 h 19050"/>
                  <a:gd name="connsiteX13" fmla="*/ 14859 w 19050"/>
                  <a:gd name="connsiteY13" fmla="*/ 9049 h 19050"/>
                  <a:gd name="connsiteX14" fmla="*/ 13811 w 19050"/>
                  <a:gd name="connsiteY14" fmla="*/ 8668 h 19050"/>
                  <a:gd name="connsiteX15" fmla="*/ 11430 w 19050"/>
                  <a:gd name="connsiteY15" fmla="*/ 9715 h 19050"/>
                  <a:gd name="connsiteX16" fmla="*/ 9906 w 19050"/>
                  <a:gd name="connsiteY16" fmla="*/ 13335 h 19050"/>
                  <a:gd name="connsiteX17" fmla="*/ 8858 w 19050"/>
                  <a:gd name="connsiteY17" fmla="*/ 18574 h 19050"/>
                  <a:gd name="connsiteX18" fmla="*/ 7144 w 19050"/>
                  <a:gd name="connsiteY18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7144" y="18669"/>
                    </a:moveTo>
                    <a:lnTo>
                      <a:pt x="9335" y="7429"/>
                    </a:lnTo>
                    <a:lnTo>
                      <a:pt x="10954" y="7429"/>
                    </a:lnTo>
                    <a:lnTo>
                      <a:pt x="10573" y="9430"/>
                    </a:lnTo>
                    <a:cubicBezTo>
                      <a:pt x="11240" y="8668"/>
                      <a:pt x="11906" y="8096"/>
                      <a:pt x="12478" y="7715"/>
                    </a:cubicBezTo>
                    <a:cubicBezTo>
                      <a:pt x="13049" y="7334"/>
                      <a:pt x="13716" y="7144"/>
                      <a:pt x="14288" y="7144"/>
                    </a:cubicBezTo>
                    <a:cubicBezTo>
                      <a:pt x="15145" y="7144"/>
                      <a:pt x="15812" y="7334"/>
                      <a:pt x="16288" y="7906"/>
                    </a:cubicBezTo>
                    <a:cubicBezTo>
                      <a:pt x="16764" y="8382"/>
                      <a:pt x="17050" y="9049"/>
                      <a:pt x="17050" y="9906"/>
                    </a:cubicBezTo>
                    <a:cubicBezTo>
                      <a:pt x="17050" y="10287"/>
                      <a:pt x="16955" y="10954"/>
                      <a:pt x="16764" y="11906"/>
                    </a:cubicBezTo>
                    <a:lnTo>
                      <a:pt x="15431" y="18669"/>
                    </a:lnTo>
                    <a:lnTo>
                      <a:pt x="13716" y="18669"/>
                    </a:lnTo>
                    <a:lnTo>
                      <a:pt x="15050" y="11525"/>
                    </a:lnTo>
                    <a:cubicBezTo>
                      <a:pt x="15145" y="10858"/>
                      <a:pt x="15240" y="10287"/>
                      <a:pt x="15240" y="10001"/>
                    </a:cubicBezTo>
                    <a:cubicBezTo>
                      <a:pt x="15240" y="9620"/>
                      <a:pt x="15145" y="9334"/>
                      <a:pt x="14859" y="9049"/>
                    </a:cubicBezTo>
                    <a:cubicBezTo>
                      <a:pt x="14573" y="8763"/>
                      <a:pt x="14288" y="8668"/>
                      <a:pt x="13811" y="8668"/>
                    </a:cubicBezTo>
                    <a:cubicBezTo>
                      <a:pt x="12859" y="8668"/>
                      <a:pt x="12097" y="9049"/>
                      <a:pt x="11430" y="9715"/>
                    </a:cubicBezTo>
                    <a:cubicBezTo>
                      <a:pt x="10763" y="10382"/>
                      <a:pt x="10192" y="11621"/>
                      <a:pt x="9906" y="13335"/>
                    </a:cubicBezTo>
                    <a:lnTo>
                      <a:pt x="8858" y="18574"/>
                    </a:lnTo>
                    <a:lnTo>
                      <a:pt x="7144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4" name="자유형: 도형 393">
                <a:extLst>
                  <a:ext uri="{FF2B5EF4-FFF2-40B4-BE49-F238E27FC236}">
                    <a16:creationId xmlns:a16="http://schemas.microsoft.com/office/drawing/2014/main" id="{64D250B7-2A6E-4AB7-A9B8-87A6CD391D05}"/>
                  </a:ext>
                </a:extLst>
              </p:cNvPr>
              <p:cNvSpPr/>
              <p:nvPr/>
            </p:nvSpPr>
            <p:spPr>
              <a:xfrm>
                <a:off x="5589551" y="4328897"/>
                <a:ext cx="19050" cy="19050"/>
              </a:xfrm>
              <a:custGeom>
                <a:avLst/>
                <a:gdLst>
                  <a:gd name="connsiteX0" fmla="*/ 14288 w 19050"/>
                  <a:gd name="connsiteY0" fmla="*/ 14764 h 19050"/>
                  <a:gd name="connsiteX1" fmla="*/ 16002 w 19050"/>
                  <a:gd name="connsiteY1" fmla="*/ 14954 h 19050"/>
                  <a:gd name="connsiteX2" fmla="*/ 14288 w 19050"/>
                  <a:gd name="connsiteY2" fmla="*/ 17621 h 19050"/>
                  <a:gd name="connsiteX3" fmla="*/ 11144 w 19050"/>
                  <a:gd name="connsiteY3" fmla="*/ 18860 h 19050"/>
                  <a:gd name="connsiteX4" fmla="*/ 9049 w 19050"/>
                  <a:gd name="connsiteY4" fmla="*/ 18288 h 19050"/>
                  <a:gd name="connsiteX5" fmla="*/ 7620 w 19050"/>
                  <a:gd name="connsiteY5" fmla="*/ 16574 h 19050"/>
                  <a:gd name="connsiteX6" fmla="*/ 7144 w 19050"/>
                  <a:gd name="connsiteY6" fmla="*/ 14097 h 19050"/>
                  <a:gd name="connsiteX7" fmla="*/ 7906 w 19050"/>
                  <a:gd name="connsiteY7" fmla="*/ 10573 h 19050"/>
                  <a:gd name="connsiteX8" fmla="*/ 9906 w 19050"/>
                  <a:gd name="connsiteY8" fmla="*/ 8001 h 19050"/>
                  <a:gd name="connsiteX9" fmla="*/ 12573 w 19050"/>
                  <a:gd name="connsiteY9" fmla="*/ 7144 h 19050"/>
                  <a:gd name="connsiteX10" fmla="*/ 15526 w 19050"/>
                  <a:gd name="connsiteY10" fmla="*/ 8382 h 19050"/>
                  <a:gd name="connsiteX11" fmla="*/ 16669 w 19050"/>
                  <a:gd name="connsiteY11" fmla="*/ 11811 h 19050"/>
                  <a:gd name="connsiteX12" fmla="*/ 16478 w 19050"/>
                  <a:gd name="connsiteY12" fmla="*/ 13526 h 19050"/>
                  <a:gd name="connsiteX13" fmla="*/ 8858 w 19050"/>
                  <a:gd name="connsiteY13" fmla="*/ 13526 h 19050"/>
                  <a:gd name="connsiteX14" fmla="*/ 8858 w 19050"/>
                  <a:gd name="connsiteY14" fmla="*/ 14097 h 19050"/>
                  <a:gd name="connsiteX15" fmla="*/ 9525 w 19050"/>
                  <a:gd name="connsiteY15" fmla="*/ 16478 h 19050"/>
                  <a:gd name="connsiteX16" fmla="*/ 11144 w 19050"/>
                  <a:gd name="connsiteY16" fmla="*/ 17336 h 19050"/>
                  <a:gd name="connsiteX17" fmla="*/ 12954 w 19050"/>
                  <a:gd name="connsiteY17" fmla="*/ 16669 h 19050"/>
                  <a:gd name="connsiteX18" fmla="*/ 14288 w 19050"/>
                  <a:gd name="connsiteY18" fmla="*/ 14859 h 19050"/>
                  <a:gd name="connsiteX19" fmla="*/ 9144 w 19050"/>
                  <a:gd name="connsiteY19" fmla="*/ 12002 h 19050"/>
                  <a:gd name="connsiteX20" fmla="*/ 14954 w 19050"/>
                  <a:gd name="connsiteY20" fmla="*/ 12002 h 19050"/>
                  <a:gd name="connsiteX21" fmla="*/ 14954 w 19050"/>
                  <a:gd name="connsiteY21" fmla="*/ 11621 h 19050"/>
                  <a:gd name="connsiteX22" fmla="*/ 14288 w 19050"/>
                  <a:gd name="connsiteY22" fmla="*/ 9430 h 19050"/>
                  <a:gd name="connsiteX23" fmla="*/ 12573 w 19050"/>
                  <a:gd name="connsiteY23" fmla="*/ 8668 h 19050"/>
                  <a:gd name="connsiteX24" fmla="*/ 10573 w 19050"/>
                  <a:gd name="connsiteY24" fmla="*/ 9525 h 19050"/>
                  <a:gd name="connsiteX25" fmla="*/ 9144 w 19050"/>
                  <a:gd name="connsiteY25" fmla="*/ 1209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19050">
                    <a:moveTo>
                      <a:pt x="14288" y="14764"/>
                    </a:moveTo>
                    <a:lnTo>
                      <a:pt x="16002" y="14954"/>
                    </a:lnTo>
                    <a:cubicBezTo>
                      <a:pt x="15812" y="15907"/>
                      <a:pt x="15240" y="16764"/>
                      <a:pt x="14288" y="17621"/>
                    </a:cubicBezTo>
                    <a:cubicBezTo>
                      <a:pt x="13430" y="18479"/>
                      <a:pt x="12383" y="18860"/>
                      <a:pt x="11144" y="18860"/>
                    </a:cubicBezTo>
                    <a:cubicBezTo>
                      <a:pt x="10382" y="18860"/>
                      <a:pt x="9620" y="18669"/>
                      <a:pt x="9049" y="18288"/>
                    </a:cubicBezTo>
                    <a:cubicBezTo>
                      <a:pt x="8382" y="17907"/>
                      <a:pt x="7906" y="17336"/>
                      <a:pt x="7620" y="16574"/>
                    </a:cubicBezTo>
                    <a:cubicBezTo>
                      <a:pt x="7239" y="15812"/>
                      <a:pt x="7144" y="15050"/>
                      <a:pt x="7144" y="14097"/>
                    </a:cubicBezTo>
                    <a:cubicBezTo>
                      <a:pt x="7144" y="12859"/>
                      <a:pt x="7430" y="11716"/>
                      <a:pt x="7906" y="10573"/>
                    </a:cubicBezTo>
                    <a:cubicBezTo>
                      <a:pt x="8382" y="9430"/>
                      <a:pt x="9144" y="8573"/>
                      <a:pt x="9906" y="8001"/>
                    </a:cubicBezTo>
                    <a:cubicBezTo>
                      <a:pt x="10763" y="7429"/>
                      <a:pt x="11621" y="7144"/>
                      <a:pt x="12573" y="7144"/>
                    </a:cubicBezTo>
                    <a:cubicBezTo>
                      <a:pt x="13811" y="7144"/>
                      <a:pt x="14764" y="7525"/>
                      <a:pt x="15526" y="8382"/>
                    </a:cubicBezTo>
                    <a:cubicBezTo>
                      <a:pt x="16288" y="9239"/>
                      <a:pt x="16669" y="10287"/>
                      <a:pt x="16669" y="11811"/>
                    </a:cubicBezTo>
                    <a:cubicBezTo>
                      <a:pt x="16669" y="12383"/>
                      <a:pt x="16669" y="12954"/>
                      <a:pt x="16478" y="13526"/>
                    </a:cubicBezTo>
                    <a:lnTo>
                      <a:pt x="8858" y="13526"/>
                    </a:lnTo>
                    <a:cubicBezTo>
                      <a:pt x="8858" y="13526"/>
                      <a:pt x="8858" y="13907"/>
                      <a:pt x="8858" y="14097"/>
                    </a:cubicBezTo>
                    <a:cubicBezTo>
                      <a:pt x="8858" y="15145"/>
                      <a:pt x="9049" y="15907"/>
                      <a:pt x="9525" y="16478"/>
                    </a:cubicBezTo>
                    <a:cubicBezTo>
                      <a:pt x="9906" y="17050"/>
                      <a:pt x="10478" y="17336"/>
                      <a:pt x="11144" y="17336"/>
                    </a:cubicBezTo>
                    <a:cubicBezTo>
                      <a:pt x="11716" y="17336"/>
                      <a:pt x="12383" y="17145"/>
                      <a:pt x="12954" y="16669"/>
                    </a:cubicBezTo>
                    <a:cubicBezTo>
                      <a:pt x="13526" y="16193"/>
                      <a:pt x="14002" y="15621"/>
                      <a:pt x="14288" y="14859"/>
                    </a:cubicBezTo>
                    <a:close/>
                    <a:moveTo>
                      <a:pt x="9144" y="12002"/>
                    </a:moveTo>
                    <a:lnTo>
                      <a:pt x="14954" y="12002"/>
                    </a:lnTo>
                    <a:lnTo>
                      <a:pt x="14954" y="11621"/>
                    </a:lnTo>
                    <a:cubicBezTo>
                      <a:pt x="14954" y="10668"/>
                      <a:pt x="14764" y="9906"/>
                      <a:pt x="14288" y="9430"/>
                    </a:cubicBezTo>
                    <a:cubicBezTo>
                      <a:pt x="13811" y="8954"/>
                      <a:pt x="13240" y="8668"/>
                      <a:pt x="12573" y="8668"/>
                    </a:cubicBezTo>
                    <a:cubicBezTo>
                      <a:pt x="11906" y="8668"/>
                      <a:pt x="11144" y="8954"/>
                      <a:pt x="10573" y="9525"/>
                    </a:cubicBezTo>
                    <a:cubicBezTo>
                      <a:pt x="9906" y="10096"/>
                      <a:pt x="9525" y="10954"/>
                      <a:pt x="9144" y="12097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5" name="자유형: 도형 394">
                <a:extLst>
                  <a:ext uri="{FF2B5EF4-FFF2-40B4-BE49-F238E27FC236}">
                    <a16:creationId xmlns:a16="http://schemas.microsoft.com/office/drawing/2014/main" id="{B7D97B2B-E441-46DA-9759-92373B13BC0C}"/>
                  </a:ext>
                </a:extLst>
              </p:cNvPr>
              <p:cNvSpPr/>
              <p:nvPr/>
            </p:nvSpPr>
            <p:spPr>
              <a:xfrm>
                <a:off x="5600504" y="4328897"/>
                <a:ext cx="19050" cy="19050"/>
              </a:xfrm>
              <a:custGeom>
                <a:avLst/>
                <a:gdLst>
                  <a:gd name="connsiteX0" fmla="*/ 14383 w 19050"/>
                  <a:gd name="connsiteY0" fmla="*/ 14764 h 19050"/>
                  <a:gd name="connsiteX1" fmla="*/ 16097 w 19050"/>
                  <a:gd name="connsiteY1" fmla="*/ 14954 h 19050"/>
                  <a:gd name="connsiteX2" fmla="*/ 14383 w 19050"/>
                  <a:gd name="connsiteY2" fmla="*/ 17621 h 19050"/>
                  <a:gd name="connsiteX3" fmla="*/ 11240 w 19050"/>
                  <a:gd name="connsiteY3" fmla="*/ 18860 h 19050"/>
                  <a:gd name="connsiteX4" fmla="*/ 9144 w 19050"/>
                  <a:gd name="connsiteY4" fmla="*/ 18288 h 19050"/>
                  <a:gd name="connsiteX5" fmla="*/ 7620 w 19050"/>
                  <a:gd name="connsiteY5" fmla="*/ 16574 h 19050"/>
                  <a:gd name="connsiteX6" fmla="*/ 7144 w 19050"/>
                  <a:gd name="connsiteY6" fmla="*/ 14097 h 19050"/>
                  <a:gd name="connsiteX7" fmla="*/ 7906 w 19050"/>
                  <a:gd name="connsiteY7" fmla="*/ 10573 h 19050"/>
                  <a:gd name="connsiteX8" fmla="*/ 9906 w 19050"/>
                  <a:gd name="connsiteY8" fmla="*/ 8001 h 19050"/>
                  <a:gd name="connsiteX9" fmla="*/ 12573 w 19050"/>
                  <a:gd name="connsiteY9" fmla="*/ 7144 h 19050"/>
                  <a:gd name="connsiteX10" fmla="*/ 15526 w 19050"/>
                  <a:gd name="connsiteY10" fmla="*/ 8382 h 19050"/>
                  <a:gd name="connsiteX11" fmla="*/ 16669 w 19050"/>
                  <a:gd name="connsiteY11" fmla="*/ 11811 h 19050"/>
                  <a:gd name="connsiteX12" fmla="*/ 16574 w 19050"/>
                  <a:gd name="connsiteY12" fmla="*/ 13526 h 19050"/>
                  <a:gd name="connsiteX13" fmla="*/ 8954 w 19050"/>
                  <a:gd name="connsiteY13" fmla="*/ 13526 h 19050"/>
                  <a:gd name="connsiteX14" fmla="*/ 8954 w 19050"/>
                  <a:gd name="connsiteY14" fmla="*/ 14097 h 19050"/>
                  <a:gd name="connsiteX15" fmla="*/ 9620 w 19050"/>
                  <a:gd name="connsiteY15" fmla="*/ 16478 h 19050"/>
                  <a:gd name="connsiteX16" fmla="*/ 11240 w 19050"/>
                  <a:gd name="connsiteY16" fmla="*/ 17336 h 19050"/>
                  <a:gd name="connsiteX17" fmla="*/ 13049 w 19050"/>
                  <a:gd name="connsiteY17" fmla="*/ 16669 h 19050"/>
                  <a:gd name="connsiteX18" fmla="*/ 14383 w 19050"/>
                  <a:gd name="connsiteY18" fmla="*/ 14859 h 19050"/>
                  <a:gd name="connsiteX19" fmla="*/ 9239 w 19050"/>
                  <a:gd name="connsiteY19" fmla="*/ 12002 h 19050"/>
                  <a:gd name="connsiteX20" fmla="*/ 15050 w 19050"/>
                  <a:gd name="connsiteY20" fmla="*/ 12002 h 19050"/>
                  <a:gd name="connsiteX21" fmla="*/ 15050 w 19050"/>
                  <a:gd name="connsiteY21" fmla="*/ 11621 h 19050"/>
                  <a:gd name="connsiteX22" fmla="*/ 14383 w 19050"/>
                  <a:gd name="connsiteY22" fmla="*/ 9430 h 19050"/>
                  <a:gd name="connsiteX23" fmla="*/ 12668 w 19050"/>
                  <a:gd name="connsiteY23" fmla="*/ 8668 h 19050"/>
                  <a:gd name="connsiteX24" fmla="*/ 10573 w 19050"/>
                  <a:gd name="connsiteY24" fmla="*/ 9525 h 19050"/>
                  <a:gd name="connsiteX25" fmla="*/ 9239 w 19050"/>
                  <a:gd name="connsiteY25" fmla="*/ 1209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19050">
                    <a:moveTo>
                      <a:pt x="14383" y="14764"/>
                    </a:moveTo>
                    <a:lnTo>
                      <a:pt x="16097" y="14954"/>
                    </a:lnTo>
                    <a:cubicBezTo>
                      <a:pt x="15907" y="15907"/>
                      <a:pt x="15335" y="16764"/>
                      <a:pt x="14383" y="17621"/>
                    </a:cubicBezTo>
                    <a:cubicBezTo>
                      <a:pt x="13526" y="18479"/>
                      <a:pt x="12478" y="18860"/>
                      <a:pt x="11240" y="18860"/>
                    </a:cubicBezTo>
                    <a:cubicBezTo>
                      <a:pt x="10477" y="18860"/>
                      <a:pt x="9716" y="18669"/>
                      <a:pt x="9144" y="18288"/>
                    </a:cubicBezTo>
                    <a:cubicBezTo>
                      <a:pt x="8477" y="17907"/>
                      <a:pt x="8001" y="17336"/>
                      <a:pt x="7620" y="16574"/>
                    </a:cubicBezTo>
                    <a:cubicBezTo>
                      <a:pt x="7334" y="15812"/>
                      <a:pt x="7144" y="15050"/>
                      <a:pt x="7144" y="14097"/>
                    </a:cubicBezTo>
                    <a:cubicBezTo>
                      <a:pt x="7144" y="12859"/>
                      <a:pt x="7429" y="11716"/>
                      <a:pt x="7906" y="10573"/>
                    </a:cubicBezTo>
                    <a:cubicBezTo>
                      <a:pt x="8477" y="9430"/>
                      <a:pt x="9049" y="8573"/>
                      <a:pt x="9906" y="8001"/>
                    </a:cubicBezTo>
                    <a:cubicBezTo>
                      <a:pt x="10763" y="7429"/>
                      <a:pt x="11621" y="7144"/>
                      <a:pt x="12573" y="7144"/>
                    </a:cubicBezTo>
                    <a:cubicBezTo>
                      <a:pt x="13811" y="7144"/>
                      <a:pt x="14764" y="7525"/>
                      <a:pt x="15526" y="8382"/>
                    </a:cubicBezTo>
                    <a:cubicBezTo>
                      <a:pt x="16288" y="9239"/>
                      <a:pt x="16669" y="10287"/>
                      <a:pt x="16669" y="11811"/>
                    </a:cubicBezTo>
                    <a:cubicBezTo>
                      <a:pt x="16669" y="12383"/>
                      <a:pt x="16669" y="12954"/>
                      <a:pt x="16574" y="13526"/>
                    </a:cubicBezTo>
                    <a:lnTo>
                      <a:pt x="8954" y="13526"/>
                    </a:lnTo>
                    <a:cubicBezTo>
                      <a:pt x="8954" y="13526"/>
                      <a:pt x="8954" y="13907"/>
                      <a:pt x="8954" y="14097"/>
                    </a:cubicBezTo>
                    <a:cubicBezTo>
                      <a:pt x="8954" y="15145"/>
                      <a:pt x="9144" y="15907"/>
                      <a:pt x="9620" y="16478"/>
                    </a:cubicBezTo>
                    <a:cubicBezTo>
                      <a:pt x="10097" y="17050"/>
                      <a:pt x="10573" y="17336"/>
                      <a:pt x="11240" y="17336"/>
                    </a:cubicBezTo>
                    <a:cubicBezTo>
                      <a:pt x="11906" y="17336"/>
                      <a:pt x="12383" y="17145"/>
                      <a:pt x="13049" y="16669"/>
                    </a:cubicBezTo>
                    <a:cubicBezTo>
                      <a:pt x="13621" y="16193"/>
                      <a:pt x="14097" y="15621"/>
                      <a:pt x="14383" y="14859"/>
                    </a:cubicBezTo>
                    <a:close/>
                    <a:moveTo>
                      <a:pt x="9239" y="12002"/>
                    </a:moveTo>
                    <a:lnTo>
                      <a:pt x="15050" y="12002"/>
                    </a:lnTo>
                    <a:lnTo>
                      <a:pt x="15050" y="11621"/>
                    </a:lnTo>
                    <a:cubicBezTo>
                      <a:pt x="15050" y="10668"/>
                      <a:pt x="14859" y="9906"/>
                      <a:pt x="14383" y="9430"/>
                    </a:cubicBezTo>
                    <a:cubicBezTo>
                      <a:pt x="14002" y="8954"/>
                      <a:pt x="13430" y="8668"/>
                      <a:pt x="12668" y="8668"/>
                    </a:cubicBezTo>
                    <a:cubicBezTo>
                      <a:pt x="11906" y="8668"/>
                      <a:pt x="11240" y="8954"/>
                      <a:pt x="10573" y="9525"/>
                    </a:cubicBezTo>
                    <a:cubicBezTo>
                      <a:pt x="10001" y="10096"/>
                      <a:pt x="9525" y="10954"/>
                      <a:pt x="9239" y="12097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6" name="자유형: 도형 395">
                <a:extLst>
                  <a:ext uri="{FF2B5EF4-FFF2-40B4-BE49-F238E27FC236}">
                    <a16:creationId xmlns:a16="http://schemas.microsoft.com/office/drawing/2014/main" id="{6AC47022-5F22-4C35-A82B-19702AFAFFD1}"/>
                  </a:ext>
                </a:extLst>
              </p:cNvPr>
              <p:cNvSpPr/>
              <p:nvPr/>
            </p:nvSpPr>
            <p:spPr>
              <a:xfrm>
                <a:off x="5611173" y="4328802"/>
                <a:ext cx="19050" cy="19050"/>
              </a:xfrm>
              <a:custGeom>
                <a:avLst/>
                <a:gdLst>
                  <a:gd name="connsiteX0" fmla="*/ 7239 w 19050"/>
                  <a:gd name="connsiteY0" fmla="*/ 18669 h 19050"/>
                  <a:gd name="connsiteX1" fmla="*/ 9430 w 19050"/>
                  <a:gd name="connsiteY1" fmla="*/ 7429 h 19050"/>
                  <a:gd name="connsiteX2" fmla="*/ 10954 w 19050"/>
                  <a:gd name="connsiteY2" fmla="*/ 7429 h 19050"/>
                  <a:gd name="connsiteX3" fmla="*/ 10477 w 19050"/>
                  <a:gd name="connsiteY3" fmla="*/ 9715 h 19050"/>
                  <a:gd name="connsiteX4" fmla="*/ 12001 w 19050"/>
                  <a:gd name="connsiteY4" fmla="*/ 7810 h 19050"/>
                  <a:gd name="connsiteX5" fmla="*/ 13525 w 19050"/>
                  <a:gd name="connsiteY5" fmla="*/ 7144 h 19050"/>
                  <a:gd name="connsiteX6" fmla="*/ 14859 w 19050"/>
                  <a:gd name="connsiteY6" fmla="*/ 7525 h 19050"/>
                  <a:gd name="connsiteX7" fmla="*/ 14097 w 19050"/>
                  <a:gd name="connsiteY7" fmla="*/ 9334 h 19050"/>
                  <a:gd name="connsiteX8" fmla="*/ 13145 w 19050"/>
                  <a:gd name="connsiteY8" fmla="*/ 8954 h 19050"/>
                  <a:gd name="connsiteX9" fmla="*/ 11239 w 19050"/>
                  <a:gd name="connsiteY9" fmla="*/ 10096 h 19050"/>
                  <a:gd name="connsiteX10" fmla="*/ 9715 w 19050"/>
                  <a:gd name="connsiteY10" fmla="*/ 14097 h 19050"/>
                  <a:gd name="connsiteX11" fmla="*/ 8858 w 19050"/>
                  <a:gd name="connsiteY11" fmla="*/ 18574 h 19050"/>
                  <a:gd name="connsiteX12" fmla="*/ 7144 w 19050"/>
                  <a:gd name="connsiteY12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19050">
                    <a:moveTo>
                      <a:pt x="7239" y="18669"/>
                    </a:moveTo>
                    <a:lnTo>
                      <a:pt x="9430" y="7429"/>
                    </a:lnTo>
                    <a:lnTo>
                      <a:pt x="10954" y="7429"/>
                    </a:lnTo>
                    <a:lnTo>
                      <a:pt x="10477" y="9715"/>
                    </a:lnTo>
                    <a:cubicBezTo>
                      <a:pt x="11049" y="8858"/>
                      <a:pt x="11525" y="8191"/>
                      <a:pt x="12001" y="7810"/>
                    </a:cubicBezTo>
                    <a:cubicBezTo>
                      <a:pt x="12478" y="7429"/>
                      <a:pt x="13049" y="7144"/>
                      <a:pt x="13525" y="7144"/>
                    </a:cubicBezTo>
                    <a:cubicBezTo>
                      <a:pt x="13907" y="7144"/>
                      <a:pt x="14288" y="7239"/>
                      <a:pt x="14859" y="7525"/>
                    </a:cubicBezTo>
                    <a:lnTo>
                      <a:pt x="14097" y="9334"/>
                    </a:lnTo>
                    <a:cubicBezTo>
                      <a:pt x="14097" y="9334"/>
                      <a:pt x="13430" y="8954"/>
                      <a:pt x="13145" y="8954"/>
                    </a:cubicBezTo>
                    <a:cubicBezTo>
                      <a:pt x="12478" y="8954"/>
                      <a:pt x="11906" y="9334"/>
                      <a:pt x="11239" y="10096"/>
                    </a:cubicBezTo>
                    <a:cubicBezTo>
                      <a:pt x="10573" y="10858"/>
                      <a:pt x="10096" y="12192"/>
                      <a:pt x="9715" y="14097"/>
                    </a:cubicBezTo>
                    <a:lnTo>
                      <a:pt x="8858" y="18574"/>
                    </a:lnTo>
                    <a:lnTo>
                      <a:pt x="7144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7" name="자유형: 도형 396">
                <a:extLst>
                  <a:ext uri="{FF2B5EF4-FFF2-40B4-BE49-F238E27FC236}">
                    <a16:creationId xmlns:a16="http://schemas.microsoft.com/office/drawing/2014/main" id="{FAF0FF9C-8A8D-41F9-BF44-68BA25F7C1DF}"/>
                  </a:ext>
                </a:extLst>
              </p:cNvPr>
              <p:cNvSpPr/>
              <p:nvPr/>
            </p:nvSpPr>
            <p:spPr>
              <a:xfrm>
                <a:off x="5617649" y="4324801"/>
                <a:ext cx="19050" cy="28575"/>
              </a:xfrm>
              <a:custGeom>
                <a:avLst/>
                <a:gdLst>
                  <a:gd name="connsiteX0" fmla="*/ 7239 w 19050"/>
                  <a:gd name="connsiteY0" fmla="*/ 22670 h 28575"/>
                  <a:gd name="connsiteX1" fmla="*/ 9430 w 19050"/>
                  <a:gd name="connsiteY1" fmla="*/ 11430 h 28575"/>
                  <a:gd name="connsiteX2" fmla="*/ 11144 w 19050"/>
                  <a:gd name="connsiteY2" fmla="*/ 11430 h 28575"/>
                  <a:gd name="connsiteX3" fmla="*/ 8954 w 19050"/>
                  <a:gd name="connsiteY3" fmla="*/ 22670 h 28575"/>
                  <a:gd name="connsiteX4" fmla="*/ 7144 w 19050"/>
                  <a:gd name="connsiteY4" fmla="*/ 22670 h 28575"/>
                  <a:gd name="connsiteX5" fmla="*/ 9811 w 19050"/>
                  <a:gd name="connsiteY5" fmla="*/ 9335 h 28575"/>
                  <a:gd name="connsiteX6" fmla="*/ 10192 w 19050"/>
                  <a:gd name="connsiteY6" fmla="*/ 7144 h 28575"/>
                  <a:gd name="connsiteX7" fmla="*/ 11906 w 19050"/>
                  <a:gd name="connsiteY7" fmla="*/ 7144 h 28575"/>
                  <a:gd name="connsiteX8" fmla="*/ 11525 w 19050"/>
                  <a:gd name="connsiteY8" fmla="*/ 9335 h 28575"/>
                  <a:gd name="connsiteX9" fmla="*/ 9716 w 19050"/>
                  <a:gd name="connsiteY9" fmla="*/ 9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28575">
                    <a:moveTo>
                      <a:pt x="7239" y="22670"/>
                    </a:moveTo>
                    <a:lnTo>
                      <a:pt x="9430" y="11430"/>
                    </a:lnTo>
                    <a:lnTo>
                      <a:pt x="11144" y="11430"/>
                    </a:lnTo>
                    <a:lnTo>
                      <a:pt x="8954" y="22670"/>
                    </a:lnTo>
                    <a:lnTo>
                      <a:pt x="7144" y="22670"/>
                    </a:lnTo>
                    <a:close/>
                    <a:moveTo>
                      <a:pt x="9811" y="9335"/>
                    </a:moveTo>
                    <a:lnTo>
                      <a:pt x="10192" y="7144"/>
                    </a:lnTo>
                    <a:lnTo>
                      <a:pt x="11906" y="7144"/>
                    </a:lnTo>
                    <a:lnTo>
                      <a:pt x="11525" y="9335"/>
                    </a:lnTo>
                    <a:lnTo>
                      <a:pt x="9716" y="9335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8" name="자유형: 도형 397">
                <a:extLst>
                  <a:ext uri="{FF2B5EF4-FFF2-40B4-BE49-F238E27FC236}">
                    <a16:creationId xmlns:a16="http://schemas.microsoft.com/office/drawing/2014/main" id="{D8AB5BDD-E42C-4CD4-A319-D9A43DCB0F7C}"/>
                  </a:ext>
                </a:extLst>
              </p:cNvPr>
              <p:cNvSpPr/>
              <p:nvPr/>
            </p:nvSpPr>
            <p:spPr>
              <a:xfrm>
                <a:off x="5622126" y="4328802"/>
                <a:ext cx="19050" cy="19050"/>
              </a:xfrm>
              <a:custGeom>
                <a:avLst/>
                <a:gdLst>
                  <a:gd name="connsiteX0" fmla="*/ 7334 w 19050"/>
                  <a:gd name="connsiteY0" fmla="*/ 18669 h 19050"/>
                  <a:gd name="connsiteX1" fmla="*/ 9525 w 19050"/>
                  <a:gd name="connsiteY1" fmla="*/ 7429 h 19050"/>
                  <a:gd name="connsiteX2" fmla="*/ 11144 w 19050"/>
                  <a:gd name="connsiteY2" fmla="*/ 7429 h 19050"/>
                  <a:gd name="connsiteX3" fmla="*/ 10763 w 19050"/>
                  <a:gd name="connsiteY3" fmla="*/ 9430 h 19050"/>
                  <a:gd name="connsiteX4" fmla="*/ 12668 w 19050"/>
                  <a:gd name="connsiteY4" fmla="*/ 7715 h 19050"/>
                  <a:gd name="connsiteX5" fmla="*/ 14478 w 19050"/>
                  <a:gd name="connsiteY5" fmla="*/ 7144 h 19050"/>
                  <a:gd name="connsiteX6" fmla="*/ 16478 w 19050"/>
                  <a:gd name="connsiteY6" fmla="*/ 7906 h 19050"/>
                  <a:gd name="connsiteX7" fmla="*/ 17145 w 19050"/>
                  <a:gd name="connsiteY7" fmla="*/ 9906 h 19050"/>
                  <a:gd name="connsiteX8" fmla="*/ 16954 w 19050"/>
                  <a:gd name="connsiteY8" fmla="*/ 11906 h 19050"/>
                  <a:gd name="connsiteX9" fmla="*/ 15621 w 19050"/>
                  <a:gd name="connsiteY9" fmla="*/ 18669 h 19050"/>
                  <a:gd name="connsiteX10" fmla="*/ 13811 w 19050"/>
                  <a:gd name="connsiteY10" fmla="*/ 18669 h 19050"/>
                  <a:gd name="connsiteX11" fmla="*/ 15145 w 19050"/>
                  <a:gd name="connsiteY11" fmla="*/ 11525 h 19050"/>
                  <a:gd name="connsiteX12" fmla="*/ 15335 w 19050"/>
                  <a:gd name="connsiteY12" fmla="*/ 10001 h 19050"/>
                  <a:gd name="connsiteX13" fmla="*/ 14954 w 19050"/>
                  <a:gd name="connsiteY13" fmla="*/ 9049 h 19050"/>
                  <a:gd name="connsiteX14" fmla="*/ 13907 w 19050"/>
                  <a:gd name="connsiteY14" fmla="*/ 8668 h 19050"/>
                  <a:gd name="connsiteX15" fmla="*/ 11525 w 19050"/>
                  <a:gd name="connsiteY15" fmla="*/ 9715 h 19050"/>
                  <a:gd name="connsiteX16" fmla="*/ 10001 w 19050"/>
                  <a:gd name="connsiteY16" fmla="*/ 13335 h 19050"/>
                  <a:gd name="connsiteX17" fmla="*/ 8954 w 19050"/>
                  <a:gd name="connsiteY17" fmla="*/ 18574 h 19050"/>
                  <a:gd name="connsiteX18" fmla="*/ 7144 w 19050"/>
                  <a:gd name="connsiteY18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7334" y="18669"/>
                    </a:moveTo>
                    <a:lnTo>
                      <a:pt x="9525" y="7429"/>
                    </a:lnTo>
                    <a:lnTo>
                      <a:pt x="11144" y="7429"/>
                    </a:lnTo>
                    <a:lnTo>
                      <a:pt x="10763" y="9430"/>
                    </a:lnTo>
                    <a:cubicBezTo>
                      <a:pt x="11430" y="8668"/>
                      <a:pt x="12097" y="8096"/>
                      <a:pt x="12668" y="7715"/>
                    </a:cubicBezTo>
                    <a:cubicBezTo>
                      <a:pt x="13240" y="7334"/>
                      <a:pt x="13907" y="7144"/>
                      <a:pt x="14478" y="7144"/>
                    </a:cubicBezTo>
                    <a:cubicBezTo>
                      <a:pt x="15335" y="7144"/>
                      <a:pt x="16002" y="7334"/>
                      <a:pt x="16478" y="7906"/>
                    </a:cubicBezTo>
                    <a:cubicBezTo>
                      <a:pt x="16954" y="8382"/>
                      <a:pt x="17145" y="9049"/>
                      <a:pt x="17145" y="9906"/>
                    </a:cubicBezTo>
                    <a:cubicBezTo>
                      <a:pt x="17145" y="10287"/>
                      <a:pt x="17145" y="10954"/>
                      <a:pt x="16954" y="11906"/>
                    </a:cubicBezTo>
                    <a:lnTo>
                      <a:pt x="15621" y="18669"/>
                    </a:lnTo>
                    <a:lnTo>
                      <a:pt x="13811" y="18669"/>
                    </a:lnTo>
                    <a:lnTo>
                      <a:pt x="15145" y="11525"/>
                    </a:lnTo>
                    <a:cubicBezTo>
                      <a:pt x="15240" y="10858"/>
                      <a:pt x="15335" y="10287"/>
                      <a:pt x="15335" y="10001"/>
                    </a:cubicBezTo>
                    <a:cubicBezTo>
                      <a:pt x="15335" y="9620"/>
                      <a:pt x="15240" y="9334"/>
                      <a:pt x="14954" y="9049"/>
                    </a:cubicBezTo>
                    <a:cubicBezTo>
                      <a:pt x="14764" y="8763"/>
                      <a:pt x="14383" y="8668"/>
                      <a:pt x="13907" y="8668"/>
                    </a:cubicBezTo>
                    <a:cubicBezTo>
                      <a:pt x="13049" y="8668"/>
                      <a:pt x="12192" y="9049"/>
                      <a:pt x="11525" y="9715"/>
                    </a:cubicBezTo>
                    <a:cubicBezTo>
                      <a:pt x="10763" y="10382"/>
                      <a:pt x="10287" y="11621"/>
                      <a:pt x="10001" y="13335"/>
                    </a:cubicBezTo>
                    <a:lnTo>
                      <a:pt x="8954" y="18574"/>
                    </a:lnTo>
                    <a:lnTo>
                      <a:pt x="7144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99" name="자유형: 도형 398">
                <a:extLst>
                  <a:ext uri="{FF2B5EF4-FFF2-40B4-BE49-F238E27FC236}">
                    <a16:creationId xmlns:a16="http://schemas.microsoft.com/office/drawing/2014/main" id="{6B7A9FB9-2E79-4C17-9B4E-57A092BF58A5}"/>
                  </a:ext>
                </a:extLst>
              </p:cNvPr>
              <p:cNvSpPr/>
              <p:nvPr/>
            </p:nvSpPr>
            <p:spPr>
              <a:xfrm>
                <a:off x="5633270" y="4328897"/>
                <a:ext cx="19050" cy="28575"/>
              </a:xfrm>
              <a:custGeom>
                <a:avLst/>
                <a:gdLst>
                  <a:gd name="connsiteX0" fmla="*/ 7144 w 19050"/>
                  <a:gd name="connsiteY0" fmla="*/ 19621 h 28575"/>
                  <a:gd name="connsiteX1" fmla="*/ 8954 w 19050"/>
                  <a:gd name="connsiteY1" fmla="*/ 19812 h 28575"/>
                  <a:gd name="connsiteX2" fmla="*/ 9144 w 19050"/>
                  <a:gd name="connsiteY2" fmla="*/ 20765 h 28575"/>
                  <a:gd name="connsiteX3" fmla="*/ 9620 w 19050"/>
                  <a:gd name="connsiteY3" fmla="*/ 21241 h 28575"/>
                  <a:gd name="connsiteX4" fmla="*/ 10859 w 19050"/>
                  <a:gd name="connsiteY4" fmla="*/ 21431 h 28575"/>
                  <a:gd name="connsiteX5" fmla="*/ 13145 w 19050"/>
                  <a:gd name="connsiteY5" fmla="*/ 20479 h 28575"/>
                  <a:gd name="connsiteX6" fmla="*/ 14002 w 19050"/>
                  <a:gd name="connsiteY6" fmla="*/ 17907 h 28575"/>
                  <a:gd name="connsiteX7" fmla="*/ 14192 w 19050"/>
                  <a:gd name="connsiteY7" fmla="*/ 16954 h 28575"/>
                  <a:gd name="connsiteX8" fmla="*/ 11240 w 19050"/>
                  <a:gd name="connsiteY8" fmla="*/ 18479 h 28575"/>
                  <a:gd name="connsiteX9" fmla="*/ 8573 w 19050"/>
                  <a:gd name="connsiteY9" fmla="*/ 17240 h 28575"/>
                  <a:gd name="connsiteX10" fmla="*/ 7525 w 19050"/>
                  <a:gd name="connsiteY10" fmla="*/ 13716 h 28575"/>
                  <a:gd name="connsiteX11" fmla="*/ 8382 w 19050"/>
                  <a:gd name="connsiteY11" fmla="*/ 10287 h 28575"/>
                  <a:gd name="connsiteX12" fmla="*/ 10382 w 19050"/>
                  <a:gd name="connsiteY12" fmla="*/ 7906 h 28575"/>
                  <a:gd name="connsiteX13" fmla="*/ 12764 w 19050"/>
                  <a:gd name="connsiteY13" fmla="*/ 7144 h 28575"/>
                  <a:gd name="connsiteX14" fmla="*/ 15907 w 19050"/>
                  <a:gd name="connsiteY14" fmla="*/ 9239 h 28575"/>
                  <a:gd name="connsiteX15" fmla="*/ 16288 w 19050"/>
                  <a:gd name="connsiteY15" fmla="*/ 7429 h 28575"/>
                  <a:gd name="connsiteX16" fmla="*/ 17907 w 19050"/>
                  <a:gd name="connsiteY16" fmla="*/ 7429 h 28575"/>
                  <a:gd name="connsiteX17" fmla="*/ 15812 w 19050"/>
                  <a:gd name="connsiteY17" fmla="*/ 18288 h 28575"/>
                  <a:gd name="connsiteX18" fmla="*/ 14954 w 19050"/>
                  <a:gd name="connsiteY18" fmla="*/ 21050 h 28575"/>
                  <a:gd name="connsiteX19" fmla="*/ 13430 w 19050"/>
                  <a:gd name="connsiteY19" fmla="*/ 22574 h 28575"/>
                  <a:gd name="connsiteX20" fmla="*/ 11144 w 19050"/>
                  <a:gd name="connsiteY20" fmla="*/ 23146 h 28575"/>
                  <a:gd name="connsiteX21" fmla="*/ 8954 w 19050"/>
                  <a:gd name="connsiteY21" fmla="*/ 22765 h 28575"/>
                  <a:gd name="connsiteX22" fmla="*/ 7620 w 19050"/>
                  <a:gd name="connsiteY22" fmla="*/ 21717 h 28575"/>
                  <a:gd name="connsiteX23" fmla="*/ 7144 w 19050"/>
                  <a:gd name="connsiteY23" fmla="*/ 20193 h 28575"/>
                  <a:gd name="connsiteX24" fmla="*/ 7144 w 19050"/>
                  <a:gd name="connsiteY24" fmla="*/ 19621 h 28575"/>
                  <a:gd name="connsiteX25" fmla="*/ 9335 w 19050"/>
                  <a:gd name="connsiteY25" fmla="*/ 13621 h 28575"/>
                  <a:gd name="connsiteX26" fmla="*/ 9525 w 19050"/>
                  <a:gd name="connsiteY26" fmla="*/ 15335 h 28575"/>
                  <a:gd name="connsiteX27" fmla="*/ 10382 w 19050"/>
                  <a:gd name="connsiteY27" fmla="*/ 16574 h 28575"/>
                  <a:gd name="connsiteX28" fmla="*/ 11621 w 19050"/>
                  <a:gd name="connsiteY28" fmla="*/ 17050 h 28575"/>
                  <a:gd name="connsiteX29" fmla="*/ 13335 w 19050"/>
                  <a:gd name="connsiteY29" fmla="*/ 16383 h 28575"/>
                  <a:gd name="connsiteX30" fmla="*/ 14669 w 19050"/>
                  <a:gd name="connsiteY30" fmla="*/ 14383 h 28575"/>
                  <a:gd name="connsiteX31" fmla="*/ 15240 w 19050"/>
                  <a:gd name="connsiteY31" fmla="*/ 11716 h 28575"/>
                  <a:gd name="connsiteX32" fmla="*/ 14573 w 19050"/>
                  <a:gd name="connsiteY32" fmla="*/ 9525 h 28575"/>
                  <a:gd name="connsiteX33" fmla="*/ 12859 w 19050"/>
                  <a:gd name="connsiteY33" fmla="*/ 8763 h 28575"/>
                  <a:gd name="connsiteX34" fmla="*/ 11621 w 19050"/>
                  <a:gd name="connsiteY34" fmla="*/ 9144 h 28575"/>
                  <a:gd name="connsiteX35" fmla="*/ 10478 w 19050"/>
                  <a:gd name="connsiteY35" fmla="*/ 10287 h 28575"/>
                  <a:gd name="connsiteX36" fmla="*/ 9716 w 19050"/>
                  <a:gd name="connsiteY36" fmla="*/ 12097 h 28575"/>
                  <a:gd name="connsiteX37" fmla="*/ 9430 w 19050"/>
                  <a:gd name="connsiteY37" fmla="*/ 13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19050" h="28575">
                    <a:moveTo>
                      <a:pt x="7144" y="19621"/>
                    </a:moveTo>
                    <a:lnTo>
                      <a:pt x="8954" y="19812"/>
                    </a:lnTo>
                    <a:cubicBezTo>
                      <a:pt x="8954" y="19812"/>
                      <a:pt x="8954" y="20574"/>
                      <a:pt x="9144" y="20765"/>
                    </a:cubicBezTo>
                    <a:cubicBezTo>
                      <a:pt x="9239" y="20955"/>
                      <a:pt x="9430" y="21146"/>
                      <a:pt x="9620" y="21241"/>
                    </a:cubicBezTo>
                    <a:cubicBezTo>
                      <a:pt x="9906" y="21431"/>
                      <a:pt x="10382" y="21431"/>
                      <a:pt x="10859" y="21431"/>
                    </a:cubicBezTo>
                    <a:cubicBezTo>
                      <a:pt x="11906" y="21431"/>
                      <a:pt x="12668" y="21146"/>
                      <a:pt x="13145" y="20479"/>
                    </a:cubicBezTo>
                    <a:cubicBezTo>
                      <a:pt x="13430" y="20098"/>
                      <a:pt x="13716" y="19241"/>
                      <a:pt x="14002" y="17907"/>
                    </a:cubicBezTo>
                    <a:lnTo>
                      <a:pt x="14192" y="16954"/>
                    </a:lnTo>
                    <a:cubicBezTo>
                      <a:pt x="13240" y="18002"/>
                      <a:pt x="12287" y="18479"/>
                      <a:pt x="11240" y="18479"/>
                    </a:cubicBezTo>
                    <a:cubicBezTo>
                      <a:pt x="10192" y="18479"/>
                      <a:pt x="9335" y="18098"/>
                      <a:pt x="8573" y="17240"/>
                    </a:cubicBezTo>
                    <a:cubicBezTo>
                      <a:pt x="7906" y="16383"/>
                      <a:pt x="7525" y="15240"/>
                      <a:pt x="7525" y="13716"/>
                    </a:cubicBezTo>
                    <a:cubicBezTo>
                      <a:pt x="7525" y="12478"/>
                      <a:pt x="7811" y="11335"/>
                      <a:pt x="8382" y="10287"/>
                    </a:cubicBezTo>
                    <a:cubicBezTo>
                      <a:pt x="8954" y="9239"/>
                      <a:pt x="9525" y="8477"/>
                      <a:pt x="10382" y="7906"/>
                    </a:cubicBezTo>
                    <a:cubicBezTo>
                      <a:pt x="11144" y="7334"/>
                      <a:pt x="11906" y="7144"/>
                      <a:pt x="12764" y="7144"/>
                    </a:cubicBezTo>
                    <a:cubicBezTo>
                      <a:pt x="14097" y="7144"/>
                      <a:pt x="15145" y="7811"/>
                      <a:pt x="15907" y="9239"/>
                    </a:cubicBezTo>
                    <a:lnTo>
                      <a:pt x="16288" y="7429"/>
                    </a:lnTo>
                    <a:lnTo>
                      <a:pt x="17907" y="7429"/>
                    </a:lnTo>
                    <a:lnTo>
                      <a:pt x="15812" y="18288"/>
                    </a:lnTo>
                    <a:cubicBezTo>
                      <a:pt x="15621" y="19431"/>
                      <a:pt x="15335" y="20384"/>
                      <a:pt x="14954" y="21050"/>
                    </a:cubicBezTo>
                    <a:cubicBezTo>
                      <a:pt x="14573" y="21717"/>
                      <a:pt x="14097" y="22193"/>
                      <a:pt x="13430" y="22574"/>
                    </a:cubicBezTo>
                    <a:cubicBezTo>
                      <a:pt x="12764" y="22955"/>
                      <a:pt x="12002" y="23146"/>
                      <a:pt x="11144" y="23146"/>
                    </a:cubicBezTo>
                    <a:cubicBezTo>
                      <a:pt x="10287" y="23146"/>
                      <a:pt x="9620" y="23051"/>
                      <a:pt x="8954" y="22765"/>
                    </a:cubicBezTo>
                    <a:cubicBezTo>
                      <a:pt x="8382" y="22574"/>
                      <a:pt x="7906" y="22193"/>
                      <a:pt x="7620" y="21717"/>
                    </a:cubicBezTo>
                    <a:cubicBezTo>
                      <a:pt x="7334" y="21241"/>
                      <a:pt x="7144" y="20765"/>
                      <a:pt x="7144" y="20193"/>
                    </a:cubicBezTo>
                    <a:cubicBezTo>
                      <a:pt x="7144" y="20003"/>
                      <a:pt x="7144" y="19812"/>
                      <a:pt x="7144" y="19621"/>
                    </a:cubicBezTo>
                    <a:close/>
                    <a:moveTo>
                      <a:pt x="9335" y="13621"/>
                    </a:moveTo>
                    <a:cubicBezTo>
                      <a:pt x="9335" y="14383"/>
                      <a:pt x="9335" y="14954"/>
                      <a:pt x="9525" y="15335"/>
                    </a:cubicBezTo>
                    <a:cubicBezTo>
                      <a:pt x="9716" y="15907"/>
                      <a:pt x="10001" y="16288"/>
                      <a:pt x="10382" y="16574"/>
                    </a:cubicBezTo>
                    <a:cubicBezTo>
                      <a:pt x="10763" y="16859"/>
                      <a:pt x="11144" y="17050"/>
                      <a:pt x="11621" y="17050"/>
                    </a:cubicBezTo>
                    <a:cubicBezTo>
                      <a:pt x="12192" y="17050"/>
                      <a:pt x="12764" y="16859"/>
                      <a:pt x="13335" y="16383"/>
                    </a:cubicBezTo>
                    <a:cubicBezTo>
                      <a:pt x="13907" y="16002"/>
                      <a:pt x="14383" y="15240"/>
                      <a:pt x="14669" y="14383"/>
                    </a:cubicBezTo>
                    <a:cubicBezTo>
                      <a:pt x="15050" y="13430"/>
                      <a:pt x="15240" y="12573"/>
                      <a:pt x="15240" y="11716"/>
                    </a:cubicBezTo>
                    <a:cubicBezTo>
                      <a:pt x="15240" y="10763"/>
                      <a:pt x="14954" y="10096"/>
                      <a:pt x="14573" y="9525"/>
                    </a:cubicBezTo>
                    <a:cubicBezTo>
                      <a:pt x="14097" y="8954"/>
                      <a:pt x="13526" y="8763"/>
                      <a:pt x="12859" y="8763"/>
                    </a:cubicBezTo>
                    <a:cubicBezTo>
                      <a:pt x="12383" y="8763"/>
                      <a:pt x="12002" y="8858"/>
                      <a:pt x="11621" y="9144"/>
                    </a:cubicBezTo>
                    <a:cubicBezTo>
                      <a:pt x="11240" y="9430"/>
                      <a:pt x="10859" y="9811"/>
                      <a:pt x="10478" y="10287"/>
                    </a:cubicBezTo>
                    <a:cubicBezTo>
                      <a:pt x="10097" y="10763"/>
                      <a:pt x="9906" y="11430"/>
                      <a:pt x="9716" y="12097"/>
                    </a:cubicBezTo>
                    <a:cubicBezTo>
                      <a:pt x="9525" y="12763"/>
                      <a:pt x="9430" y="13335"/>
                      <a:pt x="9430" y="13716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0" name="자유형: 도형 399">
                <a:extLst>
                  <a:ext uri="{FF2B5EF4-FFF2-40B4-BE49-F238E27FC236}">
                    <a16:creationId xmlns:a16="http://schemas.microsoft.com/office/drawing/2014/main" id="{591377E5-2E69-47AC-9880-64BD57F39052}"/>
                  </a:ext>
                </a:extLst>
              </p:cNvPr>
              <p:cNvSpPr/>
              <p:nvPr/>
            </p:nvSpPr>
            <p:spPr>
              <a:xfrm>
                <a:off x="5650130" y="4324897"/>
                <a:ext cx="19050" cy="28575"/>
              </a:xfrm>
              <a:custGeom>
                <a:avLst/>
                <a:gdLst>
                  <a:gd name="connsiteX0" fmla="*/ 7239 w 19050"/>
                  <a:gd name="connsiteY0" fmla="*/ 22574 h 28575"/>
                  <a:gd name="connsiteX1" fmla="*/ 10192 w 19050"/>
                  <a:gd name="connsiteY1" fmla="*/ 7144 h 28575"/>
                  <a:gd name="connsiteX2" fmla="*/ 12002 w 19050"/>
                  <a:gd name="connsiteY2" fmla="*/ 7144 h 28575"/>
                  <a:gd name="connsiteX3" fmla="*/ 14383 w 19050"/>
                  <a:gd name="connsiteY3" fmla="*/ 12954 h 28575"/>
                  <a:gd name="connsiteX4" fmla="*/ 16097 w 19050"/>
                  <a:gd name="connsiteY4" fmla="*/ 17431 h 28575"/>
                  <a:gd name="connsiteX5" fmla="*/ 16954 w 19050"/>
                  <a:gd name="connsiteY5" fmla="*/ 20288 h 28575"/>
                  <a:gd name="connsiteX6" fmla="*/ 17621 w 19050"/>
                  <a:gd name="connsiteY6" fmla="*/ 16288 h 28575"/>
                  <a:gd name="connsiteX7" fmla="*/ 19336 w 19050"/>
                  <a:gd name="connsiteY7" fmla="*/ 7144 h 28575"/>
                  <a:gd name="connsiteX8" fmla="*/ 21241 w 19050"/>
                  <a:gd name="connsiteY8" fmla="*/ 7144 h 28575"/>
                  <a:gd name="connsiteX9" fmla="*/ 18288 w 19050"/>
                  <a:gd name="connsiteY9" fmla="*/ 22574 h 28575"/>
                  <a:gd name="connsiteX10" fmla="*/ 16383 w 19050"/>
                  <a:gd name="connsiteY10" fmla="*/ 22574 h 28575"/>
                  <a:gd name="connsiteX11" fmla="*/ 12859 w 19050"/>
                  <a:gd name="connsiteY11" fmla="*/ 13621 h 28575"/>
                  <a:gd name="connsiteX12" fmla="*/ 11430 w 19050"/>
                  <a:gd name="connsiteY12" fmla="*/ 9430 h 28575"/>
                  <a:gd name="connsiteX13" fmla="*/ 10858 w 19050"/>
                  <a:gd name="connsiteY13" fmla="*/ 13145 h 28575"/>
                  <a:gd name="connsiteX14" fmla="*/ 9049 w 19050"/>
                  <a:gd name="connsiteY14" fmla="*/ 22574 h 28575"/>
                  <a:gd name="connsiteX15" fmla="*/ 7144 w 19050"/>
                  <a:gd name="connsiteY15" fmla="*/ 2257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9050" h="28575">
                    <a:moveTo>
                      <a:pt x="7239" y="22574"/>
                    </a:moveTo>
                    <a:lnTo>
                      <a:pt x="10192" y="7144"/>
                    </a:lnTo>
                    <a:lnTo>
                      <a:pt x="12002" y="7144"/>
                    </a:lnTo>
                    <a:lnTo>
                      <a:pt x="14383" y="12954"/>
                    </a:lnTo>
                    <a:cubicBezTo>
                      <a:pt x="15145" y="14764"/>
                      <a:pt x="15716" y="16192"/>
                      <a:pt x="16097" y="17431"/>
                    </a:cubicBezTo>
                    <a:cubicBezTo>
                      <a:pt x="16288" y="18097"/>
                      <a:pt x="16669" y="19050"/>
                      <a:pt x="16954" y="20288"/>
                    </a:cubicBezTo>
                    <a:cubicBezTo>
                      <a:pt x="17145" y="18955"/>
                      <a:pt x="17336" y="17621"/>
                      <a:pt x="17621" y="16288"/>
                    </a:cubicBezTo>
                    <a:lnTo>
                      <a:pt x="19336" y="7144"/>
                    </a:lnTo>
                    <a:lnTo>
                      <a:pt x="21241" y="7144"/>
                    </a:lnTo>
                    <a:lnTo>
                      <a:pt x="18288" y="22574"/>
                    </a:lnTo>
                    <a:lnTo>
                      <a:pt x="16383" y="22574"/>
                    </a:lnTo>
                    <a:lnTo>
                      <a:pt x="12859" y="13621"/>
                    </a:lnTo>
                    <a:cubicBezTo>
                      <a:pt x="12192" y="12001"/>
                      <a:pt x="11716" y="10668"/>
                      <a:pt x="11430" y="9430"/>
                    </a:cubicBezTo>
                    <a:cubicBezTo>
                      <a:pt x="11335" y="10382"/>
                      <a:pt x="11144" y="11621"/>
                      <a:pt x="10858" y="13145"/>
                    </a:cubicBezTo>
                    <a:lnTo>
                      <a:pt x="9049" y="22574"/>
                    </a:lnTo>
                    <a:lnTo>
                      <a:pt x="7144" y="22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1" name="자유형: 도형 400">
                <a:extLst>
                  <a:ext uri="{FF2B5EF4-FFF2-40B4-BE49-F238E27FC236}">
                    <a16:creationId xmlns:a16="http://schemas.microsoft.com/office/drawing/2014/main" id="{67EBAE34-AC3C-40F1-8FB5-B7F080EF821A}"/>
                  </a:ext>
                </a:extLst>
              </p:cNvPr>
              <p:cNvSpPr/>
              <p:nvPr/>
            </p:nvSpPr>
            <p:spPr>
              <a:xfrm>
                <a:off x="5664703" y="4328897"/>
                <a:ext cx="19050" cy="19050"/>
              </a:xfrm>
              <a:custGeom>
                <a:avLst/>
                <a:gdLst>
                  <a:gd name="connsiteX0" fmla="*/ 14288 w 19050"/>
                  <a:gd name="connsiteY0" fmla="*/ 14764 h 19050"/>
                  <a:gd name="connsiteX1" fmla="*/ 16002 w 19050"/>
                  <a:gd name="connsiteY1" fmla="*/ 14954 h 19050"/>
                  <a:gd name="connsiteX2" fmla="*/ 14288 w 19050"/>
                  <a:gd name="connsiteY2" fmla="*/ 17621 h 19050"/>
                  <a:gd name="connsiteX3" fmla="*/ 11144 w 19050"/>
                  <a:gd name="connsiteY3" fmla="*/ 18860 h 19050"/>
                  <a:gd name="connsiteX4" fmla="*/ 9049 w 19050"/>
                  <a:gd name="connsiteY4" fmla="*/ 18288 h 19050"/>
                  <a:gd name="connsiteX5" fmla="*/ 7620 w 19050"/>
                  <a:gd name="connsiteY5" fmla="*/ 16574 h 19050"/>
                  <a:gd name="connsiteX6" fmla="*/ 7144 w 19050"/>
                  <a:gd name="connsiteY6" fmla="*/ 14097 h 19050"/>
                  <a:gd name="connsiteX7" fmla="*/ 7906 w 19050"/>
                  <a:gd name="connsiteY7" fmla="*/ 10573 h 19050"/>
                  <a:gd name="connsiteX8" fmla="*/ 9906 w 19050"/>
                  <a:gd name="connsiteY8" fmla="*/ 8001 h 19050"/>
                  <a:gd name="connsiteX9" fmla="*/ 12573 w 19050"/>
                  <a:gd name="connsiteY9" fmla="*/ 7144 h 19050"/>
                  <a:gd name="connsiteX10" fmla="*/ 15526 w 19050"/>
                  <a:gd name="connsiteY10" fmla="*/ 8382 h 19050"/>
                  <a:gd name="connsiteX11" fmla="*/ 16669 w 19050"/>
                  <a:gd name="connsiteY11" fmla="*/ 11811 h 19050"/>
                  <a:gd name="connsiteX12" fmla="*/ 16574 w 19050"/>
                  <a:gd name="connsiteY12" fmla="*/ 13526 h 19050"/>
                  <a:gd name="connsiteX13" fmla="*/ 8954 w 19050"/>
                  <a:gd name="connsiteY13" fmla="*/ 13526 h 19050"/>
                  <a:gd name="connsiteX14" fmla="*/ 8954 w 19050"/>
                  <a:gd name="connsiteY14" fmla="*/ 14097 h 19050"/>
                  <a:gd name="connsiteX15" fmla="*/ 9620 w 19050"/>
                  <a:gd name="connsiteY15" fmla="*/ 16478 h 19050"/>
                  <a:gd name="connsiteX16" fmla="*/ 11240 w 19050"/>
                  <a:gd name="connsiteY16" fmla="*/ 17336 h 19050"/>
                  <a:gd name="connsiteX17" fmla="*/ 13049 w 19050"/>
                  <a:gd name="connsiteY17" fmla="*/ 16669 h 19050"/>
                  <a:gd name="connsiteX18" fmla="*/ 14383 w 19050"/>
                  <a:gd name="connsiteY18" fmla="*/ 14859 h 19050"/>
                  <a:gd name="connsiteX19" fmla="*/ 9144 w 19050"/>
                  <a:gd name="connsiteY19" fmla="*/ 12002 h 19050"/>
                  <a:gd name="connsiteX20" fmla="*/ 14954 w 19050"/>
                  <a:gd name="connsiteY20" fmla="*/ 12002 h 19050"/>
                  <a:gd name="connsiteX21" fmla="*/ 14954 w 19050"/>
                  <a:gd name="connsiteY21" fmla="*/ 11621 h 19050"/>
                  <a:gd name="connsiteX22" fmla="*/ 14288 w 19050"/>
                  <a:gd name="connsiteY22" fmla="*/ 9430 h 19050"/>
                  <a:gd name="connsiteX23" fmla="*/ 12573 w 19050"/>
                  <a:gd name="connsiteY23" fmla="*/ 8668 h 19050"/>
                  <a:gd name="connsiteX24" fmla="*/ 10478 w 19050"/>
                  <a:gd name="connsiteY24" fmla="*/ 9525 h 19050"/>
                  <a:gd name="connsiteX25" fmla="*/ 9144 w 19050"/>
                  <a:gd name="connsiteY25" fmla="*/ 1209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19050">
                    <a:moveTo>
                      <a:pt x="14288" y="14764"/>
                    </a:moveTo>
                    <a:lnTo>
                      <a:pt x="16002" y="14954"/>
                    </a:lnTo>
                    <a:cubicBezTo>
                      <a:pt x="15812" y="15907"/>
                      <a:pt x="15240" y="16764"/>
                      <a:pt x="14288" y="17621"/>
                    </a:cubicBezTo>
                    <a:cubicBezTo>
                      <a:pt x="13430" y="18479"/>
                      <a:pt x="12383" y="18860"/>
                      <a:pt x="11144" y="18860"/>
                    </a:cubicBezTo>
                    <a:cubicBezTo>
                      <a:pt x="10382" y="18860"/>
                      <a:pt x="9716" y="18669"/>
                      <a:pt x="9049" y="18288"/>
                    </a:cubicBezTo>
                    <a:cubicBezTo>
                      <a:pt x="8382" y="17907"/>
                      <a:pt x="7906" y="17336"/>
                      <a:pt x="7620" y="16574"/>
                    </a:cubicBezTo>
                    <a:cubicBezTo>
                      <a:pt x="7334" y="15812"/>
                      <a:pt x="7144" y="15050"/>
                      <a:pt x="7144" y="14097"/>
                    </a:cubicBezTo>
                    <a:cubicBezTo>
                      <a:pt x="7144" y="12859"/>
                      <a:pt x="7429" y="11716"/>
                      <a:pt x="7906" y="10573"/>
                    </a:cubicBezTo>
                    <a:cubicBezTo>
                      <a:pt x="8382" y="9430"/>
                      <a:pt x="9049" y="8573"/>
                      <a:pt x="9906" y="8001"/>
                    </a:cubicBezTo>
                    <a:cubicBezTo>
                      <a:pt x="10763" y="7429"/>
                      <a:pt x="11621" y="7144"/>
                      <a:pt x="12573" y="7144"/>
                    </a:cubicBezTo>
                    <a:cubicBezTo>
                      <a:pt x="13811" y="7144"/>
                      <a:pt x="14764" y="7525"/>
                      <a:pt x="15526" y="8382"/>
                    </a:cubicBezTo>
                    <a:cubicBezTo>
                      <a:pt x="16288" y="9239"/>
                      <a:pt x="16669" y="10287"/>
                      <a:pt x="16669" y="11811"/>
                    </a:cubicBezTo>
                    <a:cubicBezTo>
                      <a:pt x="16669" y="12383"/>
                      <a:pt x="16669" y="12954"/>
                      <a:pt x="16574" y="13526"/>
                    </a:cubicBezTo>
                    <a:lnTo>
                      <a:pt x="8954" y="13526"/>
                    </a:lnTo>
                    <a:cubicBezTo>
                      <a:pt x="8954" y="13526"/>
                      <a:pt x="8954" y="13907"/>
                      <a:pt x="8954" y="14097"/>
                    </a:cubicBezTo>
                    <a:cubicBezTo>
                      <a:pt x="8954" y="15145"/>
                      <a:pt x="9144" y="15907"/>
                      <a:pt x="9620" y="16478"/>
                    </a:cubicBezTo>
                    <a:cubicBezTo>
                      <a:pt x="10096" y="17050"/>
                      <a:pt x="10573" y="17336"/>
                      <a:pt x="11240" y="17336"/>
                    </a:cubicBezTo>
                    <a:cubicBezTo>
                      <a:pt x="11811" y="17336"/>
                      <a:pt x="12383" y="17145"/>
                      <a:pt x="13049" y="16669"/>
                    </a:cubicBezTo>
                    <a:cubicBezTo>
                      <a:pt x="13621" y="16193"/>
                      <a:pt x="14097" y="15621"/>
                      <a:pt x="14383" y="14859"/>
                    </a:cubicBezTo>
                    <a:close/>
                    <a:moveTo>
                      <a:pt x="9144" y="12002"/>
                    </a:moveTo>
                    <a:lnTo>
                      <a:pt x="14954" y="12002"/>
                    </a:lnTo>
                    <a:lnTo>
                      <a:pt x="14954" y="11621"/>
                    </a:lnTo>
                    <a:cubicBezTo>
                      <a:pt x="14954" y="10668"/>
                      <a:pt x="14669" y="9906"/>
                      <a:pt x="14288" y="9430"/>
                    </a:cubicBezTo>
                    <a:cubicBezTo>
                      <a:pt x="13811" y="8954"/>
                      <a:pt x="13335" y="8668"/>
                      <a:pt x="12573" y="8668"/>
                    </a:cubicBezTo>
                    <a:cubicBezTo>
                      <a:pt x="11811" y="8668"/>
                      <a:pt x="11144" y="8954"/>
                      <a:pt x="10478" y="9525"/>
                    </a:cubicBezTo>
                    <a:cubicBezTo>
                      <a:pt x="9906" y="10096"/>
                      <a:pt x="9430" y="10954"/>
                      <a:pt x="9144" y="12097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2" name="자유형: 도형 401">
                <a:extLst>
                  <a:ext uri="{FF2B5EF4-FFF2-40B4-BE49-F238E27FC236}">
                    <a16:creationId xmlns:a16="http://schemas.microsoft.com/office/drawing/2014/main" id="{CBB95BE3-B6B1-4C6D-BB71-7D51C76E92A6}"/>
                  </a:ext>
                </a:extLst>
              </p:cNvPr>
              <p:cNvSpPr/>
              <p:nvPr/>
            </p:nvSpPr>
            <p:spPr>
              <a:xfrm>
                <a:off x="5676323" y="4329088"/>
                <a:ext cx="19050" cy="19050"/>
              </a:xfrm>
              <a:custGeom>
                <a:avLst/>
                <a:gdLst>
                  <a:gd name="connsiteX0" fmla="*/ 8192 w 19050"/>
                  <a:gd name="connsiteY0" fmla="*/ 18383 h 19050"/>
                  <a:gd name="connsiteX1" fmla="*/ 7144 w 19050"/>
                  <a:gd name="connsiteY1" fmla="*/ 7144 h 19050"/>
                  <a:gd name="connsiteX2" fmla="*/ 8858 w 19050"/>
                  <a:gd name="connsiteY2" fmla="*/ 7144 h 19050"/>
                  <a:gd name="connsiteX3" fmla="*/ 9334 w 19050"/>
                  <a:gd name="connsiteY3" fmla="*/ 12192 h 19050"/>
                  <a:gd name="connsiteX4" fmla="*/ 9525 w 19050"/>
                  <a:gd name="connsiteY4" fmla="*/ 15049 h 19050"/>
                  <a:gd name="connsiteX5" fmla="*/ 9525 w 19050"/>
                  <a:gd name="connsiteY5" fmla="*/ 16288 h 19050"/>
                  <a:gd name="connsiteX6" fmla="*/ 10001 w 19050"/>
                  <a:gd name="connsiteY6" fmla="*/ 14668 h 19050"/>
                  <a:gd name="connsiteX7" fmla="*/ 10668 w 19050"/>
                  <a:gd name="connsiteY7" fmla="*/ 13049 h 19050"/>
                  <a:gd name="connsiteX8" fmla="*/ 13145 w 19050"/>
                  <a:gd name="connsiteY8" fmla="*/ 7144 h 19050"/>
                  <a:gd name="connsiteX9" fmla="*/ 15050 w 19050"/>
                  <a:gd name="connsiteY9" fmla="*/ 7144 h 19050"/>
                  <a:gd name="connsiteX10" fmla="*/ 15431 w 19050"/>
                  <a:gd name="connsiteY10" fmla="*/ 12763 h 19050"/>
                  <a:gd name="connsiteX11" fmla="*/ 15431 w 19050"/>
                  <a:gd name="connsiteY11" fmla="*/ 16192 h 19050"/>
                  <a:gd name="connsiteX12" fmla="*/ 17050 w 19050"/>
                  <a:gd name="connsiteY12" fmla="*/ 12287 h 19050"/>
                  <a:gd name="connsiteX13" fmla="*/ 19241 w 19050"/>
                  <a:gd name="connsiteY13" fmla="*/ 7144 h 19050"/>
                  <a:gd name="connsiteX14" fmla="*/ 20955 w 19050"/>
                  <a:gd name="connsiteY14" fmla="*/ 7144 h 19050"/>
                  <a:gd name="connsiteX15" fmla="*/ 15907 w 19050"/>
                  <a:gd name="connsiteY15" fmla="*/ 18383 h 19050"/>
                  <a:gd name="connsiteX16" fmla="*/ 14097 w 19050"/>
                  <a:gd name="connsiteY16" fmla="*/ 18383 h 19050"/>
                  <a:gd name="connsiteX17" fmla="*/ 13716 w 19050"/>
                  <a:gd name="connsiteY17" fmla="*/ 11811 h 19050"/>
                  <a:gd name="connsiteX18" fmla="*/ 13716 w 19050"/>
                  <a:gd name="connsiteY18" fmla="*/ 9430 h 19050"/>
                  <a:gd name="connsiteX19" fmla="*/ 12763 w 19050"/>
                  <a:gd name="connsiteY19" fmla="*/ 11906 h 19050"/>
                  <a:gd name="connsiteX20" fmla="*/ 10001 w 19050"/>
                  <a:gd name="connsiteY20" fmla="*/ 18383 h 19050"/>
                  <a:gd name="connsiteX21" fmla="*/ 8096 w 19050"/>
                  <a:gd name="connsiteY21" fmla="*/ 18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9050" h="19050">
                    <a:moveTo>
                      <a:pt x="8192" y="18383"/>
                    </a:moveTo>
                    <a:lnTo>
                      <a:pt x="7144" y="7144"/>
                    </a:lnTo>
                    <a:lnTo>
                      <a:pt x="8858" y="7144"/>
                    </a:lnTo>
                    <a:lnTo>
                      <a:pt x="9334" y="12192"/>
                    </a:lnTo>
                    <a:lnTo>
                      <a:pt x="9525" y="15049"/>
                    </a:lnTo>
                    <a:cubicBezTo>
                      <a:pt x="9525" y="15049"/>
                      <a:pt x="9525" y="15716"/>
                      <a:pt x="9525" y="16288"/>
                    </a:cubicBezTo>
                    <a:cubicBezTo>
                      <a:pt x="9716" y="15526"/>
                      <a:pt x="9906" y="15049"/>
                      <a:pt x="10001" y="14668"/>
                    </a:cubicBezTo>
                    <a:cubicBezTo>
                      <a:pt x="10096" y="14288"/>
                      <a:pt x="10382" y="13716"/>
                      <a:pt x="10668" y="13049"/>
                    </a:cubicBezTo>
                    <a:lnTo>
                      <a:pt x="13145" y="7144"/>
                    </a:lnTo>
                    <a:lnTo>
                      <a:pt x="15050" y="7144"/>
                    </a:lnTo>
                    <a:lnTo>
                      <a:pt x="15431" y="12763"/>
                    </a:lnTo>
                    <a:cubicBezTo>
                      <a:pt x="15431" y="13621"/>
                      <a:pt x="15431" y="14764"/>
                      <a:pt x="15431" y="16192"/>
                    </a:cubicBezTo>
                    <a:cubicBezTo>
                      <a:pt x="15812" y="15240"/>
                      <a:pt x="16288" y="13906"/>
                      <a:pt x="17050" y="12287"/>
                    </a:cubicBezTo>
                    <a:lnTo>
                      <a:pt x="19241" y="7144"/>
                    </a:lnTo>
                    <a:lnTo>
                      <a:pt x="20955" y="7144"/>
                    </a:lnTo>
                    <a:lnTo>
                      <a:pt x="15907" y="18383"/>
                    </a:lnTo>
                    <a:lnTo>
                      <a:pt x="14097" y="18383"/>
                    </a:lnTo>
                    <a:lnTo>
                      <a:pt x="13716" y="11811"/>
                    </a:lnTo>
                    <a:cubicBezTo>
                      <a:pt x="13716" y="11811"/>
                      <a:pt x="13716" y="10668"/>
                      <a:pt x="13716" y="9430"/>
                    </a:cubicBezTo>
                    <a:cubicBezTo>
                      <a:pt x="13430" y="10192"/>
                      <a:pt x="13145" y="11049"/>
                      <a:pt x="12763" y="11906"/>
                    </a:cubicBezTo>
                    <a:lnTo>
                      <a:pt x="10001" y="18383"/>
                    </a:lnTo>
                    <a:lnTo>
                      <a:pt x="8096" y="18383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3" name="자유형: 도형 402">
                <a:extLst>
                  <a:ext uri="{FF2B5EF4-FFF2-40B4-BE49-F238E27FC236}">
                    <a16:creationId xmlns:a16="http://schemas.microsoft.com/office/drawing/2014/main" id="{24B71372-1738-4009-8041-10FA1B987CE8}"/>
                  </a:ext>
                </a:extLst>
              </p:cNvPr>
              <p:cNvSpPr/>
              <p:nvPr/>
            </p:nvSpPr>
            <p:spPr>
              <a:xfrm>
                <a:off x="5695469" y="4324897"/>
                <a:ext cx="19050" cy="28575"/>
              </a:xfrm>
              <a:custGeom>
                <a:avLst/>
                <a:gdLst>
                  <a:gd name="connsiteX0" fmla="*/ 7144 w 19050"/>
                  <a:gd name="connsiteY0" fmla="*/ 22574 h 28575"/>
                  <a:gd name="connsiteX1" fmla="*/ 10096 w 19050"/>
                  <a:gd name="connsiteY1" fmla="*/ 7144 h 28575"/>
                  <a:gd name="connsiteX2" fmla="*/ 12001 w 19050"/>
                  <a:gd name="connsiteY2" fmla="*/ 7144 h 28575"/>
                  <a:gd name="connsiteX3" fmla="*/ 10763 w 19050"/>
                  <a:gd name="connsiteY3" fmla="*/ 13621 h 28575"/>
                  <a:gd name="connsiteX4" fmla="*/ 18193 w 19050"/>
                  <a:gd name="connsiteY4" fmla="*/ 13621 h 28575"/>
                  <a:gd name="connsiteX5" fmla="*/ 19431 w 19050"/>
                  <a:gd name="connsiteY5" fmla="*/ 7144 h 28575"/>
                  <a:gd name="connsiteX6" fmla="*/ 21336 w 19050"/>
                  <a:gd name="connsiteY6" fmla="*/ 7144 h 28575"/>
                  <a:gd name="connsiteX7" fmla="*/ 18383 w 19050"/>
                  <a:gd name="connsiteY7" fmla="*/ 22574 h 28575"/>
                  <a:gd name="connsiteX8" fmla="*/ 16478 w 19050"/>
                  <a:gd name="connsiteY8" fmla="*/ 22574 h 28575"/>
                  <a:gd name="connsiteX9" fmla="*/ 17907 w 19050"/>
                  <a:gd name="connsiteY9" fmla="*/ 15240 h 28575"/>
                  <a:gd name="connsiteX10" fmla="*/ 10573 w 19050"/>
                  <a:gd name="connsiteY10" fmla="*/ 15240 h 28575"/>
                  <a:gd name="connsiteX11" fmla="*/ 9144 w 19050"/>
                  <a:gd name="connsiteY11" fmla="*/ 22574 h 28575"/>
                  <a:gd name="connsiteX12" fmla="*/ 7239 w 19050"/>
                  <a:gd name="connsiteY12" fmla="*/ 2257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7144" y="22574"/>
                    </a:moveTo>
                    <a:lnTo>
                      <a:pt x="10096" y="7144"/>
                    </a:lnTo>
                    <a:lnTo>
                      <a:pt x="12001" y="7144"/>
                    </a:lnTo>
                    <a:lnTo>
                      <a:pt x="10763" y="13621"/>
                    </a:lnTo>
                    <a:lnTo>
                      <a:pt x="18193" y="13621"/>
                    </a:lnTo>
                    <a:lnTo>
                      <a:pt x="19431" y="7144"/>
                    </a:lnTo>
                    <a:lnTo>
                      <a:pt x="21336" y="7144"/>
                    </a:lnTo>
                    <a:lnTo>
                      <a:pt x="18383" y="22574"/>
                    </a:lnTo>
                    <a:lnTo>
                      <a:pt x="16478" y="22574"/>
                    </a:lnTo>
                    <a:lnTo>
                      <a:pt x="17907" y="15240"/>
                    </a:lnTo>
                    <a:lnTo>
                      <a:pt x="10573" y="15240"/>
                    </a:lnTo>
                    <a:lnTo>
                      <a:pt x="9144" y="22574"/>
                    </a:lnTo>
                    <a:lnTo>
                      <a:pt x="7239" y="22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4" name="자유형: 도형 403">
                <a:extLst>
                  <a:ext uri="{FF2B5EF4-FFF2-40B4-BE49-F238E27FC236}">
                    <a16:creationId xmlns:a16="http://schemas.microsoft.com/office/drawing/2014/main" id="{8801FEF8-0561-4D45-96F7-C9AD9C3C3E9D}"/>
                  </a:ext>
                </a:extLst>
              </p:cNvPr>
              <p:cNvSpPr/>
              <p:nvPr/>
            </p:nvSpPr>
            <p:spPr>
              <a:xfrm>
                <a:off x="5709947" y="4328802"/>
                <a:ext cx="19050" cy="19050"/>
              </a:xfrm>
              <a:custGeom>
                <a:avLst/>
                <a:gdLst>
                  <a:gd name="connsiteX0" fmla="*/ 7144 w 19050"/>
                  <a:gd name="connsiteY0" fmla="*/ 14383 h 19050"/>
                  <a:gd name="connsiteX1" fmla="*/ 8858 w 19050"/>
                  <a:gd name="connsiteY1" fmla="*/ 8954 h 19050"/>
                  <a:gd name="connsiteX2" fmla="*/ 12764 w 19050"/>
                  <a:gd name="connsiteY2" fmla="*/ 7144 h 19050"/>
                  <a:gd name="connsiteX3" fmla="*/ 15812 w 19050"/>
                  <a:gd name="connsiteY3" fmla="*/ 8382 h 19050"/>
                  <a:gd name="connsiteX4" fmla="*/ 16954 w 19050"/>
                  <a:gd name="connsiteY4" fmla="*/ 11811 h 19050"/>
                  <a:gd name="connsiteX5" fmla="*/ 16192 w 19050"/>
                  <a:gd name="connsiteY5" fmla="*/ 15430 h 19050"/>
                  <a:gd name="connsiteX6" fmla="*/ 14192 w 19050"/>
                  <a:gd name="connsiteY6" fmla="*/ 18002 h 19050"/>
                  <a:gd name="connsiteX7" fmla="*/ 11430 w 19050"/>
                  <a:gd name="connsiteY7" fmla="*/ 18859 h 19050"/>
                  <a:gd name="connsiteX8" fmla="*/ 9239 w 19050"/>
                  <a:gd name="connsiteY8" fmla="*/ 18288 h 19050"/>
                  <a:gd name="connsiteX9" fmla="*/ 7715 w 19050"/>
                  <a:gd name="connsiteY9" fmla="*/ 16669 h 19050"/>
                  <a:gd name="connsiteX10" fmla="*/ 7239 w 19050"/>
                  <a:gd name="connsiteY10" fmla="*/ 14288 h 19050"/>
                  <a:gd name="connsiteX11" fmla="*/ 8858 w 19050"/>
                  <a:gd name="connsiteY11" fmla="*/ 14192 h 19050"/>
                  <a:gd name="connsiteX12" fmla="*/ 9525 w 19050"/>
                  <a:gd name="connsiteY12" fmla="*/ 16573 h 19050"/>
                  <a:gd name="connsiteX13" fmla="*/ 11240 w 19050"/>
                  <a:gd name="connsiteY13" fmla="*/ 17431 h 19050"/>
                  <a:gd name="connsiteX14" fmla="*/ 12383 w 19050"/>
                  <a:gd name="connsiteY14" fmla="*/ 17145 h 19050"/>
                  <a:gd name="connsiteX15" fmla="*/ 13430 w 19050"/>
                  <a:gd name="connsiteY15" fmla="*/ 16383 h 19050"/>
                  <a:gd name="connsiteX16" fmla="*/ 14192 w 19050"/>
                  <a:gd name="connsiteY16" fmla="*/ 15240 h 19050"/>
                  <a:gd name="connsiteX17" fmla="*/ 14764 w 19050"/>
                  <a:gd name="connsiteY17" fmla="*/ 13811 h 19050"/>
                  <a:gd name="connsiteX18" fmla="*/ 15050 w 19050"/>
                  <a:gd name="connsiteY18" fmla="*/ 11811 h 19050"/>
                  <a:gd name="connsiteX19" fmla="*/ 14288 w 19050"/>
                  <a:gd name="connsiteY19" fmla="*/ 9430 h 19050"/>
                  <a:gd name="connsiteX20" fmla="*/ 12573 w 19050"/>
                  <a:gd name="connsiteY20" fmla="*/ 8572 h 19050"/>
                  <a:gd name="connsiteX21" fmla="*/ 11049 w 19050"/>
                  <a:gd name="connsiteY21" fmla="*/ 8954 h 19050"/>
                  <a:gd name="connsiteX22" fmla="*/ 9811 w 19050"/>
                  <a:gd name="connsiteY22" fmla="*/ 10192 h 19050"/>
                  <a:gd name="connsiteX23" fmla="*/ 9049 w 19050"/>
                  <a:gd name="connsiteY23" fmla="*/ 12097 h 19050"/>
                  <a:gd name="connsiteX24" fmla="*/ 8858 w 19050"/>
                  <a:gd name="connsiteY24" fmla="*/ 1400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9050" h="19050">
                    <a:moveTo>
                      <a:pt x="7144" y="14383"/>
                    </a:moveTo>
                    <a:cubicBezTo>
                      <a:pt x="7144" y="12192"/>
                      <a:pt x="7715" y="10382"/>
                      <a:pt x="8858" y="8954"/>
                    </a:cubicBezTo>
                    <a:cubicBezTo>
                      <a:pt x="9811" y="7715"/>
                      <a:pt x="11144" y="7144"/>
                      <a:pt x="12764" y="7144"/>
                    </a:cubicBezTo>
                    <a:cubicBezTo>
                      <a:pt x="14002" y="7144"/>
                      <a:pt x="14954" y="7525"/>
                      <a:pt x="15812" y="8382"/>
                    </a:cubicBezTo>
                    <a:cubicBezTo>
                      <a:pt x="16574" y="9239"/>
                      <a:pt x="16954" y="10382"/>
                      <a:pt x="16954" y="11811"/>
                    </a:cubicBezTo>
                    <a:cubicBezTo>
                      <a:pt x="16954" y="13049"/>
                      <a:pt x="16764" y="14288"/>
                      <a:pt x="16192" y="15430"/>
                    </a:cubicBezTo>
                    <a:cubicBezTo>
                      <a:pt x="15716" y="16573"/>
                      <a:pt x="15050" y="17431"/>
                      <a:pt x="14192" y="18002"/>
                    </a:cubicBezTo>
                    <a:cubicBezTo>
                      <a:pt x="13335" y="18574"/>
                      <a:pt x="12383" y="18859"/>
                      <a:pt x="11430" y="18859"/>
                    </a:cubicBezTo>
                    <a:cubicBezTo>
                      <a:pt x="10668" y="18859"/>
                      <a:pt x="9906" y="18669"/>
                      <a:pt x="9239" y="18288"/>
                    </a:cubicBezTo>
                    <a:cubicBezTo>
                      <a:pt x="8573" y="17907"/>
                      <a:pt x="8096" y="17431"/>
                      <a:pt x="7715" y="16669"/>
                    </a:cubicBezTo>
                    <a:cubicBezTo>
                      <a:pt x="7334" y="16002"/>
                      <a:pt x="7239" y="15240"/>
                      <a:pt x="7239" y="14288"/>
                    </a:cubicBezTo>
                    <a:close/>
                    <a:moveTo>
                      <a:pt x="8858" y="14192"/>
                    </a:moveTo>
                    <a:cubicBezTo>
                      <a:pt x="8858" y="15240"/>
                      <a:pt x="9049" y="16002"/>
                      <a:pt x="9525" y="16573"/>
                    </a:cubicBezTo>
                    <a:cubicBezTo>
                      <a:pt x="10001" y="17145"/>
                      <a:pt x="10573" y="17431"/>
                      <a:pt x="11240" y="17431"/>
                    </a:cubicBezTo>
                    <a:cubicBezTo>
                      <a:pt x="11621" y="17431"/>
                      <a:pt x="12002" y="17431"/>
                      <a:pt x="12383" y="17145"/>
                    </a:cubicBezTo>
                    <a:cubicBezTo>
                      <a:pt x="12764" y="16954"/>
                      <a:pt x="13145" y="16764"/>
                      <a:pt x="13430" y="16383"/>
                    </a:cubicBezTo>
                    <a:cubicBezTo>
                      <a:pt x="13716" y="16097"/>
                      <a:pt x="14002" y="15716"/>
                      <a:pt x="14192" y="15240"/>
                    </a:cubicBezTo>
                    <a:cubicBezTo>
                      <a:pt x="14383" y="14764"/>
                      <a:pt x="14573" y="14383"/>
                      <a:pt x="14764" y="13811"/>
                    </a:cubicBezTo>
                    <a:cubicBezTo>
                      <a:pt x="14954" y="13144"/>
                      <a:pt x="15050" y="12478"/>
                      <a:pt x="15050" y="11811"/>
                    </a:cubicBezTo>
                    <a:cubicBezTo>
                      <a:pt x="15050" y="10763"/>
                      <a:pt x="14859" y="10001"/>
                      <a:pt x="14288" y="9430"/>
                    </a:cubicBezTo>
                    <a:cubicBezTo>
                      <a:pt x="13811" y="8858"/>
                      <a:pt x="13240" y="8572"/>
                      <a:pt x="12573" y="8572"/>
                    </a:cubicBezTo>
                    <a:cubicBezTo>
                      <a:pt x="12002" y="8572"/>
                      <a:pt x="11525" y="8668"/>
                      <a:pt x="11049" y="8954"/>
                    </a:cubicBezTo>
                    <a:cubicBezTo>
                      <a:pt x="10573" y="9239"/>
                      <a:pt x="10192" y="9620"/>
                      <a:pt x="9811" y="10192"/>
                    </a:cubicBezTo>
                    <a:cubicBezTo>
                      <a:pt x="9430" y="10763"/>
                      <a:pt x="9144" y="11335"/>
                      <a:pt x="9049" y="12097"/>
                    </a:cubicBezTo>
                    <a:cubicBezTo>
                      <a:pt x="8858" y="12859"/>
                      <a:pt x="8858" y="13430"/>
                      <a:pt x="8858" y="14002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5" name="자유형: 도형 404">
                <a:extLst>
                  <a:ext uri="{FF2B5EF4-FFF2-40B4-BE49-F238E27FC236}">
                    <a16:creationId xmlns:a16="http://schemas.microsoft.com/office/drawing/2014/main" id="{C1F1CA5A-BE5F-4599-A612-F8B6202CE0D3}"/>
                  </a:ext>
                </a:extLst>
              </p:cNvPr>
              <p:cNvSpPr/>
              <p:nvPr/>
            </p:nvSpPr>
            <p:spPr>
              <a:xfrm>
                <a:off x="5720710" y="4328802"/>
                <a:ext cx="19050" cy="19050"/>
              </a:xfrm>
              <a:custGeom>
                <a:avLst/>
                <a:gdLst>
                  <a:gd name="connsiteX0" fmla="*/ 7144 w 19050"/>
                  <a:gd name="connsiteY0" fmla="*/ 18669 h 19050"/>
                  <a:gd name="connsiteX1" fmla="*/ 9334 w 19050"/>
                  <a:gd name="connsiteY1" fmla="*/ 7429 h 19050"/>
                  <a:gd name="connsiteX2" fmla="*/ 10858 w 19050"/>
                  <a:gd name="connsiteY2" fmla="*/ 7429 h 19050"/>
                  <a:gd name="connsiteX3" fmla="*/ 10382 w 19050"/>
                  <a:gd name="connsiteY3" fmla="*/ 9715 h 19050"/>
                  <a:gd name="connsiteX4" fmla="*/ 11906 w 19050"/>
                  <a:gd name="connsiteY4" fmla="*/ 7810 h 19050"/>
                  <a:gd name="connsiteX5" fmla="*/ 13430 w 19050"/>
                  <a:gd name="connsiteY5" fmla="*/ 7144 h 19050"/>
                  <a:gd name="connsiteX6" fmla="*/ 14764 w 19050"/>
                  <a:gd name="connsiteY6" fmla="*/ 7525 h 19050"/>
                  <a:gd name="connsiteX7" fmla="*/ 14002 w 19050"/>
                  <a:gd name="connsiteY7" fmla="*/ 9334 h 19050"/>
                  <a:gd name="connsiteX8" fmla="*/ 13049 w 19050"/>
                  <a:gd name="connsiteY8" fmla="*/ 8954 h 19050"/>
                  <a:gd name="connsiteX9" fmla="*/ 11144 w 19050"/>
                  <a:gd name="connsiteY9" fmla="*/ 10096 h 19050"/>
                  <a:gd name="connsiteX10" fmla="*/ 9620 w 19050"/>
                  <a:gd name="connsiteY10" fmla="*/ 14097 h 19050"/>
                  <a:gd name="connsiteX11" fmla="*/ 8763 w 19050"/>
                  <a:gd name="connsiteY11" fmla="*/ 18574 h 19050"/>
                  <a:gd name="connsiteX12" fmla="*/ 7144 w 19050"/>
                  <a:gd name="connsiteY12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19050">
                    <a:moveTo>
                      <a:pt x="7144" y="18669"/>
                    </a:moveTo>
                    <a:lnTo>
                      <a:pt x="9334" y="7429"/>
                    </a:lnTo>
                    <a:lnTo>
                      <a:pt x="10858" y="7429"/>
                    </a:lnTo>
                    <a:lnTo>
                      <a:pt x="10382" y="9715"/>
                    </a:lnTo>
                    <a:cubicBezTo>
                      <a:pt x="10858" y="8858"/>
                      <a:pt x="11430" y="8191"/>
                      <a:pt x="11906" y="7810"/>
                    </a:cubicBezTo>
                    <a:cubicBezTo>
                      <a:pt x="12383" y="7429"/>
                      <a:pt x="12954" y="7144"/>
                      <a:pt x="13430" y="7144"/>
                    </a:cubicBezTo>
                    <a:cubicBezTo>
                      <a:pt x="13811" y="7144"/>
                      <a:pt x="14192" y="7239"/>
                      <a:pt x="14764" y="7525"/>
                    </a:cubicBezTo>
                    <a:lnTo>
                      <a:pt x="14002" y="9334"/>
                    </a:lnTo>
                    <a:cubicBezTo>
                      <a:pt x="14002" y="9334"/>
                      <a:pt x="13430" y="8954"/>
                      <a:pt x="13049" y="8954"/>
                    </a:cubicBezTo>
                    <a:cubicBezTo>
                      <a:pt x="12383" y="8954"/>
                      <a:pt x="11811" y="9334"/>
                      <a:pt x="11144" y="10096"/>
                    </a:cubicBezTo>
                    <a:cubicBezTo>
                      <a:pt x="10478" y="10858"/>
                      <a:pt x="10001" y="12192"/>
                      <a:pt x="9620" y="14097"/>
                    </a:cubicBezTo>
                    <a:lnTo>
                      <a:pt x="8763" y="18574"/>
                    </a:lnTo>
                    <a:lnTo>
                      <a:pt x="7144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6" name="자유형: 도형 405">
                <a:extLst>
                  <a:ext uri="{FF2B5EF4-FFF2-40B4-BE49-F238E27FC236}">
                    <a16:creationId xmlns:a16="http://schemas.microsoft.com/office/drawing/2014/main" id="{21328021-E6E3-457C-9BDC-BEB38A19660A}"/>
                  </a:ext>
                </a:extLst>
              </p:cNvPr>
              <p:cNvSpPr/>
              <p:nvPr/>
            </p:nvSpPr>
            <p:spPr>
              <a:xfrm>
                <a:off x="5727282" y="4324801"/>
                <a:ext cx="9525" cy="28575"/>
              </a:xfrm>
              <a:custGeom>
                <a:avLst/>
                <a:gdLst>
                  <a:gd name="connsiteX0" fmla="*/ 7144 w 9525"/>
                  <a:gd name="connsiteY0" fmla="*/ 22670 h 28575"/>
                  <a:gd name="connsiteX1" fmla="*/ 9334 w 9525"/>
                  <a:gd name="connsiteY1" fmla="*/ 11430 h 28575"/>
                  <a:gd name="connsiteX2" fmla="*/ 11049 w 9525"/>
                  <a:gd name="connsiteY2" fmla="*/ 11430 h 28575"/>
                  <a:gd name="connsiteX3" fmla="*/ 8858 w 9525"/>
                  <a:gd name="connsiteY3" fmla="*/ 22670 h 28575"/>
                  <a:gd name="connsiteX4" fmla="*/ 7144 w 9525"/>
                  <a:gd name="connsiteY4" fmla="*/ 22670 h 28575"/>
                  <a:gd name="connsiteX5" fmla="*/ 9716 w 9525"/>
                  <a:gd name="connsiteY5" fmla="*/ 9335 h 28575"/>
                  <a:gd name="connsiteX6" fmla="*/ 10096 w 9525"/>
                  <a:gd name="connsiteY6" fmla="*/ 7144 h 28575"/>
                  <a:gd name="connsiteX7" fmla="*/ 11811 w 9525"/>
                  <a:gd name="connsiteY7" fmla="*/ 7144 h 28575"/>
                  <a:gd name="connsiteX8" fmla="*/ 11335 w 9525"/>
                  <a:gd name="connsiteY8" fmla="*/ 9335 h 28575"/>
                  <a:gd name="connsiteX9" fmla="*/ 9620 w 9525"/>
                  <a:gd name="connsiteY9" fmla="*/ 9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22670"/>
                    </a:moveTo>
                    <a:lnTo>
                      <a:pt x="9334" y="11430"/>
                    </a:lnTo>
                    <a:lnTo>
                      <a:pt x="11049" y="11430"/>
                    </a:lnTo>
                    <a:lnTo>
                      <a:pt x="8858" y="22670"/>
                    </a:lnTo>
                    <a:lnTo>
                      <a:pt x="7144" y="22670"/>
                    </a:lnTo>
                    <a:close/>
                    <a:moveTo>
                      <a:pt x="9716" y="9335"/>
                    </a:moveTo>
                    <a:lnTo>
                      <a:pt x="10096" y="7144"/>
                    </a:lnTo>
                    <a:lnTo>
                      <a:pt x="11811" y="7144"/>
                    </a:lnTo>
                    <a:lnTo>
                      <a:pt x="11335" y="9335"/>
                    </a:lnTo>
                    <a:lnTo>
                      <a:pt x="9620" y="9335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7" name="자유형: 도형 406">
                <a:extLst>
                  <a:ext uri="{FF2B5EF4-FFF2-40B4-BE49-F238E27FC236}">
                    <a16:creationId xmlns:a16="http://schemas.microsoft.com/office/drawing/2014/main" id="{2FD90A4F-A7C8-4BD8-8101-1218C6FBAC35}"/>
                  </a:ext>
                </a:extLst>
              </p:cNvPr>
              <p:cNvSpPr/>
              <p:nvPr/>
            </p:nvSpPr>
            <p:spPr>
              <a:xfrm>
                <a:off x="5731473" y="4329088"/>
                <a:ext cx="19050" cy="19050"/>
              </a:xfrm>
              <a:custGeom>
                <a:avLst/>
                <a:gdLst>
                  <a:gd name="connsiteX0" fmla="*/ 7144 w 19050"/>
                  <a:gd name="connsiteY0" fmla="*/ 18383 h 19050"/>
                  <a:gd name="connsiteX1" fmla="*/ 7429 w 19050"/>
                  <a:gd name="connsiteY1" fmla="*/ 16954 h 19050"/>
                  <a:gd name="connsiteX2" fmla="*/ 12954 w 19050"/>
                  <a:gd name="connsiteY2" fmla="*/ 10192 h 19050"/>
                  <a:gd name="connsiteX3" fmla="*/ 14288 w 19050"/>
                  <a:gd name="connsiteY3" fmla="*/ 8668 h 19050"/>
                  <a:gd name="connsiteX4" fmla="*/ 12478 w 19050"/>
                  <a:gd name="connsiteY4" fmla="*/ 8763 h 19050"/>
                  <a:gd name="connsiteX5" fmla="*/ 8668 w 19050"/>
                  <a:gd name="connsiteY5" fmla="*/ 8763 h 19050"/>
                  <a:gd name="connsiteX6" fmla="*/ 8953 w 19050"/>
                  <a:gd name="connsiteY6" fmla="*/ 7144 h 19050"/>
                  <a:gd name="connsiteX7" fmla="*/ 16954 w 19050"/>
                  <a:gd name="connsiteY7" fmla="*/ 7144 h 19050"/>
                  <a:gd name="connsiteX8" fmla="*/ 16764 w 19050"/>
                  <a:gd name="connsiteY8" fmla="*/ 8382 h 19050"/>
                  <a:gd name="connsiteX9" fmla="*/ 11144 w 19050"/>
                  <a:gd name="connsiteY9" fmla="*/ 15240 h 19050"/>
                  <a:gd name="connsiteX10" fmla="*/ 9715 w 19050"/>
                  <a:gd name="connsiteY10" fmla="*/ 16859 h 19050"/>
                  <a:gd name="connsiteX11" fmla="*/ 11716 w 19050"/>
                  <a:gd name="connsiteY11" fmla="*/ 16764 h 19050"/>
                  <a:gd name="connsiteX12" fmla="*/ 15811 w 19050"/>
                  <a:gd name="connsiteY12" fmla="*/ 16764 h 19050"/>
                  <a:gd name="connsiteX13" fmla="*/ 15430 w 19050"/>
                  <a:gd name="connsiteY13" fmla="*/ 18479 h 19050"/>
                  <a:gd name="connsiteX14" fmla="*/ 7144 w 19050"/>
                  <a:gd name="connsiteY14" fmla="*/ 18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19050">
                    <a:moveTo>
                      <a:pt x="7144" y="18383"/>
                    </a:moveTo>
                    <a:lnTo>
                      <a:pt x="7429" y="16954"/>
                    </a:lnTo>
                    <a:lnTo>
                      <a:pt x="12954" y="10192"/>
                    </a:lnTo>
                    <a:cubicBezTo>
                      <a:pt x="13335" y="9715"/>
                      <a:pt x="13811" y="9239"/>
                      <a:pt x="14288" y="8668"/>
                    </a:cubicBezTo>
                    <a:cubicBezTo>
                      <a:pt x="13430" y="8668"/>
                      <a:pt x="12859" y="8763"/>
                      <a:pt x="12478" y="8763"/>
                    </a:cubicBezTo>
                    <a:lnTo>
                      <a:pt x="8668" y="8763"/>
                    </a:lnTo>
                    <a:lnTo>
                      <a:pt x="8953" y="7144"/>
                    </a:lnTo>
                    <a:lnTo>
                      <a:pt x="16954" y="7144"/>
                    </a:lnTo>
                    <a:lnTo>
                      <a:pt x="16764" y="8382"/>
                    </a:lnTo>
                    <a:lnTo>
                      <a:pt x="11144" y="15240"/>
                    </a:lnTo>
                    <a:cubicBezTo>
                      <a:pt x="11144" y="15240"/>
                      <a:pt x="10382" y="16192"/>
                      <a:pt x="9715" y="16859"/>
                    </a:cubicBezTo>
                    <a:cubicBezTo>
                      <a:pt x="10668" y="16859"/>
                      <a:pt x="11335" y="16764"/>
                      <a:pt x="11716" y="16764"/>
                    </a:cubicBezTo>
                    <a:lnTo>
                      <a:pt x="15811" y="16764"/>
                    </a:lnTo>
                    <a:lnTo>
                      <a:pt x="15430" y="18479"/>
                    </a:lnTo>
                    <a:lnTo>
                      <a:pt x="7144" y="18479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8" name="자유형: 도형 407">
                <a:extLst>
                  <a:ext uri="{FF2B5EF4-FFF2-40B4-BE49-F238E27FC236}">
                    <a16:creationId xmlns:a16="http://schemas.microsoft.com/office/drawing/2014/main" id="{E3BB295C-7674-4170-A39E-479486153DF1}"/>
                  </a:ext>
                </a:extLst>
              </p:cNvPr>
              <p:cNvSpPr/>
              <p:nvPr/>
            </p:nvSpPr>
            <p:spPr>
              <a:xfrm>
                <a:off x="5742046" y="4328802"/>
                <a:ext cx="19050" cy="19050"/>
              </a:xfrm>
              <a:custGeom>
                <a:avLst/>
                <a:gdLst>
                  <a:gd name="connsiteX0" fmla="*/ 7144 w 19050"/>
                  <a:gd name="connsiteY0" fmla="*/ 14383 h 19050"/>
                  <a:gd name="connsiteX1" fmla="*/ 8953 w 19050"/>
                  <a:gd name="connsiteY1" fmla="*/ 8954 h 19050"/>
                  <a:gd name="connsiteX2" fmla="*/ 12763 w 19050"/>
                  <a:gd name="connsiteY2" fmla="*/ 7144 h 19050"/>
                  <a:gd name="connsiteX3" fmla="*/ 15811 w 19050"/>
                  <a:gd name="connsiteY3" fmla="*/ 8382 h 19050"/>
                  <a:gd name="connsiteX4" fmla="*/ 16954 w 19050"/>
                  <a:gd name="connsiteY4" fmla="*/ 11811 h 19050"/>
                  <a:gd name="connsiteX5" fmla="*/ 16288 w 19050"/>
                  <a:gd name="connsiteY5" fmla="*/ 15430 h 19050"/>
                  <a:gd name="connsiteX6" fmla="*/ 14192 w 19050"/>
                  <a:gd name="connsiteY6" fmla="*/ 18002 h 19050"/>
                  <a:gd name="connsiteX7" fmla="*/ 11430 w 19050"/>
                  <a:gd name="connsiteY7" fmla="*/ 18859 h 19050"/>
                  <a:gd name="connsiteX8" fmla="*/ 9239 w 19050"/>
                  <a:gd name="connsiteY8" fmla="*/ 18288 h 19050"/>
                  <a:gd name="connsiteX9" fmla="*/ 7715 w 19050"/>
                  <a:gd name="connsiteY9" fmla="*/ 16669 h 19050"/>
                  <a:gd name="connsiteX10" fmla="*/ 7239 w 19050"/>
                  <a:gd name="connsiteY10" fmla="*/ 14288 h 19050"/>
                  <a:gd name="connsiteX11" fmla="*/ 8858 w 19050"/>
                  <a:gd name="connsiteY11" fmla="*/ 14192 h 19050"/>
                  <a:gd name="connsiteX12" fmla="*/ 9525 w 19050"/>
                  <a:gd name="connsiteY12" fmla="*/ 16573 h 19050"/>
                  <a:gd name="connsiteX13" fmla="*/ 11335 w 19050"/>
                  <a:gd name="connsiteY13" fmla="*/ 17431 h 19050"/>
                  <a:gd name="connsiteX14" fmla="*/ 12478 w 19050"/>
                  <a:gd name="connsiteY14" fmla="*/ 17145 h 19050"/>
                  <a:gd name="connsiteX15" fmla="*/ 13525 w 19050"/>
                  <a:gd name="connsiteY15" fmla="*/ 16383 h 19050"/>
                  <a:gd name="connsiteX16" fmla="*/ 14288 w 19050"/>
                  <a:gd name="connsiteY16" fmla="*/ 15240 h 19050"/>
                  <a:gd name="connsiteX17" fmla="*/ 14764 w 19050"/>
                  <a:gd name="connsiteY17" fmla="*/ 13811 h 19050"/>
                  <a:gd name="connsiteX18" fmla="*/ 15049 w 19050"/>
                  <a:gd name="connsiteY18" fmla="*/ 11811 h 19050"/>
                  <a:gd name="connsiteX19" fmla="*/ 14383 w 19050"/>
                  <a:gd name="connsiteY19" fmla="*/ 9430 h 19050"/>
                  <a:gd name="connsiteX20" fmla="*/ 12573 w 19050"/>
                  <a:gd name="connsiteY20" fmla="*/ 8572 h 19050"/>
                  <a:gd name="connsiteX21" fmla="*/ 11049 w 19050"/>
                  <a:gd name="connsiteY21" fmla="*/ 8954 h 19050"/>
                  <a:gd name="connsiteX22" fmla="*/ 9811 w 19050"/>
                  <a:gd name="connsiteY22" fmla="*/ 10192 h 19050"/>
                  <a:gd name="connsiteX23" fmla="*/ 9049 w 19050"/>
                  <a:gd name="connsiteY23" fmla="*/ 12097 h 19050"/>
                  <a:gd name="connsiteX24" fmla="*/ 8763 w 19050"/>
                  <a:gd name="connsiteY24" fmla="*/ 1400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9050" h="19050">
                    <a:moveTo>
                      <a:pt x="7144" y="14383"/>
                    </a:moveTo>
                    <a:cubicBezTo>
                      <a:pt x="7144" y="12192"/>
                      <a:pt x="7715" y="10382"/>
                      <a:pt x="8953" y="8954"/>
                    </a:cubicBezTo>
                    <a:cubicBezTo>
                      <a:pt x="9906" y="7715"/>
                      <a:pt x="11239" y="7144"/>
                      <a:pt x="12763" y="7144"/>
                    </a:cubicBezTo>
                    <a:cubicBezTo>
                      <a:pt x="14002" y="7144"/>
                      <a:pt x="15049" y="7525"/>
                      <a:pt x="15811" y="8382"/>
                    </a:cubicBezTo>
                    <a:cubicBezTo>
                      <a:pt x="16573" y="9239"/>
                      <a:pt x="16954" y="10382"/>
                      <a:pt x="16954" y="11811"/>
                    </a:cubicBezTo>
                    <a:cubicBezTo>
                      <a:pt x="16954" y="13049"/>
                      <a:pt x="16764" y="14288"/>
                      <a:pt x="16288" y="15430"/>
                    </a:cubicBezTo>
                    <a:cubicBezTo>
                      <a:pt x="15811" y="16573"/>
                      <a:pt x="15145" y="17431"/>
                      <a:pt x="14192" y="18002"/>
                    </a:cubicBezTo>
                    <a:cubicBezTo>
                      <a:pt x="13335" y="18574"/>
                      <a:pt x="12382" y="18859"/>
                      <a:pt x="11430" y="18859"/>
                    </a:cubicBezTo>
                    <a:cubicBezTo>
                      <a:pt x="10668" y="18859"/>
                      <a:pt x="9906" y="18669"/>
                      <a:pt x="9239" y="18288"/>
                    </a:cubicBezTo>
                    <a:cubicBezTo>
                      <a:pt x="8572" y="17907"/>
                      <a:pt x="8096" y="17431"/>
                      <a:pt x="7715" y="16669"/>
                    </a:cubicBezTo>
                    <a:cubicBezTo>
                      <a:pt x="7334" y="16002"/>
                      <a:pt x="7239" y="15240"/>
                      <a:pt x="7239" y="14288"/>
                    </a:cubicBezTo>
                    <a:close/>
                    <a:moveTo>
                      <a:pt x="8858" y="14192"/>
                    </a:moveTo>
                    <a:cubicBezTo>
                      <a:pt x="8858" y="15240"/>
                      <a:pt x="9049" y="16002"/>
                      <a:pt x="9525" y="16573"/>
                    </a:cubicBezTo>
                    <a:cubicBezTo>
                      <a:pt x="10001" y="17145"/>
                      <a:pt x="10573" y="17431"/>
                      <a:pt x="11335" y="17431"/>
                    </a:cubicBezTo>
                    <a:cubicBezTo>
                      <a:pt x="11716" y="17431"/>
                      <a:pt x="12097" y="17431"/>
                      <a:pt x="12478" y="17145"/>
                    </a:cubicBezTo>
                    <a:cubicBezTo>
                      <a:pt x="12859" y="16954"/>
                      <a:pt x="13144" y="16764"/>
                      <a:pt x="13525" y="16383"/>
                    </a:cubicBezTo>
                    <a:cubicBezTo>
                      <a:pt x="13811" y="16097"/>
                      <a:pt x="14097" y="15716"/>
                      <a:pt x="14288" y="15240"/>
                    </a:cubicBezTo>
                    <a:cubicBezTo>
                      <a:pt x="14478" y="14764"/>
                      <a:pt x="14668" y="14383"/>
                      <a:pt x="14764" y="13811"/>
                    </a:cubicBezTo>
                    <a:cubicBezTo>
                      <a:pt x="14954" y="13144"/>
                      <a:pt x="15049" y="12478"/>
                      <a:pt x="15049" y="11811"/>
                    </a:cubicBezTo>
                    <a:cubicBezTo>
                      <a:pt x="15049" y="10763"/>
                      <a:pt x="14859" y="10001"/>
                      <a:pt x="14383" y="9430"/>
                    </a:cubicBezTo>
                    <a:cubicBezTo>
                      <a:pt x="13906" y="8858"/>
                      <a:pt x="13335" y="8572"/>
                      <a:pt x="12573" y="8572"/>
                    </a:cubicBezTo>
                    <a:cubicBezTo>
                      <a:pt x="12001" y="8572"/>
                      <a:pt x="11525" y="8668"/>
                      <a:pt x="11049" y="8954"/>
                    </a:cubicBezTo>
                    <a:cubicBezTo>
                      <a:pt x="10573" y="9239"/>
                      <a:pt x="10192" y="9620"/>
                      <a:pt x="9811" y="10192"/>
                    </a:cubicBezTo>
                    <a:cubicBezTo>
                      <a:pt x="9430" y="10763"/>
                      <a:pt x="9144" y="11335"/>
                      <a:pt x="9049" y="12097"/>
                    </a:cubicBezTo>
                    <a:cubicBezTo>
                      <a:pt x="8858" y="12859"/>
                      <a:pt x="8763" y="13430"/>
                      <a:pt x="8763" y="14002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09" name="자유형: 도형 408">
                <a:extLst>
                  <a:ext uri="{FF2B5EF4-FFF2-40B4-BE49-F238E27FC236}">
                    <a16:creationId xmlns:a16="http://schemas.microsoft.com/office/drawing/2014/main" id="{E913D2B0-E96F-447E-B14A-D3E297814E55}"/>
                  </a:ext>
                </a:extLst>
              </p:cNvPr>
              <p:cNvSpPr/>
              <p:nvPr/>
            </p:nvSpPr>
            <p:spPr>
              <a:xfrm>
                <a:off x="5752619" y="4328802"/>
                <a:ext cx="19050" cy="19050"/>
              </a:xfrm>
              <a:custGeom>
                <a:avLst/>
                <a:gdLst>
                  <a:gd name="connsiteX0" fmla="*/ 7334 w 19050"/>
                  <a:gd name="connsiteY0" fmla="*/ 18669 h 19050"/>
                  <a:gd name="connsiteX1" fmla="*/ 9525 w 19050"/>
                  <a:gd name="connsiteY1" fmla="*/ 7429 h 19050"/>
                  <a:gd name="connsiteX2" fmla="*/ 11144 w 19050"/>
                  <a:gd name="connsiteY2" fmla="*/ 7429 h 19050"/>
                  <a:gd name="connsiteX3" fmla="*/ 10763 w 19050"/>
                  <a:gd name="connsiteY3" fmla="*/ 9430 h 19050"/>
                  <a:gd name="connsiteX4" fmla="*/ 12668 w 19050"/>
                  <a:gd name="connsiteY4" fmla="*/ 7715 h 19050"/>
                  <a:gd name="connsiteX5" fmla="*/ 14573 w 19050"/>
                  <a:gd name="connsiteY5" fmla="*/ 7144 h 19050"/>
                  <a:gd name="connsiteX6" fmla="*/ 16478 w 19050"/>
                  <a:gd name="connsiteY6" fmla="*/ 7906 h 19050"/>
                  <a:gd name="connsiteX7" fmla="*/ 17240 w 19050"/>
                  <a:gd name="connsiteY7" fmla="*/ 9906 h 19050"/>
                  <a:gd name="connsiteX8" fmla="*/ 16954 w 19050"/>
                  <a:gd name="connsiteY8" fmla="*/ 11906 h 19050"/>
                  <a:gd name="connsiteX9" fmla="*/ 15621 w 19050"/>
                  <a:gd name="connsiteY9" fmla="*/ 18669 h 19050"/>
                  <a:gd name="connsiteX10" fmla="*/ 13811 w 19050"/>
                  <a:gd name="connsiteY10" fmla="*/ 18669 h 19050"/>
                  <a:gd name="connsiteX11" fmla="*/ 15145 w 19050"/>
                  <a:gd name="connsiteY11" fmla="*/ 11525 h 19050"/>
                  <a:gd name="connsiteX12" fmla="*/ 15335 w 19050"/>
                  <a:gd name="connsiteY12" fmla="*/ 10001 h 19050"/>
                  <a:gd name="connsiteX13" fmla="*/ 14954 w 19050"/>
                  <a:gd name="connsiteY13" fmla="*/ 9049 h 19050"/>
                  <a:gd name="connsiteX14" fmla="*/ 13906 w 19050"/>
                  <a:gd name="connsiteY14" fmla="*/ 8668 h 19050"/>
                  <a:gd name="connsiteX15" fmla="*/ 11525 w 19050"/>
                  <a:gd name="connsiteY15" fmla="*/ 9715 h 19050"/>
                  <a:gd name="connsiteX16" fmla="*/ 10001 w 19050"/>
                  <a:gd name="connsiteY16" fmla="*/ 13335 h 19050"/>
                  <a:gd name="connsiteX17" fmla="*/ 8953 w 19050"/>
                  <a:gd name="connsiteY17" fmla="*/ 18574 h 19050"/>
                  <a:gd name="connsiteX18" fmla="*/ 7144 w 19050"/>
                  <a:gd name="connsiteY18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7334" y="18669"/>
                    </a:moveTo>
                    <a:lnTo>
                      <a:pt x="9525" y="7429"/>
                    </a:lnTo>
                    <a:lnTo>
                      <a:pt x="11144" y="7429"/>
                    </a:lnTo>
                    <a:lnTo>
                      <a:pt x="10763" y="9430"/>
                    </a:lnTo>
                    <a:cubicBezTo>
                      <a:pt x="11430" y="8668"/>
                      <a:pt x="12097" y="8096"/>
                      <a:pt x="12668" y="7715"/>
                    </a:cubicBezTo>
                    <a:cubicBezTo>
                      <a:pt x="13240" y="7334"/>
                      <a:pt x="13906" y="7144"/>
                      <a:pt x="14573" y="7144"/>
                    </a:cubicBezTo>
                    <a:cubicBezTo>
                      <a:pt x="15430" y="7144"/>
                      <a:pt x="16097" y="7334"/>
                      <a:pt x="16478" y="7906"/>
                    </a:cubicBezTo>
                    <a:cubicBezTo>
                      <a:pt x="16954" y="8382"/>
                      <a:pt x="17240" y="9049"/>
                      <a:pt x="17240" y="9906"/>
                    </a:cubicBezTo>
                    <a:cubicBezTo>
                      <a:pt x="17240" y="10287"/>
                      <a:pt x="17240" y="10954"/>
                      <a:pt x="16954" y="11906"/>
                    </a:cubicBezTo>
                    <a:lnTo>
                      <a:pt x="15621" y="18669"/>
                    </a:lnTo>
                    <a:lnTo>
                      <a:pt x="13811" y="18669"/>
                    </a:lnTo>
                    <a:lnTo>
                      <a:pt x="15145" y="11525"/>
                    </a:lnTo>
                    <a:cubicBezTo>
                      <a:pt x="15240" y="10858"/>
                      <a:pt x="15335" y="10287"/>
                      <a:pt x="15335" y="10001"/>
                    </a:cubicBezTo>
                    <a:cubicBezTo>
                      <a:pt x="15335" y="9620"/>
                      <a:pt x="15240" y="9334"/>
                      <a:pt x="14954" y="9049"/>
                    </a:cubicBezTo>
                    <a:cubicBezTo>
                      <a:pt x="14764" y="8763"/>
                      <a:pt x="14383" y="8668"/>
                      <a:pt x="13906" y="8668"/>
                    </a:cubicBezTo>
                    <a:cubicBezTo>
                      <a:pt x="12954" y="8668"/>
                      <a:pt x="12192" y="9049"/>
                      <a:pt x="11525" y="9715"/>
                    </a:cubicBezTo>
                    <a:cubicBezTo>
                      <a:pt x="10858" y="10382"/>
                      <a:pt x="10287" y="11621"/>
                      <a:pt x="10001" y="13335"/>
                    </a:cubicBezTo>
                    <a:lnTo>
                      <a:pt x="8953" y="18574"/>
                    </a:lnTo>
                    <a:lnTo>
                      <a:pt x="7144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0" name="자유형: 도형 409">
                <a:extLst>
                  <a:ext uri="{FF2B5EF4-FFF2-40B4-BE49-F238E27FC236}">
                    <a16:creationId xmlns:a16="http://schemas.microsoft.com/office/drawing/2014/main" id="{45EB25F7-28D9-4C5A-82BD-A1F8E9B372ED}"/>
                  </a:ext>
                </a:extLst>
              </p:cNvPr>
              <p:cNvSpPr/>
              <p:nvPr/>
            </p:nvSpPr>
            <p:spPr>
              <a:xfrm>
                <a:off x="5764049" y="4328897"/>
                <a:ext cx="19050" cy="19050"/>
              </a:xfrm>
              <a:custGeom>
                <a:avLst/>
                <a:gdLst>
                  <a:gd name="connsiteX0" fmla="*/ 7144 w 19050"/>
                  <a:gd name="connsiteY0" fmla="*/ 14764 h 19050"/>
                  <a:gd name="connsiteX1" fmla="*/ 8954 w 19050"/>
                  <a:gd name="connsiteY1" fmla="*/ 14764 h 19050"/>
                  <a:gd name="connsiteX2" fmla="*/ 9144 w 19050"/>
                  <a:gd name="connsiteY2" fmla="*/ 16097 h 19050"/>
                  <a:gd name="connsiteX3" fmla="*/ 10001 w 19050"/>
                  <a:gd name="connsiteY3" fmla="*/ 17050 h 19050"/>
                  <a:gd name="connsiteX4" fmla="*/ 11430 w 19050"/>
                  <a:gd name="connsiteY4" fmla="*/ 17431 h 19050"/>
                  <a:gd name="connsiteX5" fmla="*/ 13144 w 19050"/>
                  <a:gd name="connsiteY5" fmla="*/ 16954 h 19050"/>
                  <a:gd name="connsiteX6" fmla="*/ 13716 w 19050"/>
                  <a:gd name="connsiteY6" fmla="*/ 15812 h 19050"/>
                  <a:gd name="connsiteX7" fmla="*/ 13335 w 19050"/>
                  <a:gd name="connsiteY7" fmla="*/ 14859 h 19050"/>
                  <a:gd name="connsiteX8" fmla="*/ 11621 w 19050"/>
                  <a:gd name="connsiteY8" fmla="*/ 13716 h 19050"/>
                  <a:gd name="connsiteX9" fmla="*/ 9811 w 19050"/>
                  <a:gd name="connsiteY9" fmla="*/ 12763 h 19050"/>
                  <a:gd name="connsiteX10" fmla="*/ 8858 w 19050"/>
                  <a:gd name="connsiteY10" fmla="*/ 11716 h 19050"/>
                  <a:gd name="connsiteX11" fmla="*/ 8477 w 19050"/>
                  <a:gd name="connsiteY11" fmla="*/ 10382 h 19050"/>
                  <a:gd name="connsiteX12" fmla="*/ 9430 w 19050"/>
                  <a:gd name="connsiteY12" fmla="*/ 8096 h 19050"/>
                  <a:gd name="connsiteX13" fmla="*/ 12192 w 19050"/>
                  <a:gd name="connsiteY13" fmla="*/ 7144 h 19050"/>
                  <a:gd name="connsiteX14" fmla="*/ 15145 w 19050"/>
                  <a:gd name="connsiteY14" fmla="*/ 8096 h 19050"/>
                  <a:gd name="connsiteX15" fmla="*/ 16192 w 19050"/>
                  <a:gd name="connsiteY15" fmla="*/ 10668 h 19050"/>
                  <a:gd name="connsiteX16" fmla="*/ 14478 w 19050"/>
                  <a:gd name="connsiteY16" fmla="*/ 10668 h 19050"/>
                  <a:gd name="connsiteX17" fmla="*/ 13811 w 19050"/>
                  <a:gd name="connsiteY17" fmla="*/ 9144 h 19050"/>
                  <a:gd name="connsiteX18" fmla="*/ 12097 w 19050"/>
                  <a:gd name="connsiteY18" fmla="*/ 8573 h 19050"/>
                  <a:gd name="connsiteX19" fmla="*/ 10668 w 19050"/>
                  <a:gd name="connsiteY19" fmla="*/ 9049 h 19050"/>
                  <a:gd name="connsiteX20" fmla="*/ 10192 w 19050"/>
                  <a:gd name="connsiteY20" fmla="*/ 10001 h 19050"/>
                  <a:gd name="connsiteX21" fmla="*/ 10668 w 19050"/>
                  <a:gd name="connsiteY21" fmla="*/ 10954 h 19050"/>
                  <a:gd name="connsiteX22" fmla="*/ 12192 w 19050"/>
                  <a:gd name="connsiteY22" fmla="*/ 11811 h 19050"/>
                  <a:gd name="connsiteX23" fmla="*/ 14764 w 19050"/>
                  <a:gd name="connsiteY23" fmla="*/ 13335 h 19050"/>
                  <a:gd name="connsiteX24" fmla="*/ 15621 w 19050"/>
                  <a:gd name="connsiteY24" fmla="*/ 15430 h 19050"/>
                  <a:gd name="connsiteX25" fmla="*/ 15145 w 19050"/>
                  <a:gd name="connsiteY25" fmla="*/ 17050 h 19050"/>
                  <a:gd name="connsiteX26" fmla="*/ 13716 w 19050"/>
                  <a:gd name="connsiteY26" fmla="*/ 18288 h 19050"/>
                  <a:gd name="connsiteX27" fmla="*/ 11430 w 19050"/>
                  <a:gd name="connsiteY27" fmla="*/ 18764 h 19050"/>
                  <a:gd name="connsiteX28" fmla="*/ 8382 w 19050"/>
                  <a:gd name="connsiteY28" fmla="*/ 17812 h 19050"/>
                  <a:gd name="connsiteX29" fmla="*/ 7239 w 19050"/>
                  <a:gd name="connsiteY29" fmla="*/ 1466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19050" h="19050">
                    <a:moveTo>
                      <a:pt x="7144" y="14764"/>
                    </a:moveTo>
                    <a:lnTo>
                      <a:pt x="8954" y="14764"/>
                    </a:lnTo>
                    <a:cubicBezTo>
                      <a:pt x="8954" y="14764"/>
                      <a:pt x="8954" y="15621"/>
                      <a:pt x="9144" y="16097"/>
                    </a:cubicBezTo>
                    <a:cubicBezTo>
                      <a:pt x="9334" y="16478"/>
                      <a:pt x="9620" y="16764"/>
                      <a:pt x="10001" y="17050"/>
                    </a:cubicBezTo>
                    <a:cubicBezTo>
                      <a:pt x="10382" y="17336"/>
                      <a:pt x="10858" y="17431"/>
                      <a:pt x="11430" y="17431"/>
                    </a:cubicBezTo>
                    <a:cubicBezTo>
                      <a:pt x="12192" y="17431"/>
                      <a:pt x="12763" y="17240"/>
                      <a:pt x="13144" y="16954"/>
                    </a:cubicBezTo>
                    <a:cubicBezTo>
                      <a:pt x="13525" y="16574"/>
                      <a:pt x="13716" y="16193"/>
                      <a:pt x="13716" y="15812"/>
                    </a:cubicBezTo>
                    <a:cubicBezTo>
                      <a:pt x="13716" y="15526"/>
                      <a:pt x="13621" y="15145"/>
                      <a:pt x="13335" y="14859"/>
                    </a:cubicBezTo>
                    <a:cubicBezTo>
                      <a:pt x="13049" y="14573"/>
                      <a:pt x="12478" y="14192"/>
                      <a:pt x="11621" y="13716"/>
                    </a:cubicBezTo>
                    <a:cubicBezTo>
                      <a:pt x="10668" y="13335"/>
                      <a:pt x="10096" y="12954"/>
                      <a:pt x="9811" y="12763"/>
                    </a:cubicBezTo>
                    <a:cubicBezTo>
                      <a:pt x="9334" y="12478"/>
                      <a:pt x="9049" y="12097"/>
                      <a:pt x="8858" y="11716"/>
                    </a:cubicBezTo>
                    <a:cubicBezTo>
                      <a:pt x="8668" y="11335"/>
                      <a:pt x="8477" y="10859"/>
                      <a:pt x="8477" y="10382"/>
                    </a:cubicBezTo>
                    <a:cubicBezTo>
                      <a:pt x="8477" y="9525"/>
                      <a:pt x="8858" y="8763"/>
                      <a:pt x="9430" y="8096"/>
                    </a:cubicBezTo>
                    <a:cubicBezTo>
                      <a:pt x="10096" y="7429"/>
                      <a:pt x="10954" y="7144"/>
                      <a:pt x="12192" y="7144"/>
                    </a:cubicBezTo>
                    <a:cubicBezTo>
                      <a:pt x="13525" y="7144"/>
                      <a:pt x="14478" y="7429"/>
                      <a:pt x="15145" y="8096"/>
                    </a:cubicBezTo>
                    <a:cubicBezTo>
                      <a:pt x="15812" y="8763"/>
                      <a:pt x="16192" y="9620"/>
                      <a:pt x="16192" y="10668"/>
                    </a:cubicBezTo>
                    <a:lnTo>
                      <a:pt x="14478" y="10668"/>
                    </a:lnTo>
                    <a:cubicBezTo>
                      <a:pt x="14478" y="10096"/>
                      <a:pt x="14192" y="9620"/>
                      <a:pt x="13811" y="9144"/>
                    </a:cubicBezTo>
                    <a:cubicBezTo>
                      <a:pt x="13430" y="8763"/>
                      <a:pt x="12763" y="8573"/>
                      <a:pt x="12097" y="8573"/>
                    </a:cubicBezTo>
                    <a:cubicBezTo>
                      <a:pt x="11525" y="8573"/>
                      <a:pt x="11049" y="8668"/>
                      <a:pt x="10668" y="9049"/>
                    </a:cubicBezTo>
                    <a:cubicBezTo>
                      <a:pt x="10287" y="9335"/>
                      <a:pt x="10192" y="9620"/>
                      <a:pt x="10192" y="10001"/>
                    </a:cubicBezTo>
                    <a:cubicBezTo>
                      <a:pt x="10192" y="10382"/>
                      <a:pt x="10287" y="10668"/>
                      <a:pt x="10668" y="10954"/>
                    </a:cubicBezTo>
                    <a:cubicBezTo>
                      <a:pt x="10858" y="11144"/>
                      <a:pt x="11335" y="11430"/>
                      <a:pt x="12192" y="11811"/>
                    </a:cubicBezTo>
                    <a:cubicBezTo>
                      <a:pt x="13525" y="12478"/>
                      <a:pt x="14383" y="12954"/>
                      <a:pt x="14764" y="13335"/>
                    </a:cubicBezTo>
                    <a:cubicBezTo>
                      <a:pt x="15335" y="13907"/>
                      <a:pt x="15621" y="14573"/>
                      <a:pt x="15621" y="15430"/>
                    </a:cubicBezTo>
                    <a:cubicBezTo>
                      <a:pt x="15621" y="16002"/>
                      <a:pt x="15430" y="16574"/>
                      <a:pt x="15145" y="17050"/>
                    </a:cubicBezTo>
                    <a:cubicBezTo>
                      <a:pt x="14859" y="17621"/>
                      <a:pt x="14383" y="18002"/>
                      <a:pt x="13716" y="18288"/>
                    </a:cubicBezTo>
                    <a:cubicBezTo>
                      <a:pt x="13049" y="18574"/>
                      <a:pt x="12287" y="18764"/>
                      <a:pt x="11430" y="18764"/>
                    </a:cubicBezTo>
                    <a:cubicBezTo>
                      <a:pt x="10287" y="18764"/>
                      <a:pt x="9239" y="18479"/>
                      <a:pt x="8382" y="17812"/>
                    </a:cubicBezTo>
                    <a:cubicBezTo>
                      <a:pt x="7525" y="17145"/>
                      <a:pt x="7144" y="16097"/>
                      <a:pt x="7239" y="14669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1" name="자유형: 도형 410">
                <a:extLst>
                  <a:ext uri="{FF2B5EF4-FFF2-40B4-BE49-F238E27FC236}">
                    <a16:creationId xmlns:a16="http://schemas.microsoft.com/office/drawing/2014/main" id="{23204E0C-FAC3-4258-A65A-98358294746E}"/>
                  </a:ext>
                </a:extLst>
              </p:cNvPr>
              <p:cNvSpPr/>
              <p:nvPr/>
            </p:nvSpPr>
            <p:spPr>
              <a:xfrm>
                <a:off x="5779289" y="4324801"/>
                <a:ext cx="9525" cy="28575"/>
              </a:xfrm>
              <a:custGeom>
                <a:avLst/>
                <a:gdLst>
                  <a:gd name="connsiteX0" fmla="*/ 7144 w 9525"/>
                  <a:gd name="connsiteY0" fmla="*/ 22670 h 28575"/>
                  <a:gd name="connsiteX1" fmla="*/ 9335 w 9525"/>
                  <a:gd name="connsiteY1" fmla="*/ 11430 h 28575"/>
                  <a:gd name="connsiteX2" fmla="*/ 11144 w 9525"/>
                  <a:gd name="connsiteY2" fmla="*/ 11430 h 28575"/>
                  <a:gd name="connsiteX3" fmla="*/ 8954 w 9525"/>
                  <a:gd name="connsiteY3" fmla="*/ 22670 h 28575"/>
                  <a:gd name="connsiteX4" fmla="*/ 7144 w 9525"/>
                  <a:gd name="connsiteY4" fmla="*/ 22670 h 28575"/>
                  <a:gd name="connsiteX5" fmla="*/ 9716 w 9525"/>
                  <a:gd name="connsiteY5" fmla="*/ 9335 h 28575"/>
                  <a:gd name="connsiteX6" fmla="*/ 10097 w 9525"/>
                  <a:gd name="connsiteY6" fmla="*/ 7144 h 28575"/>
                  <a:gd name="connsiteX7" fmla="*/ 11811 w 9525"/>
                  <a:gd name="connsiteY7" fmla="*/ 7144 h 28575"/>
                  <a:gd name="connsiteX8" fmla="*/ 11430 w 9525"/>
                  <a:gd name="connsiteY8" fmla="*/ 9335 h 28575"/>
                  <a:gd name="connsiteX9" fmla="*/ 9716 w 9525"/>
                  <a:gd name="connsiteY9" fmla="*/ 9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22670"/>
                    </a:moveTo>
                    <a:lnTo>
                      <a:pt x="9335" y="11430"/>
                    </a:lnTo>
                    <a:lnTo>
                      <a:pt x="11144" y="11430"/>
                    </a:lnTo>
                    <a:lnTo>
                      <a:pt x="8954" y="22670"/>
                    </a:lnTo>
                    <a:lnTo>
                      <a:pt x="7144" y="22670"/>
                    </a:lnTo>
                    <a:close/>
                    <a:moveTo>
                      <a:pt x="9716" y="9335"/>
                    </a:moveTo>
                    <a:lnTo>
                      <a:pt x="10097" y="7144"/>
                    </a:lnTo>
                    <a:lnTo>
                      <a:pt x="11811" y="7144"/>
                    </a:lnTo>
                    <a:lnTo>
                      <a:pt x="11430" y="9335"/>
                    </a:lnTo>
                    <a:lnTo>
                      <a:pt x="9716" y="9335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2" name="자유형: 도형 411">
                <a:extLst>
                  <a:ext uri="{FF2B5EF4-FFF2-40B4-BE49-F238E27FC236}">
                    <a16:creationId xmlns:a16="http://schemas.microsoft.com/office/drawing/2014/main" id="{7232376C-99CF-49EC-98F8-B054E52C76AC}"/>
                  </a:ext>
                </a:extLst>
              </p:cNvPr>
              <p:cNvSpPr/>
              <p:nvPr/>
            </p:nvSpPr>
            <p:spPr>
              <a:xfrm>
                <a:off x="5783670" y="4328802"/>
                <a:ext cx="19050" cy="19050"/>
              </a:xfrm>
              <a:custGeom>
                <a:avLst/>
                <a:gdLst>
                  <a:gd name="connsiteX0" fmla="*/ 7239 w 19050"/>
                  <a:gd name="connsiteY0" fmla="*/ 18669 h 19050"/>
                  <a:gd name="connsiteX1" fmla="*/ 9430 w 19050"/>
                  <a:gd name="connsiteY1" fmla="*/ 7429 h 19050"/>
                  <a:gd name="connsiteX2" fmla="*/ 11049 w 19050"/>
                  <a:gd name="connsiteY2" fmla="*/ 7429 h 19050"/>
                  <a:gd name="connsiteX3" fmla="*/ 10668 w 19050"/>
                  <a:gd name="connsiteY3" fmla="*/ 9430 h 19050"/>
                  <a:gd name="connsiteX4" fmla="*/ 12573 w 19050"/>
                  <a:gd name="connsiteY4" fmla="*/ 7715 h 19050"/>
                  <a:gd name="connsiteX5" fmla="*/ 14383 w 19050"/>
                  <a:gd name="connsiteY5" fmla="*/ 7144 h 19050"/>
                  <a:gd name="connsiteX6" fmla="*/ 16383 w 19050"/>
                  <a:gd name="connsiteY6" fmla="*/ 7906 h 19050"/>
                  <a:gd name="connsiteX7" fmla="*/ 17050 w 19050"/>
                  <a:gd name="connsiteY7" fmla="*/ 9906 h 19050"/>
                  <a:gd name="connsiteX8" fmla="*/ 16764 w 19050"/>
                  <a:gd name="connsiteY8" fmla="*/ 11906 h 19050"/>
                  <a:gd name="connsiteX9" fmla="*/ 15430 w 19050"/>
                  <a:gd name="connsiteY9" fmla="*/ 18669 h 19050"/>
                  <a:gd name="connsiteX10" fmla="*/ 13716 w 19050"/>
                  <a:gd name="connsiteY10" fmla="*/ 18669 h 19050"/>
                  <a:gd name="connsiteX11" fmla="*/ 15050 w 19050"/>
                  <a:gd name="connsiteY11" fmla="*/ 11525 h 19050"/>
                  <a:gd name="connsiteX12" fmla="*/ 15240 w 19050"/>
                  <a:gd name="connsiteY12" fmla="*/ 10001 h 19050"/>
                  <a:gd name="connsiteX13" fmla="*/ 14859 w 19050"/>
                  <a:gd name="connsiteY13" fmla="*/ 9049 h 19050"/>
                  <a:gd name="connsiteX14" fmla="*/ 13811 w 19050"/>
                  <a:gd name="connsiteY14" fmla="*/ 8668 h 19050"/>
                  <a:gd name="connsiteX15" fmla="*/ 11430 w 19050"/>
                  <a:gd name="connsiteY15" fmla="*/ 9715 h 19050"/>
                  <a:gd name="connsiteX16" fmla="*/ 9906 w 19050"/>
                  <a:gd name="connsiteY16" fmla="*/ 13335 h 19050"/>
                  <a:gd name="connsiteX17" fmla="*/ 8858 w 19050"/>
                  <a:gd name="connsiteY17" fmla="*/ 18574 h 19050"/>
                  <a:gd name="connsiteX18" fmla="*/ 7144 w 19050"/>
                  <a:gd name="connsiteY18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7239" y="18669"/>
                    </a:moveTo>
                    <a:lnTo>
                      <a:pt x="9430" y="7429"/>
                    </a:lnTo>
                    <a:lnTo>
                      <a:pt x="11049" y="7429"/>
                    </a:lnTo>
                    <a:lnTo>
                      <a:pt x="10668" y="9430"/>
                    </a:lnTo>
                    <a:cubicBezTo>
                      <a:pt x="11335" y="8668"/>
                      <a:pt x="12001" y="8096"/>
                      <a:pt x="12573" y="7715"/>
                    </a:cubicBezTo>
                    <a:cubicBezTo>
                      <a:pt x="13145" y="7334"/>
                      <a:pt x="13811" y="7144"/>
                      <a:pt x="14383" y="7144"/>
                    </a:cubicBezTo>
                    <a:cubicBezTo>
                      <a:pt x="15240" y="7144"/>
                      <a:pt x="15907" y="7334"/>
                      <a:pt x="16383" y="7906"/>
                    </a:cubicBezTo>
                    <a:cubicBezTo>
                      <a:pt x="16859" y="8382"/>
                      <a:pt x="17050" y="9049"/>
                      <a:pt x="17050" y="9906"/>
                    </a:cubicBezTo>
                    <a:cubicBezTo>
                      <a:pt x="17050" y="10287"/>
                      <a:pt x="17050" y="10954"/>
                      <a:pt x="16764" y="11906"/>
                    </a:cubicBezTo>
                    <a:lnTo>
                      <a:pt x="15430" y="18669"/>
                    </a:lnTo>
                    <a:lnTo>
                      <a:pt x="13716" y="18669"/>
                    </a:lnTo>
                    <a:lnTo>
                      <a:pt x="15050" y="11525"/>
                    </a:lnTo>
                    <a:cubicBezTo>
                      <a:pt x="15145" y="10858"/>
                      <a:pt x="15240" y="10287"/>
                      <a:pt x="15240" y="10001"/>
                    </a:cubicBezTo>
                    <a:cubicBezTo>
                      <a:pt x="15240" y="9620"/>
                      <a:pt x="15145" y="9334"/>
                      <a:pt x="14859" y="9049"/>
                    </a:cubicBezTo>
                    <a:cubicBezTo>
                      <a:pt x="14668" y="8763"/>
                      <a:pt x="14288" y="8668"/>
                      <a:pt x="13811" y="8668"/>
                    </a:cubicBezTo>
                    <a:cubicBezTo>
                      <a:pt x="12954" y="8668"/>
                      <a:pt x="12097" y="9049"/>
                      <a:pt x="11430" y="9715"/>
                    </a:cubicBezTo>
                    <a:cubicBezTo>
                      <a:pt x="10668" y="10382"/>
                      <a:pt x="10192" y="11621"/>
                      <a:pt x="9906" y="13335"/>
                    </a:cubicBezTo>
                    <a:lnTo>
                      <a:pt x="8858" y="18574"/>
                    </a:lnTo>
                    <a:lnTo>
                      <a:pt x="7144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3" name="자유형: 도형 412">
                <a:extLst>
                  <a:ext uri="{FF2B5EF4-FFF2-40B4-BE49-F238E27FC236}">
                    <a16:creationId xmlns:a16="http://schemas.microsoft.com/office/drawing/2014/main" id="{23201293-6A22-4523-A6C1-8C2F48319009}"/>
                  </a:ext>
                </a:extLst>
              </p:cNvPr>
              <p:cNvSpPr/>
              <p:nvPr/>
            </p:nvSpPr>
            <p:spPr>
              <a:xfrm>
                <a:off x="5800910" y="4324516"/>
                <a:ext cx="19050" cy="28575"/>
              </a:xfrm>
              <a:custGeom>
                <a:avLst/>
                <a:gdLst>
                  <a:gd name="connsiteX0" fmla="*/ 7334 w 19050"/>
                  <a:gd name="connsiteY0" fmla="*/ 17907 h 28575"/>
                  <a:gd name="connsiteX1" fmla="*/ 9144 w 19050"/>
                  <a:gd name="connsiteY1" fmla="*/ 17717 h 28575"/>
                  <a:gd name="connsiteX2" fmla="*/ 9144 w 19050"/>
                  <a:gd name="connsiteY2" fmla="*/ 18288 h 28575"/>
                  <a:gd name="connsiteX3" fmla="*/ 9525 w 19050"/>
                  <a:gd name="connsiteY3" fmla="*/ 19907 h 28575"/>
                  <a:gd name="connsiteX4" fmla="*/ 10763 w 19050"/>
                  <a:gd name="connsiteY4" fmla="*/ 21050 h 28575"/>
                  <a:gd name="connsiteX5" fmla="*/ 12859 w 19050"/>
                  <a:gd name="connsiteY5" fmla="*/ 21431 h 28575"/>
                  <a:gd name="connsiteX6" fmla="*/ 15526 w 19050"/>
                  <a:gd name="connsiteY6" fmla="*/ 20669 h 28575"/>
                  <a:gd name="connsiteX7" fmla="*/ 16383 w 19050"/>
                  <a:gd name="connsiteY7" fmla="*/ 18764 h 28575"/>
                  <a:gd name="connsiteX8" fmla="*/ 15907 w 19050"/>
                  <a:gd name="connsiteY8" fmla="*/ 17431 h 28575"/>
                  <a:gd name="connsiteX9" fmla="*/ 13240 w 19050"/>
                  <a:gd name="connsiteY9" fmla="*/ 15812 h 28575"/>
                  <a:gd name="connsiteX10" fmla="*/ 10954 w 19050"/>
                  <a:gd name="connsiteY10" fmla="*/ 14573 h 28575"/>
                  <a:gd name="connsiteX11" fmla="*/ 9525 w 19050"/>
                  <a:gd name="connsiteY11" fmla="*/ 13049 h 28575"/>
                  <a:gd name="connsiteX12" fmla="*/ 9049 w 19050"/>
                  <a:gd name="connsiteY12" fmla="*/ 11239 h 28575"/>
                  <a:gd name="connsiteX13" fmla="*/ 9620 w 19050"/>
                  <a:gd name="connsiteY13" fmla="*/ 9144 h 28575"/>
                  <a:gd name="connsiteX14" fmla="*/ 11335 w 19050"/>
                  <a:gd name="connsiteY14" fmla="*/ 7620 h 28575"/>
                  <a:gd name="connsiteX15" fmla="*/ 14002 w 19050"/>
                  <a:gd name="connsiteY15" fmla="*/ 7144 h 28575"/>
                  <a:gd name="connsiteX16" fmla="*/ 16954 w 19050"/>
                  <a:gd name="connsiteY16" fmla="*/ 7811 h 28575"/>
                  <a:gd name="connsiteX17" fmla="*/ 18669 w 19050"/>
                  <a:gd name="connsiteY17" fmla="*/ 9525 h 28575"/>
                  <a:gd name="connsiteX18" fmla="*/ 19241 w 19050"/>
                  <a:gd name="connsiteY18" fmla="*/ 11525 h 28575"/>
                  <a:gd name="connsiteX19" fmla="*/ 19241 w 19050"/>
                  <a:gd name="connsiteY19" fmla="*/ 11811 h 28575"/>
                  <a:gd name="connsiteX20" fmla="*/ 17431 w 19050"/>
                  <a:gd name="connsiteY20" fmla="*/ 12002 h 28575"/>
                  <a:gd name="connsiteX21" fmla="*/ 17336 w 19050"/>
                  <a:gd name="connsiteY21" fmla="*/ 10954 h 28575"/>
                  <a:gd name="connsiteX22" fmla="*/ 16669 w 19050"/>
                  <a:gd name="connsiteY22" fmla="*/ 9906 h 28575"/>
                  <a:gd name="connsiteX23" fmla="*/ 15526 w 19050"/>
                  <a:gd name="connsiteY23" fmla="*/ 9239 h 28575"/>
                  <a:gd name="connsiteX24" fmla="*/ 13907 w 19050"/>
                  <a:gd name="connsiteY24" fmla="*/ 8954 h 28575"/>
                  <a:gd name="connsiteX25" fmla="*/ 11525 w 19050"/>
                  <a:gd name="connsiteY25" fmla="*/ 9715 h 28575"/>
                  <a:gd name="connsiteX26" fmla="*/ 10858 w 19050"/>
                  <a:gd name="connsiteY26" fmla="*/ 11239 h 28575"/>
                  <a:gd name="connsiteX27" fmla="*/ 11144 w 19050"/>
                  <a:gd name="connsiteY27" fmla="*/ 12287 h 28575"/>
                  <a:gd name="connsiteX28" fmla="*/ 12097 w 19050"/>
                  <a:gd name="connsiteY28" fmla="*/ 13145 h 28575"/>
                  <a:gd name="connsiteX29" fmla="*/ 14478 w 19050"/>
                  <a:gd name="connsiteY29" fmla="*/ 14383 h 28575"/>
                  <a:gd name="connsiteX30" fmla="*/ 16574 w 19050"/>
                  <a:gd name="connsiteY30" fmla="*/ 15526 h 28575"/>
                  <a:gd name="connsiteX31" fmla="*/ 17717 w 19050"/>
                  <a:gd name="connsiteY31" fmla="*/ 16859 h 28575"/>
                  <a:gd name="connsiteX32" fmla="*/ 18193 w 19050"/>
                  <a:gd name="connsiteY32" fmla="*/ 18669 h 28575"/>
                  <a:gd name="connsiteX33" fmla="*/ 17431 w 19050"/>
                  <a:gd name="connsiteY33" fmla="*/ 20955 h 28575"/>
                  <a:gd name="connsiteX34" fmla="*/ 15526 w 19050"/>
                  <a:gd name="connsiteY34" fmla="*/ 22574 h 28575"/>
                  <a:gd name="connsiteX35" fmla="*/ 12668 w 19050"/>
                  <a:gd name="connsiteY35" fmla="*/ 23146 h 28575"/>
                  <a:gd name="connsiteX36" fmla="*/ 8668 w 19050"/>
                  <a:gd name="connsiteY36" fmla="*/ 22003 h 28575"/>
                  <a:gd name="connsiteX37" fmla="*/ 7144 w 19050"/>
                  <a:gd name="connsiteY37" fmla="*/ 17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19050" h="28575">
                    <a:moveTo>
                      <a:pt x="7334" y="17907"/>
                    </a:moveTo>
                    <a:lnTo>
                      <a:pt x="9144" y="17717"/>
                    </a:lnTo>
                    <a:lnTo>
                      <a:pt x="9144" y="18288"/>
                    </a:lnTo>
                    <a:cubicBezTo>
                      <a:pt x="9144" y="18955"/>
                      <a:pt x="9239" y="19431"/>
                      <a:pt x="9525" y="19907"/>
                    </a:cubicBezTo>
                    <a:cubicBezTo>
                      <a:pt x="9811" y="20384"/>
                      <a:pt x="10192" y="20764"/>
                      <a:pt x="10763" y="21050"/>
                    </a:cubicBezTo>
                    <a:cubicBezTo>
                      <a:pt x="11335" y="21336"/>
                      <a:pt x="12001" y="21431"/>
                      <a:pt x="12859" y="21431"/>
                    </a:cubicBezTo>
                    <a:cubicBezTo>
                      <a:pt x="14002" y="21431"/>
                      <a:pt x="14859" y="21146"/>
                      <a:pt x="15526" y="20669"/>
                    </a:cubicBezTo>
                    <a:cubicBezTo>
                      <a:pt x="16097" y="20098"/>
                      <a:pt x="16383" y="19526"/>
                      <a:pt x="16383" y="18764"/>
                    </a:cubicBezTo>
                    <a:cubicBezTo>
                      <a:pt x="16383" y="18288"/>
                      <a:pt x="16192" y="17812"/>
                      <a:pt x="15907" y="17431"/>
                    </a:cubicBezTo>
                    <a:cubicBezTo>
                      <a:pt x="15621" y="17050"/>
                      <a:pt x="14669" y="16478"/>
                      <a:pt x="13240" y="15812"/>
                    </a:cubicBezTo>
                    <a:cubicBezTo>
                      <a:pt x="12097" y="15240"/>
                      <a:pt x="11335" y="14859"/>
                      <a:pt x="10954" y="14573"/>
                    </a:cubicBezTo>
                    <a:cubicBezTo>
                      <a:pt x="10287" y="14097"/>
                      <a:pt x="9811" y="13621"/>
                      <a:pt x="9525" y="13049"/>
                    </a:cubicBezTo>
                    <a:cubicBezTo>
                      <a:pt x="9239" y="12478"/>
                      <a:pt x="9049" y="11906"/>
                      <a:pt x="9049" y="11239"/>
                    </a:cubicBezTo>
                    <a:cubicBezTo>
                      <a:pt x="9049" y="10478"/>
                      <a:pt x="9239" y="9715"/>
                      <a:pt x="9620" y="9144"/>
                    </a:cubicBezTo>
                    <a:cubicBezTo>
                      <a:pt x="10001" y="8477"/>
                      <a:pt x="10573" y="8001"/>
                      <a:pt x="11335" y="7620"/>
                    </a:cubicBezTo>
                    <a:cubicBezTo>
                      <a:pt x="12097" y="7239"/>
                      <a:pt x="12954" y="7144"/>
                      <a:pt x="14002" y="7144"/>
                    </a:cubicBezTo>
                    <a:cubicBezTo>
                      <a:pt x="15145" y="7144"/>
                      <a:pt x="16097" y="7334"/>
                      <a:pt x="16954" y="7811"/>
                    </a:cubicBezTo>
                    <a:cubicBezTo>
                      <a:pt x="17717" y="8192"/>
                      <a:pt x="18288" y="8763"/>
                      <a:pt x="18669" y="9525"/>
                    </a:cubicBezTo>
                    <a:cubicBezTo>
                      <a:pt x="19050" y="10192"/>
                      <a:pt x="19241" y="10859"/>
                      <a:pt x="19241" y="11525"/>
                    </a:cubicBezTo>
                    <a:lnTo>
                      <a:pt x="19241" y="11811"/>
                    </a:lnTo>
                    <a:lnTo>
                      <a:pt x="17431" y="12002"/>
                    </a:lnTo>
                    <a:cubicBezTo>
                      <a:pt x="17431" y="12002"/>
                      <a:pt x="17431" y="11239"/>
                      <a:pt x="17336" y="10954"/>
                    </a:cubicBezTo>
                    <a:cubicBezTo>
                      <a:pt x="17240" y="10573"/>
                      <a:pt x="16954" y="10192"/>
                      <a:pt x="16669" y="9906"/>
                    </a:cubicBezTo>
                    <a:cubicBezTo>
                      <a:pt x="16383" y="9620"/>
                      <a:pt x="16002" y="9335"/>
                      <a:pt x="15526" y="9239"/>
                    </a:cubicBezTo>
                    <a:cubicBezTo>
                      <a:pt x="15050" y="9049"/>
                      <a:pt x="14573" y="8954"/>
                      <a:pt x="13907" y="8954"/>
                    </a:cubicBezTo>
                    <a:cubicBezTo>
                      <a:pt x="12859" y="8954"/>
                      <a:pt x="12097" y="9239"/>
                      <a:pt x="11525" y="9715"/>
                    </a:cubicBezTo>
                    <a:cubicBezTo>
                      <a:pt x="11049" y="10096"/>
                      <a:pt x="10858" y="10573"/>
                      <a:pt x="10858" y="11239"/>
                    </a:cubicBezTo>
                    <a:cubicBezTo>
                      <a:pt x="10858" y="11621"/>
                      <a:pt x="10954" y="12002"/>
                      <a:pt x="11144" y="12287"/>
                    </a:cubicBezTo>
                    <a:cubicBezTo>
                      <a:pt x="11335" y="12573"/>
                      <a:pt x="11621" y="12859"/>
                      <a:pt x="12097" y="13145"/>
                    </a:cubicBezTo>
                    <a:cubicBezTo>
                      <a:pt x="12478" y="13335"/>
                      <a:pt x="13240" y="13716"/>
                      <a:pt x="14478" y="14383"/>
                    </a:cubicBezTo>
                    <a:cubicBezTo>
                      <a:pt x="15526" y="14859"/>
                      <a:pt x="16192" y="15240"/>
                      <a:pt x="16574" y="15526"/>
                    </a:cubicBezTo>
                    <a:cubicBezTo>
                      <a:pt x="17050" y="15907"/>
                      <a:pt x="17526" y="16383"/>
                      <a:pt x="17717" y="16859"/>
                    </a:cubicBezTo>
                    <a:cubicBezTo>
                      <a:pt x="18002" y="17431"/>
                      <a:pt x="18193" y="18002"/>
                      <a:pt x="18193" y="18669"/>
                    </a:cubicBezTo>
                    <a:cubicBezTo>
                      <a:pt x="18193" y="19526"/>
                      <a:pt x="18002" y="20288"/>
                      <a:pt x="17431" y="20955"/>
                    </a:cubicBezTo>
                    <a:cubicBezTo>
                      <a:pt x="16954" y="21717"/>
                      <a:pt x="16288" y="22193"/>
                      <a:pt x="15526" y="22574"/>
                    </a:cubicBezTo>
                    <a:cubicBezTo>
                      <a:pt x="14669" y="22955"/>
                      <a:pt x="13716" y="23146"/>
                      <a:pt x="12668" y="23146"/>
                    </a:cubicBezTo>
                    <a:cubicBezTo>
                      <a:pt x="11049" y="23146"/>
                      <a:pt x="9716" y="22765"/>
                      <a:pt x="8668" y="22003"/>
                    </a:cubicBezTo>
                    <a:cubicBezTo>
                      <a:pt x="7620" y="21241"/>
                      <a:pt x="7144" y="19907"/>
                      <a:pt x="7144" y="17907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4" name="자유형: 도형 413">
                <a:extLst>
                  <a:ext uri="{FF2B5EF4-FFF2-40B4-BE49-F238E27FC236}">
                    <a16:creationId xmlns:a16="http://schemas.microsoft.com/office/drawing/2014/main" id="{F600C9EE-D67E-483D-B5F9-E8AC39B38D92}"/>
                  </a:ext>
                </a:extLst>
              </p:cNvPr>
              <p:cNvSpPr/>
              <p:nvPr/>
            </p:nvSpPr>
            <p:spPr>
              <a:xfrm>
                <a:off x="5813960" y="4328897"/>
                <a:ext cx="19050" cy="19050"/>
              </a:xfrm>
              <a:custGeom>
                <a:avLst/>
                <a:gdLst>
                  <a:gd name="connsiteX0" fmla="*/ 13907 w 19050"/>
                  <a:gd name="connsiteY0" fmla="*/ 14478 h 19050"/>
                  <a:gd name="connsiteX1" fmla="*/ 15621 w 19050"/>
                  <a:gd name="connsiteY1" fmla="*/ 14669 h 19050"/>
                  <a:gd name="connsiteX2" fmla="*/ 13716 w 19050"/>
                  <a:gd name="connsiteY2" fmla="*/ 17812 h 19050"/>
                  <a:gd name="connsiteX3" fmla="*/ 10954 w 19050"/>
                  <a:gd name="connsiteY3" fmla="*/ 18860 h 19050"/>
                  <a:gd name="connsiteX4" fmla="*/ 8192 w 19050"/>
                  <a:gd name="connsiteY4" fmla="*/ 17717 h 19050"/>
                  <a:gd name="connsiteX5" fmla="*/ 7144 w 19050"/>
                  <a:gd name="connsiteY5" fmla="*/ 14383 h 19050"/>
                  <a:gd name="connsiteX6" fmla="*/ 7811 w 19050"/>
                  <a:gd name="connsiteY6" fmla="*/ 10763 h 19050"/>
                  <a:gd name="connsiteX7" fmla="*/ 9716 w 19050"/>
                  <a:gd name="connsiteY7" fmla="*/ 8096 h 19050"/>
                  <a:gd name="connsiteX8" fmla="*/ 12573 w 19050"/>
                  <a:gd name="connsiteY8" fmla="*/ 7144 h 19050"/>
                  <a:gd name="connsiteX9" fmla="*/ 15145 w 19050"/>
                  <a:gd name="connsiteY9" fmla="*/ 8192 h 19050"/>
                  <a:gd name="connsiteX10" fmla="*/ 16097 w 19050"/>
                  <a:gd name="connsiteY10" fmla="*/ 10954 h 19050"/>
                  <a:gd name="connsiteX11" fmla="*/ 14383 w 19050"/>
                  <a:gd name="connsiteY11" fmla="*/ 10954 h 19050"/>
                  <a:gd name="connsiteX12" fmla="*/ 13811 w 19050"/>
                  <a:gd name="connsiteY12" fmla="*/ 9430 h 19050"/>
                  <a:gd name="connsiteX13" fmla="*/ 12287 w 19050"/>
                  <a:gd name="connsiteY13" fmla="*/ 8858 h 19050"/>
                  <a:gd name="connsiteX14" fmla="*/ 10478 w 19050"/>
                  <a:gd name="connsiteY14" fmla="*/ 9620 h 19050"/>
                  <a:gd name="connsiteX15" fmla="*/ 9239 w 19050"/>
                  <a:gd name="connsiteY15" fmla="*/ 11811 h 19050"/>
                  <a:gd name="connsiteX16" fmla="*/ 8763 w 19050"/>
                  <a:gd name="connsiteY16" fmla="*/ 14669 h 19050"/>
                  <a:gd name="connsiteX17" fmla="*/ 9335 w 19050"/>
                  <a:gd name="connsiteY17" fmla="*/ 16859 h 19050"/>
                  <a:gd name="connsiteX18" fmla="*/ 10763 w 19050"/>
                  <a:gd name="connsiteY18" fmla="*/ 17621 h 19050"/>
                  <a:gd name="connsiteX19" fmla="*/ 12383 w 19050"/>
                  <a:gd name="connsiteY19" fmla="*/ 16954 h 19050"/>
                  <a:gd name="connsiteX20" fmla="*/ 13621 w 19050"/>
                  <a:gd name="connsiteY20" fmla="*/ 1476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13907" y="14478"/>
                    </a:moveTo>
                    <a:lnTo>
                      <a:pt x="15621" y="14669"/>
                    </a:lnTo>
                    <a:cubicBezTo>
                      <a:pt x="15145" y="16097"/>
                      <a:pt x="14573" y="17050"/>
                      <a:pt x="13716" y="17812"/>
                    </a:cubicBezTo>
                    <a:cubicBezTo>
                      <a:pt x="12954" y="18479"/>
                      <a:pt x="12002" y="18860"/>
                      <a:pt x="10954" y="18860"/>
                    </a:cubicBezTo>
                    <a:cubicBezTo>
                      <a:pt x="9811" y="18860"/>
                      <a:pt x="8954" y="18479"/>
                      <a:pt x="8192" y="17717"/>
                    </a:cubicBezTo>
                    <a:cubicBezTo>
                      <a:pt x="7525" y="16954"/>
                      <a:pt x="7144" y="15812"/>
                      <a:pt x="7144" y="14383"/>
                    </a:cubicBezTo>
                    <a:cubicBezTo>
                      <a:pt x="7144" y="13145"/>
                      <a:pt x="7334" y="11906"/>
                      <a:pt x="7811" y="10763"/>
                    </a:cubicBezTo>
                    <a:cubicBezTo>
                      <a:pt x="8287" y="9620"/>
                      <a:pt x="8858" y="8668"/>
                      <a:pt x="9716" y="8096"/>
                    </a:cubicBezTo>
                    <a:cubicBezTo>
                      <a:pt x="10573" y="7429"/>
                      <a:pt x="11525" y="7144"/>
                      <a:pt x="12573" y="7144"/>
                    </a:cubicBezTo>
                    <a:cubicBezTo>
                      <a:pt x="13621" y="7144"/>
                      <a:pt x="14573" y="7525"/>
                      <a:pt x="15145" y="8192"/>
                    </a:cubicBezTo>
                    <a:cubicBezTo>
                      <a:pt x="15812" y="8858"/>
                      <a:pt x="16097" y="9811"/>
                      <a:pt x="16097" y="10954"/>
                    </a:cubicBezTo>
                    <a:lnTo>
                      <a:pt x="14383" y="10954"/>
                    </a:lnTo>
                    <a:cubicBezTo>
                      <a:pt x="14383" y="10382"/>
                      <a:pt x="14192" y="9811"/>
                      <a:pt x="13811" y="9430"/>
                    </a:cubicBezTo>
                    <a:cubicBezTo>
                      <a:pt x="13430" y="9049"/>
                      <a:pt x="12954" y="8858"/>
                      <a:pt x="12287" y="8858"/>
                    </a:cubicBezTo>
                    <a:cubicBezTo>
                      <a:pt x="11621" y="8858"/>
                      <a:pt x="10954" y="9049"/>
                      <a:pt x="10478" y="9620"/>
                    </a:cubicBezTo>
                    <a:cubicBezTo>
                      <a:pt x="10001" y="10096"/>
                      <a:pt x="9525" y="10859"/>
                      <a:pt x="9239" y="11811"/>
                    </a:cubicBezTo>
                    <a:cubicBezTo>
                      <a:pt x="8954" y="12763"/>
                      <a:pt x="8763" y="13716"/>
                      <a:pt x="8763" y="14669"/>
                    </a:cubicBezTo>
                    <a:cubicBezTo>
                      <a:pt x="8763" y="15621"/>
                      <a:pt x="8954" y="16383"/>
                      <a:pt x="9335" y="16859"/>
                    </a:cubicBezTo>
                    <a:cubicBezTo>
                      <a:pt x="9716" y="17336"/>
                      <a:pt x="10192" y="17621"/>
                      <a:pt x="10763" y="17621"/>
                    </a:cubicBezTo>
                    <a:cubicBezTo>
                      <a:pt x="11335" y="17621"/>
                      <a:pt x="11906" y="17336"/>
                      <a:pt x="12383" y="16954"/>
                    </a:cubicBezTo>
                    <a:cubicBezTo>
                      <a:pt x="12859" y="16478"/>
                      <a:pt x="13335" y="15812"/>
                      <a:pt x="13621" y="14764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5" name="자유형: 도형 414">
                <a:extLst>
                  <a:ext uri="{FF2B5EF4-FFF2-40B4-BE49-F238E27FC236}">
                    <a16:creationId xmlns:a16="http://schemas.microsoft.com/office/drawing/2014/main" id="{40A2DFF2-CE45-4CB2-AC00-7F71700D1290}"/>
                  </a:ext>
                </a:extLst>
              </p:cNvPr>
              <p:cNvSpPr/>
              <p:nvPr/>
            </p:nvSpPr>
            <p:spPr>
              <a:xfrm>
                <a:off x="5823485" y="4324801"/>
                <a:ext cx="9525" cy="28575"/>
              </a:xfrm>
              <a:custGeom>
                <a:avLst/>
                <a:gdLst>
                  <a:gd name="connsiteX0" fmla="*/ 7144 w 9525"/>
                  <a:gd name="connsiteY0" fmla="*/ 22670 h 28575"/>
                  <a:gd name="connsiteX1" fmla="*/ 9335 w 9525"/>
                  <a:gd name="connsiteY1" fmla="*/ 11430 h 28575"/>
                  <a:gd name="connsiteX2" fmla="*/ 11049 w 9525"/>
                  <a:gd name="connsiteY2" fmla="*/ 11430 h 28575"/>
                  <a:gd name="connsiteX3" fmla="*/ 8858 w 9525"/>
                  <a:gd name="connsiteY3" fmla="*/ 22670 h 28575"/>
                  <a:gd name="connsiteX4" fmla="*/ 7144 w 9525"/>
                  <a:gd name="connsiteY4" fmla="*/ 22670 h 28575"/>
                  <a:gd name="connsiteX5" fmla="*/ 9716 w 9525"/>
                  <a:gd name="connsiteY5" fmla="*/ 9335 h 28575"/>
                  <a:gd name="connsiteX6" fmla="*/ 10097 w 9525"/>
                  <a:gd name="connsiteY6" fmla="*/ 7144 h 28575"/>
                  <a:gd name="connsiteX7" fmla="*/ 11811 w 9525"/>
                  <a:gd name="connsiteY7" fmla="*/ 7144 h 28575"/>
                  <a:gd name="connsiteX8" fmla="*/ 11430 w 9525"/>
                  <a:gd name="connsiteY8" fmla="*/ 9335 h 28575"/>
                  <a:gd name="connsiteX9" fmla="*/ 9716 w 9525"/>
                  <a:gd name="connsiteY9" fmla="*/ 9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22670"/>
                    </a:moveTo>
                    <a:lnTo>
                      <a:pt x="9335" y="11430"/>
                    </a:lnTo>
                    <a:lnTo>
                      <a:pt x="11049" y="11430"/>
                    </a:lnTo>
                    <a:lnTo>
                      <a:pt x="8858" y="22670"/>
                    </a:lnTo>
                    <a:lnTo>
                      <a:pt x="7144" y="22670"/>
                    </a:lnTo>
                    <a:close/>
                    <a:moveTo>
                      <a:pt x="9716" y="9335"/>
                    </a:moveTo>
                    <a:lnTo>
                      <a:pt x="10097" y="7144"/>
                    </a:lnTo>
                    <a:lnTo>
                      <a:pt x="11811" y="7144"/>
                    </a:lnTo>
                    <a:lnTo>
                      <a:pt x="11430" y="9335"/>
                    </a:lnTo>
                    <a:lnTo>
                      <a:pt x="9716" y="9335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6" name="자유형: 도형 415">
                <a:extLst>
                  <a:ext uri="{FF2B5EF4-FFF2-40B4-BE49-F238E27FC236}">
                    <a16:creationId xmlns:a16="http://schemas.microsoft.com/office/drawing/2014/main" id="{09B90DC4-79EE-40F8-857E-FA02CDF40651}"/>
                  </a:ext>
                </a:extLst>
              </p:cNvPr>
              <p:cNvSpPr/>
              <p:nvPr/>
            </p:nvSpPr>
            <p:spPr>
              <a:xfrm>
                <a:off x="5828438" y="4328897"/>
                <a:ext cx="19050" cy="19050"/>
              </a:xfrm>
              <a:custGeom>
                <a:avLst/>
                <a:gdLst>
                  <a:gd name="connsiteX0" fmla="*/ 14288 w 19050"/>
                  <a:gd name="connsiteY0" fmla="*/ 14764 h 19050"/>
                  <a:gd name="connsiteX1" fmla="*/ 16002 w 19050"/>
                  <a:gd name="connsiteY1" fmla="*/ 14954 h 19050"/>
                  <a:gd name="connsiteX2" fmla="*/ 14288 w 19050"/>
                  <a:gd name="connsiteY2" fmla="*/ 17621 h 19050"/>
                  <a:gd name="connsiteX3" fmla="*/ 11144 w 19050"/>
                  <a:gd name="connsiteY3" fmla="*/ 18860 h 19050"/>
                  <a:gd name="connsiteX4" fmla="*/ 9049 w 19050"/>
                  <a:gd name="connsiteY4" fmla="*/ 18288 h 19050"/>
                  <a:gd name="connsiteX5" fmla="*/ 7620 w 19050"/>
                  <a:gd name="connsiteY5" fmla="*/ 16574 h 19050"/>
                  <a:gd name="connsiteX6" fmla="*/ 7144 w 19050"/>
                  <a:gd name="connsiteY6" fmla="*/ 14097 h 19050"/>
                  <a:gd name="connsiteX7" fmla="*/ 7906 w 19050"/>
                  <a:gd name="connsiteY7" fmla="*/ 10573 h 19050"/>
                  <a:gd name="connsiteX8" fmla="*/ 9906 w 19050"/>
                  <a:gd name="connsiteY8" fmla="*/ 8001 h 19050"/>
                  <a:gd name="connsiteX9" fmla="*/ 12573 w 19050"/>
                  <a:gd name="connsiteY9" fmla="*/ 7144 h 19050"/>
                  <a:gd name="connsiteX10" fmla="*/ 15526 w 19050"/>
                  <a:gd name="connsiteY10" fmla="*/ 8382 h 19050"/>
                  <a:gd name="connsiteX11" fmla="*/ 16669 w 19050"/>
                  <a:gd name="connsiteY11" fmla="*/ 11811 h 19050"/>
                  <a:gd name="connsiteX12" fmla="*/ 16574 w 19050"/>
                  <a:gd name="connsiteY12" fmla="*/ 13526 h 19050"/>
                  <a:gd name="connsiteX13" fmla="*/ 8954 w 19050"/>
                  <a:gd name="connsiteY13" fmla="*/ 13526 h 19050"/>
                  <a:gd name="connsiteX14" fmla="*/ 8954 w 19050"/>
                  <a:gd name="connsiteY14" fmla="*/ 14097 h 19050"/>
                  <a:gd name="connsiteX15" fmla="*/ 9620 w 19050"/>
                  <a:gd name="connsiteY15" fmla="*/ 16478 h 19050"/>
                  <a:gd name="connsiteX16" fmla="*/ 11240 w 19050"/>
                  <a:gd name="connsiteY16" fmla="*/ 17336 h 19050"/>
                  <a:gd name="connsiteX17" fmla="*/ 13049 w 19050"/>
                  <a:gd name="connsiteY17" fmla="*/ 16669 h 19050"/>
                  <a:gd name="connsiteX18" fmla="*/ 14383 w 19050"/>
                  <a:gd name="connsiteY18" fmla="*/ 14859 h 19050"/>
                  <a:gd name="connsiteX19" fmla="*/ 9144 w 19050"/>
                  <a:gd name="connsiteY19" fmla="*/ 12002 h 19050"/>
                  <a:gd name="connsiteX20" fmla="*/ 14954 w 19050"/>
                  <a:gd name="connsiteY20" fmla="*/ 12002 h 19050"/>
                  <a:gd name="connsiteX21" fmla="*/ 14954 w 19050"/>
                  <a:gd name="connsiteY21" fmla="*/ 11621 h 19050"/>
                  <a:gd name="connsiteX22" fmla="*/ 14288 w 19050"/>
                  <a:gd name="connsiteY22" fmla="*/ 9430 h 19050"/>
                  <a:gd name="connsiteX23" fmla="*/ 12573 w 19050"/>
                  <a:gd name="connsiteY23" fmla="*/ 8668 h 19050"/>
                  <a:gd name="connsiteX24" fmla="*/ 10573 w 19050"/>
                  <a:gd name="connsiteY24" fmla="*/ 9525 h 19050"/>
                  <a:gd name="connsiteX25" fmla="*/ 9144 w 19050"/>
                  <a:gd name="connsiteY25" fmla="*/ 1209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19050">
                    <a:moveTo>
                      <a:pt x="14288" y="14764"/>
                    </a:moveTo>
                    <a:lnTo>
                      <a:pt x="16002" y="14954"/>
                    </a:lnTo>
                    <a:cubicBezTo>
                      <a:pt x="15716" y="15907"/>
                      <a:pt x="15145" y="16764"/>
                      <a:pt x="14288" y="17621"/>
                    </a:cubicBezTo>
                    <a:cubicBezTo>
                      <a:pt x="13430" y="18479"/>
                      <a:pt x="12383" y="18860"/>
                      <a:pt x="11144" y="18860"/>
                    </a:cubicBezTo>
                    <a:cubicBezTo>
                      <a:pt x="10382" y="18860"/>
                      <a:pt x="9620" y="18669"/>
                      <a:pt x="9049" y="18288"/>
                    </a:cubicBezTo>
                    <a:cubicBezTo>
                      <a:pt x="8382" y="17907"/>
                      <a:pt x="8001" y="17336"/>
                      <a:pt x="7620" y="16574"/>
                    </a:cubicBezTo>
                    <a:cubicBezTo>
                      <a:pt x="7239" y="15812"/>
                      <a:pt x="7144" y="15050"/>
                      <a:pt x="7144" y="14097"/>
                    </a:cubicBezTo>
                    <a:cubicBezTo>
                      <a:pt x="7144" y="12859"/>
                      <a:pt x="7429" y="11716"/>
                      <a:pt x="7906" y="10573"/>
                    </a:cubicBezTo>
                    <a:cubicBezTo>
                      <a:pt x="8382" y="9430"/>
                      <a:pt x="9049" y="8573"/>
                      <a:pt x="9906" y="8001"/>
                    </a:cubicBezTo>
                    <a:cubicBezTo>
                      <a:pt x="10763" y="7429"/>
                      <a:pt x="11621" y="7144"/>
                      <a:pt x="12573" y="7144"/>
                    </a:cubicBezTo>
                    <a:cubicBezTo>
                      <a:pt x="13811" y="7144"/>
                      <a:pt x="14764" y="7525"/>
                      <a:pt x="15526" y="8382"/>
                    </a:cubicBezTo>
                    <a:cubicBezTo>
                      <a:pt x="16288" y="9239"/>
                      <a:pt x="16669" y="10287"/>
                      <a:pt x="16669" y="11811"/>
                    </a:cubicBezTo>
                    <a:cubicBezTo>
                      <a:pt x="16669" y="12383"/>
                      <a:pt x="16669" y="12954"/>
                      <a:pt x="16574" y="13526"/>
                    </a:cubicBezTo>
                    <a:lnTo>
                      <a:pt x="8954" y="13526"/>
                    </a:lnTo>
                    <a:cubicBezTo>
                      <a:pt x="8954" y="13526"/>
                      <a:pt x="8954" y="13907"/>
                      <a:pt x="8954" y="14097"/>
                    </a:cubicBezTo>
                    <a:cubicBezTo>
                      <a:pt x="8954" y="15145"/>
                      <a:pt x="9144" y="15907"/>
                      <a:pt x="9620" y="16478"/>
                    </a:cubicBezTo>
                    <a:cubicBezTo>
                      <a:pt x="10096" y="17050"/>
                      <a:pt x="10573" y="17336"/>
                      <a:pt x="11240" y="17336"/>
                    </a:cubicBezTo>
                    <a:cubicBezTo>
                      <a:pt x="11906" y="17336"/>
                      <a:pt x="12383" y="17145"/>
                      <a:pt x="13049" y="16669"/>
                    </a:cubicBezTo>
                    <a:cubicBezTo>
                      <a:pt x="13621" y="16193"/>
                      <a:pt x="14097" y="15621"/>
                      <a:pt x="14383" y="14859"/>
                    </a:cubicBezTo>
                    <a:close/>
                    <a:moveTo>
                      <a:pt x="9144" y="12002"/>
                    </a:moveTo>
                    <a:lnTo>
                      <a:pt x="14954" y="12002"/>
                    </a:lnTo>
                    <a:lnTo>
                      <a:pt x="14954" y="11621"/>
                    </a:lnTo>
                    <a:cubicBezTo>
                      <a:pt x="14954" y="10668"/>
                      <a:pt x="14764" y="9906"/>
                      <a:pt x="14288" y="9430"/>
                    </a:cubicBezTo>
                    <a:cubicBezTo>
                      <a:pt x="13907" y="8954"/>
                      <a:pt x="13240" y="8668"/>
                      <a:pt x="12573" y="8668"/>
                    </a:cubicBezTo>
                    <a:cubicBezTo>
                      <a:pt x="11811" y="8668"/>
                      <a:pt x="11144" y="8954"/>
                      <a:pt x="10573" y="9525"/>
                    </a:cubicBezTo>
                    <a:cubicBezTo>
                      <a:pt x="9906" y="10096"/>
                      <a:pt x="9525" y="10954"/>
                      <a:pt x="9144" y="12097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7" name="자유형: 도형 416">
                <a:extLst>
                  <a:ext uri="{FF2B5EF4-FFF2-40B4-BE49-F238E27FC236}">
                    <a16:creationId xmlns:a16="http://schemas.microsoft.com/office/drawing/2014/main" id="{3FB1ABA1-43A2-4435-8B65-B600BDE55AC1}"/>
                  </a:ext>
                </a:extLst>
              </p:cNvPr>
              <p:cNvSpPr/>
              <p:nvPr/>
            </p:nvSpPr>
            <p:spPr>
              <a:xfrm>
                <a:off x="5839106" y="4328802"/>
                <a:ext cx="19050" cy="19050"/>
              </a:xfrm>
              <a:custGeom>
                <a:avLst/>
                <a:gdLst>
                  <a:gd name="connsiteX0" fmla="*/ 7144 w 19050"/>
                  <a:gd name="connsiteY0" fmla="*/ 18669 h 19050"/>
                  <a:gd name="connsiteX1" fmla="*/ 9335 w 19050"/>
                  <a:gd name="connsiteY1" fmla="*/ 7429 h 19050"/>
                  <a:gd name="connsiteX2" fmla="*/ 10954 w 19050"/>
                  <a:gd name="connsiteY2" fmla="*/ 7429 h 19050"/>
                  <a:gd name="connsiteX3" fmla="*/ 10573 w 19050"/>
                  <a:gd name="connsiteY3" fmla="*/ 9430 h 19050"/>
                  <a:gd name="connsiteX4" fmla="*/ 12478 w 19050"/>
                  <a:gd name="connsiteY4" fmla="*/ 7715 h 19050"/>
                  <a:gd name="connsiteX5" fmla="*/ 14288 w 19050"/>
                  <a:gd name="connsiteY5" fmla="*/ 7144 h 19050"/>
                  <a:gd name="connsiteX6" fmla="*/ 16288 w 19050"/>
                  <a:gd name="connsiteY6" fmla="*/ 7906 h 19050"/>
                  <a:gd name="connsiteX7" fmla="*/ 17050 w 19050"/>
                  <a:gd name="connsiteY7" fmla="*/ 9906 h 19050"/>
                  <a:gd name="connsiteX8" fmla="*/ 16764 w 19050"/>
                  <a:gd name="connsiteY8" fmla="*/ 11906 h 19050"/>
                  <a:gd name="connsiteX9" fmla="*/ 15431 w 19050"/>
                  <a:gd name="connsiteY9" fmla="*/ 18669 h 19050"/>
                  <a:gd name="connsiteX10" fmla="*/ 13716 w 19050"/>
                  <a:gd name="connsiteY10" fmla="*/ 18669 h 19050"/>
                  <a:gd name="connsiteX11" fmla="*/ 15050 w 19050"/>
                  <a:gd name="connsiteY11" fmla="*/ 11525 h 19050"/>
                  <a:gd name="connsiteX12" fmla="*/ 15240 w 19050"/>
                  <a:gd name="connsiteY12" fmla="*/ 10001 h 19050"/>
                  <a:gd name="connsiteX13" fmla="*/ 14859 w 19050"/>
                  <a:gd name="connsiteY13" fmla="*/ 9049 h 19050"/>
                  <a:gd name="connsiteX14" fmla="*/ 13811 w 19050"/>
                  <a:gd name="connsiteY14" fmla="*/ 8668 h 19050"/>
                  <a:gd name="connsiteX15" fmla="*/ 11430 w 19050"/>
                  <a:gd name="connsiteY15" fmla="*/ 9715 h 19050"/>
                  <a:gd name="connsiteX16" fmla="*/ 9906 w 19050"/>
                  <a:gd name="connsiteY16" fmla="*/ 13335 h 19050"/>
                  <a:gd name="connsiteX17" fmla="*/ 8954 w 19050"/>
                  <a:gd name="connsiteY17" fmla="*/ 18574 h 19050"/>
                  <a:gd name="connsiteX18" fmla="*/ 7239 w 19050"/>
                  <a:gd name="connsiteY18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7144" y="18669"/>
                    </a:moveTo>
                    <a:lnTo>
                      <a:pt x="9335" y="7429"/>
                    </a:lnTo>
                    <a:lnTo>
                      <a:pt x="10954" y="7429"/>
                    </a:lnTo>
                    <a:lnTo>
                      <a:pt x="10573" y="9430"/>
                    </a:lnTo>
                    <a:cubicBezTo>
                      <a:pt x="11240" y="8668"/>
                      <a:pt x="11906" y="8096"/>
                      <a:pt x="12478" y="7715"/>
                    </a:cubicBezTo>
                    <a:cubicBezTo>
                      <a:pt x="13049" y="7334"/>
                      <a:pt x="13716" y="7144"/>
                      <a:pt x="14288" y="7144"/>
                    </a:cubicBezTo>
                    <a:cubicBezTo>
                      <a:pt x="15145" y="7144"/>
                      <a:pt x="15812" y="7334"/>
                      <a:pt x="16288" y="7906"/>
                    </a:cubicBezTo>
                    <a:cubicBezTo>
                      <a:pt x="16764" y="8382"/>
                      <a:pt x="17050" y="9049"/>
                      <a:pt x="17050" y="9906"/>
                    </a:cubicBezTo>
                    <a:cubicBezTo>
                      <a:pt x="17050" y="10287"/>
                      <a:pt x="17050" y="10954"/>
                      <a:pt x="16764" y="11906"/>
                    </a:cubicBezTo>
                    <a:lnTo>
                      <a:pt x="15431" y="18669"/>
                    </a:lnTo>
                    <a:lnTo>
                      <a:pt x="13716" y="18669"/>
                    </a:lnTo>
                    <a:lnTo>
                      <a:pt x="15050" y="11525"/>
                    </a:lnTo>
                    <a:cubicBezTo>
                      <a:pt x="15145" y="10858"/>
                      <a:pt x="15240" y="10287"/>
                      <a:pt x="15240" y="10001"/>
                    </a:cubicBezTo>
                    <a:cubicBezTo>
                      <a:pt x="15240" y="9620"/>
                      <a:pt x="15145" y="9334"/>
                      <a:pt x="14859" y="9049"/>
                    </a:cubicBezTo>
                    <a:cubicBezTo>
                      <a:pt x="14573" y="8763"/>
                      <a:pt x="14288" y="8668"/>
                      <a:pt x="13811" y="8668"/>
                    </a:cubicBezTo>
                    <a:cubicBezTo>
                      <a:pt x="12859" y="8668"/>
                      <a:pt x="12097" y="9049"/>
                      <a:pt x="11430" y="9715"/>
                    </a:cubicBezTo>
                    <a:cubicBezTo>
                      <a:pt x="10763" y="10382"/>
                      <a:pt x="10192" y="11621"/>
                      <a:pt x="9906" y="13335"/>
                    </a:cubicBezTo>
                    <a:lnTo>
                      <a:pt x="8954" y="18574"/>
                    </a:lnTo>
                    <a:lnTo>
                      <a:pt x="7239" y="18574"/>
                    </a:ln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8" name="자유형: 도형 417">
                <a:extLst>
                  <a:ext uri="{FF2B5EF4-FFF2-40B4-BE49-F238E27FC236}">
                    <a16:creationId xmlns:a16="http://schemas.microsoft.com/office/drawing/2014/main" id="{973CB171-BBAC-416E-A7AD-37BEF82D3A0B}"/>
                  </a:ext>
                </a:extLst>
              </p:cNvPr>
              <p:cNvSpPr/>
              <p:nvPr/>
            </p:nvSpPr>
            <p:spPr>
              <a:xfrm>
                <a:off x="5850536" y="4328897"/>
                <a:ext cx="19050" cy="19050"/>
              </a:xfrm>
              <a:custGeom>
                <a:avLst/>
                <a:gdLst>
                  <a:gd name="connsiteX0" fmla="*/ 13811 w 19050"/>
                  <a:gd name="connsiteY0" fmla="*/ 14478 h 19050"/>
                  <a:gd name="connsiteX1" fmla="*/ 15621 w 19050"/>
                  <a:gd name="connsiteY1" fmla="*/ 14669 h 19050"/>
                  <a:gd name="connsiteX2" fmla="*/ 13716 w 19050"/>
                  <a:gd name="connsiteY2" fmla="*/ 17812 h 19050"/>
                  <a:gd name="connsiteX3" fmla="*/ 10954 w 19050"/>
                  <a:gd name="connsiteY3" fmla="*/ 18860 h 19050"/>
                  <a:gd name="connsiteX4" fmla="*/ 8192 w 19050"/>
                  <a:gd name="connsiteY4" fmla="*/ 17717 h 19050"/>
                  <a:gd name="connsiteX5" fmla="*/ 7144 w 19050"/>
                  <a:gd name="connsiteY5" fmla="*/ 14383 h 19050"/>
                  <a:gd name="connsiteX6" fmla="*/ 7810 w 19050"/>
                  <a:gd name="connsiteY6" fmla="*/ 10763 h 19050"/>
                  <a:gd name="connsiteX7" fmla="*/ 9715 w 19050"/>
                  <a:gd name="connsiteY7" fmla="*/ 8096 h 19050"/>
                  <a:gd name="connsiteX8" fmla="*/ 12573 w 19050"/>
                  <a:gd name="connsiteY8" fmla="*/ 7144 h 19050"/>
                  <a:gd name="connsiteX9" fmla="*/ 15240 w 19050"/>
                  <a:gd name="connsiteY9" fmla="*/ 8192 h 19050"/>
                  <a:gd name="connsiteX10" fmla="*/ 16192 w 19050"/>
                  <a:gd name="connsiteY10" fmla="*/ 10954 h 19050"/>
                  <a:gd name="connsiteX11" fmla="*/ 14478 w 19050"/>
                  <a:gd name="connsiteY11" fmla="*/ 10954 h 19050"/>
                  <a:gd name="connsiteX12" fmla="*/ 13906 w 19050"/>
                  <a:gd name="connsiteY12" fmla="*/ 9430 h 19050"/>
                  <a:gd name="connsiteX13" fmla="*/ 12382 w 19050"/>
                  <a:gd name="connsiteY13" fmla="*/ 8858 h 19050"/>
                  <a:gd name="connsiteX14" fmla="*/ 10573 w 19050"/>
                  <a:gd name="connsiteY14" fmla="*/ 9620 h 19050"/>
                  <a:gd name="connsiteX15" fmla="*/ 9334 w 19050"/>
                  <a:gd name="connsiteY15" fmla="*/ 11811 h 19050"/>
                  <a:gd name="connsiteX16" fmla="*/ 8858 w 19050"/>
                  <a:gd name="connsiteY16" fmla="*/ 14669 h 19050"/>
                  <a:gd name="connsiteX17" fmla="*/ 9430 w 19050"/>
                  <a:gd name="connsiteY17" fmla="*/ 16859 h 19050"/>
                  <a:gd name="connsiteX18" fmla="*/ 10858 w 19050"/>
                  <a:gd name="connsiteY18" fmla="*/ 17621 h 19050"/>
                  <a:gd name="connsiteX19" fmla="*/ 12478 w 19050"/>
                  <a:gd name="connsiteY19" fmla="*/ 16954 h 19050"/>
                  <a:gd name="connsiteX20" fmla="*/ 13716 w 19050"/>
                  <a:gd name="connsiteY20" fmla="*/ 1476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13811" y="14478"/>
                    </a:moveTo>
                    <a:lnTo>
                      <a:pt x="15621" y="14669"/>
                    </a:lnTo>
                    <a:cubicBezTo>
                      <a:pt x="15145" y="16097"/>
                      <a:pt x="14573" y="17050"/>
                      <a:pt x="13716" y="17812"/>
                    </a:cubicBezTo>
                    <a:cubicBezTo>
                      <a:pt x="12954" y="18479"/>
                      <a:pt x="12001" y="18860"/>
                      <a:pt x="10954" y="18860"/>
                    </a:cubicBezTo>
                    <a:cubicBezTo>
                      <a:pt x="9811" y="18860"/>
                      <a:pt x="8953" y="18479"/>
                      <a:pt x="8192" y="17717"/>
                    </a:cubicBezTo>
                    <a:cubicBezTo>
                      <a:pt x="7525" y="16954"/>
                      <a:pt x="7144" y="15812"/>
                      <a:pt x="7144" y="14383"/>
                    </a:cubicBezTo>
                    <a:cubicBezTo>
                      <a:pt x="7144" y="13145"/>
                      <a:pt x="7334" y="11906"/>
                      <a:pt x="7810" y="10763"/>
                    </a:cubicBezTo>
                    <a:cubicBezTo>
                      <a:pt x="8287" y="9620"/>
                      <a:pt x="8858" y="8668"/>
                      <a:pt x="9715" y="8096"/>
                    </a:cubicBezTo>
                    <a:cubicBezTo>
                      <a:pt x="10573" y="7429"/>
                      <a:pt x="11525" y="7144"/>
                      <a:pt x="12573" y="7144"/>
                    </a:cubicBezTo>
                    <a:cubicBezTo>
                      <a:pt x="13621" y="7144"/>
                      <a:pt x="14573" y="7525"/>
                      <a:pt x="15240" y="8192"/>
                    </a:cubicBezTo>
                    <a:cubicBezTo>
                      <a:pt x="15907" y="8858"/>
                      <a:pt x="16192" y="9811"/>
                      <a:pt x="16192" y="10954"/>
                    </a:cubicBezTo>
                    <a:lnTo>
                      <a:pt x="14478" y="10954"/>
                    </a:lnTo>
                    <a:cubicBezTo>
                      <a:pt x="14478" y="10382"/>
                      <a:pt x="14288" y="9811"/>
                      <a:pt x="13906" y="9430"/>
                    </a:cubicBezTo>
                    <a:cubicBezTo>
                      <a:pt x="13525" y="9049"/>
                      <a:pt x="13049" y="8858"/>
                      <a:pt x="12382" y="8858"/>
                    </a:cubicBezTo>
                    <a:cubicBezTo>
                      <a:pt x="11716" y="8858"/>
                      <a:pt x="11049" y="9049"/>
                      <a:pt x="10573" y="9620"/>
                    </a:cubicBezTo>
                    <a:cubicBezTo>
                      <a:pt x="10096" y="10096"/>
                      <a:pt x="9620" y="10859"/>
                      <a:pt x="9334" y="11811"/>
                    </a:cubicBezTo>
                    <a:cubicBezTo>
                      <a:pt x="9049" y="12763"/>
                      <a:pt x="8858" y="13716"/>
                      <a:pt x="8858" y="14669"/>
                    </a:cubicBezTo>
                    <a:cubicBezTo>
                      <a:pt x="8858" y="15621"/>
                      <a:pt x="9049" y="16383"/>
                      <a:pt x="9430" y="16859"/>
                    </a:cubicBezTo>
                    <a:cubicBezTo>
                      <a:pt x="9811" y="17336"/>
                      <a:pt x="10287" y="17621"/>
                      <a:pt x="10858" y="17621"/>
                    </a:cubicBezTo>
                    <a:cubicBezTo>
                      <a:pt x="11430" y="17621"/>
                      <a:pt x="12001" y="17336"/>
                      <a:pt x="12478" y="16954"/>
                    </a:cubicBezTo>
                    <a:cubicBezTo>
                      <a:pt x="12954" y="16478"/>
                      <a:pt x="13430" y="15812"/>
                      <a:pt x="13716" y="14764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19" name="자유형: 도형 418">
                <a:extLst>
                  <a:ext uri="{FF2B5EF4-FFF2-40B4-BE49-F238E27FC236}">
                    <a16:creationId xmlns:a16="http://schemas.microsoft.com/office/drawing/2014/main" id="{1781D6E1-A4DA-456C-8EC7-EA6EF907B2D2}"/>
                  </a:ext>
                </a:extLst>
              </p:cNvPr>
              <p:cNvSpPr/>
              <p:nvPr/>
            </p:nvSpPr>
            <p:spPr>
              <a:xfrm>
                <a:off x="5860537" y="4328897"/>
                <a:ext cx="19050" cy="19050"/>
              </a:xfrm>
              <a:custGeom>
                <a:avLst/>
                <a:gdLst>
                  <a:gd name="connsiteX0" fmla="*/ 14288 w 19050"/>
                  <a:gd name="connsiteY0" fmla="*/ 14764 h 19050"/>
                  <a:gd name="connsiteX1" fmla="*/ 16002 w 19050"/>
                  <a:gd name="connsiteY1" fmla="*/ 14954 h 19050"/>
                  <a:gd name="connsiteX2" fmla="*/ 14288 w 19050"/>
                  <a:gd name="connsiteY2" fmla="*/ 17621 h 19050"/>
                  <a:gd name="connsiteX3" fmla="*/ 11144 w 19050"/>
                  <a:gd name="connsiteY3" fmla="*/ 18860 h 19050"/>
                  <a:gd name="connsiteX4" fmla="*/ 9049 w 19050"/>
                  <a:gd name="connsiteY4" fmla="*/ 18288 h 19050"/>
                  <a:gd name="connsiteX5" fmla="*/ 7620 w 19050"/>
                  <a:gd name="connsiteY5" fmla="*/ 16574 h 19050"/>
                  <a:gd name="connsiteX6" fmla="*/ 7144 w 19050"/>
                  <a:gd name="connsiteY6" fmla="*/ 14097 h 19050"/>
                  <a:gd name="connsiteX7" fmla="*/ 7906 w 19050"/>
                  <a:gd name="connsiteY7" fmla="*/ 10573 h 19050"/>
                  <a:gd name="connsiteX8" fmla="*/ 9906 w 19050"/>
                  <a:gd name="connsiteY8" fmla="*/ 8001 h 19050"/>
                  <a:gd name="connsiteX9" fmla="*/ 12573 w 19050"/>
                  <a:gd name="connsiteY9" fmla="*/ 7144 h 19050"/>
                  <a:gd name="connsiteX10" fmla="*/ 15526 w 19050"/>
                  <a:gd name="connsiteY10" fmla="*/ 8382 h 19050"/>
                  <a:gd name="connsiteX11" fmla="*/ 16574 w 19050"/>
                  <a:gd name="connsiteY11" fmla="*/ 11811 h 19050"/>
                  <a:gd name="connsiteX12" fmla="*/ 16478 w 19050"/>
                  <a:gd name="connsiteY12" fmla="*/ 13526 h 19050"/>
                  <a:gd name="connsiteX13" fmla="*/ 8858 w 19050"/>
                  <a:gd name="connsiteY13" fmla="*/ 13526 h 19050"/>
                  <a:gd name="connsiteX14" fmla="*/ 8858 w 19050"/>
                  <a:gd name="connsiteY14" fmla="*/ 14097 h 19050"/>
                  <a:gd name="connsiteX15" fmla="*/ 9525 w 19050"/>
                  <a:gd name="connsiteY15" fmla="*/ 16478 h 19050"/>
                  <a:gd name="connsiteX16" fmla="*/ 11144 w 19050"/>
                  <a:gd name="connsiteY16" fmla="*/ 17336 h 19050"/>
                  <a:gd name="connsiteX17" fmla="*/ 12954 w 19050"/>
                  <a:gd name="connsiteY17" fmla="*/ 16669 h 19050"/>
                  <a:gd name="connsiteX18" fmla="*/ 14288 w 19050"/>
                  <a:gd name="connsiteY18" fmla="*/ 14859 h 19050"/>
                  <a:gd name="connsiteX19" fmla="*/ 9144 w 19050"/>
                  <a:gd name="connsiteY19" fmla="*/ 12002 h 19050"/>
                  <a:gd name="connsiteX20" fmla="*/ 14954 w 19050"/>
                  <a:gd name="connsiteY20" fmla="*/ 12002 h 19050"/>
                  <a:gd name="connsiteX21" fmla="*/ 14954 w 19050"/>
                  <a:gd name="connsiteY21" fmla="*/ 11621 h 19050"/>
                  <a:gd name="connsiteX22" fmla="*/ 14288 w 19050"/>
                  <a:gd name="connsiteY22" fmla="*/ 9430 h 19050"/>
                  <a:gd name="connsiteX23" fmla="*/ 12573 w 19050"/>
                  <a:gd name="connsiteY23" fmla="*/ 8668 h 19050"/>
                  <a:gd name="connsiteX24" fmla="*/ 10573 w 19050"/>
                  <a:gd name="connsiteY24" fmla="*/ 9525 h 19050"/>
                  <a:gd name="connsiteX25" fmla="*/ 9144 w 19050"/>
                  <a:gd name="connsiteY25" fmla="*/ 1209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" h="19050">
                    <a:moveTo>
                      <a:pt x="14288" y="14764"/>
                    </a:moveTo>
                    <a:lnTo>
                      <a:pt x="16002" y="14954"/>
                    </a:lnTo>
                    <a:cubicBezTo>
                      <a:pt x="15716" y="15907"/>
                      <a:pt x="15145" y="16764"/>
                      <a:pt x="14288" y="17621"/>
                    </a:cubicBezTo>
                    <a:cubicBezTo>
                      <a:pt x="13430" y="18479"/>
                      <a:pt x="12383" y="18860"/>
                      <a:pt x="11144" y="18860"/>
                    </a:cubicBezTo>
                    <a:cubicBezTo>
                      <a:pt x="10382" y="18860"/>
                      <a:pt x="9620" y="18669"/>
                      <a:pt x="9049" y="18288"/>
                    </a:cubicBezTo>
                    <a:cubicBezTo>
                      <a:pt x="8382" y="17907"/>
                      <a:pt x="7906" y="17336"/>
                      <a:pt x="7620" y="16574"/>
                    </a:cubicBezTo>
                    <a:cubicBezTo>
                      <a:pt x="7239" y="15812"/>
                      <a:pt x="7144" y="15050"/>
                      <a:pt x="7144" y="14097"/>
                    </a:cubicBezTo>
                    <a:cubicBezTo>
                      <a:pt x="7144" y="12859"/>
                      <a:pt x="7334" y="11716"/>
                      <a:pt x="7906" y="10573"/>
                    </a:cubicBezTo>
                    <a:cubicBezTo>
                      <a:pt x="8382" y="9430"/>
                      <a:pt x="9049" y="8573"/>
                      <a:pt x="9906" y="8001"/>
                    </a:cubicBezTo>
                    <a:cubicBezTo>
                      <a:pt x="10763" y="7429"/>
                      <a:pt x="11621" y="7144"/>
                      <a:pt x="12573" y="7144"/>
                    </a:cubicBezTo>
                    <a:cubicBezTo>
                      <a:pt x="13811" y="7144"/>
                      <a:pt x="14764" y="7525"/>
                      <a:pt x="15526" y="8382"/>
                    </a:cubicBezTo>
                    <a:cubicBezTo>
                      <a:pt x="16288" y="9239"/>
                      <a:pt x="16574" y="10287"/>
                      <a:pt x="16574" y="11811"/>
                    </a:cubicBezTo>
                    <a:cubicBezTo>
                      <a:pt x="16574" y="12383"/>
                      <a:pt x="16574" y="12954"/>
                      <a:pt x="16478" y="13526"/>
                    </a:cubicBezTo>
                    <a:lnTo>
                      <a:pt x="8858" y="13526"/>
                    </a:lnTo>
                    <a:cubicBezTo>
                      <a:pt x="8858" y="13526"/>
                      <a:pt x="8858" y="13907"/>
                      <a:pt x="8858" y="14097"/>
                    </a:cubicBezTo>
                    <a:cubicBezTo>
                      <a:pt x="8858" y="15145"/>
                      <a:pt x="9049" y="15907"/>
                      <a:pt x="9525" y="16478"/>
                    </a:cubicBezTo>
                    <a:cubicBezTo>
                      <a:pt x="10001" y="17050"/>
                      <a:pt x="10478" y="17336"/>
                      <a:pt x="11144" y="17336"/>
                    </a:cubicBezTo>
                    <a:cubicBezTo>
                      <a:pt x="11716" y="17336"/>
                      <a:pt x="12287" y="17145"/>
                      <a:pt x="12954" y="16669"/>
                    </a:cubicBezTo>
                    <a:cubicBezTo>
                      <a:pt x="13526" y="16193"/>
                      <a:pt x="14002" y="15621"/>
                      <a:pt x="14288" y="14859"/>
                    </a:cubicBezTo>
                    <a:close/>
                    <a:moveTo>
                      <a:pt x="9144" y="12002"/>
                    </a:moveTo>
                    <a:lnTo>
                      <a:pt x="14954" y="12002"/>
                    </a:lnTo>
                    <a:lnTo>
                      <a:pt x="14954" y="11621"/>
                    </a:lnTo>
                    <a:cubicBezTo>
                      <a:pt x="14954" y="10668"/>
                      <a:pt x="14764" y="9906"/>
                      <a:pt x="14288" y="9430"/>
                    </a:cubicBezTo>
                    <a:cubicBezTo>
                      <a:pt x="13811" y="8954"/>
                      <a:pt x="13240" y="8668"/>
                      <a:pt x="12573" y="8668"/>
                    </a:cubicBezTo>
                    <a:cubicBezTo>
                      <a:pt x="11906" y="8668"/>
                      <a:pt x="11144" y="8954"/>
                      <a:pt x="10573" y="9525"/>
                    </a:cubicBezTo>
                    <a:cubicBezTo>
                      <a:pt x="9906" y="10096"/>
                      <a:pt x="9525" y="10954"/>
                      <a:pt x="9144" y="12097"/>
                    </a:cubicBezTo>
                    <a:close/>
                  </a:path>
                </a:pathLst>
              </a:custGeom>
              <a:solidFill>
                <a:srgbClr val="036EB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0" name="자유형: 도형 419">
                <a:extLst>
                  <a:ext uri="{FF2B5EF4-FFF2-40B4-BE49-F238E27FC236}">
                    <a16:creationId xmlns:a16="http://schemas.microsoft.com/office/drawing/2014/main" id="{A62BBE55-CDA5-42E9-82DA-4FD7C49D2036}"/>
                  </a:ext>
                </a:extLst>
              </p:cNvPr>
              <p:cNvSpPr/>
              <p:nvPr/>
            </p:nvSpPr>
            <p:spPr>
              <a:xfrm>
                <a:off x="5717472" y="4407098"/>
                <a:ext cx="47625" cy="38100"/>
              </a:xfrm>
              <a:custGeom>
                <a:avLst/>
                <a:gdLst>
                  <a:gd name="connsiteX0" fmla="*/ 30766 w 47625"/>
                  <a:gd name="connsiteY0" fmla="*/ 15621 h 38100"/>
                  <a:gd name="connsiteX1" fmla="*/ 31813 w 47625"/>
                  <a:gd name="connsiteY1" fmla="*/ 21812 h 38100"/>
                  <a:gd name="connsiteX2" fmla="*/ 34861 w 47625"/>
                  <a:gd name="connsiteY2" fmla="*/ 27146 h 38100"/>
                  <a:gd name="connsiteX3" fmla="*/ 39433 w 47625"/>
                  <a:gd name="connsiteY3" fmla="*/ 31242 h 38100"/>
                  <a:gd name="connsiteX4" fmla="*/ 45529 w 47625"/>
                  <a:gd name="connsiteY4" fmla="*/ 33814 h 38100"/>
                  <a:gd name="connsiteX5" fmla="*/ 40196 w 47625"/>
                  <a:gd name="connsiteY5" fmla="*/ 39243 h 38100"/>
                  <a:gd name="connsiteX6" fmla="*/ 36100 w 47625"/>
                  <a:gd name="connsiteY6" fmla="*/ 37719 h 38100"/>
                  <a:gd name="connsiteX7" fmla="*/ 32290 w 47625"/>
                  <a:gd name="connsiteY7" fmla="*/ 35338 h 38100"/>
                  <a:gd name="connsiteX8" fmla="*/ 28861 w 47625"/>
                  <a:gd name="connsiteY8" fmla="*/ 32290 h 38100"/>
                  <a:gd name="connsiteX9" fmla="*/ 26575 w 47625"/>
                  <a:gd name="connsiteY9" fmla="*/ 28956 h 38100"/>
                  <a:gd name="connsiteX10" fmla="*/ 24289 w 47625"/>
                  <a:gd name="connsiteY10" fmla="*/ 32290 h 38100"/>
                  <a:gd name="connsiteX11" fmla="*/ 20955 w 47625"/>
                  <a:gd name="connsiteY11" fmla="*/ 35433 h 38100"/>
                  <a:gd name="connsiteX12" fmla="*/ 16764 w 47625"/>
                  <a:gd name="connsiteY12" fmla="*/ 38290 h 38100"/>
                  <a:gd name="connsiteX13" fmla="*/ 12287 w 47625"/>
                  <a:gd name="connsiteY13" fmla="*/ 40196 h 38100"/>
                  <a:gd name="connsiteX14" fmla="*/ 7144 w 47625"/>
                  <a:gd name="connsiteY14" fmla="*/ 35052 h 38100"/>
                  <a:gd name="connsiteX15" fmla="*/ 13716 w 47625"/>
                  <a:gd name="connsiteY15" fmla="*/ 31623 h 38100"/>
                  <a:gd name="connsiteX16" fmla="*/ 18574 w 47625"/>
                  <a:gd name="connsiteY16" fmla="*/ 26765 h 38100"/>
                  <a:gd name="connsiteX17" fmla="*/ 21146 w 47625"/>
                  <a:gd name="connsiteY17" fmla="*/ 21526 h 38100"/>
                  <a:gd name="connsiteX18" fmla="*/ 22003 w 47625"/>
                  <a:gd name="connsiteY18" fmla="*/ 15716 h 38100"/>
                  <a:gd name="connsiteX19" fmla="*/ 22003 w 47625"/>
                  <a:gd name="connsiteY19" fmla="*/ 7144 h 38100"/>
                  <a:gd name="connsiteX20" fmla="*/ 30956 w 47625"/>
                  <a:gd name="connsiteY20" fmla="*/ 7144 h 38100"/>
                  <a:gd name="connsiteX21" fmla="*/ 30956 w 47625"/>
                  <a:gd name="connsiteY21" fmla="*/ 15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47625" h="38100">
                    <a:moveTo>
                      <a:pt x="30766" y="15621"/>
                    </a:moveTo>
                    <a:cubicBezTo>
                      <a:pt x="30766" y="17812"/>
                      <a:pt x="31147" y="19812"/>
                      <a:pt x="31813" y="21812"/>
                    </a:cubicBezTo>
                    <a:cubicBezTo>
                      <a:pt x="32480" y="23813"/>
                      <a:pt x="33528" y="25527"/>
                      <a:pt x="34861" y="27146"/>
                    </a:cubicBezTo>
                    <a:cubicBezTo>
                      <a:pt x="36100" y="28765"/>
                      <a:pt x="37624" y="30099"/>
                      <a:pt x="39433" y="31242"/>
                    </a:cubicBezTo>
                    <a:cubicBezTo>
                      <a:pt x="41243" y="32385"/>
                      <a:pt x="43243" y="33242"/>
                      <a:pt x="45529" y="33814"/>
                    </a:cubicBezTo>
                    <a:lnTo>
                      <a:pt x="40196" y="39243"/>
                    </a:lnTo>
                    <a:cubicBezTo>
                      <a:pt x="38767" y="38862"/>
                      <a:pt x="37433" y="38386"/>
                      <a:pt x="36100" y="37719"/>
                    </a:cubicBezTo>
                    <a:cubicBezTo>
                      <a:pt x="34766" y="37052"/>
                      <a:pt x="33433" y="36290"/>
                      <a:pt x="32290" y="35338"/>
                    </a:cubicBezTo>
                    <a:cubicBezTo>
                      <a:pt x="31051" y="34385"/>
                      <a:pt x="29908" y="33338"/>
                      <a:pt x="28861" y="32290"/>
                    </a:cubicBezTo>
                    <a:cubicBezTo>
                      <a:pt x="27813" y="31147"/>
                      <a:pt x="27146" y="30099"/>
                      <a:pt x="26575" y="28956"/>
                    </a:cubicBezTo>
                    <a:cubicBezTo>
                      <a:pt x="26003" y="30004"/>
                      <a:pt x="25241" y="31147"/>
                      <a:pt x="24289" y="32290"/>
                    </a:cubicBezTo>
                    <a:cubicBezTo>
                      <a:pt x="23336" y="33433"/>
                      <a:pt x="22193" y="34385"/>
                      <a:pt x="20955" y="35433"/>
                    </a:cubicBezTo>
                    <a:cubicBezTo>
                      <a:pt x="19621" y="36481"/>
                      <a:pt x="18193" y="37433"/>
                      <a:pt x="16764" y="38290"/>
                    </a:cubicBezTo>
                    <a:cubicBezTo>
                      <a:pt x="15240" y="39148"/>
                      <a:pt x="13811" y="39814"/>
                      <a:pt x="12287" y="40196"/>
                    </a:cubicBezTo>
                    <a:lnTo>
                      <a:pt x="7144" y="35052"/>
                    </a:lnTo>
                    <a:cubicBezTo>
                      <a:pt x="9620" y="34195"/>
                      <a:pt x="11906" y="33052"/>
                      <a:pt x="13716" y="31623"/>
                    </a:cubicBezTo>
                    <a:cubicBezTo>
                      <a:pt x="15621" y="30194"/>
                      <a:pt x="17240" y="28575"/>
                      <a:pt x="18574" y="26765"/>
                    </a:cubicBezTo>
                    <a:cubicBezTo>
                      <a:pt x="19717" y="25146"/>
                      <a:pt x="20574" y="23336"/>
                      <a:pt x="21146" y="21526"/>
                    </a:cubicBezTo>
                    <a:cubicBezTo>
                      <a:pt x="21717" y="19621"/>
                      <a:pt x="22003" y="17716"/>
                      <a:pt x="22003" y="15716"/>
                    </a:cubicBezTo>
                    <a:lnTo>
                      <a:pt x="22003" y="7144"/>
                    </a:lnTo>
                    <a:lnTo>
                      <a:pt x="30956" y="7144"/>
                    </a:lnTo>
                    <a:lnTo>
                      <a:pt x="30956" y="15716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1" name="자유형: 도형 420">
                <a:extLst>
                  <a:ext uri="{FF2B5EF4-FFF2-40B4-BE49-F238E27FC236}">
                    <a16:creationId xmlns:a16="http://schemas.microsoft.com/office/drawing/2014/main" id="{B27A6DB4-DC18-4E1B-989C-BB615293EEE3}"/>
                  </a:ext>
                </a:extLst>
              </p:cNvPr>
              <p:cNvSpPr/>
              <p:nvPr/>
            </p:nvSpPr>
            <p:spPr>
              <a:xfrm>
                <a:off x="5749285" y="4406240"/>
                <a:ext cx="28575" cy="47625"/>
              </a:xfrm>
              <a:custGeom>
                <a:avLst/>
                <a:gdLst>
                  <a:gd name="connsiteX0" fmla="*/ 7144 w 28575"/>
                  <a:gd name="connsiteY0" fmla="*/ 29051 h 47625"/>
                  <a:gd name="connsiteX1" fmla="*/ 7144 w 28575"/>
                  <a:gd name="connsiteY1" fmla="*/ 22098 h 47625"/>
                  <a:gd name="connsiteX2" fmla="*/ 17240 w 28575"/>
                  <a:gd name="connsiteY2" fmla="*/ 22098 h 47625"/>
                  <a:gd name="connsiteX3" fmla="*/ 17240 w 28575"/>
                  <a:gd name="connsiteY3" fmla="*/ 19050 h 47625"/>
                  <a:gd name="connsiteX4" fmla="*/ 7144 w 28575"/>
                  <a:gd name="connsiteY4" fmla="*/ 19050 h 47625"/>
                  <a:gd name="connsiteX5" fmla="*/ 7144 w 28575"/>
                  <a:gd name="connsiteY5" fmla="*/ 12097 h 47625"/>
                  <a:gd name="connsiteX6" fmla="*/ 17240 w 28575"/>
                  <a:gd name="connsiteY6" fmla="*/ 12097 h 47625"/>
                  <a:gd name="connsiteX7" fmla="*/ 17240 w 28575"/>
                  <a:gd name="connsiteY7" fmla="*/ 7144 h 47625"/>
                  <a:gd name="connsiteX8" fmla="*/ 26003 w 28575"/>
                  <a:gd name="connsiteY8" fmla="*/ 7144 h 47625"/>
                  <a:gd name="connsiteX9" fmla="*/ 26003 w 28575"/>
                  <a:gd name="connsiteY9" fmla="*/ 48959 h 47625"/>
                  <a:gd name="connsiteX10" fmla="*/ 17240 w 28575"/>
                  <a:gd name="connsiteY10" fmla="*/ 48959 h 47625"/>
                  <a:gd name="connsiteX11" fmla="*/ 17240 w 28575"/>
                  <a:gd name="connsiteY11" fmla="*/ 29051 h 47625"/>
                  <a:gd name="connsiteX12" fmla="*/ 7144 w 28575"/>
                  <a:gd name="connsiteY12" fmla="*/ 2905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47625">
                    <a:moveTo>
                      <a:pt x="7144" y="29051"/>
                    </a:moveTo>
                    <a:lnTo>
                      <a:pt x="7144" y="22098"/>
                    </a:lnTo>
                    <a:lnTo>
                      <a:pt x="17240" y="22098"/>
                    </a:lnTo>
                    <a:lnTo>
                      <a:pt x="17240" y="19050"/>
                    </a:lnTo>
                    <a:lnTo>
                      <a:pt x="7144" y="19050"/>
                    </a:lnTo>
                    <a:lnTo>
                      <a:pt x="7144" y="12097"/>
                    </a:lnTo>
                    <a:lnTo>
                      <a:pt x="17240" y="12097"/>
                    </a:lnTo>
                    <a:lnTo>
                      <a:pt x="17240" y="7144"/>
                    </a:lnTo>
                    <a:lnTo>
                      <a:pt x="26003" y="7144"/>
                    </a:lnTo>
                    <a:lnTo>
                      <a:pt x="26003" y="48959"/>
                    </a:lnTo>
                    <a:lnTo>
                      <a:pt x="17240" y="48959"/>
                    </a:lnTo>
                    <a:lnTo>
                      <a:pt x="17240" y="29051"/>
                    </a:lnTo>
                    <a:lnTo>
                      <a:pt x="7144" y="29051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2" name="자유형: 도형 421">
                <a:extLst>
                  <a:ext uri="{FF2B5EF4-FFF2-40B4-BE49-F238E27FC236}">
                    <a16:creationId xmlns:a16="http://schemas.microsoft.com/office/drawing/2014/main" id="{59E696AF-0817-413E-A586-CAB6EA6A4B53}"/>
                  </a:ext>
                </a:extLst>
              </p:cNvPr>
              <p:cNvSpPr/>
              <p:nvPr/>
            </p:nvSpPr>
            <p:spPr>
              <a:xfrm>
                <a:off x="5832724" y="4406907"/>
                <a:ext cx="57150" cy="66675"/>
              </a:xfrm>
              <a:custGeom>
                <a:avLst/>
                <a:gdLst>
                  <a:gd name="connsiteX0" fmla="*/ 46196 w 57150"/>
                  <a:gd name="connsiteY0" fmla="*/ 61722 h 66675"/>
                  <a:gd name="connsiteX1" fmla="*/ 50768 w 57150"/>
                  <a:gd name="connsiteY1" fmla="*/ 61722 h 66675"/>
                  <a:gd name="connsiteX2" fmla="*/ 50768 w 57150"/>
                  <a:gd name="connsiteY2" fmla="*/ 7144 h 66675"/>
                  <a:gd name="connsiteX3" fmla="*/ 46196 w 57150"/>
                  <a:gd name="connsiteY3" fmla="*/ 7144 h 66675"/>
                  <a:gd name="connsiteX4" fmla="*/ 46196 w 57150"/>
                  <a:gd name="connsiteY4" fmla="*/ 61722 h 66675"/>
                  <a:gd name="connsiteX5" fmla="*/ 22098 w 57150"/>
                  <a:gd name="connsiteY5" fmla="*/ 7525 h 66675"/>
                  <a:gd name="connsiteX6" fmla="*/ 16097 w 57150"/>
                  <a:gd name="connsiteY6" fmla="*/ 9144 h 66675"/>
                  <a:gd name="connsiteX7" fmla="*/ 11430 w 57150"/>
                  <a:gd name="connsiteY7" fmla="*/ 13621 h 66675"/>
                  <a:gd name="connsiteX8" fmla="*/ 8287 w 57150"/>
                  <a:gd name="connsiteY8" fmla="*/ 20288 h 66675"/>
                  <a:gd name="connsiteX9" fmla="*/ 7144 w 57150"/>
                  <a:gd name="connsiteY9" fmla="*/ 28480 h 66675"/>
                  <a:gd name="connsiteX10" fmla="*/ 8287 w 57150"/>
                  <a:gd name="connsiteY10" fmla="*/ 36671 h 66675"/>
                  <a:gd name="connsiteX11" fmla="*/ 11430 w 57150"/>
                  <a:gd name="connsiteY11" fmla="*/ 43339 h 66675"/>
                  <a:gd name="connsiteX12" fmla="*/ 16097 w 57150"/>
                  <a:gd name="connsiteY12" fmla="*/ 47911 h 66675"/>
                  <a:gd name="connsiteX13" fmla="*/ 22098 w 57150"/>
                  <a:gd name="connsiteY13" fmla="*/ 49530 h 66675"/>
                  <a:gd name="connsiteX14" fmla="*/ 28099 w 57150"/>
                  <a:gd name="connsiteY14" fmla="*/ 47911 h 66675"/>
                  <a:gd name="connsiteX15" fmla="*/ 32861 w 57150"/>
                  <a:gd name="connsiteY15" fmla="*/ 43339 h 66675"/>
                  <a:gd name="connsiteX16" fmla="*/ 36004 w 57150"/>
                  <a:gd name="connsiteY16" fmla="*/ 36671 h 66675"/>
                  <a:gd name="connsiteX17" fmla="*/ 37148 w 57150"/>
                  <a:gd name="connsiteY17" fmla="*/ 28480 h 66675"/>
                  <a:gd name="connsiteX18" fmla="*/ 36100 w 57150"/>
                  <a:gd name="connsiteY18" fmla="*/ 20288 h 66675"/>
                  <a:gd name="connsiteX19" fmla="*/ 33052 w 57150"/>
                  <a:gd name="connsiteY19" fmla="*/ 13621 h 66675"/>
                  <a:gd name="connsiteX20" fmla="*/ 28194 w 57150"/>
                  <a:gd name="connsiteY20" fmla="*/ 9239 h 66675"/>
                  <a:gd name="connsiteX21" fmla="*/ 22098 w 57150"/>
                  <a:gd name="connsiteY21" fmla="*/ 7620 h 66675"/>
                  <a:gd name="connsiteX22" fmla="*/ 22098 w 57150"/>
                  <a:gd name="connsiteY22" fmla="*/ 45149 h 66675"/>
                  <a:gd name="connsiteX23" fmla="*/ 17621 w 57150"/>
                  <a:gd name="connsiteY23" fmla="*/ 43910 h 66675"/>
                  <a:gd name="connsiteX24" fmla="*/ 14478 w 57150"/>
                  <a:gd name="connsiteY24" fmla="*/ 40386 h 66675"/>
                  <a:gd name="connsiteX25" fmla="*/ 12573 w 57150"/>
                  <a:gd name="connsiteY25" fmla="*/ 35147 h 66675"/>
                  <a:gd name="connsiteX26" fmla="*/ 11906 w 57150"/>
                  <a:gd name="connsiteY26" fmla="*/ 28480 h 66675"/>
                  <a:gd name="connsiteX27" fmla="*/ 12573 w 57150"/>
                  <a:gd name="connsiteY27" fmla="*/ 21812 h 66675"/>
                  <a:gd name="connsiteX28" fmla="*/ 14478 w 57150"/>
                  <a:gd name="connsiteY28" fmla="*/ 16383 h 66675"/>
                  <a:gd name="connsiteX29" fmla="*/ 17621 w 57150"/>
                  <a:gd name="connsiteY29" fmla="*/ 12859 h 66675"/>
                  <a:gd name="connsiteX30" fmla="*/ 22098 w 57150"/>
                  <a:gd name="connsiteY30" fmla="*/ 11621 h 66675"/>
                  <a:gd name="connsiteX31" fmla="*/ 26575 w 57150"/>
                  <a:gd name="connsiteY31" fmla="*/ 12859 h 66675"/>
                  <a:gd name="connsiteX32" fmla="*/ 29813 w 57150"/>
                  <a:gd name="connsiteY32" fmla="*/ 16383 h 66675"/>
                  <a:gd name="connsiteX33" fmla="*/ 31623 w 57150"/>
                  <a:gd name="connsiteY33" fmla="*/ 21717 h 66675"/>
                  <a:gd name="connsiteX34" fmla="*/ 32290 w 57150"/>
                  <a:gd name="connsiteY34" fmla="*/ 28289 h 66675"/>
                  <a:gd name="connsiteX35" fmla="*/ 31623 w 57150"/>
                  <a:gd name="connsiteY35" fmla="*/ 35052 h 66675"/>
                  <a:gd name="connsiteX36" fmla="*/ 29813 w 57150"/>
                  <a:gd name="connsiteY36" fmla="*/ 40386 h 66675"/>
                  <a:gd name="connsiteX37" fmla="*/ 26670 w 57150"/>
                  <a:gd name="connsiteY37" fmla="*/ 43910 h 66675"/>
                  <a:gd name="connsiteX38" fmla="*/ 22193 w 57150"/>
                  <a:gd name="connsiteY38" fmla="*/ 45149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57150" h="66675">
                    <a:moveTo>
                      <a:pt x="46196" y="61722"/>
                    </a:moveTo>
                    <a:lnTo>
                      <a:pt x="50768" y="61722"/>
                    </a:lnTo>
                    <a:lnTo>
                      <a:pt x="50768" y="7144"/>
                    </a:lnTo>
                    <a:lnTo>
                      <a:pt x="46196" y="7144"/>
                    </a:lnTo>
                    <a:lnTo>
                      <a:pt x="46196" y="61722"/>
                    </a:lnTo>
                    <a:close/>
                    <a:moveTo>
                      <a:pt x="22098" y="7525"/>
                    </a:moveTo>
                    <a:cubicBezTo>
                      <a:pt x="19907" y="7525"/>
                      <a:pt x="17907" y="8096"/>
                      <a:pt x="16097" y="9144"/>
                    </a:cubicBezTo>
                    <a:cubicBezTo>
                      <a:pt x="14288" y="10192"/>
                      <a:pt x="12764" y="11716"/>
                      <a:pt x="11430" y="13621"/>
                    </a:cubicBezTo>
                    <a:cubicBezTo>
                      <a:pt x="10096" y="15526"/>
                      <a:pt x="9049" y="17717"/>
                      <a:pt x="8287" y="20288"/>
                    </a:cubicBezTo>
                    <a:cubicBezTo>
                      <a:pt x="7525" y="22765"/>
                      <a:pt x="7144" y="25527"/>
                      <a:pt x="7144" y="28480"/>
                    </a:cubicBezTo>
                    <a:cubicBezTo>
                      <a:pt x="7144" y="31433"/>
                      <a:pt x="7525" y="34100"/>
                      <a:pt x="8287" y="36671"/>
                    </a:cubicBezTo>
                    <a:cubicBezTo>
                      <a:pt x="9049" y="39148"/>
                      <a:pt x="10096" y="41434"/>
                      <a:pt x="11430" y="43339"/>
                    </a:cubicBezTo>
                    <a:cubicBezTo>
                      <a:pt x="12764" y="45244"/>
                      <a:pt x="14288" y="46768"/>
                      <a:pt x="16097" y="47911"/>
                    </a:cubicBezTo>
                    <a:cubicBezTo>
                      <a:pt x="17907" y="49054"/>
                      <a:pt x="19907" y="49530"/>
                      <a:pt x="22098" y="49530"/>
                    </a:cubicBezTo>
                    <a:cubicBezTo>
                      <a:pt x="24289" y="49530"/>
                      <a:pt x="26289" y="48959"/>
                      <a:pt x="28099" y="47911"/>
                    </a:cubicBezTo>
                    <a:cubicBezTo>
                      <a:pt x="29908" y="46768"/>
                      <a:pt x="31528" y="45244"/>
                      <a:pt x="32861" y="43339"/>
                    </a:cubicBezTo>
                    <a:cubicBezTo>
                      <a:pt x="34195" y="41434"/>
                      <a:pt x="35243" y="39243"/>
                      <a:pt x="36004" y="36671"/>
                    </a:cubicBezTo>
                    <a:cubicBezTo>
                      <a:pt x="36767" y="34195"/>
                      <a:pt x="37148" y="31433"/>
                      <a:pt x="37148" y="28480"/>
                    </a:cubicBezTo>
                    <a:cubicBezTo>
                      <a:pt x="37148" y="25527"/>
                      <a:pt x="36767" y="22860"/>
                      <a:pt x="36100" y="20288"/>
                    </a:cubicBezTo>
                    <a:cubicBezTo>
                      <a:pt x="35338" y="17812"/>
                      <a:pt x="34385" y="15526"/>
                      <a:pt x="33052" y="13621"/>
                    </a:cubicBezTo>
                    <a:cubicBezTo>
                      <a:pt x="31718" y="11811"/>
                      <a:pt x="30099" y="10287"/>
                      <a:pt x="28194" y="9239"/>
                    </a:cubicBezTo>
                    <a:cubicBezTo>
                      <a:pt x="26384" y="8192"/>
                      <a:pt x="24289" y="7620"/>
                      <a:pt x="22098" y="7620"/>
                    </a:cubicBezTo>
                    <a:close/>
                    <a:moveTo>
                      <a:pt x="22098" y="45149"/>
                    </a:moveTo>
                    <a:cubicBezTo>
                      <a:pt x="20383" y="45149"/>
                      <a:pt x="18860" y="44768"/>
                      <a:pt x="17621" y="43910"/>
                    </a:cubicBezTo>
                    <a:cubicBezTo>
                      <a:pt x="16383" y="43053"/>
                      <a:pt x="15335" y="41910"/>
                      <a:pt x="14478" y="40386"/>
                    </a:cubicBezTo>
                    <a:cubicBezTo>
                      <a:pt x="13621" y="38957"/>
                      <a:pt x="12954" y="37147"/>
                      <a:pt x="12573" y="35147"/>
                    </a:cubicBezTo>
                    <a:cubicBezTo>
                      <a:pt x="12192" y="33147"/>
                      <a:pt x="11906" y="30861"/>
                      <a:pt x="11906" y="28480"/>
                    </a:cubicBezTo>
                    <a:cubicBezTo>
                      <a:pt x="11906" y="26099"/>
                      <a:pt x="12097" y="23908"/>
                      <a:pt x="12573" y="21812"/>
                    </a:cubicBezTo>
                    <a:cubicBezTo>
                      <a:pt x="12954" y="19812"/>
                      <a:pt x="13621" y="18002"/>
                      <a:pt x="14478" y="16383"/>
                    </a:cubicBezTo>
                    <a:cubicBezTo>
                      <a:pt x="15240" y="14859"/>
                      <a:pt x="16383" y="13716"/>
                      <a:pt x="17621" y="12859"/>
                    </a:cubicBezTo>
                    <a:cubicBezTo>
                      <a:pt x="18860" y="12002"/>
                      <a:pt x="20383" y="11621"/>
                      <a:pt x="22098" y="11621"/>
                    </a:cubicBezTo>
                    <a:cubicBezTo>
                      <a:pt x="23813" y="11621"/>
                      <a:pt x="25337" y="12002"/>
                      <a:pt x="26575" y="12859"/>
                    </a:cubicBezTo>
                    <a:cubicBezTo>
                      <a:pt x="27813" y="13716"/>
                      <a:pt x="28956" y="14859"/>
                      <a:pt x="29813" y="16383"/>
                    </a:cubicBezTo>
                    <a:cubicBezTo>
                      <a:pt x="30575" y="17907"/>
                      <a:pt x="31147" y="19717"/>
                      <a:pt x="31623" y="21717"/>
                    </a:cubicBezTo>
                    <a:cubicBezTo>
                      <a:pt x="32004" y="23717"/>
                      <a:pt x="32290" y="26003"/>
                      <a:pt x="32290" y="28289"/>
                    </a:cubicBezTo>
                    <a:cubicBezTo>
                      <a:pt x="32290" y="30575"/>
                      <a:pt x="32099" y="32957"/>
                      <a:pt x="31623" y="35052"/>
                    </a:cubicBezTo>
                    <a:cubicBezTo>
                      <a:pt x="31242" y="37147"/>
                      <a:pt x="30575" y="38862"/>
                      <a:pt x="29813" y="40386"/>
                    </a:cubicBezTo>
                    <a:cubicBezTo>
                      <a:pt x="28956" y="41910"/>
                      <a:pt x="27908" y="43053"/>
                      <a:pt x="26670" y="43910"/>
                    </a:cubicBezTo>
                    <a:cubicBezTo>
                      <a:pt x="25432" y="44768"/>
                      <a:pt x="23908" y="45149"/>
                      <a:pt x="22193" y="45149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3" name="자유형: 도형 422">
                <a:extLst>
                  <a:ext uri="{FF2B5EF4-FFF2-40B4-BE49-F238E27FC236}">
                    <a16:creationId xmlns:a16="http://schemas.microsoft.com/office/drawing/2014/main" id="{ABE57D3D-8E08-4324-938B-22CC75E34CE1}"/>
                  </a:ext>
                </a:extLst>
              </p:cNvPr>
              <p:cNvSpPr/>
              <p:nvPr/>
            </p:nvSpPr>
            <p:spPr>
              <a:xfrm>
                <a:off x="5789576" y="4404145"/>
                <a:ext cx="19050" cy="19050"/>
              </a:xfrm>
              <a:custGeom>
                <a:avLst/>
                <a:gdLst>
                  <a:gd name="connsiteX0" fmla="*/ 11811 w 19050"/>
                  <a:gd name="connsiteY0" fmla="*/ 17812 h 19050"/>
                  <a:gd name="connsiteX1" fmla="*/ 14383 w 19050"/>
                  <a:gd name="connsiteY1" fmla="*/ 7144 h 19050"/>
                  <a:gd name="connsiteX2" fmla="*/ 9716 w 19050"/>
                  <a:gd name="connsiteY2" fmla="*/ 7144 h 19050"/>
                  <a:gd name="connsiteX3" fmla="*/ 7144 w 19050"/>
                  <a:gd name="connsiteY3" fmla="*/ 17812 h 19050"/>
                  <a:gd name="connsiteX4" fmla="*/ 11811 w 19050"/>
                  <a:gd name="connsiteY4" fmla="*/ 1781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1811" y="17812"/>
                    </a:moveTo>
                    <a:lnTo>
                      <a:pt x="14383" y="7144"/>
                    </a:lnTo>
                    <a:lnTo>
                      <a:pt x="9716" y="7144"/>
                    </a:lnTo>
                    <a:lnTo>
                      <a:pt x="7144" y="17812"/>
                    </a:lnTo>
                    <a:lnTo>
                      <a:pt x="11811" y="17812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4" name="자유형: 도형 423">
                <a:extLst>
                  <a:ext uri="{FF2B5EF4-FFF2-40B4-BE49-F238E27FC236}">
                    <a16:creationId xmlns:a16="http://schemas.microsoft.com/office/drawing/2014/main" id="{EF13804B-39DE-433B-B41B-9E6C9EB6EDE7}"/>
                  </a:ext>
                </a:extLst>
              </p:cNvPr>
              <p:cNvSpPr/>
              <p:nvPr/>
            </p:nvSpPr>
            <p:spPr>
              <a:xfrm>
                <a:off x="5778241" y="4420433"/>
                <a:ext cx="38100" cy="38100"/>
              </a:xfrm>
              <a:custGeom>
                <a:avLst/>
                <a:gdLst>
                  <a:gd name="connsiteX0" fmla="*/ 30861 w 38100"/>
                  <a:gd name="connsiteY0" fmla="*/ 11335 h 38100"/>
                  <a:gd name="connsiteX1" fmla="*/ 26289 w 38100"/>
                  <a:gd name="connsiteY1" fmla="*/ 8287 h 38100"/>
                  <a:gd name="connsiteX2" fmla="*/ 20955 w 38100"/>
                  <a:gd name="connsiteY2" fmla="*/ 7144 h 38100"/>
                  <a:gd name="connsiteX3" fmla="*/ 15812 w 38100"/>
                  <a:gd name="connsiteY3" fmla="*/ 8287 h 38100"/>
                  <a:gd name="connsiteX4" fmla="*/ 11335 w 38100"/>
                  <a:gd name="connsiteY4" fmla="*/ 11335 h 38100"/>
                  <a:gd name="connsiteX5" fmla="*/ 8287 w 38100"/>
                  <a:gd name="connsiteY5" fmla="*/ 15907 h 38100"/>
                  <a:gd name="connsiteX6" fmla="*/ 7144 w 38100"/>
                  <a:gd name="connsiteY6" fmla="*/ 21431 h 38100"/>
                  <a:gd name="connsiteX7" fmla="*/ 8287 w 38100"/>
                  <a:gd name="connsiteY7" fmla="*/ 27051 h 38100"/>
                  <a:gd name="connsiteX8" fmla="*/ 11335 w 38100"/>
                  <a:gd name="connsiteY8" fmla="*/ 31623 h 38100"/>
                  <a:gd name="connsiteX9" fmla="*/ 15716 w 38100"/>
                  <a:gd name="connsiteY9" fmla="*/ 34766 h 38100"/>
                  <a:gd name="connsiteX10" fmla="*/ 26289 w 38100"/>
                  <a:gd name="connsiteY10" fmla="*/ 34766 h 38100"/>
                  <a:gd name="connsiteX11" fmla="*/ 30861 w 38100"/>
                  <a:gd name="connsiteY11" fmla="*/ 31623 h 38100"/>
                  <a:gd name="connsiteX12" fmla="*/ 33909 w 38100"/>
                  <a:gd name="connsiteY12" fmla="*/ 27051 h 38100"/>
                  <a:gd name="connsiteX13" fmla="*/ 35052 w 38100"/>
                  <a:gd name="connsiteY13" fmla="*/ 21431 h 38100"/>
                  <a:gd name="connsiteX14" fmla="*/ 33909 w 38100"/>
                  <a:gd name="connsiteY14" fmla="*/ 15907 h 38100"/>
                  <a:gd name="connsiteX15" fmla="*/ 30861 w 38100"/>
                  <a:gd name="connsiteY15" fmla="*/ 11335 h 38100"/>
                  <a:gd name="connsiteX16" fmla="*/ 29432 w 38100"/>
                  <a:gd name="connsiteY16" fmla="*/ 25717 h 38100"/>
                  <a:gd name="connsiteX17" fmla="*/ 27623 w 38100"/>
                  <a:gd name="connsiteY17" fmla="*/ 29146 h 38100"/>
                  <a:gd name="connsiteX18" fmla="*/ 24765 w 38100"/>
                  <a:gd name="connsiteY18" fmla="*/ 31528 h 38100"/>
                  <a:gd name="connsiteX19" fmla="*/ 20955 w 38100"/>
                  <a:gd name="connsiteY19" fmla="*/ 32385 h 38100"/>
                  <a:gd name="connsiteX20" fmla="*/ 17240 w 38100"/>
                  <a:gd name="connsiteY20" fmla="*/ 31528 h 38100"/>
                  <a:gd name="connsiteX21" fmla="*/ 14383 w 38100"/>
                  <a:gd name="connsiteY21" fmla="*/ 29146 h 38100"/>
                  <a:gd name="connsiteX22" fmla="*/ 12573 w 38100"/>
                  <a:gd name="connsiteY22" fmla="*/ 25717 h 38100"/>
                  <a:gd name="connsiteX23" fmla="*/ 11906 w 38100"/>
                  <a:gd name="connsiteY23" fmla="*/ 21336 h 38100"/>
                  <a:gd name="connsiteX24" fmla="*/ 12573 w 38100"/>
                  <a:gd name="connsiteY24" fmla="*/ 17145 h 38100"/>
                  <a:gd name="connsiteX25" fmla="*/ 14383 w 38100"/>
                  <a:gd name="connsiteY25" fmla="*/ 13716 h 38100"/>
                  <a:gd name="connsiteX26" fmla="*/ 17240 w 38100"/>
                  <a:gd name="connsiteY26" fmla="*/ 11430 h 38100"/>
                  <a:gd name="connsiteX27" fmla="*/ 20955 w 38100"/>
                  <a:gd name="connsiteY27" fmla="*/ 10573 h 38100"/>
                  <a:gd name="connsiteX28" fmla="*/ 24765 w 38100"/>
                  <a:gd name="connsiteY28" fmla="*/ 11430 h 38100"/>
                  <a:gd name="connsiteX29" fmla="*/ 27623 w 38100"/>
                  <a:gd name="connsiteY29" fmla="*/ 13716 h 38100"/>
                  <a:gd name="connsiteX30" fmla="*/ 29432 w 38100"/>
                  <a:gd name="connsiteY30" fmla="*/ 17240 h 38100"/>
                  <a:gd name="connsiteX31" fmla="*/ 30004 w 38100"/>
                  <a:gd name="connsiteY31" fmla="*/ 21431 h 38100"/>
                  <a:gd name="connsiteX32" fmla="*/ 29432 w 38100"/>
                  <a:gd name="connsiteY32" fmla="*/ 2581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38100" h="38100">
                    <a:moveTo>
                      <a:pt x="30861" y="11335"/>
                    </a:moveTo>
                    <a:cubicBezTo>
                      <a:pt x="29528" y="10096"/>
                      <a:pt x="28004" y="9049"/>
                      <a:pt x="26289" y="8287"/>
                    </a:cubicBezTo>
                    <a:cubicBezTo>
                      <a:pt x="24575" y="7525"/>
                      <a:pt x="22765" y="7144"/>
                      <a:pt x="20955" y="7144"/>
                    </a:cubicBezTo>
                    <a:cubicBezTo>
                      <a:pt x="19145" y="7144"/>
                      <a:pt x="17431" y="7525"/>
                      <a:pt x="15812" y="8287"/>
                    </a:cubicBezTo>
                    <a:cubicBezTo>
                      <a:pt x="14097" y="9049"/>
                      <a:pt x="12573" y="10096"/>
                      <a:pt x="11335" y="11335"/>
                    </a:cubicBezTo>
                    <a:cubicBezTo>
                      <a:pt x="10097" y="12668"/>
                      <a:pt x="9049" y="14192"/>
                      <a:pt x="8287" y="15907"/>
                    </a:cubicBezTo>
                    <a:cubicBezTo>
                      <a:pt x="7525" y="17621"/>
                      <a:pt x="7144" y="19526"/>
                      <a:pt x="7144" y="21431"/>
                    </a:cubicBezTo>
                    <a:cubicBezTo>
                      <a:pt x="7144" y="23336"/>
                      <a:pt x="7525" y="25337"/>
                      <a:pt x="8287" y="27051"/>
                    </a:cubicBezTo>
                    <a:cubicBezTo>
                      <a:pt x="9049" y="28861"/>
                      <a:pt x="10097" y="30385"/>
                      <a:pt x="11335" y="31623"/>
                    </a:cubicBezTo>
                    <a:cubicBezTo>
                      <a:pt x="12573" y="32956"/>
                      <a:pt x="14097" y="34004"/>
                      <a:pt x="15716" y="34766"/>
                    </a:cubicBezTo>
                    <a:cubicBezTo>
                      <a:pt x="19145" y="36290"/>
                      <a:pt x="22955" y="36195"/>
                      <a:pt x="26289" y="34766"/>
                    </a:cubicBezTo>
                    <a:cubicBezTo>
                      <a:pt x="28004" y="34004"/>
                      <a:pt x="29528" y="32956"/>
                      <a:pt x="30861" y="31623"/>
                    </a:cubicBezTo>
                    <a:cubicBezTo>
                      <a:pt x="32099" y="30385"/>
                      <a:pt x="33147" y="28765"/>
                      <a:pt x="33909" y="27051"/>
                    </a:cubicBezTo>
                    <a:cubicBezTo>
                      <a:pt x="34671" y="25337"/>
                      <a:pt x="35052" y="23431"/>
                      <a:pt x="35052" y="21431"/>
                    </a:cubicBezTo>
                    <a:cubicBezTo>
                      <a:pt x="35052" y="19431"/>
                      <a:pt x="34671" y="17621"/>
                      <a:pt x="33909" y="15907"/>
                    </a:cubicBezTo>
                    <a:cubicBezTo>
                      <a:pt x="33147" y="14192"/>
                      <a:pt x="32099" y="12668"/>
                      <a:pt x="30861" y="11335"/>
                    </a:cubicBezTo>
                    <a:close/>
                    <a:moveTo>
                      <a:pt x="29432" y="25717"/>
                    </a:moveTo>
                    <a:cubicBezTo>
                      <a:pt x="29051" y="27051"/>
                      <a:pt x="28385" y="28289"/>
                      <a:pt x="27623" y="29146"/>
                    </a:cubicBezTo>
                    <a:cubicBezTo>
                      <a:pt x="26861" y="30194"/>
                      <a:pt x="25813" y="30956"/>
                      <a:pt x="24765" y="31528"/>
                    </a:cubicBezTo>
                    <a:cubicBezTo>
                      <a:pt x="23622" y="32099"/>
                      <a:pt x="22289" y="32385"/>
                      <a:pt x="20955" y="32385"/>
                    </a:cubicBezTo>
                    <a:cubicBezTo>
                      <a:pt x="19622" y="32385"/>
                      <a:pt x="18288" y="32099"/>
                      <a:pt x="17240" y="31528"/>
                    </a:cubicBezTo>
                    <a:cubicBezTo>
                      <a:pt x="16097" y="30956"/>
                      <a:pt x="15240" y="30194"/>
                      <a:pt x="14383" y="29146"/>
                    </a:cubicBezTo>
                    <a:cubicBezTo>
                      <a:pt x="13621" y="28194"/>
                      <a:pt x="12954" y="27051"/>
                      <a:pt x="12573" y="25717"/>
                    </a:cubicBezTo>
                    <a:cubicBezTo>
                      <a:pt x="12097" y="24384"/>
                      <a:pt x="11906" y="22955"/>
                      <a:pt x="11906" y="21336"/>
                    </a:cubicBezTo>
                    <a:cubicBezTo>
                      <a:pt x="11906" y="19717"/>
                      <a:pt x="12097" y="18479"/>
                      <a:pt x="12573" y="17145"/>
                    </a:cubicBezTo>
                    <a:cubicBezTo>
                      <a:pt x="12954" y="15812"/>
                      <a:pt x="13621" y="14669"/>
                      <a:pt x="14383" y="13716"/>
                    </a:cubicBezTo>
                    <a:cubicBezTo>
                      <a:pt x="15145" y="12763"/>
                      <a:pt x="16097" y="12001"/>
                      <a:pt x="17240" y="11430"/>
                    </a:cubicBezTo>
                    <a:cubicBezTo>
                      <a:pt x="18383" y="10858"/>
                      <a:pt x="19622" y="10573"/>
                      <a:pt x="20955" y="10573"/>
                    </a:cubicBezTo>
                    <a:cubicBezTo>
                      <a:pt x="22289" y="10573"/>
                      <a:pt x="23622" y="10858"/>
                      <a:pt x="24765" y="11430"/>
                    </a:cubicBezTo>
                    <a:cubicBezTo>
                      <a:pt x="25908" y="12001"/>
                      <a:pt x="26861" y="12763"/>
                      <a:pt x="27623" y="13716"/>
                    </a:cubicBezTo>
                    <a:cubicBezTo>
                      <a:pt x="28385" y="14764"/>
                      <a:pt x="29051" y="15907"/>
                      <a:pt x="29432" y="17240"/>
                    </a:cubicBezTo>
                    <a:cubicBezTo>
                      <a:pt x="29813" y="18574"/>
                      <a:pt x="30004" y="20003"/>
                      <a:pt x="30004" y="21431"/>
                    </a:cubicBezTo>
                    <a:cubicBezTo>
                      <a:pt x="30004" y="22860"/>
                      <a:pt x="29813" y="24384"/>
                      <a:pt x="29432" y="25813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5" name="자유형: 도형 424">
                <a:extLst>
                  <a:ext uri="{FF2B5EF4-FFF2-40B4-BE49-F238E27FC236}">
                    <a16:creationId xmlns:a16="http://schemas.microsoft.com/office/drawing/2014/main" id="{8E7A107D-C9A2-498A-819B-2AC424AE166D}"/>
                  </a:ext>
                </a:extLst>
              </p:cNvPr>
              <p:cNvSpPr/>
              <p:nvPr/>
            </p:nvSpPr>
            <p:spPr>
              <a:xfrm>
                <a:off x="5776241" y="4412622"/>
                <a:ext cx="38100" cy="9525"/>
              </a:xfrm>
              <a:custGeom>
                <a:avLst/>
                <a:gdLst>
                  <a:gd name="connsiteX0" fmla="*/ 7144 w 38100"/>
                  <a:gd name="connsiteY0" fmla="*/ 7144 h 9525"/>
                  <a:gd name="connsiteX1" fmla="*/ 38862 w 38100"/>
                  <a:gd name="connsiteY1" fmla="*/ 7144 h 9525"/>
                  <a:gd name="connsiteX2" fmla="*/ 38862 w 38100"/>
                  <a:gd name="connsiteY2" fmla="*/ 10763 h 9525"/>
                  <a:gd name="connsiteX3" fmla="*/ 7144 w 38100"/>
                  <a:gd name="connsiteY3" fmla="*/ 10763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9525">
                    <a:moveTo>
                      <a:pt x="7144" y="7144"/>
                    </a:moveTo>
                    <a:lnTo>
                      <a:pt x="38862" y="7144"/>
                    </a:lnTo>
                    <a:lnTo>
                      <a:pt x="38862" y="10763"/>
                    </a:lnTo>
                    <a:lnTo>
                      <a:pt x="7144" y="10763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6" name="자유형: 도형 425">
                <a:extLst>
                  <a:ext uri="{FF2B5EF4-FFF2-40B4-BE49-F238E27FC236}">
                    <a16:creationId xmlns:a16="http://schemas.microsoft.com/office/drawing/2014/main" id="{E0AFE4D4-02F7-4346-8CD5-8A5B22DE97D8}"/>
                  </a:ext>
                </a:extLst>
              </p:cNvPr>
              <p:cNvSpPr/>
              <p:nvPr/>
            </p:nvSpPr>
            <p:spPr>
              <a:xfrm>
                <a:off x="5815579" y="4406907"/>
                <a:ext cx="19050" cy="66675"/>
              </a:xfrm>
              <a:custGeom>
                <a:avLst/>
                <a:gdLst>
                  <a:gd name="connsiteX0" fmla="*/ 11716 w 19050"/>
                  <a:gd name="connsiteY0" fmla="*/ 7144 h 66675"/>
                  <a:gd name="connsiteX1" fmla="*/ 7144 w 19050"/>
                  <a:gd name="connsiteY1" fmla="*/ 7144 h 66675"/>
                  <a:gd name="connsiteX2" fmla="*/ 7144 w 19050"/>
                  <a:gd name="connsiteY2" fmla="*/ 61722 h 66675"/>
                  <a:gd name="connsiteX3" fmla="*/ 11716 w 19050"/>
                  <a:gd name="connsiteY3" fmla="*/ 61722 h 66675"/>
                  <a:gd name="connsiteX4" fmla="*/ 11716 w 19050"/>
                  <a:gd name="connsiteY4" fmla="*/ 31147 h 66675"/>
                  <a:gd name="connsiteX5" fmla="*/ 19907 w 19050"/>
                  <a:gd name="connsiteY5" fmla="*/ 31147 h 66675"/>
                  <a:gd name="connsiteX6" fmla="*/ 19907 w 19050"/>
                  <a:gd name="connsiteY6" fmla="*/ 27051 h 66675"/>
                  <a:gd name="connsiteX7" fmla="*/ 11716 w 19050"/>
                  <a:gd name="connsiteY7" fmla="*/ 27051 h 66675"/>
                  <a:gd name="connsiteX8" fmla="*/ 11716 w 19050"/>
                  <a:gd name="connsiteY8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66675">
                    <a:moveTo>
                      <a:pt x="11716" y="7144"/>
                    </a:moveTo>
                    <a:lnTo>
                      <a:pt x="7144" y="7144"/>
                    </a:lnTo>
                    <a:lnTo>
                      <a:pt x="7144" y="61722"/>
                    </a:lnTo>
                    <a:lnTo>
                      <a:pt x="11716" y="61722"/>
                    </a:lnTo>
                    <a:lnTo>
                      <a:pt x="11716" y="31147"/>
                    </a:lnTo>
                    <a:lnTo>
                      <a:pt x="19907" y="31147"/>
                    </a:lnTo>
                    <a:lnTo>
                      <a:pt x="19907" y="27051"/>
                    </a:lnTo>
                    <a:lnTo>
                      <a:pt x="11716" y="27051"/>
                    </a:lnTo>
                    <a:lnTo>
                      <a:pt x="11716" y="7144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7" name="자유형: 도형 426">
                <a:extLst>
                  <a:ext uri="{FF2B5EF4-FFF2-40B4-BE49-F238E27FC236}">
                    <a16:creationId xmlns:a16="http://schemas.microsoft.com/office/drawing/2014/main" id="{AB2AF7AD-3563-4A76-B3EC-284AD93FE9BD}"/>
                  </a:ext>
                </a:extLst>
              </p:cNvPr>
              <p:cNvSpPr/>
              <p:nvPr/>
            </p:nvSpPr>
            <p:spPr>
              <a:xfrm>
                <a:off x="5666513" y="4407383"/>
                <a:ext cx="57150" cy="57150"/>
              </a:xfrm>
              <a:custGeom>
                <a:avLst/>
                <a:gdLst>
                  <a:gd name="connsiteX0" fmla="*/ 36957 w 57150"/>
                  <a:gd name="connsiteY0" fmla="*/ 38862 h 57150"/>
                  <a:gd name="connsiteX1" fmla="*/ 52578 w 57150"/>
                  <a:gd name="connsiteY1" fmla="*/ 38862 h 57150"/>
                  <a:gd name="connsiteX2" fmla="*/ 52578 w 57150"/>
                  <a:gd name="connsiteY2" fmla="*/ 7144 h 57150"/>
                  <a:gd name="connsiteX3" fmla="*/ 12001 w 57150"/>
                  <a:gd name="connsiteY3" fmla="*/ 7144 h 57150"/>
                  <a:gd name="connsiteX4" fmla="*/ 12001 w 57150"/>
                  <a:gd name="connsiteY4" fmla="*/ 31813 h 57150"/>
                  <a:gd name="connsiteX5" fmla="*/ 16954 w 57150"/>
                  <a:gd name="connsiteY5" fmla="*/ 38862 h 57150"/>
                  <a:gd name="connsiteX6" fmla="*/ 28194 w 57150"/>
                  <a:gd name="connsiteY6" fmla="*/ 38862 h 57150"/>
                  <a:gd name="connsiteX7" fmla="*/ 28194 w 57150"/>
                  <a:gd name="connsiteY7" fmla="*/ 51054 h 57150"/>
                  <a:gd name="connsiteX8" fmla="*/ 7144 w 57150"/>
                  <a:gd name="connsiteY8" fmla="*/ 51054 h 57150"/>
                  <a:gd name="connsiteX9" fmla="*/ 7144 w 57150"/>
                  <a:gd name="connsiteY9" fmla="*/ 58102 h 57150"/>
                  <a:gd name="connsiteX10" fmla="*/ 57341 w 57150"/>
                  <a:gd name="connsiteY10" fmla="*/ 58102 h 57150"/>
                  <a:gd name="connsiteX11" fmla="*/ 57341 w 57150"/>
                  <a:gd name="connsiteY11" fmla="*/ 51054 h 57150"/>
                  <a:gd name="connsiteX12" fmla="*/ 36957 w 57150"/>
                  <a:gd name="connsiteY12" fmla="*/ 51054 h 57150"/>
                  <a:gd name="connsiteX13" fmla="*/ 36957 w 57150"/>
                  <a:gd name="connsiteY13" fmla="*/ 38957 h 57150"/>
                  <a:gd name="connsiteX14" fmla="*/ 20860 w 57150"/>
                  <a:gd name="connsiteY14" fmla="*/ 31718 h 57150"/>
                  <a:gd name="connsiteX15" fmla="*/ 20860 w 57150"/>
                  <a:gd name="connsiteY15" fmla="*/ 14192 h 57150"/>
                  <a:gd name="connsiteX16" fmla="*/ 44005 w 57150"/>
                  <a:gd name="connsiteY16" fmla="*/ 14192 h 57150"/>
                  <a:gd name="connsiteX17" fmla="*/ 44005 w 57150"/>
                  <a:gd name="connsiteY17" fmla="*/ 31718 h 57150"/>
                  <a:gd name="connsiteX18" fmla="*/ 20860 w 57150"/>
                  <a:gd name="connsiteY18" fmla="*/ 31718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57150" h="57150">
                    <a:moveTo>
                      <a:pt x="36957" y="38862"/>
                    </a:moveTo>
                    <a:lnTo>
                      <a:pt x="52578" y="38862"/>
                    </a:lnTo>
                    <a:lnTo>
                      <a:pt x="52578" y="7144"/>
                    </a:lnTo>
                    <a:lnTo>
                      <a:pt x="12001" y="7144"/>
                    </a:lnTo>
                    <a:lnTo>
                      <a:pt x="12001" y="31813"/>
                    </a:lnTo>
                    <a:cubicBezTo>
                      <a:pt x="12001" y="38862"/>
                      <a:pt x="16954" y="38862"/>
                      <a:pt x="16954" y="38862"/>
                    </a:cubicBezTo>
                    <a:lnTo>
                      <a:pt x="28194" y="38862"/>
                    </a:lnTo>
                    <a:lnTo>
                      <a:pt x="28194" y="51054"/>
                    </a:lnTo>
                    <a:lnTo>
                      <a:pt x="7144" y="51054"/>
                    </a:lnTo>
                    <a:lnTo>
                      <a:pt x="7144" y="58102"/>
                    </a:lnTo>
                    <a:lnTo>
                      <a:pt x="57341" y="58102"/>
                    </a:lnTo>
                    <a:lnTo>
                      <a:pt x="57341" y="51054"/>
                    </a:lnTo>
                    <a:lnTo>
                      <a:pt x="36957" y="51054"/>
                    </a:lnTo>
                    <a:lnTo>
                      <a:pt x="36957" y="38957"/>
                    </a:lnTo>
                    <a:close/>
                    <a:moveTo>
                      <a:pt x="20860" y="31718"/>
                    </a:moveTo>
                    <a:lnTo>
                      <a:pt x="20860" y="14192"/>
                    </a:lnTo>
                    <a:lnTo>
                      <a:pt x="44005" y="14192"/>
                    </a:lnTo>
                    <a:lnTo>
                      <a:pt x="44005" y="31718"/>
                    </a:lnTo>
                    <a:lnTo>
                      <a:pt x="20860" y="31718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8" name="자유형: 도형 427">
                <a:extLst>
                  <a:ext uri="{FF2B5EF4-FFF2-40B4-BE49-F238E27FC236}">
                    <a16:creationId xmlns:a16="http://schemas.microsoft.com/office/drawing/2014/main" id="{D6B4BB6F-F57E-4207-BADD-8C36D9D91B50}"/>
                  </a:ext>
                </a:extLst>
              </p:cNvPr>
              <p:cNvSpPr/>
              <p:nvPr/>
            </p:nvSpPr>
            <p:spPr>
              <a:xfrm>
                <a:off x="5730521" y="4441483"/>
                <a:ext cx="47625" cy="28575"/>
              </a:xfrm>
              <a:custGeom>
                <a:avLst/>
                <a:gdLst>
                  <a:gd name="connsiteX0" fmla="*/ 15907 w 47625"/>
                  <a:gd name="connsiteY0" fmla="*/ 7144 h 28575"/>
                  <a:gd name="connsiteX1" fmla="*/ 7144 w 47625"/>
                  <a:gd name="connsiteY1" fmla="*/ 7144 h 28575"/>
                  <a:gd name="connsiteX2" fmla="*/ 7144 w 47625"/>
                  <a:gd name="connsiteY2" fmla="*/ 20574 h 28575"/>
                  <a:gd name="connsiteX3" fmla="*/ 12097 w 47625"/>
                  <a:gd name="connsiteY3" fmla="*/ 26956 h 28575"/>
                  <a:gd name="connsiteX4" fmla="*/ 45720 w 47625"/>
                  <a:gd name="connsiteY4" fmla="*/ 26956 h 28575"/>
                  <a:gd name="connsiteX5" fmla="*/ 45720 w 47625"/>
                  <a:gd name="connsiteY5" fmla="*/ 19907 h 28575"/>
                  <a:gd name="connsiteX6" fmla="*/ 16002 w 47625"/>
                  <a:gd name="connsiteY6" fmla="*/ 19907 h 28575"/>
                  <a:gd name="connsiteX7" fmla="*/ 16002 w 47625"/>
                  <a:gd name="connsiteY7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7625" h="28575">
                    <a:moveTo>
                      <a:pt x="15907" y="7144"/>
                    </a:moveTo>
                    <a:lnTo>
                      <a:pt x="7144" y="7144"/>
                    </a:lnTo>
                    <a:lnTo>
                      <a:pt x="7144" y="20574"/>
                    </a:lnTo>
                    <a:cubicBezTo>
                      <a:pt x="7429" y="26956"/>
                      <a:pt x="12097" y="26956"/>
                      <a:pt x="12097" y="26956"/>
                    </a:cubicBezTo>
                    <a:lnTo>
                      <a:pt x="45720" y="26956"/>
                    </a:lnTo>
                    <a:lnTo>
                      <a:pt x="45720" y="19907"/>
                    </a:lnTo>
                    <a:lnTo>
                      <a:pt x="16002" y="19907"/>
                    </a:lnTo>
                    <a:lnTo>
                      <a:pt x="16002" y="7144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29" name="자유형: 도형 428">
                <a:extLst>
                  <a:ext uri="{FF2B5EF4-FFF2-40B4-BE49-F238E27FC236}">
                    <a16:creationId xmlns:a16="http://schemas.microsoft.com/office/drawing/2014/main" id="{7B26C243-5066-4568-A94A-C4B333E180B2}"/>
                  </a:ext>
                </a:extLst>
              </p:cNvPr>
              <p:cNvSpPr/>
              <p:nvPr/>
            </p:nvSpPr>
            <p:spPr>
              <a:xfrm>
                <a:off x="5885493" y="4407859"/>
                <a:ext cx="28575" cy="47625"/>
              </a:xfrm>
              <a:custGeom>
                <a:avLst/>
                <a:gdLst>
                  <a:gd name="connsiteX0" fmla="*/ 21622 w 28575"/>
                  <a:gd name="connsiteY0" fmla="*/ 43434 h 47625"/>
                  <a:gd name="connsiteX1" fmla="*/ 11430 w 28575"/>
                  <a:gd name="connsiteY1" fmla="*/ 43434 h 47625"/>
                  <a:gd name="connsiteX2" fmla="*/ 11430 w 28575"/>
                  <a:gd name="connsiteY2" fmla="*/ 28099 h 47625"/>
                  <a:gd name="connsiteX3" fmla="*/ 23717 w 28575"/>
                  <a:gd name="connsiteY3" fmla="*/ 28099 h 47625"/>
                  <a:gd name="connsiteX4" fmla="*/ 23717 w 28575"/>
                  <a:gd name="connsiteY4" fmla="*/ 24479 h 47625"/>
                  <a:gd name="connsiteX5" fmla="*/ 11430 w 28575"/>
                  <a:gd name="connsiteY5" fmla="*/ 24479 h 47625"/>
                  <a:gd name="connsiteX6" fmla="*/ 11430 w 28575"/>
                  <a:gd name="connsiteY6" fmla="*/ 10763 h 47625"/>
                  <a:gd name="connsiteX7" fmla="*/ 26289 w 28575"/>
                  <a:gd name="connsiteY7" fmla="*/ 10763 h 47625"/>
                  <a:gd name="connsiteX8" fmla="*/ 26289 w 28575"/>
                  <a:gd name="connsiteY8" fmla="*/ 7144 h 47625"/>
                  <a:gd name="connsiteX9" fmla="*/ 7144 w 28575"/>
                  <a:gd name="connsiteY9" fmla="*/ 7144 h 47625"/>
                  <a:gd name="connsiteX10" fmla="*/ 7144 w 28575"/>
                  <a:gd name="connsiteY10" fmla="*/ 43815 h 47625"/>
                  <a:gd name="connsiteX11" fmla="*/ 9906 w 28575"/>
                  <a:gd name="connsiteY11" fmla="*/ 46958 h 47625"/>
                  <a:gd name="connsiteX12" fmla="*/ 21241 w 28575"/>
                  <a:gd name="connsiteY12" fmla="*/ 46958 h 47625"/>
                  <a:gd name="connsiteX13" fmla="*/ 26003 w 28575"/>
                  <a:gd name="connsiteY13" fmla="*/ 46672 h 47625"/>
                  <a:gd name="connsiteX14" fmla="*/ 30861 w 28575"/>
                  <a:gd name="connsiteY14" fmla="*/ 46006 h 47625"/>
                  <a:gd name="connsiteX15" fmla="*/ 30861 w 28575"/>
                  <a:gd name="connsiteY15" fmla="*/ 42672 h 47625"/>
                  <a:gd name="connsiteX16" fmla="*/ 26479 w 28575"/>
                  <a:gd name="connsiteY16" fmla="*/ 43148 h 47625"/>
                  <a:gd name="connsiteX17" fmla="*/ 21622 w 28575"/>
                  <a:gd name="connsiteY17" fmla="*/ 4333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8575" h="47625">
                    <a:moveTo>
                      <a:pt x="21622" y="43434"/>
                    </a:moveTo>
                    <a:lnTo>
                      <a:pt x="11430" y="43434"/>
                    </a:lnTo>
                    <a:lnTo>
                      <a:pt x="11430" y="28099"/>
                    </a:lnTo>
                    <a:lnTo>
                      <a:pt x="23717" y="28099"/>
                    </a:lnTo>
                    <a:lnTo>
                      <a:pt x="23717" y="24479"/>
                    </a:lnTo>
                    <a:lnTo>
                      <a:pt x="11430" y="24479"/>
                    </a:lnTo>
                    <a:lnTo>
                      <a:pt x="11430" y="10763"/>
                    </a:lnTo>
                    <a:lnTo>
                      <a:pt x="26289" y="10763"/>
                    </a:lnTo>
                    <a:lnTo>
                      <a:pt x="26289" y="7144"/>
                    </a:lnTo>
                    <a:lnTo>
                      <a:pt x="7144" y="7144"/>
                    </a:lnTo>
                    <a:lnTo>
                      <a:pt x="7144" y="43815"/>
                    </a:lnTo>
                    <a:cubicBezTo>
                      <a:pt x="7334" y="46387"/>
                      <a:pt x="9049" y="46863"/>
                      <a:pt x="9906" y="46958"/>
                    </a:cubicBezTo>
                    <a:lnTo>
                      <a:pt x="21241" y="46958"/>
                    </a:lnTo>
                    <a:cubicBezTo>
                      <a:pt x="22479" y="46958"/>
                      <a:pt x="24098" y="46958"/>
                      <a:pt x="26003" y="46672"/>
                    </a:cubicBezTo>
                    <a:cubicBezTo>
                      <a:pt x="27813" y="46482"/>
                      <a:pt x="29432" y="46292"/>
                      <a:pt x="30861" y="46006"/>
                    </a:cubicBezTo>
                    <a:lnTo>
                      <a:pt x="30861" y="42672"/>
                    </a:lnTo>
                    <a:cubicBezTo>
                      <a:pt x="29527" y="42863"/>
                      <a:pt x="28099" y="43053"/>
                      <a:pt x="26479" y="43148"/>
                    </a:cubicBezTo>
                    <a:cubicBezTo>
                      <a:pt x="24765" y="43244"/>
                      <a:pt x="23146" y="43339"/>
                      <a:pt x="21622" y="43339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0" name="자유형: 도형 429">
                <a:extLst>
                  <a:ext uri="{FF2B5EF4-FFF2-40B4-BE49-F238E27FC236}">
                    <a16:creationId xmlns:a16="http://schemas.microsoft.com/office/drawing/2014/main" id="{31612AA9-573A-4F26-AE76-07EB135791F9}"/>
                  </a:ext>
                </a:extLst>
              </p:cNvPr>
              <p:cNvSpPr/>
              <p:nvPr/>
            </p:nvSpPr>
            <p:spPr>
              <a:xfrm>
                <a:off x="5905876" y="4406907"/>
                <a:ext cx="19050" cy="66675"/>
              </a:xfrm>
              <a:custGeom>
                <a:avLst/>
                <a:gdLst>
                  <a:gd name="connsiteX0" fmla="*/ 14859 w 19050"/>
                  <a:gd name="connsiteY0" fmla="*/ 24765 h 66675"/>
                  <a:gd name="connsiteX1" fmla="*/ 7144 w 19050"/>
                  <a:gd name="connsiteY1" fmla="*/ 24765 h 66675"/>
                  <a:gd name="connsiteX2" fmla="*/ 7144 w 19050"/>
                  <a:gd name="connsiteY2" fmla="*/ 28385 h 66675"/>
                  <a:gd name="connsiteX3" fmla="*/ 14859 w 19050"/>
                  <a:gd name="connsiteY3" fmla="*/ 28385 h 66675"/>
                  <a:gd name="connsiteX4" fmla="*/ 14859 w 19050"/>
                  <a:gd name="connsiteY4" fmla="*/ 60293 h 66675"/>
                  <a:gd name="connsiteX5" fmla="*/ 19145 w 19050"/>
                  <a:gd name="connsiteY5" fmla="*/ 60293 h 66675"/>
                  <a:gd name="connsiteX6" fmla="*/ 19145 w 19050"/>
                  <a:gd name="connsiteY6" fmla="*/ 7144 h 66675"/>
                  <a:gd name="connsiteX7" fmla="*/ 14859 w 19050"/>
                  <a:gd name="connsiteY7" fmla="*/ 7144 h 66675"/>
                  <a:gd name="connsiteX8" fmla="*/ 14859 w 19050"/>
                  <a:gd name="connsiteY8" fmla="*/ 2476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66675">
                    <a:moveTo>
                      <a:pt x="14859" y="24765"/>
                    </a:moveTo>
                    <a:lnTo>
                      <a:pt x="7144" y="24765"/>
                    </a:lnTo>
                    <a:lnTo>
                      <a:pt x="7144" y="28385"/>
                    </a:lnTo>
                    <a:lnTo>
                      <a:pt x="14859" y="28385"/>
                    </a:lnTo>
                    <a:lnTo>
                      <a:pt x="14859" y="60293"/>
                    </a:lnTo>
                    <a:lnTo>
                      <a:pt x="19145" y="60293"/>
                    </a:lnTo>
                    <a:lnTo>
                      <a:pt x="19145" y="7144"/>
                    </a:lnTo>
                    <a:lnTo>
                      <a:pt x="14859" y="7144"/>
                    </a:lnTo>
                    <a:lnTo>
                      <a:pt x="14859" y="24765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1" name="자유형: 도형 430">
                <a:extLst>
                  <a:ext uri="{FF2B5EF4-FFF2-40B4-BE49-F238E27FC236}">
                    <a16:creationId xmlns:a16="http://schemas.microsoft.com/office/drawing/2014/main" id="{D7A13A73-DC1E-4E36-BDB1-4B0CDA20E047}"/>
                  </a:ext>
                </a:extLst>
              </p:cNvPr>
              <p:cNvSpPr/>
              <p:nvPr/>
            </p:nvSpPr>
            <p:spPr>
              <a:xfrm>
                <a:off x="5925688" y="4406907"/>
                <a:ext cx="9525" cy="66675"/>
              </a:xfrm>
              <a:custGeom>
                <a:avLst/>
                <a:gdLst>
                  <a:gd name="connsiteX0" fmla="*/ 7144 w 9525"/>
                  <a:gd name="connsiteY0" fmla="*/ 7144 h 66675"/>
                  <a:gd name="connsiteX1" fmla="*/ 11525 w 9525"/>
                  <a:gd name="connsiteY1" fmla="*/ 7144 h 66675"/>
                  <a:gd name="connsiteX2" fmla="*/ 11525 w 9525"/>
                  <a:gd name="connsiteY2" fmla="*/ 61722 h 66675"/>
                  <a:gd name="connsiteX3" fmla="*/ 7144 w 9525"/>
                  <a:gd name="connsiteY3" fmla="*/ 61722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66675">
                    <a:moveTo>
                      <a:pt x="7144" y="7144"/>
                    </a:moveTo>
                    <a:lnTo>
                      <a:pt x="11525" y="7144"/>
                    </a:lnTo>
                    <a:lnTo>
                      <a:pt x="11525" y="61722"/>
                    </a:lnTo>
                    <a:lnTo>
                      <a:pt x="7144" y="61722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2" name="자유형: 도형 431">
                <a:extLst>
                  <a:ext uri="{FF2B5EF4-FFF2-40B4-BE49-F238E27FC236}">
                    <a16:creationId xmlns:a16="http://schemas.microsoft.com/office/drawing/2014/main" id="{0A339EB0-A710-4354-A63B-1BEA3B14D40C}"/>
                  </a:ext>
                </a:extLst>
              </p:cNvPr>
              <p:cNvSpPr/>
              <p:nvPr/>
            </p:nvSpPr>
            <p:spPr>
              <a:xfrm>
                <a:off x="5936737" y="4407955"/>
                <a:ext cx="57150" cy="57150"/>
              </a:xfrm>
              <a:custGeom>
                <a:avLst/>
                <a:gdLst>
                  <a:gd name="connsiteX0" fmla="*/ 46196 w 57150"/>
                  <a:gd name="connsiteY0" fmla="*/ 51149 h 57150"/>
                  <a:gd name="connsiteX1" fmla="*/ 46196 w 57150"/>
                  <a:gd name="connsiteY1" fmla="*/ 50768 h 57150"/>
                  <a:gd name="connsiteX2" fmla="*/ 47339 w 57150"/>
                  <a:gd name="connsiteY2" fmla="*/ 45815 h 57150"/>
                  <a:gd name="connsiteX3" fmla="*/ 48292 w 57150"/>
                  <a:gd name="connsiteY3" fmla="*/ 39910 h 57150"/>
                  <a:gd name="connsiteX4" fmla="*/ 48958 w 57150"/>
                  <a:gd name="connsiteY4" fmla="*/ 33909 h 57150"/>
                  <a:gd name="connsiteX5" fmla="*/ 49149 w 57150"/>
                  <a:gd name="connsiteY5" fmla="*/ 28765 h 57150"/>
                  <a:gd name="connsiteX6" fmla="*/ 49149 w 57150"/>
                  <a:gd name="connsiteY6" fmla="*/ 10287 h 57150"/>
                  <a:gd name="connsiteX7" fmla="*/ 46577 w 57150"/>
                  <a:gd name="connsiteY7" fmla="*/ 7144 h 57150"/>
                  <a:gd name="connsiteX8" fmla="*/ 11811 w 57150"/>
                  <a:gd name="connsiteY8" fmla="*/ 7144 h 57150"/>
                  <a:gd name="connsiteX9" fmla="*/ 11811 w 57150"/>
                  <a:gd name="connsiteY9" fmla="*/ 10763 h 57150"/>
                  <a:gd name="connsiteX10" fmla="*/ 44482 w 57150"/>
                  <a:gd name="connsiteY10" fmla="*/ 10763 h 57150"/>
                  <a:gd name="connsiteX11" fmla="*/ 44482 w 57150"/>
                  <a:gd name="connsiteY11" fmla="*/ 28004 h 57150"/>
                  <a:gd name="connsiteX12" fmla="*/ 44196 w 57150"/>
                  <a:gd name="connsiteY12" fmla="*/ 28004 h 57150"/>
                  <a:gd name="connsiteX13" fmla="*/ 36767 w 57150"/>
                  <a:gd name="connsiteY13" fmla="*/ 28480 h 57150"/>
                  <a:gd name="connsiteX14" fmla="*/ 29908 w 57150"/>
                  <a:gd name="connsiteY14" fmla="*/ 28480 h 57150"/>
                  <a:gd name="connsiteX15" fmla="*/ 12764 w 57150"/>
                  <a:gd name="connsiteY15" fmla="*/ 28480 h 57150"/>
                  <a:gd name="connsiteX16" fmla="*/ 12764 w 57150"/>
                  <a:gd name="connsiteY16" fmla="*/ 32004 h 57150"/>
                  <a:gd name="connsiteX17" fmla="*/ 31814 w 57150"/>
                  <a:gd name="connsiteY17" fmla="*/ 32004 h 57150"/>
                  <a:gd name="connsiteX18" fmla="*/ 35814 w 57150"/>
                  <a:gd name="connsiteY18" fmla="*/ 32004 h 57150"/>
                  <a:gd name="connsiteX19" fmla="*/ 40100 w 57150"/>
                  <a:gd name="connsiteY19" fmla="*/ 31813 h 57150"/>
                  <a:gd name="connsiteX20" fmla="*/ 44196 w 57150"/>
                  <a:gd name="connsiteY20" fmla="*/ 31528 h 57150"/>
                  <a:gd name="connsiteX21" fmla="*/ 44482 w 57150"/>
                  <a:gd name="connsiteY21" fmla="*/ 31528 h 57150"/>
                  <a:gd name="connsiteX22" fmla="*/ 44482 w 57150"/>
                  <a:gd name="connsiteY22" fmla="*/ 31813 h 57150"/>
                  <a:gd name="connsiteX23" fmla="*/ 44291 w 57150"/>
                  <a:gd name="connsiteY23" fmla="*/ 36766 h 57150"/>
                  <a:gd name="connsiteX24" fmla="*/ 43815 w 57150"/>
                  <a:gd name="connsiteY24" fmla="*/ 41910 h 57150"/>
                  <a:gd name="connsiteX25" fmla="*/ 42958 w 57150"/>
                  <a:gd name="connsiteY25" fmla="*/ 46768 h 57150"/>
                  <a:gd name="connsiteX26" fmla="*/ 41910 w 57150"/>
                  <a:gd name="connsiteY26" fmla="*/ 50959 h 57150"/>
                  <a:gd name="connsiteX27" fmla="*/ 41910 w 57150"/>
                  <a:gd name="connsiteY27" fmla="*/ 51149 h 57150"/>
                  <a:gd name="connsiteX28" fmla="*/ 7144 w 57150"/>
                  <a:gd name="connsiteY28" fmla="*/ 51149 h 57150"/>
                  <a:gd name="connsiteX29" fmla="*/ 7144 w 57150"/>
                  <a:gd name="connsiteY29" fmla="*/ 54769 h 57150"/>
                  <a:gd name="connsiteX30" fmla="*/ 55817 w 57150"/>
                  <a:gd name="connsiteY30" fmla="*/ 54769 h 57150"/>
                  <a:gd name="connsiteX31" fmla="*/ 55817 w 57150"/>
                  <a:gd name="connsiteY31" fmla="*/ 51149 h 57150"/>
                  <a:gd name="connsiteX32" fmla="*/ 46196 w 57150"/>
                  <a:gd name="connsiteY32" fmla="*/ 51149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57150" h="57150">
                    <a:moveTo>
                      <a:pt x="46196" y="51149"/>
                    </a:moveTo>
                    <a:lnTo>
                      <a:pt x="46196" y="50768"/>
                    </a:lnTo>
                    <a:cubicBezTo>
                      <a:pt x="46673" y="49435"/>
                      <a:pt x="47054" y="47815"/>
                      <a:pt x="47339" y="45815"/>
                    </a:cubicBezTo>
                    <a:cubicBezTo>
                      <a:pt x="47720" y="43910"/>
                      <a:pt x="48006" y="41910"/>
                      <a:pt x="48292" y="39910"/>
                    </a:cubicBezTo>
                    <a:cubicBezTo>
                      <a:pt x="48482" y="37909"/>
                      <a:pt x="48768" y="35909"/>
                      <a:pt x="48958" y="33909"/>
                    </a:cubicBezTo>
                    <a:cubicBezTo>
                      <a:pt x="49149" y="31909"/>
                      <a:pt x="49149" y="30194"/>
                      <a:pt x="49149" y="28765"/>
                    </a:cubicBezTo>
                    <a:lnTo>
                      <a:pt x="49149" y="10287"/>
                    </a:lnTo>
                    <a:cubicBezTo>
                      <a:pt x="48958" y="7906"/>
                      <a:pt x="47530" y="7334"/>
                      <a:pt x="46577" y="7144"/>
                    </a:cubicBezTo>
                    <a:lnTo>
                      <a:pt x="11811" y="7144"/>
                    </a:lnTo>
                    <a:lnTo>
                      <a:pt x="11811" y="10763"/>
                    </a:lnTo>
                    <a:lnTo>
                      <a:pt x="44482" y="10763"/>
                    </a:lnTo>
                    <a:lnTo>
                      <a:pt x="44482" y="28004"/>
                    </a:lnTo>
                    <a:lnTo>
                      <a:pt x="44196" y="28004"/>
                    </a:lnTo>
                    <a:cubicBezTo>
                      <a:pt x="41720" y="28289"/>
                      <a:pt x="39243" y="28384"/>
                      <a:pt x="36767" y="28480"/>
                    </a:cubicBezTo>
                    <a:cubicBezTo>
                      <a:pt x="34385" y="28480"/>
                      <a:pt x="32004" y="28480"/>
                      <a:pt x="29908" y="28480"/>
                    </a:cubicBezTo>
                    <a:lnTo>
                      <a:pt x="12764" y="28480"/>
                    </a:lnTo>
                    <a:lnTo>
                      <a:pt x="12764" y="32004"/>
                    </a:lnTo>
                    <a:lnTo>
                      <a:pt x="31814" y="32004"/>
                    </a:lnTo>
                    <a:cubicBezTo>
                      <a:pt x="33052" y="32004"/>
                      <a:pt x="34385" y="32004"/>
                      <a:pt x="35814" y="32004"/>
                    </a:cubicBezTo>
                    <a:cubicBezTo>
                      <a:pt x="37243" y="32004"/>
                      <a:pt x="38672" y="31909"/>
                      <a:pt x="40100" y="31813"/>
                    </a:cubicBezTo>
                    <a:cubicBezTo>
                      <a:pt x="41529" y="31813"/>
                      <a:pt x="42863" y="31623"/>
                      <a:pt x="44196" y="31528"/>
                    </a:cubicBezTo>
                    <a:lnTo>
                      <a:pt x="44482" y="31528"/>
                    </a:lnTo>
                    <a:cubicBezTo>
                      <a:pt x="44482" y="31528"/>
                      <a:pt x="44482" y="31813"/>
                      <a:pt x="44482" y="31813"/>
                    </a:cubicBezTo>
                    <a:cubicBezTo>
                      <a:pt x="44482" y="33433"/>
                      <a:pt x="44387" y="35052"/>
                      <a:pt x="44291" y="36766"/>
                    </a:cubicBezTo>
                    <a:cubicBezTo>
                      <a:pt x="44196" y="38481"/>
                      <a:pt x="44006" y="40196"/>
                      <a:pt x="43815" y="41910"/>
                    </a:cubicBezTo>
                    <a:cubicBezTo>
                      <a:pt x="43529" y="43529"/>
                      <a:pt x="43244" y="45148"/>
                      <a:pt x="42958" y="46768"/>
                    </a:cubicBezTo>
                    <a:cubicBezTo>
                      <a:pt x="42672" y="48387"/>
                      <a:pt x="42291" y="49721"/>
                      <a:pt x="41910" y="50959"/>
                    </a:cubicBezTo>
                    <a:lnTo>
                      <a:pt x="41910" y="51149"/>
                    </a:lnTo>
                    <a:lnTo>
                      <a:pt x="7144" y="51149"/>
                    </a:lnTo>
                    <a:lnTo>
                      <a:pt x="7144" y="54769"/>
                    </a:lnTo>
                    <a:lnTo>
                      <a:pt x="55817" y="54769"/>
                    </a:lnTo>
                    <a:lnTo>
                      <a:pt x="55817" y="51149"/>
                    </a:lnTo>
                    <a:lnTo>
                      <a:pt x="46196" y="51149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3" name="자유형: 도형 432">
                <a:extLst>
                  <a:ext uri="{FF2B5EF4-FFF2-40B4-BE49-F238E27FC236}">
                    <a16:creationId xmlns:a16="http://schemas.microsoft.com/office/drawing/2014/main" id="{9A1FD2F0-2E5B-4951-A025-C9D85EA61BBB}"/>
                  </a:ext>
                </a:extLst>
              </p:cNvPr>
              <p:cNvSpPr/>
              <p:nvPr/>
            </p:nvSpPr>
            <p:spPr>
              <a:xfrm>
                <a:off x="5433531" y="4367511"/>
                <a:ext cx="228600" cy="133350"/>
              </a:xfrm>
              <a:custGeom>
                <a:avLst/>
                <a:gdLst>
                  <a:gd name="connsiteX0" fmla="*/ 225457 w 228600"/>
                  <a:gd name="connsiteY0" fmla="*/ 48730 h 133350"/>
                  <a:gd name="connsiteX1" fmla="*/ 179451 w 228600"/>
                  <a:gd name="connsiteY1" fmla="*/ 48730 h 133350"/>
                  <a:gd name="connsiteX2" fmla="*/ 178975 w 228600"/>
                  <a:gd name="connsiteY2" fmla="*/ 51493 h 133350"/>
                  <a:gd name="connsiteX3" fmla="*/ 166211 w 228600"/>
                  <a:gd name="connsiteY3" fmla="*/ 48064 h 133350"/>
                  <a:gd name="connsiteX4" fmla="*/ 152781 w 228600"/>
                  <a:gd name="connsiteY4" fmla="*/ 12535 h 133350"/>
                  <a:gd name="connsiteX5" fmla="*/ 141923 w 228600"/>
                  <a:gd name="connsiteY5" fmla="*/ 7678 h 133350"/>
                  <a:gd name="connsiteX6" fmla="*/ 111728 w 228600"/>
                  <a:gd name="connsiteY6" fmla="*/ 19203 h 133350"/>
                  <a:gd name="connsiteX7" fmla="*/ 106299 w 228600"/>
                  <a:gd name="connsiteY7" fmla="*/ 26632 h 133350"/>
                  <a:gd name="connsiteX8" fmla="*/ 105918 w 228600"/>
                  <a:gd name="connsiteY8" fmla="*/ 33586 h 133350"/>
                  <a:gd name="connsiteX9" fmla="*/ 100584 w 228600"/>
                  <a:gd name="connsiteY9" fmla="*/ 28537 h 133350"/>
                  <a:gd name="connsiteX10" fmla="*/ 91821 w 228600"/>
                  <a:gd name="connsiteY10" fmla="*/ 26823 h 133350"/>
                  <a:gd name="connsiteX11" fmla="*/ 61627 w 228600"/>
                  <a:gd name="connsiteY11" fmla="*/ 38348 h 133350"/>
                  <a:gd name="connsiteX12" fmla="*/ 56674 w 228600"/>
                  <a:gd name="connsiteY12" fmla="*/ 48635 h 133350"/>
                  <a:gd name="connsiteX13" fmla="*/ 45720 w 228600"/>
                  <a:gd name="connsiteY13" fmla="*/ 48635 h 133350"/>
                  <a:gd name="connsiteX14" fmla="*/ 41243 w 228600"/>
                  <a:gd name="connsiteY14" fmla="*/ 56636 h 133350"/>
                  <a:gd name="connsiteX15" fmla="*/ 39910 w 228600"/>
                  <a:gd name="connsiteY15" fmla="*/ 48635 h 133350"/>
                  <a:gd name="connsiteX16" fmla="*/ 15431 w 228600"/>
                  <a:gd name="connsiteY16" fmla="*/ 48635 h 133350"/>
                  <a:gd name="connsiteX17" fmla="*/ 7144 w 228600"/>
                  <a:gd name="connsiteY17" fmla="*/ 95689 h 133350"/>
                  <a:gd name="connsiteX18" fmla="*/ 60389 w 228600"/>
                  <a:gd name="connsiteY18" fmla="*/ 95689 h 133350"/>
                  <a:gd name="connsiteX19" fmla="*/ 60960 w 228600"/>
                  <a:gd name="connsiteY19" fmla="*/ 92164 h 133350"/>
                  <a:gd name="connsiteX20" fmla="*/ 74486 w 228600"/>
                  <a:gd name="connsiteY20" fmla="*/ 96165 h 133350"/>
                  <a:gd name="connsiteX21" fmla="*/ 74581 w 228600"/>
                  <a:gd name="connsiteY21" fmla="*/ 96165 h 133350"/>
                  <a:gd name="connsiteX22" fmla="*/ 86963 w 228600"/>
                  <a:gd name="connsiteY22" fmla="*/ 128931 h 133350"/>
                  <a:gd name="connsiteX23" fmla="*/ 97727 w 228600"/>
                  <a:gd name="connsiteY23" fmla="*/ 133789 h 133350"/>
                  <a:gd name="connsiteX24" fmla="*/ 112395 w 228600"/>
                  <a:gd name="connsiteY24" fmla="*/ 128169 h 133350"/>
                  <a:gd name="connsiteX25" fmla="*/ 117253 w 228600"/>
                  <a:gd name="connsiteY25" fmla="*/ 117406 h 133350"/>
                  <a:gd name="connsiteX26" fmla="*/ 114967 w 228600"/>
                  <a:gd name="connsiteY26" fmla="*/ 111405 h 133350"/>
                  <a:gd name="connsiteX27" fmla="*/ 123349 w 228600"/>
                  <a:gd name="connsiteY27" fmla="*/ 119120 h 133350"/>
                  <a:gd name="connsiteX28" fmla="*/ 132017 w 228600"/>
                  <a:gd name="connsiteY28" fmla="*/ 120739 h 133350"/>
                  <a:gd name="connsiteX29" fmla="*/ 143637 w 228600"/>
                  <a:gd name="connsiteY29" fmla="*/ 116358 h 133350"/>
                  <a:gd name="connsiteX30" fmla="*/ 148971 w 228600"/>
                  <a:gd name="connsiteY30" fmla="*/ 109309 h 133350"/>
                  <a:gd name="connsiteX31" fmla="*/ 149923 w 228600"/>
                  <a:gd name="connsiteY31" fmla="*/ 99404 h 133350"/>
                  <a:gd name="connsiteX32" fmla="*/ 151733 w 228600"/>
                  <a:gd name="connsiteY32" fmla="*/ 104261 h 133350"/>
                  <a:gd name="connsiteX33" fmla="*/ 162592 w 228600"/>
                  <a:gd name="connsiteY33" fmla="*/ 109119 h 133350"/>
                  <a:gd name="connsiteX34" fmla="*/ 177832 w 228600"/>
                  <a:gd name="connsiteY34" fmla="*/ 103309 h 133350"/>
                  <a:gd name="connsiteX35" fmla="*/ 183261 w 228600"/>
                  <a:gd name="connsiteY35" fmla="*/ 95784 h 133350"/>
                  <a:gd name="connsiteX36" fmla="*/ 216980 w 228600"/>
                  <a:gd name="connsiteY36" fmla="*/ 95784 h 133350"/>
                  <a:gd name="connsiteX37" fmla="*/ 225171 w 228600"/>
                  <a:gd name="connsiteY37" fmla="*/ 49016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28600" h="133350">
                    <a:moveTo>
                      <a:pt x="225457" y="48730"/>
                    </a:moveTo>
                    <a:lnTo>
                      <a:pt x="179451" y="48730"/>
                    </a:lnTo>
                    <a:lnTo>
                      <a:pt x="178975" y="51493"/>
                    </a:lnTo>
                    <a:cubicBezTo>
                      <a:pt x="175546" y="49492"/>
                      <a:pt x="171260" y="48159"/>
                      <a:pt x="166211" y="48064"/>
                    </a:cubicBezTo>
                    <a:lnTo>
                      <a:pt x="152781" y="12535"/>
                    </a:lnTo>
                    <a:cubicBezTo>
                      <a:pt x="151162" y="8249"/>
                      <a:pt x="146304" y="6058"/>
                      <a:pt x="141923" y="7678"/>
                    </a:cubicBezTo>
                    <a:lnTo>
                      <a:pt x="111728" y="19203"/>
                    </a:lnTo>
                    <a:cubicBezTo>
                      <a:pt x="108680" y="20441"/>
                      <a:pt x="106490" y="23299"/>
                      <a:pt x="106299" y="26632"/>
                    </a:cubicBezTo>
                    <a:lnTo>
                      <a:pt x="105918" y="33586"/>
                    </a:lnTo>
                    <a:lnTo>
                      <a:pt x="100584" y="28537"/>
                    </a:lnTo>
                    <a:cubicBezTo>
                      <a:pt x="98298" y="26347"/>
                      <a:pt x="94869" y="25680"/>
                      <a:pt x="91821" y="26823"/>
                    </a:cubicBezTo>
                    <a:lnTo>
                      <a:pt x="61627" y="38348"/>
                    </a:lnTo>
                    <a:cubicBezTo>
                      <a:pt x="57436" y="39967"/>
                      <a:pt x="55340" y="44444"/>
                      <a:pt x="56674" y="48635"/>
                    </a:cubicBezTo>
                    <a:lnTo>
                      <a:pt x="45720" y="48635"/>
                    </a:lnTo>
                    <a:lnTo>
                      <a:pt x="41243" y="56636"/>
                    </a:lnTo>
                    <a:lnTo>
                      <a:pt x="39910" y="48635"/>
                    </a:lnTo>
                    <a:lnTo>
                      <a:pt x="15431" y="48635"/>
                    </a:lnTo>
                    <a:lnTo>
                      <a:pt x="7144" y="95689"/>
                    </a:lnTo>
                    <a:lnTo>
                      <a:pt x="60389" y="95689"/>
                    </a:lnTo>
                    <a:lnTo>
                      <a:pt x="60960" y="92164"/>
                    </a:lnTo>
                    <a:cubicBezTo>
                      <a:pt x="64103" y="95593"/>
                      <a:pt x="69628" y="96165"/>
                      <a:pt x="74486" y="96165"/>
                    </a:cubicBezTo>
                    <a:cubicBezTo>
                      <a:pt x="74486" y="96165"/>
                      <a:pt x="74486" y="96165"/>
                      <a:pt x="74581" y="96165"/>
                    </a:cubicBezTo>
                    <a:lnTo>
                      <a:pt x="86963" y="128931"/>
                    </a:lnTo>
                    <a:cubicBezTo>
                      <a:pt x="88583" y="133217"/>
                      <a:pt x="93440" y="135408"/>
                      <a:pt x="97727" y="133789"/>
                    </a:cubicBezTo>
                    <a:lnTo>
                      <a:pt x="112395" y="128169"/>
                    </a:lnTo>
                    <a:cubicBezTo>
                      <a:pt x="116681" y="126550"/>
                      <a:pt x="118872" y="121692"/>
                      <a:pt x="117253" y="117406"/>
                    </a:cubicBezTo>
                    <a:lnTo>
                      <a:pt x="114967" y="111405"/>
                    </a:lnTo>
                    <a:lnTo>
                      <a:pt x="123349" y="119120"/>
                    </a:lnTo>
                    <a:cubicBezTo>
                      <a:pt x="125730" y="121216"/>
                      <a:pt x="129064" y="121882"/>
                      <a:pt x="132017" y="120739"/>
                    </a:cubicBezTo>
                    <a:lnTo>
                      <a:pt x="143637" y="116358"/>
                    </a:lnTo>
                    <a:cubicBezTo>
                      <a:pt x="146685" y="115215"/>
                      <a:pt x="148685" y="112548"/>
                      <a:pt x="148971" y="109309"/>
                    </a:cubicBezTo>
                    <a:lnTo>
                      <a:pt x="149923" y="99404"/>
                    </a:lnTo>
                    <a:lnTo>
                      <a:pt x="151733" y="104261"/>
                    </a:lnTo>
                    <a:cubicBezTo>
                      <a:pt x="153352" y="108547"/>
                      <a:pt x="158210" y="110738"/>
                      <a:pt x="162592" y="109119"/>
                    </a:cubicBezTo>
                    <a:lnTo>
                      <a:pt x="177832" y="103309"/>
                    </a:lnTo>
                    <a:cubicBezTo>
                      <a:pt x="181070" y="102070"/>
                      <a:pt x="183071" y="99022"/>
                      <a:pt x="183261" y="95784"/>
                    </a:cubicBezTo>
                    <a:lnTo>
                      <a:pt x="216980" y="95784"/>
                    </a:lnTo>
                    <a:lnTo>
                      <a:pt x="225171" y="49016"/>
                    </a:lnTo>
                    <a:close/>
                  </a:path>
                </a:pathLst>
              </a:custGeom>
              <a:solidFill>
                <a:srgbClr val="DF001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4" name="자유형: 도형 433">
                <a:extLst>
                  <a:ext uri="{FF2B5EF4-FFF2-40B4-BE49-F238E27FC236}">
                    <a16:creationId xmlns:a16="http://schemas.microsoft.com/office/drawing/2014/main" id="{6D653A2C-539B-4EF2-971C-B21576C82B02}"/>
                  </a:ext>
                </a:extLst>
              </p:cNvPr>
              <p:cNvSpPr/>
              <p:nvPr/>
            </p:nvSpPr>
            <p:spPr>
              <a:xfrm>
                <a:off x="5442580" y="4415194"/>
                <a:ext cx="57150" cy="47625"/>
              </a:xfrm>
              <a:custGeom>
                <a:avLst/>
                <a:gdLst>
                  <a:gd name="connsiteX0" fmla="*/ 39814 w 57150"/>
                  <a:gd name="connsiteY0" fmla="*/ 21622 h 47625"/>
                  <a:gd name="connsiteX1" fmla="*/ 31242 w 57150"/>
                  <a:gd name="connsiteY1" fmla="*/ 36957 h 47625"/>
                  <a:gd name="connsiteX2" fmla="*/ 24098 w 57150"/>
                  <a:gd name="connsiteY2" fmla="*/ 36957 h 47625"/>
                  <a:gd name="connsiteX3" fmla="*/ 20955 w 57150"/>
                  <a:gd name="connsiteY3" fmla="*/ 21717 h 47625"/>
                  <a:gd name="connsiteX4" fmla="*/ 17526 w 57150"/>
                  <a:gd name="connsiteY4" fmla="*/ 41529 h 47625"/>
                  <a:gd name="connsiteX5" fmla="*/ 7144 w 57150"/>
                  <a:gd name="connsiteY5" fmla="*/ 41529 h 47625"/>
                  <a:gd name="connsiteX6" fmla="*/ 13144 w 57150"/>
                  <a:gd name="connsiteY6" fmla="*/ 7144 h 47625"/>
                  <a:gd name="connsiteX7" fmla="*/ 27241 w 57150"/>
                  <a:gd name="connsiteY7" fmla="*/ 7144 h 47625"/>
                  <a:gd name="connsiteX8" fmla="*/ 30004 w 57150"/>
                  <a:gd name="connsiteY8" fmla="*/ 22955 h 47625"/>
                  <a:gd name="connsiteX9" fmla="*/ 38767 w 57150"/>
                  <a:gd name="connsiteY9" fmla="*/ 7144 h 47625"/>
                  <a:gd name="connsiteX10" fmla="*/ 52864 w 57150"/>
                  <a:gd name="connsiteY10" fmla="*/ 7144 h 47625"/>
                  <a:gd name="connsiteX11" fmla="*/ 46863 w 57150"/>
                  <a:gd name="connsiteY11" fmla="*/ 41529 h 47625"/>
                  <a:gd name="connsiteX12" fmla="*/ 36481 w 57150"/>
                  <a:gd name="connsiteY12" fmla="*/ 41529 h 47625"/>
                  <a:gd name="connsiteX13" fmla="*/ 40005 w 57150"/>
                  <a:gd name="connsiteY13" fmla="*/ 2152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150" h="47625">
                    <a:moveTo>
                      <a:pt x="39814" y="21622"/>
                    </a:moveTo>
                    <a:lnTo>
                      <a:pt x="31242" y="36957"/>
                    </a:lnTo>
                    <a:lnTo>
                      <a:pt x="24098" y="36957"/>
                    </a:lnTo>
                    <a:lnTo>
                      <a:pt x="20955" y="21717"/>
                    </a:lnTo>
                    <a:lnTo>
                      <a:pt x="17526" y="41529"/>
                    </a:lnTo>
                    <a:lnTo>
                      <a:pt x="7144" y="41529"/>
                    </a:lnTo>
                    <a:lnTo>
                      <a:pt x="13144" y="7144"/>
                    </a:lnTo>
                    <a:lnTo>
                      <a:pt x="27241" y="7144"/>
                    </a:lnTo>
                    <a:lnTo>
                      <a:pt x="30004" y="22955"/>
                    </a:lnTo>
                    <a:lnTo>
                      <a:pt x="38767" y="7144"/>
                    </a:lnTo>
                    <a:lnTo>
                      <a:pt x="52864" y="7144"/>
                    </a:lnTo>
                    <a:lnTo>
                      <a:pt x="46863" y="41529"/>
                    </a:lnTo>
                    <a:lnTo>
                      <a:pt x="36481" y="41529"/>
                    </a:lnTo>
                    <a:lnTo>
                      <a:pt x="40005" y="21527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5" name="자유형: 도형 434">
                <a:extLst>
                  <a:ext uri="{FF2B5EF4-FFF2-40B4-BE49-F238E27FC236}">
                    <a16:creationId xmlns:a16="http://schemas.microsoft.com/office/drawing/2014/main" id="{D8C6D560-E227-4DCF-B5B0-F197C72ADFE0}"/>
                  </a:ext>
                </a:extLst>
              </p:cNvPr>
              <p:cNvSpPr/>
              <p:nvPr/>
            </p:nvSpPr>
            <p:spPr>
              <a:xfrm>
                <a:off x="5487518" y="4414718"/>
                <a:ext cx="47625" cy="47625"/>
              </a:xfrm>
              <a:custGeom>
                <a:avLst/>
                <a:gdLst>
                  <a:gd name="connsiteX0" fmla="*/ 9545 w 47625"/>
                  <a:gd name="connsiteY0" fmla="*/ 18764 h 47625"/>
                  <a:gd name="connsiteX1" fmla="*/ 27357 w 47625"/>
                  <a:gd name="connsiteY1" fmla="*/ 7144 h 47625"/>
                  <a:gd name="connsiteX2" fmla="*/ 41263 w 47625"/>
                  <a:gd name="connsiteY2" fmla="*/ 18764 h 47625"/>
                  <a:gd name="connsiteX3" fmla="*/ 39073 w 47625"/>
                  <a:gd name="connsiteY3" fmla="*/ 30956 h 47625"/>
                  <a:gd name="connsiteX4" fmla="*/ 21165 w 47625"/>
                  <a:gd name="connsiteY4" fmla="*/ 42577 h 47625"/>
                  <a:gd name="connsiteX5" fmla="*/ 7354 w 47625"/>
                  <a:gd name="connsiteY5" fmla="*/ 30956 h 47625"/>
                  <a:gd name="connsiteX6" fmla="*/ 9545 w 47625"/>
                  <a:gd name="connsiteY6" fmla="*/ 18764 h 47625"/>
                  <a:gd name="connsiteX7" fmla="*/ 19451 w 47625"/>
                  <a:gd name="connsiteY7" fmla="*/ 28765 h 47625"/>
                  <a:gd name="connsiteX8" fmla="*/ 22499 w 47625"/>
                  <a:gd name="connsiteY8" fmla="*/ 35147 h 47625"/>
                  <a:gd name="connsiteX9" fmla="*/ 27738 w 47625"/>
                  <a:gd name="connsiteY9" fmla="*/ 28765 h 47625"/>
                  <a:gd name="connsiteX10" fmla="*/ 29071 w 47625"/>
                  <a:gd name="connsiteY10" fmla="*/ 20860 h 47625"/>
                  <a:gd name="connsiteX11" fmla="*/ 26023 w 47625"/>
                  <a:gd name="connsiteY11" fmla="*/ 14573 h 47625"/>
                  <a:gd name="connsiteX12" fmla="*/ 21261 w 47625"/>
                  <a:gd name="connsiteY12" fmla="*/ 18193 h 47625"/>
                  <a:gd name="connsiteX13" fmla="*/ 19356 w 47625"/>
                  <a:gd name="connsiteY13" fmla="*/ 28765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47625" h="47625">
                    <a:moveTo>
                      <a:pt x="9545" y="18764"/>
                    </a:moveTo>
                    <a:cubicBezTo>
                      <a:pt x="10878" y="11239"/>
                      <a:pt x="17355" y="7144"/>
                      <a:pt x="27357" y="7144"/>
                    </a:cubicBezTo>
                    <a:cubicBezTo>
                      <a:pt x="37358" y="7144"/>
                      <a:pt x="42501" y="11239"/>
                      <a:pt x="41263" y="18764"/>
                    </a:cubicBezTo>
                    <a:lnTo>
                      <a:pt x="39073" y="30956"/>
                    </a:lnTo>
                    <a:cubicBezTo>
                      <a:pt x="37739" y="38481"/>
                      <a:pt x="31262" y="42577"/>
                      <a:pt x="21165" y="42577"/>
                    </a:cubicBezTo>
                    <a:cubicBezTo>
                      <a:pt x="11069" y="42577"/>
                      <a:pt x="6021" y="38576"/>
                      <a:pt x="7354" y="30956"/>
                    </a:cubicBezTo>
                    <a:lnTo>
                      <a:pt x="9545" y="18764"/>
                    </a:lnTo>
                    <a:close/>
                    <a:moveTo>
                      <a:pt x="19451" y="28765"/>
                    </a:moveTo>
                    <a:cubicBezTo>
                      <a:pt x="18975" y="31813"/>
                      <a:pt x="18594" y="35147"/>
                      <a:pt x="22499" y="35147"/>
                    </a:cubicBezTo>
                    <a:cubicBezTo>
                      <a:pt x="26404" y="35147"/>
                      <a:pt x="27261" y="31813"/>
                      <a:pt x="27738" y="28765"/>
                    </a:cubicBezTo>
                    <a:lnTo>
                      <a:pt x="29071" y="20860"/>
                    </a:lnTo>
                    <a:cubicBezTo>
                      <a:pt x="29548" y="17907"/>
                      <a:pt x="29928" y="14573"/>
                      <a:pt x="26023" y="14573"/>
                    </a:cubicBezTo>
                    <a:cubicBezTo>
                      <a:pt x="23356" y="14573"/>
                      <a:pt x="21642" y="16002"/>
                      <a:pt x="21261" y="18193"/>
                    </a:cubicBezTo>
                    <a:lnTo>
                      <a:pt x="19356" y="28765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6" name="자유형: 도형 435">
                <a:extLst>
                  <a:ext uri="{FF2B5EF4-FFF2-40B4-BE49-F238E27FC236}">
                    <a16:creationId xmlns:a16="http://schemas.microsoft.com/office/drawing/2014/main" id="{F7493D3A-4114-4033-8938-079208B312AF}"/>
                  </a:ext>
                </a:extLst>
              </p:cNvPr>
              <p:cNvSpPr/>
              <p:nvPr/>
            </p:nvSpPr>
            <p:spPr>
              <a:xfrm>
                <a:off x="5523828" y="4415194"/>
                <a:ext cx="38100" cy="47625"/>
              </a:xfrm>
              <a:custGeom>
                <a:avLst/>
                <a:gdLst>
                  <a:gd name="connsiteX0" fmla="*/ 16288 w 38100"/>
                  <a:gd name="connsiteY0" fmla="*/ 15145 h 47625"/>
                  <a:gd name="connsiteX1" fmla="*/ 7144 w 38100"/>
                  <a:gd name="connsiteY1" fmla="*/ 15145 h 47625"/>
                  <a:gd name="connsiteX2" fmla="*/ 8477 w 38100"/>
                  <a:gd name="connsiteY2" fmla="*/ 7144 h 47625"/>
                  <a:gd name="connsiteX3" fmla="*/ 38481 w 38100"/>
                  <a:gd name="connsiteY3" fmla="*/ 7144 h 47625"/>
                  <a:gd name="connsiteX4" fmla="*/ 37052 w 38100"/>
                  <a:gd name="connsiteY4" fmla="*/ 15145 h 47625"/>
                  <a:gd name="connsiteX5" fmla="*/ 27908 w 38100"/>
                  <a:gd name="connsiteY5" fmla="*/ 15145 h 47625"/>
                  <a:gd name="connsiteX6" fmla="*/ 23336 w 38100"/>
                  <a:gd name="connsiteY6" fmla="*/ 41624 h 47625"/>
                  <a:gd name="connsiteX7" fmla="*/ 11716 w 38100"/>
                  <a:gd name="connsiteY7" fmla="*/ 41624 h 47625"/>
                  <a:gd name="connsiteX8" fmla="*/ 16383 w 38100"/>
                  <a:gd name="connsiteY8" fmla="*/ 15145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47625">
                    <a:moveTo>
                      <a:pt x="16288" y="15145"/>
                    </a:moveTo>
                    <a:lnTo>
                      <a:pt x="7144" y="15145"/>
                    </a:lnTo>
                    <a:lnTo>
                      <a:pt x="8477" y="7144"/>
                    </a:lnTo>
                    <a:lnTo>
                      <a:pt x="38481" y="7144"/>
                    </a:lnTo>
                    <a:lnTo>
                      <a:pt x="37052" y="15145"/>
                    </a:lnTo>
                    <a:lnTo>
                      <a:pt x="27908" y="15145"/>
                    </a:lnTo>
                    <a:lnTo>
                      <a:pt x="23336" y="41624"/>
                    </a:lnTo>
                    <a:lnTo>
                      <a:pt x="11716" y="41624"/>
                    </a:lnTo>
                    <a:lnTo>
                      <a:pt x="16383" y="15145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7" name="자유형: 도형 436">
                <a:extLst>
                  <a:ext uri="{FF2B5EF4-FFF2-40B4-BE49-F238E27FC236}">
                    <a16:creationId xmlns:a16="http://schemas.microsoft.com/office/drawing/2014/main" id="{C92D469A-BE80-4D7E-B0E5-7B008EBF0070}"/>
                  </a:ext>
                </a:extLst>
              </p:cNvPr>
              <p:cNvSpPr/>
              <p:nvPr/>
            </p:nvSpPr>
            <p:spPr>
              <a:xfrm>
                <a:off x="5552594" y="4415194"/>
                <a:ext cx="28575" cy="47625"/>
              </a:xfrm>
              <a:custGeom>
                <a:avLst/>
                <a:gdLst>
                  <a:gd name="connsiteX0" fmla="*/ 18764 w 28575"/>
                  <a:gd name="connsiteY0" fmla="*/ 41529 h 47625"/>
                  <a:gd name="connsiteX1" fmla="*/ 7144 w 28575"/>
                  <a:gd name="connsiteY1" fmla="*/ 41529 h 47625"/>
                  <a:gd name="connsiteX2" fmla="*/ 13144 w 28575"/>
                  <a:gd name="connsiteY2" fmla="*/ 7144 h 47625"/>
                  <a:gd name="connsiteX3" fmla="*/ 24765 w 28575"/>
                  <a:gd name="connsiteY3" fmla="*/ 7144 h 47625"/>
                  <a:gd name="connsiteX4" fmla="*/ 18669 w 28575"/>
                  <a:gd name="connsiteY4" fmla="*/ 4152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47625">
                    <a:moveTo>
                      <a:pt x="18764" y="41529"/>
                    </a:moveTo>
                    <a:lnTo>
                      <a:pt x="7144" y="41529"/>
                    </a:lnTo>
                    <a:lnTo>
                      <a:pt x="13144" y="7144"/>
                    </a:lnTo>
                    <a:lnTo>
                      <a:pt x="24765" y="7144"/>
                    </a:lnTo>
                    <a:lnTo>
                      <a:pt x="18669" y="41529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8" name="자유형: 도형 437">
                <a:extLst>
                  <a:ext uri="{FF2B5EF4-FFF2-40B4-BE49-F238E27FC236}">
                    <a16:creationId xmlns:a16="http://schemas.microsoft.com/office/drawing/2014/main" id="{3DEDA4C9-AED7-46C5-B478-5A7768F1CAFB}"/>
                  </a:ext>
                </a:extLst>
              </p:cNvPr>
              <p:cNvSpPr/>
              <p:nvPr/>
            </p:nvSpPr>
            <p:spPr>
              <a:xfrm>
                <a:off x="5570671" y="4414718"/>
                <a:ext cx="47625" cy="47625"/>
              </a:xfrm>
              <a:custGeom>
                <a:avLst/>
                <a:gdLst>
                  <a:gd name="connsiteX0" fmla="*/ 9450 w 47625"/>
                  <a:gd name="connsiteY0" fmla="*/ 18764 h 47625"/>
                  <a:gd name="connsiteX1" fmla="*/ 27357 w 47625"/>
                  <a:gd name="connsiteY1" fmla="*/ 7144 h 47625"/>
                  <a:gd name="connsiteX2" fmla="*/ 41168 w 47625"/>
                  <a:gd name="connsiteY2" fmla="*/ 18764 h 47625"/>
                  <a:gd name="connsiteX3" fmla="*/ 39073 w 47625"/>
                  <a:gd name="connsiteY3" fmla="*/ 30956 h 47625"/>
                  <a:gd name="connsiteX4" fmla="*/ 21166 w 47625"/>
                  <a:gd name="connsiteY4" fmla="*/ 42577 h 47625"/>
                  <a:gd name="connsiteX5" fmla="*/ 7354 w 47625"/>
                  <a:gd name="connsiteY5" fmla="*/ 30956 h 47625"/>
                  <a:gd name="connsiteX6" fmla="*/ 9450 w 47625"/>
                  <a:gd name="connsiteY6" fmla="*/ 18764 h 47625"/>
                  <a:gd name="connsiteX7" fmla="*/ 19356 w 47625"/>
                  <a:gd name="connsiteY7" fmla="*/ 28765 h 47625"/>
                  <a:gd name="connsiteX8" fmla="*/ 22404 w 47625"/>
                  <a:gd name="connsiteY8" fmla="*/ 35147 h 47625"/>
                  <a:gd name="connsiteX9" fmla="*/ 27643 w 47625"/>
                  <a:gd name="connsiteY9" fmla="*/ 28765 h 47625"/>
                  <a:gd name="connsiteX10" fmla="*/ 29071 w 47625"/>
                  <a:gd name="connsiteY10" fmla="*/ 20860 h 47625"/>
                  <a:gd name="connsiteX11" fmla="*/ 26023 w 47625"/>
                  <a:gd name="connsiteY11" fmla="*/ 14573 h 47625"/>
                  <a:gd name="connsiteX12" fmla="*/ 21261 w 47625"/>
                  <a:gd name="connsiteY12" fmla="*/ 18193 h 47625"/>
                  <a:gd name="connsiteX13" fmla="*/ 19356 w 47625"/>
                  <a:gd name="connsiteY13" fmla="*/ 28765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47625" h="47625">
                    <a:moveTo>
                      <a:pt x="9450" y="18764"/>
                    </a:moveTo>
                    <a:cubicBezTo>
                      <a:pt x="10783" y="11239"/>
                      <a:pt x="17260" y="7144"/>
                      <a:pt x="27357" y="7144"/>
                    </a:cubicBezTo>
                    <a:cubicBezTo>
                      <a:pt x="37453" y="7144"/>
                      <a:pt x="42502" y="11239"/>
                      <a:pt x="41168" y="18764"/>
                    </a:cubicBezTo>
                    <a:lnTo>
                      <a:pt x="39073" y="30956"/>
                    </a:lnTo>
                    <a:cubicBezTo>
                      <a:pt x="37739" y="38481"/>
                      <a:pt x="31262" y="42577"/>
                      <a:pt x="21166" y="42577"/>
                    </a:cubicBezTo>
                    <a:cubicBezTo>
                      <a:pt x="11069" y="42577"/>
                      <a:pt x="6021" y="38576"/>
                      <a:pt x="7354" y="30956"/>
                    </a:cubicBezTo>
                    <a:lnTo>
                      <a:pt x="9450" y="18764"/>
                    </a:lnTo>
                    <a:close/>
                    <a:moveTo>
                      <a:pt x="19356" y="28765"/>
                    </a:moveTo>
                    <a:cubicBezTo>
                      <a:pt x="18880" y="31813"/>
                      <a:pt x="18499" y="35147"/>
                      <a:pt x="22404" y="35147"/>
                    </a:cubicBezTo>
                    <a:cubicBezTo>
                      <a:pt x="26309" y="35147"/>
                      <a:pt x="27166" y="31813"/>
                      <a:pt x="27643" y="28765"/>
                    </a:cubicBezTo>
                    <a:lnTo>
                      <a:pt x="29071" y="20860"/>
                    </a:lnTo>
                    <a:cubicBezTo>
                      <a:pt x="29548" y="17907"/>
                      <a:pt x="29929" y="14573"/>
                      <a:pt x="26023" y="14573"/>
                    </a:cubicBezTo>
                    <a:cubicBezTo>
                      <a:pt x="23356" y="14573"/>
                      <a:pt x="21642" y="16002"/>
                      <a:pt x="21261" y="18193"/>
                    </a:cubicBezTo>
                    <a:lnTo>
                      <a:pt x="19356" y="28765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39" name="자유형: 도형 438">
                <a:extLst>
                  <a:ext uri="{FF2B5EF4-FFF2-40B4-BE49-F238E27FC236}">
                    <a16:creationId xmlns:a16="http://schemas.microsoft.com/office/drawing/2014/main" id="{F3937881-9864-48E5-A1F2-42E14282BC6F}"/>
                  </a:ext>
                </a:extLst>
              </p:cNvPr>
              <p:cNvSpPr/>
              <p:nvPr/>
            </p:nvSpPr>
            <p:spPr>
              <a:xfrm>
                <a:off x="5604696" y="4415289"/>
                <a:ext cx="47625" cy="47625"/>
              </a:xfrm>
              <a:custGeom>
                <a:avLst/>
                <a:gdLst>
                  <a:gd name="connsiteX0" fmla="*/ 21527 w 47625"/>
                  <a:gd name="connsiteY0" fmla="*/ 23146 h 47625"/>
                  <a:gd name="connsiteX1" fmla="*/ 18288 w 47625"/>
                  <a:gd name="connsiteY1" fmla="*/ 41529 h 47625"/>
                  <a:gd name="connsiteX2" fmla="*/ 7144 w 47625"/>
                  <a:gd name="connsiteY2" fmla="*/ 41529 h 47625"/>
                  <a:gd name="connsiteX3" fmla="*/ 13144 w 47625"/>
                  <a:gd name="connsiteY3" fmla="*/ 7144 h 47625"/>
                  <a:gd name="connsiteX4" fmla="*/ 24384 w 47625"/>
                  <a:gd name="connsiteY4" fmla="*/ 7144 h 47625"/>
                  <a:gd name="connsiteX5" fmla="*/ 31052 w 47625"/>
                  <a:gd name="connsiteY5" fmla="*/ 25527 h 47625"/>
                  <a:gd name="connsiteX6" fmla="*/ 34290 w 47625"/>
                  <a:gd name="connsiteY6" fmla="*/ 7144 h 47625"/>
                  <a:gd name="connsiteX7" fmla="*/ 45434 w 47625"/>
                  <a:gd name="connsiteY7" fmla="*/ 7144 h 47625"/>
                  <a:gd name="connsiteX8" fmla="*/ 39338 w 47625"/>
                  <a:gd name="connsiteY8" fmla="*/ 41529 h 47625"/>
                  <a:gd name="connsiteX9" fmla="*/ 28099 w 47625"/>
                  <a:gd name="connsiteY9" fmla="*/ 41529 h 47625"/>
                  <a:gd name="connsiteX10" fmla="*/ 21431 w 47625"/>
                  <a:gd name="connsiteY10" fmla="*/ 23146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7625" h="47625">
                    <a:moveTo>
                      <a:pt x="21527" y="23146"/>
                    </a:moveTo>
                    <a:lnTo>
                      <a:pt x="18288" y="41529"/>
                    </a:lnTo>
                    <a:lnTo>
                      <a:pt x="7144" y="41529"/>
                    </a:lnTo>
                    <a:lnTo>
                      <a:pt x="13144" y="7144"/>
                    </a:lnTo>
                    <a:lnTo>
                      <a:pt x="24384" y="7144"/>
                    </a:lnTo>
                    <a:lnTo>
                      <a:pt x="31052" y="25527"/>
                    </a:lnTo>
                    <a:lnTo>
                      <a:pt x="34290" y="7144"/>
                    </a:lnTo>
                    <a:lnTo>
                      <a:pt x="45434" y="7144"/>
                    </a:lnTo>
                    <a:lnTo>
                      <a:pt x="39338" y="41529"/>
                    </a:lnTo>
                    <a:lnTo>
                      <a:pt x="28099" y="41529"/>
                    </a:lnTo>
                    <a:lnTo>
                      <a:pt x="21431" y="23146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0" name="자유형: 도형 439">
                <a:extLst>
                  <a:ext uri="{FF2B5EF4-FFF2-40B4-BE49-F238E27FC236}">
                    <a16:creationId xmlns:a16="http://schemas.microsoft.com/office/drawing/2014/main" id="{FA6E7598-3921-4FD1-A4D9-8941D7B20A91}"/>
                  </a:ext>
                </a:extLst>
              </p:cNvPr>
              <p:cNvSpPr/>
              <p:nvPr/>
            </p:nvSpPr>
            <p:spPr>
              <a:xfrm>
                <a:off x="5816055" y="4478916"/>
                <a:ext cx="28575" cy="28575"/>
              </a:xfrm>
              <a:custGeom>
                <a:avLst/>
                <a:gdLst>
                  <a:gd name="connsiteX0" fmla="*/ 11240 w 28575"/>
                  <a:gd name="connsiteY0" fmla="*/ 21812 h 28575"/>
                  <a:gd name="connsiteX1" fmla="*/ 7144 w 28575"/>
                  <a:gd name="connsiteY1" fmla="*/ 21812 h 28575"/>
                  <a:gd name="connsiteX2" fmla="*/ 9335 w 28575"/>
                  <a:gd name="connsiteY2" fmla="*/ 9144 h 28575"/>
                  <a:gd name="connsiteX3" fmla="*/ 10287 w 28575"/>
                  <a:gd name="connsiteY3" fmla="*/ 7620 h 28575"/>
                  <a:gd name="connsiteX4" fmla="*/ 11811 w 28575"/>
                  <a:gd name="connsiteY4" fmla="*/ 7144 h 28575"/>
                  <a:gd name="connsiteX5" fmla="*/ 13240 w 28575"/>
                  <a:gd name="connsiteY5" fmla="*/ 7525 h 28575"/>
                  <a:gd name="connsiteX6" fmla="*/ 14192 w 28575"/>
                  <a:gd name="connsiteY6" fmla="*/ 8668 h 28575"/>
                  <a:gd name="connsiteX7" fmla="*/ 16478 w 28575"/>
                  <a:gd name="connsiteY7" fmla="*/ 12763 h 28575"/>
                  <a:gd name="connsiteX8" fmla="*/ 17336 w 28575"/>
                  <a:gd name="connsiteY8" fmla="*/ 14288 h 28575"/>
                  <a:gd name="connsiteX9" fmla="*/ 18002 w 28575"/>
                  <a:gd name="connsiteY9" fmla="*/ 15430 h 28575"/>
                  <a:gd name="connsiteX10" fmla="*/ 18479 w 28575"/>
                  <a:gd name="connsiteY10" fmla="*/ 16288 h 28575"/>
                  <a:gd name="connsiteX11" fmla="*/ 18860 w 28575"/>
                  <a:gd name="connsiteY11" fmla="*/ 17050 h 28575"/>
                  <a:gd name="connsiteX12" fmla="*/ 19241 w 28575"/>
                  <a:gd name="connsiteY12" fmla="*/ 16288 h 28575"/>
                  <a:gd name="connsiteX13" fmla="*/ 19717 w 28575"/>
                  <a:gd name="connsiteY13" fmla="*/ 15430 h 28575"/>
                  <a:gd name="connsiteX14" fmla="*/ 20383 w 28575"/>
                  <a:gd name="connsiteY14" fmla="*/ 14288 h 28575"/>
                  <a:gd name="connsiteX15" fmla="*/ 21241 w 28575"/>
                  <a:gd name="connsiteY15" fmla="*/ 12859 h 28575"/>
                  <a:gd name="connsiteX16" fmla="*/ 23527 w 28575"/>
                  <a:gd name="connsiteY16" fmla="*/ 8763 h 28575"/>
                  <a:gd name="connsiteX17" fmla="*/ 24479 w 28575"/>
                  <a:gd name="connsiteY17" fmla="*/ 7620 h 28575"/>
                  <a:gd name="connsiteX18" fmla="*/ 26003 w 28575"/>
                  <a:gd name="connsiteY18" fmla="*/ 7239 h 28575"/>
                  <a:gd name="connsiteX19" fmla="*/ 27527 w 28575"/>
                  <a:gd name="connsiteY19" fmla="*/ 7715 h 28575"/>
                  <a:gd name="connsiteX20" fmla="*/ 28480 w 28575"/>
                  <a:gd name="connsiteY20" fmla="*/ 9239 h 28575"/>
                  <a:gd name="connsiteX21" fmla="*/ 30671 w 28575"/>
                  <a:gd name="connsiteY21" fmla="*/ 21908 h 28575"/>
                  <a:gd name="connsiteX22" fmla="*/ 26479 w 28575"/>
                  <a:gd name="connsiteY22" fmla="*/ 21908 h 28575"/>
                  <a:gd name="connsiteX23" fmla="*/ 25337 w 28575"/>
                  <a:gd name="connsiteY23" fmla="*/ 12954 h 28575"/>
                  <a:gd name="connsiteX24" fmla="*/ 24575 w 28575"/>
                  <a:gd name="connsiteY24" fmla="*/ 14669 h 28575"/>
                  <a:gd name="connsiteX25" fmla="*/ 23432 w 28575"/>
                  <a:gd name="connsiteY25" fmla="*/ 16954 h 28575"/>
                  <a:gd name="connsiteX26" fmla="*/ 21527 w 28575"/>
                  <a:gd name="connsiteY26" fmla="*/ 20574 h 28575"/>
                  <a:gd name="connsiteX27" fmla="*/ 20955 w 28575"/>
                  <a:gd name="connsiteY27" fmla="*/ 21431 h 28575"/>
                  <a:gd name="connsiteX28" fmla="*/ 20383 w 28575"/>
                  <a:gd name="connsiteY28" fmla="*/ 21908 h 28575"/>
                  <a:gd name="connsiteX29" fmla="*/ 19717 w 28575"/>
                  <a:gd name="connsiteY29" fmla="*/ 22098 h 28575"/>
                  <a:gd name="connsiteX30" fmla="*/ 18955 w 28575"/>
                  <a:gd name="connsiteY30" fmla="*/ 22098 h 28575"/>
                  <a:gd name="connsiteX31" fmla="*/ 18193 w 28575"/>
                  <a:gd name="connsiteY31" fmla="*/ 22098 h 28575"/>
                  <a:gd name="connsiteX32" fmla="*/ 17621 w 28575"/>
                  <a:gd name="connsiteY32" fmla="*/ 21908 h 28575"/>
                  <a:gd name="connsiteX33" fmla="*/ 17050 w 28575"/>
                  <a:gd name="connsiteY33" fmla="*/ 21431 h 28575"/>
                  <a:gd name="connsiteX34" fmla="*/ 16478 w 28575"/>
                  <a:gd name="connsiteY34" fmla="*/ 20574 h 28575"/>
                  <a:gd name="connsiteX35" fmla="*/ 14573 w 28575"/>
                  <a:gd name="connsiteY35" fmla="*/ 17145 h 28575"/>
                  <a:gd name="connsiteX36" fmla="*/ 13907 w 28575"/>
                  <a:gd name="connsiteY36" fmla="*/ 15812 h 28575"/>
                  <a:gd name="connsiteX37" fmla="*/ 13335 w 28575"/>
                  <a:gd name="connsiteY37" fmla="*/ 14764 h 28575"/>
                  <a:gd name="connsiteX38" fmla="*/ 12859 w 28575"/>
                  <a:gd name="connsiteY38" fmla="*/ 13907 h 28575"/>
                  <a:gd name="connsiteX39" fmla="*/ 12478 w 28575"/>
                  <a:gd name="connsiteY39" fmla="*/ 13145 h 28575"/>
                  <a:gd name="connsiteX40" fmla="*/ 11335 w 28575"/>
                  <a:gd name="connsiteY40" fmla="*/ 2190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28575" h="28575">
                    <a:moveTo>
                      <a:pt x="11240" y="21812"/>
                    </a:moveTo>
                    <a:lnTo>
                      <a:pt x="7144" y="21812"/>
                    </a:lnTo>
                    <a:lnTo>
                      <a:pt x="9335" y="9144"/>
                    </a:lnTo>
                    <a:cubicBezTo>
                      <a:pt x="9525" y="8477"/>
                      <a:pt x="9811" y="8001"/>
                      <a:pt x="10287" y="7620"/>
                    </a:cubicBezTo>
                    <a:cubicBezTo>
                      <a:pt x="10763" y="7334"/>
                      <a:pt x="11240" y="7144"/>
                      <a:pt x="11811" y="7144"/>
                    </a:cubicBezTo>
                    <a:cubicBezTo>
                      <a:pt x="12383" y="7144"/>
                      <a:pt x="12859" y="7239"/>
                      <a:pt x="13240" y="7525"/>
                    </a:cubicBezTo>
                    <a:cubicBezTo>
                      <a:pt x="13621" y="7811"/>
                      <a:pt x="14002" y="8192"/>
                      <a:pt x="14192" y="8668"/>
                    </a:cubicBezTo>
                    <a:lnTo>
                      <a:pt x="16478" y="12763"/>
                    </a:lnTo>
                    <a:cubicBezTo>
                      <a:pt x="16764" y="13335"/>
                      <a:pt x="17050" y="13811"/>
                      <a:pt x="17336" y="14288"/>
                    </a:cubicBezTo>
                    <a:cubicBezTo>
                      <a:pt x="17526" y="14669"/>
                      <a:pt x="17812" y="15050"/>
                      <a:pt x="18002" y="15430"/>
                    </a:cubicBezTo>
                    <a:cubicBezTo>
                      <a:pt x="18193" y="15716"/>
                      <a:pt x="18383" y="16097"/>
                      <a:pt x="18479" y="16288"/>
                    </a:cubicBezTo>
                    <a:cubicBezTo>
                      <a:pt x="18574" y="16574"/>
                      <a:pt x="18764" y="16859"/>
                      <a:pt x="18860" y="17050"/>
                    </a:cubicBezTo>
                    <a:cubicBezTo>
                      <a:pt x="18955" y="16764"/>
                      <a:pt x="19050" y="16574"/>
                      <a:pt x="19241" y="16288"/>
                    </a:cubicBezTo>
                    <a:cubicBezTo>
                      <a:pt x="19336" y="16002"/>
                      <a:pt x="19526" y="15716"/>
                      <a:pt x="19717" y="15430"/>
                    </a:cubicBezTo>
                    <a:cubicBezTo>
                      <a:pt x="19907" y="15050"/>
                      <a:pt x="20098" y="14669"/>
                      <a:pt x="20383" y="14288"/>
                    </a:cubicBezTo>
                    <a:cubicBezTo>
                      <a:pt x="20574" y="13907"/>
                      <a:pt x="20860" y="13430"/>
                      <a:pt x="21241" y="12859"/>
                    </a:cubicBezTo>
                    <a:lnTo>
                      <a:pt x="23527" y="8763"/>
                    </a:lnTo>
                    <a:cubicBezTo>
                      <a:pt x="23527" y="8763"/>
                      <a:pt x="24098" y="7906"/>
                      <a:pt x="24479" y="7620"/>
                    </a:cubicBezTo>
                    <a:cubicBezTo>
                      <a:pt x="24860" y="7334"/>
                      <a:pt x="25337" y="7239"/>
                      <a:pt x="26003" y="7239"/>
                    </a:cubicBezTo>
                    <a:cubicBezTo>
                      <a:pt x="26670" y="7239"/>
                      <a:pt x="27051" y="7429"/>
                      <a:pt x="27527" y="7715"/>
                    </a:cubicBezTo>
                    <a:cubicBezTo>
                      <a:pt x="28004" y="8096"/>
                      <a:pt x="28289" y="8573"/>
                      <a:pt x="28480" y="9239"/>
                    </a:cubicBezTo>
                    <a:lnTo>
                      <a:pt x="30671" y="21908"/>
                    </a:lnTo>
                    <a:lnTo>
                      <a:pt x="26479" y="21908"/>
                    </a:lnTo>
                    <a:lnTo>
                      <a:pt x="25337" y="12954"/>
                    </a:lnTo>
                    <a:cubicBezTo>
                      <a:pt x="25146" y="13430"/>
                      <a:pt x="24860" y="14002"/>
                      <a:pt x="24575" y="14669"/>
                    </a:cubicBezTo>
                    <a:cubicBezTo>
                      <a:pt x="24289" y="15240"/>
                      <a:pt x="23813" y="16097"/>
                      <a:pt x="23432" y="16954"/>
                    </a:cubicBezTo>
                    <a:lnTo>
                      <a:pt x="21527" y="20574"/>
                    </a:lnTo>
                    <a:cubicBezTo>
                      <a:pt x="21527" y="20574"/>
                      <a:pt x="21146" y="21241"/>
                      <a:pt x="20955" y="21431"/>
                    </a:cubicBezTo>
                    <a:cubicBezTo>
                      <a:pt x="20765" y="21622"/>
                      <a:pt x="20574" y="21812"/>
                      <a:pt x="20383" y="21908"/>
                    </a:cubicBezTo>
                    <a:cubicBezTo>
                      <a:pt x="20193" y="22003"/>
                      <a:pt x="20003" y="22098"/>
                      <a:pt x="19717" y="22098"/>
                    </a:cubicBezTo>
                    <a:cubicBezTo>
                      <a:pt x="19526" y="22098"/>
                      <a:pt x="19241" y="22098"/>
                      <a:pt x="18955" y="22098"/>
                    </a:cubicBezTo>
                    <a:cubicBezTo>
                      <a:pt x="18764" y="22098"/>
                      <a:pt x="18479" y="22098"/>
                      <a:pt x="18193" y="22098"/>
                    </a:cubicBezTo>
                    <a:cubicBezTo>
                      <a:pt x="18002" y="22098"/>
                      <a:pt x="17717" y="22003"/>
                      <a:pt x="17621" y="21908"/>
                    </a:cubicBezTo>
                    <a:cubicBezTo>
                      <a:pt x="17431" y="21812"/>
                      <a:pt x="17240" y="21622"/>
                      <a:pt x="17050" y="21431"/>
                    </a:cubicBezTo>
                    <a:cubicBezTo>
                      <a:pt x="16859" y="21241"/>
                      <a:pt x="16669" y="20955"/>
                      <a:pt x="16478" y="20574"/>
                    </a:cubicBezTo>
                    <a:lnTo>
                      <a:pt x="14573" y="17145"/>
                    </a:lnTo>
                    <a:cubicBezTo>
                      <a:pt x="14288" y="16669"/>
                      <a:pt x="14097" y="16193"/>
                      <a:pt x="13907" y="15812"/>
                    </a:cubicBezTo>
                    <a:cubicBezTo>
                      <a:pt x="13716" y="15430"/>
                      <a:pt x="13525" y="15050"/>
                      <a:pt x="13335" y="14764"/>
                    </a:cubicBezTo>
                    <a:cubicBezTo>
                      <a:pt x="13145" y="14478"/>
                      <a:pt x="13049" y="14192"/>
                      <a:pt x="12859" y="13907"/>
                    </a:cubicBezTo>
                    <a:cubicBezTo>
                      <a:pt x="12764" y="13621"/>
                      <a:pt x="12668" y="13430"/>
                      <a:pt x="12478" y="13145"/>
                    </a:cubicBezTo>
                    <a:lnTo>
                      <a:pt x="11335" y="21908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1" name="자유형: 도형 440">
                <a:extLst>
                  <a:ext uri="{FF2B5EF4-FFF2-40B4-BE49-F238E27FC236}">
                    <a16:creationId xmlns:a16="http://schemas.microsoft.com/office/drawing/2014/main" id="{5335621D-68AF-456D-8AA0-AFE757365674}"/>
                  </a:ext>
                </a:extLst>
              </p:cNvPr>
              <p:cNvSpPr/>
              <p:nvPr/>
            </p:nvSpPr>
            <p:spPr>
              <a:xfrm>
                <a:off x="5858537" y="4479107"/>
                <a:ext cx="28575" cy="28575"/>
              </a:xfrm>
              <a:custGeom>
                <a:avLst/>
                <a:gdLst>
                  <a:gd name="connsiteX0" fmla="*/ 26384 w 28575"/>
                  <a:gd name="connsiteY0" fmla="*/ 7144 h 28575"/>
                  <a:gd name="connsiteX1" fmla="*/ 23527 w 28575"/>
                  <a:gd name="connsiteY1" fmla="*/ 10858 h 28575"/>
                  <a:gd name="connsiteX2" fmla="*/ 18383 w 28575"/>
                  <a:gd name="connsiteY2" fmla="*/ 10858 h 28575"/>
                  <a:gd name="connsiteX3" fmla="*/ 18383 w 28575"/>
                  <a:gd name="connsiteY3" fmla="*/ 21526 h 28575"/>
                  <a:gd name="connsiteX4" fmla="*/ 13906 w 28575"/>
                  <a:gd name="connsiteY4" fmla="*/ 21526 h 28575"/>
                  <a:gd name="connsiteX5" fmla="*/ 13906 w 28575"/>
                  <a:gd name="connsiteY5" fmla="*/ 10858 h 28575"/>
                  <a:gd name="connsiteX6" fmla="*/ 7144 w 28575"/>
                  <a:gd name="connsiteY6" fmla="*/ 10858 h 28575"/>
                  <a:gd name="connsiteX7" fmla="*/ 10001 w 28575"/>
                  <a:gd name="connsiteY7" fmla="*/ 7144 h 28575"/>
                  <a:gd name="connsiteX8" fmla="*/ 26384 w 28575"/>
                  <a:gd name="connsiteY8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28575">
                    <a:moveTo>
                      <a:pt x="26384" y="7144"/>
                    </a:moveTo>
                    <a:lnTo>
                      <a:pt x="23527" y="10858"/>
                    </a:lnTo>
                    <a:lnTo>
                      <a:pt x="18383" y="10858"/>
                    </a:lnTo>
                    <a:lnTo>
                      <a:pt x="18383" y="21526"/>
                    </a:lnTo>
                    <a:lnTo>
                      <a:pt x="13906" y="21526"/>
                    </a:lnTo>
                    <a:lnTo>
                      <a:pt x="13906" y="10858"/>
                    </a:lnTo>
                    <a:lnTo>
                      <a:pt x="7144" y="10858"/>
                    </a:lnTo>
                    <a:lnTo>
                      <a:pt x="10001" y="7144"/>
                    </a:lnTo>
                    <a:lnTo>
                      <a:pt x="26384" y="7144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2" name="자유형: 도형 441">
                <a:extLst>
                  <a:ext uri="{FF2B5EF4-FFF2-40B4-BE49-F238E27FC236}">
                    <a16:creationId xmlns:a16="http://schemas.microsoft.com/office/drawing/2014/main" id="{26595EDB-156B-4966-8CE1-F2BCBF65CB97}"/>
                  </a:ext>
                </a:extLst>
              </p:cNvPr>
              <p:cNvSpPr/>
              <p:nvPr/>
            </p:nvSpPr>
            <p:spPr>
              <a:xfrm>
                <a:off x="5878349" y="4479202"/>
                <a:ext cx="9525" cy="28575"/>
              </a:xfrm>
              <a:custGeom>
                <a:avLst/>
                <a:gdLst>
                  <a:gd name="connsiteX0" fmla="*/ 11621 w 9525"/>
                  <a:gd name="connsiteY0" fmla="*/ 21527 h 28575"/>
                  <a:gd name="connsiteX1" fmla="*/ 7144 w 9525"/>
                  <a:gd name="connsiteY1" fmla="*/ 21527 h 28575"/>
                  <a:gd name="connsiteX2" fmla="*/ 7144 w 9525"/>
                  <a:gd name="connsiteY2" fmla="*/ 7144 h 28575"/>
                  <a:gd name="connsiteX3" fmla="*/ 11621 w 9525"/>
                  <a:gd name="connsiteY3" fmla="*/ 7144 h 28575"/>
                  <a:gd name="connsiteX4" fmla="*/ 11621 w 9525"/>
                  <a:gd name="connsiteY4" fmla="*/ 2152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" h="28575">
                    <a:moveTo>
                      <a:pt x="11621" y="21527"/>
                    </a:moveTo>
                    <a:lnTo>
                      <a:pt x="7144" y="21527"/>
                    </a:lnTo>
                    <a:lnTo>
                      <a:pt x="7144" y="7144"/>
                    </a:lnTo>
                    <a:lnTo>
                      <a:pt x="11621" y="7144"/>
                    </a:lnTo>
                    <a:lnTo>
                      <a:pt x="11621" y="21527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3" name="자유형: 도형 442">
                <a:extLst>
                  <a:ext uri="{FF2B5EF4-FFF2-40B4-BE49-F238E27FC236}">
                    <a16:creationId xmlns:a16="http://schemas.microsoft.com/office/drawing/2014/main" id="{31BEE9A9-B2EB-488A-830D-D1DD059E7C1A}"/>
                  </a:ext>
                </a:extLst>
              </p:cNvPr>
              <p:cNvSpPr/>
              <p:nvPr/>
            </p:nvSpPr>
            <p:spPr>
              <a:xfrm>
                <a:off x="5904638" y="4478821"/>
                <a:ext cx="28575" cy="28575"/>
              </a:xfrm>
              <a:custGeom>
                <a:avLst/>
                <a:gdLst>
                  <a:gd name="connsiteX0" fmla="*/ 21812 w 28575"/>
                  <a:gd name="connsiteY0" fmla="*/ 22098 h 28575"/>
                  <a:gd name="connsiteX1" fmla="*/ 20955 w 28575"/>
                  <a:gd name="connsiteY1" fmla="*/ 22003 h 28575"/>
                  <a:gd name="connsiteX2" fmla="*/ 20003 w 28575"/>
                  <a:gd name="connsiteY2" fmla="*/ 21336 h 28575"/>
                  <a:gd name="connsiteX3" fmla="*/ 11144 w 28575"/>
                  <a:gd name="connsiteY3" fmla="*/ 13430 h 28575"/>
                  <a:gd name="connsiteX4" fmla="*/ 11144 w 28575"/>
                  <a:gd name="connsiteY4" fmla="*/ 21907 h 28575"/>
                  <a:gd name="connsiteX5" fmla="*/ 7144 w 28575"/>
                  <a:gd name="connsiteY5" fmla="*/ 21907 h 28575"/>
                  <a:gd name="connsiteX6" fmla="*/ 7144 w 28575"/>
                  <a:gd name="connsiteY6" fmla="*/ 9906 h 28575"/>
                  <a:gd name="connsiteX7" fmla="*/ 7334 w 28575"/>
                  <a:gd name="connsiteY7" fmla="*/ 8668 h 28575"/>
                  <a:gd name="connsiteX8" fmla="*/ 7906 w 28575"/>
                  <a:gd name="connsiteY8" fmla="*/ 7810 h 28575"/>
                  <a:gd name="connsiteX9" fmla="*/ 8668 w 28575"/>
                  <a:gd name="connsiteY9" fmla="*/ 7334 h 28575"/>
                  <a:gd name="connsiteX10" fmla="*/ 9620 w 28575"/>
                  <a:gd name="connsiteY10" fmla="*/ 7144 h 28575"/>
                  <a:gd name="connsiteX11" fmla="*/ 10478 w 28575"/>
                  <a:gd name="connsiteY11" fmla="*/ 7239 h 28575"/>
                  <a:gd name="connsiteX12" fmla="*/ 11430 w 28575"/>
                  <a:gd name="connsiteY12" fmla="*/ 7906 h 28575"/>
                  <a:gd name="connsiteX13" fmla="*/ 20288 w 28575"/>
                  <a:gd name="connsiteY13" fmla="*/ 15812 h 28575"/>
                  <a:gd name="connsiteX14" fmla="*/ 20288 w 28575"/>
                  <a:gd name="connsiteY14" fmla="*/ 7334 h 28575"/>
                  <a:gd name="connsiteX15" fmla="*/ 24384 w 28575"/>
                  <a:gd name="connsiteY15" fmla="*/ 7334 h 28575"/>
                  <a:gd name="connsiteX16" fmla="*/ 24384 w 28575"/>
                  <a:gd name="connsiteY16" fmla="*/ 19240 h 28575"/>
                  <a:gd name="connsiteX17" fmla="*/ 24194 w 28575"/>
                  <a:gd name="connsiteY17" fmla="*/ 20479 h 28575"/>
                  <a:gd name="connsiteX18" fmla="*/ 23717 w 28575"/>
                  <a:gd name="connsiteY18" fmla="*/ 21336 h 28575"/>
                  <a:gd name="connsiteX19" fmla="*/ 22955 w 28575"/>
                  <a:gd name="connsiteY19" fmla="*/ 21812 h 28575"/>
                  <a:gd name="connsiteX20" fmla="*/ 22003 w 28575"/>
                  <a:gd name="connsiteY20" fmla="*/ 21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8575" h="28575">
                    <a:moveTo>
                      <a:pt x="21812" y="22098"/>
                    </a:moveTo>
                    <a:cubicBezTo>
                      <a:pt x="21812" y="22098"/>
                      <a:pt x="21241" y="22098"/>
                      <a:pt x="20955" y="22003"/>
                    </a:cubicBezTo>
                    <a:cubicBezTo>
                      <a:pt x="20669" y="21907"/>
                      <a:pt x="20383" y="21717"/>
                      <a:pt x="20003" y="21336"/>
                    </a:cubicBezTo>
                    <a:lnTo>
                      <a:pt x="11144" y="13430"/>
                    </a:lnTo>
                    <a:lnTo>
                      <a:pt x="11144" y="21907"/>
                    </a:lnTo>
                    <a:lnTo>
                      <a:pt x="7144" y="21907"/>
                    </a:lnTo>
                    <a:lnTo>
                      <a:pt x="7144" y="9906"/>
                    </a:lnTo>
                    <a:cubicBezTo>
                      <a:pt x="7144" y="9430"/>
                      <a:pt x="7144" y="9049"/>
                      <a:pt x="7334" y="8668"/>
                    </a:cubicBezTo>
                    <a:cubicBezTo>
                      <a:pt x="7429" y="8287"/>
                      <a:pt x="7620" y="8001"/>
                      <a:pt x="7906" y="7810"/>
                    </a:cubicBezTo>
                    <a:cubicBezTo>
                      <a:pt x="8096" y="7620"/>
                      <a:pt x="8382" y="7429"/>
                      <a:pt x="8668" y="7334"/>
                    </a:cubicBezTo>
                    <a:cubicBezTo>
                      <a:pt x="8954" y="7334"/>
                      <a:pt x="9239" y="7144"/>
                      <a:pt x="9620" y="7144"/>
                    </a:cubicBezTo>
                    <a:cubicBezTo>
                      <a:pt x="9906" y="7144"/>
                      <a:pt x="10192" y="7144"/>
                      <a:pt x="10478" y="7239"/>
                    </a:cubicBezTo>
                    <a:cubicBezTo>
                      <a:pt x="10763" y="7334"/>
                      <a:pt x="11049" y="7525"/>
                      <a:pt x="11430" y="7906"/>
                    </a:cubicBezTo>
                    <a:lnTo>
                      <a:pt x="20288" y="15812"/>
                    </a:lnTo>
                    <a:lnTo>
                      <a:pt x="20288" y="7334"/>
                    </a:lnTo>
                    <a:lnTo>
                      <a:pt x="24384" y="7334"/>
                    </a:lnTo>
                    <a:lnTo>
                      <a:pt x="24384" y="19240"/>
                    </a:lnTo>
                    <a:cubicBezTo>
                      <a:pt x="24384" y="19240"/>
                      <a:pt x="24384" y="20098"/>
                      <a:pt x="24194" y="20479"/>
                    </a:cubicBezTo>
                    <a:cubicBezTo>
                      <a:pt x="24098" y="20860"/>
                      <a:pt x="23908" y="21146"/>
                      <a:pt x="23717" y="21336"/>
                    </a:cubicBezTo>
                    <a:cubicBezTo>
                      <a:pt x="23527" y="21526"/>
                      <a:pt x="23241" y="21717"/>
                      <a:pt x="22955" y="21812"/>
                    </a:cubicBezTo>
                    <a:cubicBezTo>
                      <a:pt x="22670" y="21907"/>
                      <a:pt x="22384" y="21907"/>
                      <a:pt x="22003" y="21907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4" name="자유형: 도형 443">
                <a:extLst>
                  <a:ext uri="{FF2B5EF4-FFF2-40B4-BE49-F238E27FC236}">
                    <a16:creationId xmlns:a16="http://schemas.microsoft.com/office/drawing/2014/main" id="{C4B74002-E027-434A-9472-64C750ECAB97}"/>
                  </a:ext>
                </a:extLst>
              </p:cNvPr>
              <p:cNvSpPr/>
              <p:nvPr/>
            </p:nvSpPr>
            <p:spPr>
              <a:xfrm>
                <a:off x="5839868" y="4478916"/>
                <a:ext cx="28575" cy="28575"/>
              </a:xfrm>
              <a:custGeom>
                <a:avLst/>
                <a:gdLst>
                  <a:gd name="connsiteX0" fmla="*/ 16193 w 28575"/>
                  <a:gd name="connsiteY0" fmla="*/ 7144 h 28575"/>
                  <a:gd name="connsiteX1" fmla="*/ 9811 w 28575"/>
                  <a:gd name="connsiteY1" fmla="*/ 8858 h 28575"/>
                  <a:gd name="connsiteX2" fmla="*/ 7144 w 28575"/>
                  <a:gd name="connsiteY2" fmla="*/ 14478 h 28575"/>
                  <a:gd name="connsiteX3" fmla="*/ 9811 w 28575"/>
                  <a:gd name="connsiteY3" fmla="*/ 20193 h 28575"/>
                  <a:gd name="connsiteX4" fmla="*/ 16097 w 28575"/>
                  <a:gd name="connsiteY4" fmla="*/ 21908 h 28575"/>
                  <a:gd name="connsiteX5" fmla="*/ 17240 w 28575"/>
                  <a:gd name="connsiteY5" fmla="*/ 21908 h 28575"/>
                  <a:gd name="connsiteX6" fmla="*/ 23527 w 28575"/>
                  <a:gd name="connsiteY6" fmla="*/ 20193 h 28575"/>
                  <a:gd name="connsiteX7" fmla="*/ 26099 w 28575"/>
                  <a:gd name="connsiteY7" fmla="*/ 14478 h 28575"/>
                  <a:gd name="connsiteX8" fmla="*/ 23432 w 28575"/>
                  <a:gd name="connsiteY8" fmla="*/ 8858 h 28575"/>
                  <a:gd name="connsiteX9" fmla="*/ 17336 w 28575"/>
                  <a:gd name="connsiteY9" fmla="*/ 7144 h 28575"/>
                  <a:gd name="connsiteX10" fmla="*/ 16288 w 28575"/>
                  <a:gd name="connsiteY10" fmla="*/ 7144 h 28575"/>
                  <a:gd name="connsiteX11" fmla="*/ 21241 w 28575"/>
                  <a:gd name="connsiteY11" fmla="*/ 16383 h 28575"/>
                  <a:gd name="connsiteX12" fmla="*/ 20193 w 28575"/>
                  <a:gd name="connsiteY12" fmla="*/ 17526 h 28575"/>
                  <a:gd name="connsiteX13" fmla="*/ 18288 w 28575"/>
                  <a:gd name="connsiteY13" fmla="*/ 18098 h 28575"/>
                  <a:gd name="connsiteX14" fmla="*/ 16574 w 28575"/>
                  <a:gd name="connsiteY14" fmla="*/ 18193 h 28575"/>
                  <a:gd name="connsiteX15" fmla="*/ 14859 w 28575"/>
                  <a:gd name="connsiteY15" fmla="*/ 18098 h 28575"/>
                  <a:gd name="connsiteX16" fmla="*/ 12954 w 28575"/>
                  <a:gd name="connsiteY16" fmla="*/ 17526 h 28575"/>
                  <a:gd name="connsiteX17" fmla="*/ 11906 w 28575"/>
                  <a:gd name="connsiteY17" fmla="*/ 16383 h 28575"/>
                  <a:gd name="connsiteX18" fmla="*/ 11621 w 28575"/>
                  <a:gd name="connsiteY18" fmla="*/ 14478 h 28575"/>
                  <a:gd name="connsiteX19" fmla="*/ 11906 w 28575"/>
                  <a:gd name="connsiteY19" fmla="*/ 12573 h 28575"/>
                  <a:gd name="connsiteX20" fmla="*/ 12954 w 28575"/>
                  <a:gd name="connsiteY20" fmla="*/ 11430 h 28575"/>
                  <a:gd name="connsiteX21" fmla="*/ 14859 w 28575"/>
                  <a:gd name="connsiteY21" fmla="*/ 10859 h 28575"/>
                  <a:gd name="connsiteX22" fmla="*/ 16574 w 28575"/>
                  <a:gd name="connsiteY22" fmla="*/ 10763 h 28575"/>
                  <a:gd name="connsiteX23" fmla="*/ 18288 w 28575"/>
                  <a:gd name="connsiteY23" fmla="*/ 10859 h 28575"/>
                  <a:gd name="connsiteX24" fmla="*/ 20193 w 28575"/>
                  <a:gd name="connsiteY24" fmla="*/ 11430 h 28575"/>
                  <a:gd name="connsiteX25" fmla="*/ 21241 w 28575"/>
                  <a:gd name="connsiteY25" fmla="*/ 12573 h 28575"/>
                  <a:gd name="connsiteX26" fmla="*/ 21527 w 28575"/>
                  <a:gd name="connsiteY26" fmla="*/ 14478 h 28575"/>
                  <a:gd name="connsiteX27" fmla="*/ 21241 w 28575"/>
                  <a:gd name="connsiteY27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575" h="28575">
                    <a:moveTo>
                      <a:pt x="16193" y="7144"/>
                    </a:moveTo>
                    <a:cubicBezTo>
                      <a:pt x="13430" y="7144"/>
                      <a:pt x="11240" y="7906"/>
                      <a:pt x="9811" y="8858"/>
                    </a:cubicBezTo>
                    <a:cubicBezTo>
                      <a:pt x="8096" y="10001"/>
                      <a:pt x="7144" y="11906"/>
                      <a:pt x="7144" y="14478"/>
                    </a:cubicBezTo>
                    <a:cubicBezTo>
                      <a:pt x="7144" y="17050"/>
                      <a:pt x="8001" y="18955"/>
                      <a:pt x="9811" y="20193"/>
                    </a:cubicBezTo>
                    <a:cubicBezTo>
                      <a:pt x="11240" y="21146"/>
                      <a:pt x="13240" y="21812"/>
                      <a:pt x="16097" y="21908"/>
                    </a:cubicBezTo>
                    <a:lnTo>
                      <a:pt x="17240" y="21908"/>
                    </a:lnTo>
                    <a:cubicBezTo>
                      <a:pt x="20098" y="21908"/>
                      <a:pt x="22003" y="21146"/>
                      <a:pt x="23527" y="20193"/>
                    </a:cubicBezTo>
                    <a:cubicBezTo>
                      <a:pt x="25241" y="18955"/>
                      <a:pt x="26099" y="17050"/>
                      <a:pt x="26099" y="14478"/>
                    </a:cubicBezTo>
                    <a:cubicBezTo>
                      <a:pt x="26099" y="11906"/>
                      <a:pt x="25241" y="10001"/>
                      <a:pt x="23432" y="8858"/>
                    </a:cubicBezTo>
                    <a:cubicBezTo>
                      <a:pt x="22003" y="7906"/>
                      <a:pt x="20193" y="7144"/>
                      <a:pt x="17336" y="7144"/>
                    </a:cubicBezTo>
                    <a:lnTo>
                      <a:pt x="16288" y="7144"/>
                    </a:lnTo>
                    <a:close/>
                    <a:moveTo>
                      <a:pt x="21241" y="16383"/>
                    </a:moveTo>
                    <a:cubicBezTo>
                      <a:pt x="21050" y="16859"/>
                      <a:pt x="20669" y="17240"/>
                      <a:pt x="20193" y="17526"/>
                    </a:cubicBezTo>
                    <a:cubicBezTo>
                      <a:pt x="19717" y="17812"/>
                      <a:pt x="19050" y="18002"/>
                      <a:pt x="18288" y="18098"/>
                    </a:cubicBezTo>
                    <a:cubicBezTo>
                      <a:pt x="17812" y="18098"/>
                      <a:pt x="17240" y="18193"/>
                      <a:pt x="16574" y="18193"/>
                    </a:cubicBezTo>
                    <a:cubicBezTo>
                      <a:pt x="15907" y="18193"/>
                      <a:pt x="15335" y="18193"/>
                      <a:pt x="14859" y="18098"/>
                    </a:cubicBezTo>
                    <a:cubicBezTo>
                      <a:pt x="14097" y="18002"/>
                      <a:pt x="13430" y="17812"/>
                      <a:pt x="12954" y="17526"/>
                    </a:cubicBezTo>
                    <a:cubicBezTo>
                      <a:pt x="12478" y="17240"/>
                      <a:pt x="12097" y="16859"/>
                      <a:pt x="11906" y="16383"/>
                    </a:cubicBezTo>
                    <a:cubicBezTo>
                      <a:pt x="11716" y="15907"/>
                      <a:pt x="11621" y="15240"/>
                      <a:pt x="11621" y="14478"/>
                    </a:cubicBezTo>
                    <a:cubicBezTo>
                      <a:pt x="11621" y="13716"/>
                      <a:pt x="11716" y="13049"/>
                      <a:pt x="11906" y="12573"/>
                    </a:cubicBezTo>
                    <a:cubicBezTo>
                      <a:pt x="12097" y="12097"/>
                      <a:pt x="12478" y="11716"/>
                      <a:pt x="12954" y="11430"/>
                    </a:cubicBezTo>
                    <a:cubicBezTo>
                      <a:pt x="13430" y="11144"/>
                      <a:pt x="14097" y="10954"/>
                      <a:pt x="14859" y="10859"/>
                    </a:cubicBezTo>
                    <a:cubicBezTo>
                      <a:pt x="15335" y="10859"/>
                      <a:pt x="15907" y="10763"/>
                      <a:pt x="16574" y="10763"/>
                    </a:cubicBezTo>
                    <a:cubicBezTo>
                      <a:pt x="17240" y="10763"/>
                      <a:pt x="17812" y="10763"/>
                      <a:pt x="18288" y="10859"/>
                    </a:cubicBezTo>
                    <a:cubicBezTo>
                      <a:pt x="19050" y="10859"/>
                      <a:pt x="19717" y="11144"/>
                      <a:pt x="20193" y="11430"/>
                    </a:cubicBezTo>
                    <a:cubicBezTo>
                      <a:pt x="20669" y="11716"/>
                      <a:pt x="21050" y="12097"/>
                      <a:pt x="21241" y="12573"/>
                    </a:cubicBezTo>
                    <a:cubicBezTo>
                      <a:pt x="21431" y="13049"/>
                      <a:pt x="21527" y="13716"/>
                      <a:pt x="21527" y="14478"/>
                    </a:cubicBezTo>
                    <a:cubicBezTo>
                      <a:pt x="21527" y="15240"/>
                      <a:pt x="21527" y="15907"/>
                      <a:pt x="21241" y="16383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5" name="자유형: 도형 444">
                <a:extLst>
                  <a:ext uri="{FF2B5EF4-FFF2-40B4-BE49-F238E27FC236}">
                    <a16:creationId xmlns:a16="http://schemas.microsoft.com/office/drawing/2014/main" id="{9221DB4C-066B-4CFF-A541-2A509A3DD1B7}"/>
                  </a:ext>
                </a:extLst>
              </p:cNvPr>
              <p:cNvSpPr/>
              <p:nvPr/>
            </p:nvSpPr>
            <p:spPr>
              <a:xfrm>
                <a:off x="5884254" y="4478916"/>
                <a:ext cx="28575" cy="28575"/>
              </a:xfrm>
              <a:custGeom>
                <a:avLst/>
                <a:gdLst>
                  <a:gd name="connsiteX0" fmla="*/ 16192 w 28575"/>
                  <a:gd name="connsiteY0" fmla="*/ 7144 h 28575"/>
                  <a:gd name="connsiteX1" fmla="*/ 9811 w 28575"/>
                  <a:gd name="connsiteY1" fmla="*/ 8858 h 28575"/>
                  <a:gd name="connsiteX2" fmla="*/ 7144 w 28575"/>
                  <a:gd name="connsiteY2" fmla="*/ 14478 h 28575"/>
                  <a:gd name="connsiteX3" fmla="*/ 9811 w 28575"/>
                  <a:gd name="connsiteY3" fmla="*/ 20193 h 28575"/>
                  <a:gd name="connsiteX4" fmla="*/ 16097 w 28575"/>
                  <a:gd name="connsiteY4" fmla="*/ 21908 h 28575"/>
                  <a:gd name="connsiteX5" fmla="*/ 17240 w 28575"/>
                  <a:gd name="connsiteY5" fmla="*/ 21908 h 28575"/>
                  <a:gd name="connsiteX6" fmla="*/ 23432 w 28575"/>
                  <a:gd name="connsiteY6" fmla="*/ 20193 h 28575"/>
                  <a:gd name="connsiteX7" fmla="*/ 26099 w 28575"/>
                  <a:gd name="connsiteY7" fmla="*/ 14478 h 28575"/>
                  <a:gd name="connsiteX8" fmla="*/ 23432 w 28575"/>
                  <a:gd name="connsiteY8" fmla="*/ 8858 h 28575"/>
                  <a:gd name="connsiteX9" fmla="*/ 17240 w 28575"/>
                  <a:gd name="connsiteY9" fmla="*/ 7144 h 28575"/>
                  <a:gd name="connsiteX10" fmla="*/ 16192 w 28575"/>
                  <a:gd name="connsiteY10" fmla="*/ 7144 h 28575"/>
                  <a:gd name="connsiteX11" fmla="*/ 21241 w 28575"/>
                  <a:gd name="connsiteY11" fmla="*/ 16383 h 28575"/>
                  <a:gd name="connsiteX12" fmla="*/ 20193 w 28575"/>
                  <a:gd name="connsiteY12" fmla="*/ 17526 h 28575"/>
                  <a:gd name="connsiteX13" fmla="*/ 18288 w 28575"/>
                  <a:gd name="connsiteY13" fmla="*/ 18098 h 28575"/>
                  <a:gd name="connsiteX14" fmla="*/ 16478 w 28575"/>
                  <a:gd name="connsiteY14" fmla="*/ 18193 h 28575"/>
                  <a:gd name="connsiteX15" fmla="*/ 14764 w 28575"/>
                  <a:gd name="connsiteY15" fmla="*/ 18098 h 28575"/>
                  <a:gd name="connsiteX16" fmla="*/ 12859 w 28575"/>
                  <a:gd name="connsiteY16" fmla="*/ 17526 h 28575"/>
                  <a:gd name="connsiteX17" fmla="*/ 11811 w 28575"/>
                  <a:gd name="connsiteY17" fmla="*/ 16383 h 28575"/>
                  <a:gd name="connsiteX18" fmla="*/ 11525 w 28575"/>
                  <a:gd name="connsiteY18" fmla="*/ 14478 h 28575"/>
                  <a:gd name="connsiteX19" fmla="*/ 11811 w 28575"/>
                  <a:gd name="connsiteY19" fmla="*/ 12573 h 28575"/>
                  <a:gd name="connsiteX20" fmla="*/ 12859 w 28575"/>
                  <a:gd name="connsiteY20" fmla="*/ 11430 h 28575"/>
                  <a:gd name="connsiteX21" fmla="*/ 14764 w 28575"/>
                  <a:gd name="connsiteY21" fmla="*/ 10859 h 28575"/>
                  <a:gd name="connsiteX22" fmla="*/ 16478 w 28575"/>
                  <a:gd name="connsiteY22" fmla="*/ 10763 h 28575"/>
                  <a:gd name="connsiteX23" fmla="*/ 18288 w 28575"/>
                  <a:gd name="connsiteY23" fmla="*/ 10859 h 28575"/>
                  <a:gd name="connsiteX24" fmla="*/ 20193 w 28575"/>
                  <a:gd name="connsiteY24" fmla="*/ 11430 h 28575"/>
                  <a:gd name="connsiteX25" fmla="*/ 21241 w 28575"/>
                  <a:gd name="connsiteY25" fmla="*/ 12573 h 28575"/>
                  <a:gd name="connsiteX26" fmla="*/ 21526 w 28575"/>
                  <a:gd name="connsiteY26" fmla="*/ 14478 h 28575"/>
                  <a:gd name="connsiteX27" fmla="*/ 21241 w 28575"/>
                  <a:gd name="connsiteY27" fmla="*/ 1638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575" h="28575">
                    <a:moveTo>
                      <a:pt x="16192" y="7144"/>
                    </a:moveTo>
                    <a:cubicBezTo>
                      <a:pt x="13430" y="7144"/>
                      <a:pt x="11240" y="7906"/>
                      <a:pt x="9811" y="8858"/>
                    </a:cubicBezTo>
                    <a:cubicBezTo>
                      <a:pt x="8096" y="10001"/>
                      <a:pt x="7144" y="11906"/>
                      <a:pt x="7144" y="14478"/>
                    </a:cubicBezTo>
                    <a:cubicBezTo>
                      <a:pt x="7144" y="17050"/>
                      <a:pt x="8001" y="18955"/>
                      <a:pt x="9811" y="20193"/>
                    </a:cubicBezTo>
                    <a:cubicBezTo>
                      <a:pt x="11240" y="21146"/>
                      <a:pt x="13240" y="21812"/>
                      <a:pt x="16097" y="21908"/>
                    </a:cubicBezTo>
                    <a:lnTo>
                      <a:pt x="17240" y="21908"/>
                    </a:lnTo>
                    <a:cubicBezTo>
                      <a:pt x="20098" y="21908"/>
                      <a:pt x="22003" y="21146"/>
                      <a:pt x="23432" y="20193"/>
                    </a:cubicBezTo>
                    <a:cubicBezTo>
                      <a:pt x="25146" y="18955"/>
                      <a:pt x="26099" y="17050"/>
                      <a:pt x="26099" y="14478"/>
                    </a:cubicBezTo>
                    <a:cubicBezTo>
                      <a:pt x="26099" y="11906"/>
                      <a:pt x="25241" y="10001"/>
                      <a:pt x="23432" y="8858"/>
                    </a:cubicBezTo>
                    <a:cubicBezTo>
                      <a:pt x="22003" y="7906"/>
                      <a:pt x="20193" y="7144"/>
                      <a:pt x="17240" y="7144"/>
                    </a:cubicBezTo>
                    <a:lnTo>
                      <a:pt x="16192" y="7144"/>
                    </a:lnTo>
                    <a:close/>
                    <a:moveTo>
                      <a:pt x="21241" y="16383"/>
                    </a:moveTo>
                    <a:cubicBezTo>
                      <a:pt x="21050" y="16859"/>
                      <a:pt x="20669" y="17240"/>
                      <a:pt x="20193" y="17526"/>
                    </a:cubicBezTo>
                    <a:cubicBezTo>
                      <a:pt x="19717" y="17812"/>
                      <a:pt x="19145" y="18002"/>
                      <a:pt x="18288" y="18098"/>
                    </a:cubicBezTo>
                    <a:cubicBezTo>
                      <a:pt x="17812" y="18098"/>
                      <a:pt x="17145" y="18193"/>
                      <a:pt x="16478" y="18193"/>
                    </a:cubicBezTo>
                    <a:cubicBezTo>
                      <a:pt x="15812" y="18193"/>
                      <a:pt x="15240" y="18193"/>
                      <a:pt x="14764" y="18098"/>
                    </a:cubicBezTo>
                    <a:cubicBezTo>
                      <a:pt x="14002" y="18002"/>
                      <a:pt x="13335" y="17812"/>
                      <a:pt x="12859" y="17526"/>
                    </a:cubicBezTo>
                    <a:cubicBezTo>
                      <a:pt x="12383" y="17240"/>
                      <a:pt x="12001" y="16859"/>
                      <a:pt x="11811" y="16383"/>
                    </a:cubicBezTo>
                    <a:cubicBezTo>
                      <a:pt x="11621" y="15907"/>
                      <a:pt x="11525" y="15240"/>
                      <a:pt x="11525" y="14478"/>
                    </a:cubicBezTo>
                    <a:cubicBezTo>
                      <a:pt x="11525" y="13716"/>
                      <a:pt x="11621" y="13049"/>
                      <a:pt x="11811" y="12573"/>
                    </a:cubicBezTo>
                    <a:cubicBezTo>
                      <a:pt x="12001" y="12097"/>
                      <a:pt x="12383" y="11716"/>
                      <a:pt x="12859" y="11430"/>
                    </a:cubicBezTo>
                    <a:cubicBezTo>
                      <a:pt x="13335" y="11144"/>
                      <a:pt x="14002" y="10954"/>
                      <a:pt x="14764" y="10859"/>
                    </a:cubicBezTo>
                    <a:cubicBezTo>
                      <a:pt x="15240" y="10859"/>
                      <a:pt x="15812" y="10763"/>
                      <a:pt x="16478" y="10763"/>
                    </a:cubicBezTo>
                    <a:cubicBezTo>
                      <a:pt x="17145" y="10763"/>
                      <a:pt x="17717" y="10763"/>
                      <a:pt x="18288" y="10859"/>
                    </a:cubicBezTo>
                    <a:cubicBezTo>
                      <a:pt x="19050" y="10859"/>
                      <a:pt x="19717" y="11144"/>
                      <a:pt x="20193" y="11430"/>
                    </a:cubicBezTo>
                    <a:cubicBezTo>
                      <a:pt x="20669" y="11716"/>
                      <a:pt x="21050" y="12097"/>
                      <a:pt x="21241" y="12573"/>
                    </a:cubicBezTo>
                    <a:cubicBezTo>
                      <a:pt x="21431" y="13049"/>
                      <a:pt x="21526" y="13716"/>
                      <a:pt x="21526" y="14478"/>
                    </a:cubicBezTo>
                    <a:cubicBezTo>
                      <a:pt x="21526" y="15240"/>
                      <a:pt x="21431" y="15907"/>
                      <a:pt x="21241" y="16383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6" name="자유형: 도형 445">
                <a:extLst>
                  <a:ext uri="{FF2B5EF4-FFF2-40B4-BE49-F238E27FC236}">
                    <a16:creationId xmlns:a16="http://schemas.microsoft.com/office/drawing/2014/main" id="{15603DC5-407D-4425-A043-ABFE9582D3B5}"/>
                  </a:ext>
                </a:extLst>
              </p:cNvPr>
              <p:cNvSpPr/>
              <p:nvPr/>
            </p:nvSpPr>
            <p:spPr>
              <a:xfrm>
                <a:off x="5879301" y="4472629"/>
                <a:ext cx="19050" cy="9525"/>
              </a:xfrm>
              <a:custGeom>
                <a:avLst/>
                <a:gdLst>
                  <a:gd name="connsiteX0" fmla="*/ 10668 w 19050"/>
                  <a:gd name="connsiteY0" fmla="*/ 7144 h 9525"/>
                  <a:gd name="connsiteX1" fmla="*/ 7144 w 19050"/>
                  <a:gd name="connsiteY1" fmla="*/ 11716 h 9525"/>
                  <a:gd name="connsiteX2" fmla="*/ 11621 w 19050"/>
                  <a:gd name="connsiteY2" fmla="*/ 11716 h 9525"/>
                  <a:gd name="connsiteX3" fmla="*/ 15145 w 19050"/>
                  <a:gd name="connsiteY3" fmla="*/ 7144 h 9525"/>
                  <a:gd name="connsiteX4" fmla="*/ 10668 w 19050"/>
                  <a:gd name="connsiteY4" fmla="*/ 7144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9525">
                    <a:moveTo>
                      <a:pt x="10668" y="7144"/>
                    </a:moveTo>
                    <a:lnTo>
                      <a:pt x="7144" y="11716"/>
                    </a:lnTo>
                    <a:lnTo>
                      <a:pt x="11621" y="11716"/>
                    </a:lnTo>
                    <a:lnTo>
                      <a:pt x="15145" y="7144"/>
                    </a:lnTo>
                    <a:lnTo>
                      <a:pt x="10668" y="7144"/>
                    </a:lnTo>
                    <a:close/>
                  </a:path>
                </a:pathLst>
              </a:custGeom>
              <a:solidFill>
                <a:srgbClr val="DF001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7" name="자유형: 도형 446">
                <a:extLst>
                  <a:ext uri="{FF2B5EF4-FFF2-40B4-BE49-F238E27FC236}">
                    <a16:creationId xmlns:a16="http://schemas.microsoft.com/office/drawing/2014/main" id="{A98295B1-A296-47B7-99D9-8CDDBFC71241}"/>
                  </a:ext>
                </a:extLst>
              </p:cNvPr>
              <p:cNvSpPr/>
              <p:nvPr/>
            </p:nvSpPr>
            <p:spPr>
              <a:xfrm>
                <a:off x="5969598" y="4479202"/>
                <a:ext cx="19050" cy="28575"/>
              </a:xfrm>
              <a:custGeom>
                <a:avLst/>
                <a:gdLst>
                  <a:gd name="connsiteX0" fmla="*/ 15240 w 19050"/>
                  <a:gd name="connsiteY0" fmla="*/ 11716 h 28575"/>
                  <a:gd name="connsiteX1" fmla="*/ 12954 w 19050"/>
                  <a:gd name="connsiteY1" fmla="*/ 10954 h 28575"/>
                  <a:gd name="connsiteX2" fmla="*/ 10954 w 19050"/>
                  <a:gd name="connsiteY2" fmla="*/ 10954 h 28575"/>
                  <a:gd name="connsiteX3" fmla="*/ 8763 w 19050"/>
                  <a:gd name="connsiteY3" fmla="*/ 11621 h 28575"/>
                  <a:gd name="connsiteX4" fmla="*/ 8763 w 19050"/>
                  <a:gd name="connsiteY4" fmla="*/ 7144 h 28575"/>
                  <a:gd name="connsiteX5" fmla="*/ 7144 w 19050"/>
                  <a:gd name="connsiteY5" fmla="*/ 7144 h 28575"/>
                  <a:gd name="connsiteX6" fmla="*/ 7144 w 19050"/>
                  <a:gd name="connsiteY6" fmla="*/ 21527 h 28575"/>
                  <a:gd name="connsiteX7" fmla="*/ 8763 w 19050"/>
                  <a:gd name="connsiteY7" fmla="*/ 21527 h 28575"/>
                  <a:gd name="connsiteX8" fmla="*/ 8763 w 19050"/>
                  <a:gd name="connsiteY8" fmla="*/ 14192 h 28575"/>
                  <a:gd name="connsiteX9" fmla="*/ 10382 w 19050"/>
                  <a:gd name="connsiteY9" fmla="*/ 12478 h 28575"/>
                  <a:gd name="connsiteX10" fmla="*/ 12954 w 19050"/>
                  <a:gd name="connsiteY10" fmla="*/ 12478 h 28575"/>
                  <a:gd name="connsiteX11" fmla="*/ 14192 w 19050"/>
                  <a:gd name="connsiteY11" fmla="*/ 12859 h 28575"/>
                  <a:gd name="connsiteX12" fmla="*/ 14573 w 19050"/>
                  <a:gd name="connsiteY12" fmla="*/ 13621 h 28575"/>
                  <a:gd name="connsiteX13" fmla="*/ 14573 w 19050"/>
                  <a:gd name="connsiteY13" fmla="*/ 21431 h 28575"/>
                  <a:gd name="connsiteX14" fmla="*/ 16192 w 19050"/>
                  <a:gd name="connsiteY14" fmla="*/ 21431 h 28575"/>
                  <a:gd name="connsiteX15" fmla="*/ 16192 w 19050"/>
                  <a:gd name="connsiteY15" fmla="*/ 13621 h 28575"/>
                  <a:gd name="connsiteX16" fmla="*/ 15240 w 19050"/>
                  <a:gd name="connsiteY16" fmla="*/ 11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050" h="28575">
                    <a:moveTo>
                      <a:pt x="15240" y="11716"/>
                    </a:moveTo>
                    <a:cubicBezTo>
                      <a:pt x="14573" y="11240"/>
                      <a:pt x="13811" y="10954"/>
                      <a:pt x="12954" y="10954"/>
                    </a:cubicBezTo>
                    <a:lnTo>
                      <a:pt x="10954" y="10954"/>
                    </a:lnTo>
                    <a:cubicBezTo>
                      <a:pt x="10001" y="10954"/>
                      <a:pt x="9239" y="11144"/>
                      <a:pt x="8763" y="11621"/>
                    </a:cubicBezTo>
                    <a:lnTo>
                      <a:pt x="8763" y="7144"/>
                    </a:lnTo>
                    <a:lnTo>
                      <a:pt x="7144" y="7144"/>
                    </a:lnTo>
                    <a:lnTo>
                      <a:pt x="7144" y="21527"/>
                    </a:lnTo>
                    <a:lnTo>
                      <a:pt x="8763" y="21527"/>
                    </a:lnTo>
                    <a:lnTo>
                      <a:pt x="8763" y="14192"/>
                    </a:lnTo>
                    <a:cubicBezTo>
                      <a:pt x="8763" y="12668"/>
                      <a:pt x="9906" y="12478"/>
                      <a:pt x="10382" y="12478"/>
                    </a:cubicBezTo>
                    <a:lnTo>
                      <a:pt x="12954" y="12478"/>
                    </a:lnTo>
                    <a:cubicBezTo>
                      <a:pt x="13430" y="12478"/>
                      <a:pt x="13811" y="12573"/>
                      <a:pt x="14192" y="12859"/>
                    </a:cubicBezTo>
                    <a:cubicBezTo>
                      <a:pt x="14573" y="13145"/>
                      <a:pt x="14573" y="13430"/>
                      <a:pt x="14573" y="13621"/>
                    </a:cubicBezTo>
                    <a:lnTo>
                      <a:pt x="14573" y="21431"/>
                    </a:lnTo>
                    <a:lnTo>
                      <a:pt x="16192" y="21431"/>
                    </a:lnTo>
                    <a:lnTo>
                      <a:pt x="16192" y="13621"/>
                    </a:lnTo>
                    <a:cubicBezTo>
                      <a:pt x="16192" y="12859"/>
                      <a:pt x="15811" y="12192"/>
                      <a:pt x="15240" y="11621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8" name="자유형: 도형 447">
                <a:extLst>
                  <a:ext uri="{FF2B5EF4-FFF2-40B4-BE49-F238E27FC236}">
                    <a16:creationId xmlns:a16="http://schemas.microsoft.com/office/drawing/2014/main" id="{39AAAEB0-5293-4B14-AEDF-68319C0028AA}"/>
                  </a:ext>
                </a:extLst>
              </p:cNvPr>
              <p:cNvSpPr/>
              <p:nvPr/>
            </p:nvSpPr>
            <p:spPr>
              <a:xfrm>
                <a:off x="5948739" y="4483012"/>
                <a:ext cx="19050" cy="19050"/>
              </a:xfrm>
              <a:custGeom>
                <a:avLst/>
                <a:gdLst>
                  <a:gd name="connsiteX0" fmla="*/ 14954 w 19050"/>
                  <a:gd name="connsiteY0" fmla="*/ 7906 h 19050"/>
                  <a:gd name="connsiteX1" fmla="*/ 12668 w 19050"/>
                  <a:gd name="connsiteY1" fmla="*/ 7144 h 19050"/>
                  <a:gd name="connsiteX2" fmla="*/ 10382 w 19050"/>
                  <a:gd name="connsiteY2" fmla="*/ 7144 h 19050"/>
                  <a:gd name="connsiteX3" fmla="*/ 8096 w 19050"/>
                  <a:gd name="connsiteY3" fmla="*/ 7906 h 19050"/>
                  <a:gd name="connsiteX4" fmla="*/ 7144 w 19050"/>
                  <a:gd name="connsiteY4" fmla="*/ 9906 h 19050"/>
                  <a:gd name="connsiteX5" fmla="*/ 7144 w 19050"/>
                  <a:gd name="connsiteY5" fmla="*/ 15049 h 19050"/>
                  <a:gd name="connsiteX6" fmla="*/ 8096 w 19050"/>
                  <a:gd name="connsiteY6" fmla="*/ 16954 h 19050"/>
                  <a:gd name="connsiteX7" fmla="*/ 10382 w 19050"/>
                  <a:gd name="connsiteY7" fmla="*/ 17716 h 19050"/>
                  <a:gd name="connsiteX8" fmla="*/ 12668 w 19050"/>
                  <a:gd name="connsiteY8" fmla="*/ 17716 h 19050"/>
                  <a:gd name="connsiteX9" fmla="*/ 14954 w 19050"/>
                  <a:gd name="connsiteY9" fmla="*/ 16954 h 19050"/>
                  <a:gd name="connsiteX10" fmla="*/ 15907 w 19050"/>
                  <a:gd name="connsiteY10" fmla="*/ 15049 h 19050"/>
                  <a:gd name="connsiteX11" fmla="*/ 15907 w 19050"/>
                  <a:gd name="connsiteY11" fmla="*/ 14002 h 19050"/>
                  <a:gd name="connsiteX12" fmla="*/ 14288 w 19050"/>
                  <a:gd name="connsiteY12" fmla="*/ 14002 h 19050"/>
                  <a:gd name="connsiteX13" fmla="*/ 14288 w 19050"/>
                  <a:gd name="connsiteY13" fmla="*/ 15049 h 19050"/>
                  <a:gd name="connsiteX14" fmla="*/ 13906 w 19050"/>
                  <a:gd name="connsiteY14" fmla="*/ 15811 h 19050"/>
                  <a:gd name="connsiteX15" fmla="*/ 12668 w 19050"/>
                  <a:gd name="connsiteY15" fmla="*/ 16192 h 19050"/>
                  <a:gd name="connsiteX16" fmla="*/ 10382 w 19050"/>
                  <a:gd name="connsiteY16" fmla="*/ 16192 h 19050"/>
                  <a:gd name="connsiteX17" fmla="*/ 9144 w 19050"/>
                  <a:gd name="connsiteY17" fmla="*/ 15811 h 19050"/>
                  <a:gd name="connsiteX18" fmla="*/ 8763 w 19050"/>
                  <a:gd name="connsiteY18" fmla="*/ 15049 h 19050"/>
                  <a:gd name="connsiteX19" fmla="*/ 8763 w 19050"/>
                  <a:gd name="connsiteY19" fmla="*/ 13049 h 19050"/>
                  <a:gd name="connsiteX20" fmla="*/ 15907 w 19050"/>
                  <a:gd name="connsiteY20" fmla="*/ 13049 h 19050"/>
                  <a:gd name="connsiteX21" fmla="*/ 15907 w 19050"/>
                  <a:gd name="connsiteY21" fmla="*/ 9906 h 19050"/>
                  <a:gd name="connsiteX22" fmla="*/ 14954 w 19050"/>
                  <a:gd name="connsiteY22" fmla="*/ 7906 h 19050"/>
                  <a:gd name="connsiteX23" fmla="*/ 14288 w 19050"/>
                  <a:gd name="connsiteY23" fmla="*/ 11525 h 19050"/>
                  <a:gd name="connsiteX24" fmla="*/ 8763 w 19050"/>
                  <a:gd name="connsiteY24" fmla="*/ 11525 h 19050"/>
                  <a:gd name="connsiteX25" fmla="*/ 8763 w 19050"/>
                  <a:gd name="connsiteY25" fmla="*/ 9811 h 19050"/>
                  <a:gd name="connsiteX26" fmla="*/ 9144 w 19050"/>
                  <a:gd name="connsiteY26" fmla="*/ 9049 h 19050"/>
                  <a:gd name="connsiteX27" fmla="*/ 10382 w 19050"/>
                  <a:gd name="connsiteY27" fmla="*/ 8667 h 19050"/>
                  <a:gd name="connsiteX28" fmla="*/ 12668 w 19050"/>
                  <a:gd name="connsiteY28" fmla="*/ 8667 h 19050"/>
                  <a:gd name="connsiteX29" fmla="*/ 13906 w 19050"/>
                  <a:gd name="connsiteY29" fmla="*/ 9049 h 19050"/>
                  <a:gd name="connsiteX30" fmla="*/ 14288 w 19050"/>
                  <a:gd name="connsiteY30" fmla="*/ 9811 h 19050"/>
                  <a:gd name="connsiteX31" fmla="*/ 14288 w 19050"/>
                  <a:gd name="connsiteY31" fmla="*/ 11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9050" h="19050">
                    <a:moveTo>
                      <a:pt x="14954" y="7906"/>
                    </a:moveTo>
                    <a:cubicBezTo>
                      <a:pt x="14288" y="7429"/>
                      <a:pt x="13621" y="7144"/>
                      <a:pt x="12668" y="7144"/>
                    </a:cubicBezTo>
                    <a:lnTo>
                      <a:pt x="10382" y="7144"/>
                    </a:lnTo>
                    <a:cubicBezTo>
                      <a:pt x="9525" y="7144"/>
                      <a:pt x="8763" y="7429"/>
                      <a:pt x="8096" y="7906"/>
                    </a:cubicBezTo>
                    <a:cubicBezTo>
                      <a:pt x="7429" y="8477"/>
                      <a:pt x="7144" y="9144"/>
                      <a:pt x="7144" y="9906"/>
                    </a:cubicBezTo>
                    <a:lnTo>
                      <a:pt x="7144" y="15049"/>
                    </a:lnTo>
                    <a:cubicBezTo>
                      <a:pt x="7144" y="15811"/>
                      <a:pt x="7429" y="16478"/>
                      <a:pt x="8096" y="16954"/>
                    </a:cubicBezTo>
                    <a:cubicBezTo>
                      <a:pt x="8763" y="17431"/>
                      <a:pt x="9525" y="17716"/>
                      <a:pt x="10382" y="17716"/>
                    </a:cubicBezTo>
                    <a:lnTo>
                      <a:pt x="12668" y="17716"/>
                    </a:lnTo>
                    <a:cubicBezTo>
                      <a:pt x="13525" y="17716"/>
                      <a:pt x="14288" y="17431"/>
                      <a:pt x="14954" y="16954"/>
                    </a:cubicBezTo>
                    <a:cubicBezTo>
                      <a:pt x="15621" y="16383"/>
                      <a:pt x="15907" y="15811"/>
                      <a:pt x="15907" y="15049"/>
                    </a:cubicBezTo>
                    <a:lnTo>
                      <a:pt x="15907" y="14002"/>
                    </a:lnTo>
                    <a:lnTo>
                      <a:pt x="14288" y="14002"/>
                    </a:lnTo>
                    <a:lnTo>
                      <a:pt x="14288" y="15049"/>
                    </a:lnTo>
                    <a:cubicBezTo>
                      <a:pt x="14288" y="15049"/>
                      <a:pt x="14288" y="15526"/>
                      <a:pt x="13906" y="15811"/>
                    </a:cubicBezTo>
                    <a:cubicBezTo>
                      <a:pt x="13525" y="16097"/>
                      <a:pt x="13144" y="16192"/>
                      <a:pt x="12668" y="16192"/>
                    </a:cubicBezTo>
                    <a:lnTo>
                      <a:pt x="10382" y="16192"/>
                    </a:lnTo>
                    <a:cubicBezTo>
                      <a:pt x="9906" y="16192"/>
                      <a:pt x="9525" y="16097"/>
                      <a:pt x="9144" y="15811"/>
                    </a:cubicBezTo>
                    <a:cubicBezTo>
                      <a:pt x="8763" y="15526"/>
                      <a:pt x="8763" y="15240"/>
                      <a:pt x="8763" y="15049"/>
                    </a:cubicBezTo>
                    <a:lnTo>
                      <a:pt x="8763" y="13049"/>
                    </a:lnTo>
                    <a:lnTo>
                      <a:pt x="15907" y="13049"/>
                    </a:lnTo>
                    <a:lnTo>
                      <a:pt x="15907" y="9906"/>
                    </a:lnTo>
                    <a:cubicBezTo>
                      <a:pt x="15907" y="9144"/>
                      <a:pt x="15526" y="8477"/>
                      <a:pt x="14954" y="7906"/>
                    </a:cubicBezTo>
                    <a:close/>
                    <a:moveTo>
                      <a:pt x="14288" y="11525"/>
                    </a:moveTo>
                    <a:lnTo>
                      <a:pt x="8763" y="11525"/>
                    </a:lnTo>
                    <a:lnTo>
                      <a:pt x="8763" y="9811"/>
                    </a:lnTo>
                    <a:cubicBezTo>
                      <a:pt x="8763" y="9811"/>
                      <a:pt x="8763" y="9334"/>
                      <a:pt x="9144" y="9049"/>
                    </a:cubicBezTo>
                    <a:cubicBezTo>
                      <a:pt x="9525" y="8763"/>
                      <a:pt x="9906" y="8667"/>
                      <a:pt x="10382" y="8667"/>
                    </a:cubicBezTo>
                    <a:lnTo>
                      <a:pt x="12668" y="8667"/>
                    </a:lnTo>
                    <a:cubicBezTo>
                      <a:pt x="13144" y="8667"/>
                      <a:pt x="13525" y="8763"/>
                      <a:pt x="13906" y="9049"/>
                    </a:cubicBezTo>
                    <a:cubicBezTo>
                      <a:pt x="14288" y="9334"/>
                      <a:pt x="14288" y="9620"/>
                      <a:pt x="14288" y="9811"/>
                    </a:cubicBezTo>
                    <a:lnTo>
                      <a:pt x="14288" y="11525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49" name="자유형: 도형 448">
                <a:extLst>
                  <a:ext uri="{FF2B5EF4-FFF2-40B4-BE49-F238E27FC236}">
                    <a16:creationId xmlns:a16="http://schemas.microsoft.com/office/drawing/2014/main" id="{ABA0DF97-209B-4F25-85CC-DDD9F3A81004}"/>
                  </a:ext>
                </a:extLst>
              </p:cNvPr>
              <p:cNvSpPr/>
              <p:nvPr/>
            </p:nvSpPr>
            <p:spPr>
              <a:xfrm>
                <a:off x="5959121" y="4483012"/>
                <a:ext cx="19050" cy="19050"/>
              </a:xfrm>
              <a:custGeom>
                <a:avLst/>
                <a:gdLst>
                  <a:gd name="connsiteX0" fmla="*/ 14954 w 19050"/>
                  <a:gd name="connsiteY0" fmla="*/ 7906 h 19050"/>
                  <a:gd name="connsiteX1" fmla="*/ 12668 w 19050"/>
                  <a:gd name="connsiteY1" fmla="*/ 7144 h 19050"/>
                  <a:gd name="connsiteX2" fmla="*/ 10382 w 19050"/>
                  <a:gd name="connsiteY2" fmla="*/ 7144 h 19050"/>
                  <a:gd name="connsiteX3" fmla="*/ 8096 w 19050"/>
                  <a:gd name="connsiteY3" fmla="*/ 7906 h 19050"/>
                  <a:gd name="connsiteX4" fmla="*/ 7144 w 19050"/>
                  <a:gd name="connsiteY4" fmla="*/ 9906 h 19050"/>
                  <a:gd name="connsiteX5" fmla="*/ 7144 w 19050"/>
                  <a:gd name="connsiteY5" fmla="*/ 15049 h 19050"/>
                  <a:gd name="connsiteX6" fmla="*/ 8096 w 19050"/>
                  <a:gd name="connsiteY6" fmla="*/ 16954 h 19050"/>
                  <a:gd name="connsiteX7" fmla="*/ 10382 w 19050"/>
                  <a:gd name="connsiteY7" fmla="*/ 17716 h 19050"/>
                  <a:gd name="connsiteX8" fmla="*/ 12668 w 19050"/>
                  <a:gd name="connsiteY8" fmla="*/ 17716 h 19050"/>
                  <a:gd name="connsiteX9" fmla="*/ 14954 w 19050"/>
                  <a:gd name="connsiteY9" fmla="*/ 16954 h 19050"/>
                  <a:gd name="connsiteX10" fmla="*/ 15907 w 19050"/>
                  <a:gd name="connsiteY10" fmla="*/ 15049 h 19050"/>
                  <a:gd name="connsiteX11" fmla="*/ 15907 w 19050"/>
                  <a:gd name="connsiteY11" fmla="*/ 14002 h 19050"/>
                  <a:gd name="connsiteX12" fmla="*/ 14288 w 19050"/>
                  <a:gd name="connsiteY12" fmla="*/ 14002 h 19050"/>
                  <a:gd name="connsiteX13" fmla="*/ 14288 w 19050"/>
                  <a:gd name="connsiteY13" fmla="*/ 15049 h 19050"/>
                  <a:gd name="connsiteX14" fmla="*/ 13907 w 19050"/>
                  <a:gd name="connsiteY14" fmla="*/ 15811 h 19050"/>
                  <a:gd name="connsiteX15" fmla="*/ 12763 w 19050"/>
                  <a:gd name="connsiteY15" fmla="*/ 16192 h 19050"/>
                  <a:gd name="connsiteX16" fmla="*/ 10478 w 19050"/>
                  <a:gd name="connsiteY16" fmla="*/ 16192 h 19050"/>
                  <a:gd name="connsiteX17" fmla="*/ 9239 w 19050"/>
                  <a:gd name="connsiteY17" fmla="*/ 15811 h 19050"/>
                  <a:gd name="connsiteX18" fmla="*/ 8858 w 19050"/>
                  <a:gd name="connsiteY18" fmla="*/ 15049 h 19050"/>
                  <a:gd name="connsiteX19" fmla="*/ 8858 w 19050"/>
                  <a:gd name="connsiteY19" fmla="*/ 9906 h 19050"/>
                  <a:gd name="connsiteX20" fmla="*/ 9239 w 19050"/>
                  <a:gd name="connsiteY20" fmla="*/ 9144 h 19050"/>
                  <a:gd name="connsiteX21" fmla="*/ 10478 w 19050"/>
                  <a:gd name="connsiteY21" fmla="*/ 8763 h 19050"/>
                  <a:gd name="connsiteX22" fmla="*/ 12763 w 19050"/>
                  <a:gd name="connsiteY22" fmla="*/ 8763 h 19050"/>
                  <a:gd name="connsiteX23" fmla="*/ 13907 w 19050"/>
                  <a:gd name="connsiteY23" fmla="*/ 9144 h 19050"/>
                  <a:gd name="connsiteX24" fmla="*/ 14288 w 19050"/>
                  <a:gd name="connsiteY24" fmla="*/ 9906 h 19050"/>
                  <a:gd name="connsiteX25" fmla="*/ 14288 w 19050"/>
                  <a:gd name="connsiteY25" fmla="*/ 11049 h 19050"/>
                  <a:gd name="connsiteX26" fmla="*/ 15907 w 19050"/>
                  <a:gd name="connsiteY26" fmla="*/ 11049 h 19050"/>
                  <a:gd name="connsiteX27" fmla="*/ 15907 w 19050"/>
                  <a:gd name="connsiteY27" fmla="*/ 9906 h 19050"/>
                  <a:gd name="connsiteX28" fmla="*/ 14954 w 19050"/>
                  <a:gd name="connsiteY28" fmla="*/ 790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19050">
                    <a:moveTo>
                      <a:pt x="14954" y="7906"/>
                    </a:moveTo>
                    <a:cubicBezTo>
                      <a:pt x="14288" y="7429"/>
                      <a:pt x="13621" y="7144"/>
                      <a:pt x="12668" y="7144"/>
                    </a:cubicBezTo>
                    <a:lnTo>
                      <a:pt x="10382" y="7144"/>
                    </a:lnTo>
                    <a:cubicBezTo>
                      <a:pt x="9525" y="7144"/>
                      <a:pt x="8763" y="7429"/>
                      <a:pt x="8096" y="7906"/>
                    </a:cubicBezTo>
                    <a:cubicBezTo>
                      <a:pt x="7429" y="8477"/>
                      <a:pt x="7144" y="9144"/>
                      <a:pt x="7144" y="9906"/>
                    </a:cubicBezTo>
                    <a:lnTo>
                      <a:pt x="7144" y="15049"/>
                    </a:lnTo>
                    <a:cubicBezTo>
                      <a:pt x="7144" y="15811"/>
                      <a:pt x="7525" y="16478"/>
                      <a:pt x="8096" y="16954"/>
                    </a:cubicBezTo>
                    <a:cubicBezTo>
                      <a:pt x="8763" y="17431"/>
                      <a:pt x="9525" y="17716"/>
                      <a:pt x="10382" y="17716"/>
                    </a:cubicBezTo>
                    <a:lnTo>
                      <a:pt x="12668" y="17716"/>
                    </a:lnTo>
                    <a:cubicBezTo>
                      <a:pt x="13525" y="17716"/>
                      <a:pt x="14288" y="17431"/>
                      <a:pt x="14954" y="16954"/>
                    </a:cubicBezTo>
                    <a:cubicBezTo>
                      <a:pt x="15621" y="16383"/>
                      <a:pt x="15907" y="15811"/>
                      <a:pt x="15907" y="15049"/>
                    </a:cubicBezTo>
                    <a:lnTo>
                      <a:pt x="15907" y="14002"/>
                    </a:lnTo>
                    <a:lnTo>
                      <a:pt x="14288" y="14002"/>
                    </a:lnTo>
                    <a:lnTo>
                      <a:pt x="14288" y="15049"/>
                    </a:lnTo>
                    <a:cubicBezTo>
                      <a:pt x="14288" y="15049"/>
                      <a:pt x="14288" y="15526"/>
                      <a:pt x="13907" y="15811"/>
                    </a:cubicBezTo>
                    <a:cubicBezTo>
                      <a:pt x="13621" y="16097"/>
                      <a:pt x="13240" y="16192"/>
                      <a:pt x="12763" y="16192"/>
                    </a:cubicBezTo>
                    <a:lnTo>
                      <a:pt x="10478" y="16192"/>
                    </a:lnTo>
                    <a:cubicBezTo>
                      <a:pt x="10001" y="16192"/>
                      <a:pt x="9620" y="16097"/>
                      <a:pt x="9239" y="15811"/>
                    </a:cubicBezTo>
                    <a:cubicBezTo>
                      <a:pt x="8858" y="15526"/>
                      <a:pt x="8858" y="15240"/>
                      <a:pt x="8858" y="15049"/>
                    </a:cubicBezTo>
                    <a:lnTo>
                      <a:pt x="8858" y="9906"/>
                    </a:lnTo>
                    <a:cubicBezTo>
                      <a:pt x="8858" y="9906"/>
                      <a:pt x="8858" y="9430"/>
                      <a:pt x="9239" y="9144"/>
                    </a:cubicBezTo>
                    <a:cubicBezTo>
                      <a:pt x="9620" y="8858"/>
                      <a:pt x="10001" y="8763"/>
                      <a:pt x="10478" y="8763"/>
                    </a:cubicBezTo>
                    <a:lnTo>
                      <a:pt x="12763" y="8763"/>
                    </a:lnTo>
                    <a:cubicBezTo>
                      <a:pt x="13240" y="8763"/>
                      <a:pt x="13621" y="8858"/>
                      <a:pt x="13907" y="9144"/>
                    </a:cubicBezTo>
                    <a:cubicBezTo>
                      <a:pt x="14288" y="9430"/>
                      <a:pt x="14288" y="9715"/>
                      <a:pt x="14288" y="9906"/>
                    </a:cubicBezTo>
                    <a:lnTo>
                      <a:pt x="14288" y="11049"/>
                    </a:lnTo>
                    <a:lnTo>
                      <a:pt x="15907" y="11049"/>
                    </a:lnTo>
                    <a:lnTo>
                      <a:pt x="15907" y="9906"/>
                    </a:lnTo>
                    <a:cubicBezTo>
                      <a:pt x="15907" y="9144"/>
                      <a:pt x="15526" y="8477"/>
                      <a:pt x="14954" y="7906"/>
                    </a:cubicBez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0" name="자유형: 도형 449">
                <a:extLst>
                  <a:ext uri="{FF2B5EF4-FFF2-40B4-BE49-F238E27FC236}">
                    <a16:creationId xmlns:a16="http://schemas.microsoft.com/office/drawing/2014/main" id="{9CF0CD59-1B73-446D-A2D7-45AA9A7BD315}"/>
                  </a:ext>
                </a:extLst>
              </p:cNvPr>
              <p:cNvSpPr/>
              <p:nvPr/>
            </p:nvSpPr>
            <p:spPr>
              <a:xfrm>
                <a:off x="5925402" y="4479107"/>
                <a:ext cx="19050" cy="28575"/>
              </a:xfrm>
              <a:custGeom>
                <a:avLst/>
                <a:gdLst>
                  <a:gd name="connsiteX0" fmla="*/ 16478 w 19050"/>
                  <a:gd name="connsiteY0" fmla="*/ 13240 h 28575"/>
                  <a:gd name="connsiteX1" fmla="*/ 8763 w 19050"/>
                  <a:gd name="connsiteY1" fmla="*/ 13240 h 28575"/>
                  <a:gd name="connsiteX2" fmla="*/ 8763 w 19050"/>
                  <a:gd name="connsiteY2" fmla="*/ 7144 h 28575"/>
                  <a:gd name="connsiteX3" fmla="*/ 7144 w 19050"/>
                  <a:gd name="connsiteY3" fmla="*/ 7144 h 28575"/>
                  <a:gd name="connsiteX4" fmla="*/ 7144 w 19050"/>
                  <a:gd name="connsiteY4" fmla="*/ 21622 h 28575"/>
                  <a:gd name="connsiteX5" fmla="*/ 8763 w 19050"/>
                  <a:gd name="connsiteY5" fmla="*/ 21622 h 28575"/>
                  <a:gd name="connsiteX6" fmla="*/ 8763 w 19050"/>
                  <a:gd name="connsiteY6" fmla="*/ 14668 h 28575"/>
                  <a:gd name="connsiteX7" fmla="*/ 16478 w 19050"/>
                  <a:gd name="connsiteY7" fmla="*/ 14668 h 28575"/>
                  <a:gd name="connsiteX8" fmla="*/ 16478 w 19050"/>
                  <a:gd name="connsiteY8" fmla="*/ 21622 h 28575"/>
                  <a:gd name="connsiteX9" fmla="*/ 18097 w 19050"/>
                  <a:gd name="connsiteY9" fmla="*/ 21622 h 28575"/>
                  <a:gd name="connsiteX10" fmla="*/ 18097 w 19050"/>
                  <a:gd name="connsiteY10" fmla="*/ 7144 h 28575"/>
                  <a:gd name="connsiteX11" fmla="*/ 16478 w 19050"/>
                  <a:gd name="connsiteY11" fmla="*/ 7144 h 28575"/>
                  <a:gd name="connsiteX12" fmla="*/ 16478 w 19050"/>
                  <a:gd name="connsiteY12" fmla="*/ 1324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6478" y="13240"/>
                    </a:moveTo>
                    <a:lnTo>
                      <a:pt x="8763" y="13240"/>
                    </a:lnTo>
                    <a:lnTo>
                      <a:pt x="8763" y="7144"/>
                    </a:lnTo>
                    <a:lnTo>
                      <a:pt x="7144" y="7144"/>
                    </a:lnTo>
                    <a:lnTo>
                      <a:pt x="7144" y="21622"/>
                    </a:lnTo>
                    <a:lnTo>
                      <a:pt x="8763" y="21622"/>
                    </a:lnTo>
                    <a:lnTo>
                      <a:pt x="8763" y="14668"/>
                    </a:lnTo>
                    <a:lnTo>
                      <a:pt x="16478" y="14668"/>
                    </a:lnTo>
                    <a:lnTo>
                      <a:pt x="16478" y="21622"/>
                    </a:lnTo>
                    <a:lnTo>
                      <a:pt x="18097" y="21622"/>
                    </a:lnTo>
                    <a:lnTo>
                      <a:pt x="18097" y="7144"/>
                    </a:lnTo>
                    <a:lnTo>
                      <a:pt x="16478" y="7144"/>
                    </a:lnTo>
                    <a:lnTo>
                      <a:pt x="16478" y="13240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1" name="자유형: 도형 450">
                <a:extLst>
                  <a:ext uri="{FF2B5EF4-FFF2-40B4-BE49-F238E27FC236}">
                    <a16:creationId xmlns:a16="http://schemas.microsoft.com/office/drawing/2014/main" id="{94E6E335-F734-47F1-BCC0-1330521102F3}"/>
                  </a:ext>
                </a:extLst>
              </p:cNvPr>
              <p:cNvSpPr/>
              <p:nvPr/>
            </p:nvSpPr>
            <p:spPr>
              <a:xfrm>
                <a:off x="5939118" y="4482345"/>
                <a:ext cx="9525" cy="19050"/>
              </a:xfrm>
              <a:custGeom>
                <a:avLst/>
                <a:gdLst>
                  <a:gd name="connsiteX0" fmla="*/ 7144 w 9525"/>
                  <a:gd name="connsiteY0" fmla="*/ 7144 h 19050"/>
                  <a:gd name="connsiteX1" fmla="*/ 8763 w 9525"/>
                  <a:gd name="connsiteY1" fmla="*/ 7144 h 19050"/>
                  <a:gd name="connsiteX2" fmla="*/ 8763 w 9525"/>
                  <a:gd name="connsiteY2" fmla="*/ 18383 h 19050"/>
                  <a:gd name="connsiteX3" fmla="*/ 7144 w 9525"/>
                  <a:gd name="connsiteY3" fmla="*/ 18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19050">
                    <a:moveTo>
                      <a:pt x="7144" y="7144"/>
                    </a:moveTo>
                    <a:lnTo>
                      <a:pt x="8763" y="7144"/>
                    </a:lnTo>
                    <a:lnTo>
                      <a:pt x="8763" y="18383"/>
                    </a:lnTo>
                    <a:lnTo>
                      <a:pt x="7144" y="18383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2" name="자유형: 도형 451">
                <a:extLst>
                  <a:ext uri="{FF2B5EF4-FFF2-40B4-BE49-F238E27FC236}">
                    <a16:creationId xmlns:a16="http://schemas.microsoft.com/office/drawing/2014/main" id="{81514659-15F8-483E-A6AF-E93F840A466D}"/>
                  </a:ext>
                </a:extLst>
              </p:cNvPr>
              <p:cNvSpPr/>
              <p:nvPr/>
            </p:nvSpPr>
            <p:spPr>
              <a:xfrm>
                <a:off x="5939118" y="4479297"/>
                <a:ext cx="9525" cy="9525"/>
              </a:xfrm>
              <a:custGeom>
                <a:avLst/>
                <a:gdLst>
                  <a:gd name="connsiteX0" fmla="*/ 7144 w 9525"/>
                  <a:gd name="connsiteY0" fmla="*/ 7144 h 9525"/>
                  <a:gd name="connsiteX1" fmla="*/ 8763 w 9525"/>
                  <a:gd name="connsiteY1" fmla="*/ 7144 h 9525"/>
                  <a:gd name="connsiteX2" fmla="*/ 8763 w 9525"/>
                  <a:gd name="connsiteY2" fmla="*/ 8858 h 9525"/>
                  <a:gd name="connsiteX3" fmla="*/ 7144 w 9525"/>
                  <a:gd name="connsiteY3" fmla="*/ 8858 h 9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9525">
                    <a:moveTo>
                      <a:pt x="7144" y="7144"/>
                    </a:moveTo>
                    <a:lnTo>
                      <a:pt x="8763" y="7144"/>
                    </a:lnTo>
                    <a:lnTo>
                      <a:pt x="8763" y="8858"/>
                    </a:lnTo>
                    <a:lnTo>
                      <a:pt x="7144" y="8858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453" name="자유형: 도형 452">
                <a:extLst>
                  <a:ext uri="{FF2B5EF4-FFF2-40B4-BE49-F238E27FC236}">
                    <a16:creationId xmlns:a16="http://schemas.microsoft.com/office/drawing/2014/main" id="{9AA5361F-A679-482D-8587-22AF764A140D}"/>
                  </a:ext>
                </a:extLst>
              </p:cNvPr>
              <p:cNvSpPr/>
              <p:nvPr/>
            </p:nvSpPr>
            <p:spPr>
              <a:xfrm>
                <a:off x="5942452" y="4479107"/>
                <a:ext cx="19050" cy="28575"/>
              </a:xfrm>
              <a:custGeom>
                <a:avLst/>
                <a:gdLst>
                  <a:gd name="connsiteX0" fmla="*/ 10763 w 19050"/>
                  <a:gd name="connsiteY0" fmla="*/ 7144 h 28575"/>
                  <a:gd name="connsiteX1" fmla="*/ 9144 w 19050"/>
                  <a:gd name="connsiteY1" fmla="*/ 8191 h 28575"/>
                  <a:gd name="connsiteX2" fmla="*/ 9144 w 19050"/>
                  <a:gd name="connsiteY2" fmla="*/ 10954 h 28575"/>
                  <a:gd name="connsiteX3" fmla="*/ 7144 w 19050"/>
                  <a:gd name="connsiteY3" fmla="*/ 10954 h 28575"/>
                  <a:gd name="connsiteX4" fmla="*/ 7144 w 19050"/>
                  <a:gd name="connsiteY4" fmla="*/ 12478 h 28575"/>
                  <a:gd name="connsiteX5" fmla="*/ 9144 w 19050"/>
                  <a:gd name="connsiteY5" fmla="*/ 12478 h 28575"/>
                  <a:gd name="connsiteX6" fmla="*/ 9144 w 19050"/>
                  <a:gd name="connsiteY6" fmla="*/ 21622 h 28575"/>
                  <a:gd name="connsiteX7" fmla="*/ 10763 w 19050"/>
                  <a:gd name="connsiteY7" fmla="*/ 21622 h 28575"/>
                  <a:gd name="connsiteX8" fmla="*/ 10763 w 19050"/>
                  <a:gd name="connsiteY8" fmla="*/ 12478 h 28575"/>
                  <a:gd name="connsiteX9" fmla="*/ 12954 w 19050"/>
                  <a:gd name="connsiteY9" fmla="*/ 12478 h 28575"/>
                  <a:gd name="connsiteX10" fmla="*/ 12954 w 19050"/>
                  <a:gd name="connsiteY10" fmla="*/ 10954 h 28575"/>
                  <a:gd name="connsiteX11" fmla="*/ 10763 w 19050"/>
                  <a:gd name="connsiteY11" fmla="*/ 10954 h 28575"/>
                  <a:gd name="connsiteX12" fmla="*/ 10763 w 19050"/>
                  <a:gd name="connsiteY12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0763" y="7144"/>
                    </a:moveTo>
                    <a:lnTo>
                      <a:pt x="9144" y="8191"/>
                    </a:lnTo>
                    <a:lnTo>
                      <a:pt x="9144" y="10954"/>
                    </a:lnTo>
                    <a:lnTo>
                      <a:pt x="7144" y="10954"/>
                    </a:lnTo>
                    <a:lnTo>
                      <a:pt x="7144" y="12478"/>
                    </a:lnTo>
                    <a:lnTo>
                      <a:pt x="9144" y="12478"/>
                    </a:lnTo>
                    <a:lnTo>
                      <a:pt x="9144" y="21622"/>
                    </a:lnTo>
                    <a:lnTo>
                      <a:pt x="10763" y="21622"/>
                    </a:lnTo>
                    <a:lnTo>
                      <a:pt x="10763" y="12478"/>
                    </a:lnTo>
                    <a:lnTo>
                      <a:pt x="12954" y="12478"/>
                    </a:lnTo>
                    <a:lnTo>
                      <a:pt x="12954" y="10954"/>
                    </a:lnTo>
                    <a:lnTo>
                      <a:pt x="10763" y="10954"/>
                    </a:lnTo>
                    <a:lnTo>
                      <a:pt x="10763" y="7144"/>
                    </a:lnTo>
                    <a:close/>
                  </a:path>
                </a:pathLst>
              </a:custGeom>
              <a:solidFill>
                <a:srgbClr val="39333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39" name="그룹 38">
              <a:extLst>
                <a:ext uri="{FF2B5EF4-FFF2-40B4-BE49-F238E27FC236}">
                  <a16:creationId xmlns:a16="http://schemas.microsoft.com/office/drawing/2014/main" id="{3262A991-BE36-482A-ACEC-F52774F95B14}"/>
                </a:ext>
              </a:extLst>
            </p:cNvPr>
            <p:cNvGrpSpPr/>
            <p:nvPr/>
          </p:nvGrpSpPr>
          <p:grpSpPr>
            <a:xfrm>
              <a:off x="3341671" y="4480516"/>
              <a:ext cx="587407" cy="148495"/>
              <a:chOff x="4418547" y="4926305"/>
              <a:chExt cx="587407" cy="148495"/>
            </a:xfrm>
          </p:grpSpPr>
          <p:sp>
            <p:nvSpPr>
              <p:cNvPr id="350" name="자유형: 도형 349">
                <a:extLst>
                  <a:ext uri="{FF2B5EF4-FFF2-40B4-BE49-F238E27FC236}">
                    <a16:creationId xmlns:a16="http://schemas.microsoft.com/office/drawing/2014/main" id="{4A6946A8-DCFC-4929-AC45-260EE917C85D}"/>
                  </a:ext>
                </a:extLst>
              </p:cNvPr>
              <p:cNvSpPr/>
              <p:nvPr/>
            </p:nvSpPr>
            <p:spPr>
              <a:xfrm>
                <a:off x="4618667" y="5033366"/>
                <a:ext cx="28575" cy="28575"/>
              </a:xfrm>
              <a:custGeom>
                <a:avLst/>
                <a:gdLst>
                  <a:gd name="connsiteX0" fmla="*/ 13907 w 28575"/>
                  <a:gd name="connsiteY0" fmla="*/ 7144 h 28575"/>
                  <a:gd name="connsiteX1" fmla="*/ 17145 w 28575"/>
                  <a:gd name="connsiteY1" fmla="*/ 7144 h 28575"/>
                  <a:gd name="connsiteX2" fmla="*/ 23908 w 28575"/>
                  <a:gd name="connsiteY2" fmla="*/ 24765 h 28575"/>
                  <a:gd name="connsiteX3" fmla="*/ 20574 w 28575"/>
                  <a:gd name="connsiteY3" fmla="*/ 24765 h 28575"/>
                  <a:gd name="connsiteX4" fmla="*/ 18955 w 28575"/>
                  <a:gd name="connsiteY4" fmla="*/ 20098 h 28575"/>
                  <a:gd name="connsiteX5" fmla="*/ 11906 w 28575"/>
                  <a:gd name="connsiteY5" fmla="*/ 20098 h 28575"/>
                  <a:gd name="connsiteX6" fmla="*/ 10287 w 28575"/>
                  <a:gd name="connsiteY6" fmla="*/ 24765 h 28575"/>
                  <a:gd name="connsiteX7" fmla="*/ 7144 w 28575"/>
                  <a:gd name="connsiteY7" fmla="*/ 24765 h 28575"/>
                  <a:gd name="connsiteX8" fmla="*/ 13907 w 28575"/>
                  <a:gd name="connsiteY8" fmla="*/ 7144 h 28575"/>
                  <a:gd name="connsiteX9" fmla="*/ 12859 w 28575"/>
                  <a:gd name="connsiteY9" fmla="*/ 17716 h 28575"/>
                  <a:gd name="connsiteX10" fmla="*/ 18193 w 28575"/>
                  <a:gd name="connsiteY10" fmla="*/ 17716 h 28575"/>
                  <a:gd name="connsiteX11" fmla="*/ 15526 w 28575"/>
                  <a:gd name="connsiteY11" fmla="*/ 10192 h 28575"/>
                  <a:gd name="connsiteX12" fmla="*/ 15526 w 28575"/>
                  <a:gd name="connsiteY12" fmla="*/ 10192 h 28575"/>
                  <a:gd name="connsiteX13" fmla="*/ 12859 w 28575"/>
                  <a:gd name="connsiteY13" fmla="*/ 17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8575" h="28575">
                    <a:moveTo>
                      <a:pt x="13907" y="7144"/>
                    </a:moveTo>
                    <a:lnTo>
                      <a:pt x="17145" y="7144"/>
                    </a:lnTo>
                    <a:lnTo>
                      <a:pt x="23908" y="24765"/>
                    </a:lnTo>
                    <a:lnTo>
                      <a:pt x="20574" y="24765"/>
                    </a:lnTo>
                    <a:lnTo>
                      <a:pt x="18955" y="20098"/>
                    </a:lnTo>
                    <a:lnTo>
                      <a:pt x="11906" y="20098"/>
                    </a:lnTo>
                    <a:lnTo>
                      <a:pt x="10287" y="24765"/>
                    </a:lnTo>
                    <a:lnTo>
                      <a:pt x="7144" y="24765"/>
                    </a:lnTo>
                    <a:lnTo>
                      <a:pt x="13907" y="7144"/>
                    </a:lnTo>
                    <a:close/>
                    <a:moveTo>
                      <a:pt x="12859" y="17716"/>
                    </a:moveTo>
                    <a:lnTo>
                      <a:pt x="18193" y="17716"/>
                    </a:lnTo>
                    <a:lnTo>
                      <a:pt x="15526" y="10192"/>
                    </a:lnTo>
                    <a:lnTo>
                      <a:pt x="15526" y="10192"/>
                    </a:lnTo>
                    <a:lnTo>
                      <a:pt x="12859" y="17716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1" name="자유형: 도형 350">
                <a:extLst>
                  <a:ext uri="{FF2B5EF4-FFF2-40B4-BE49-F238E27FC236}">
                    <a16:creationId xmlns:a16="http://schemas.microsoft.com/office/drawing/2014/main" id="{4C69E03E-5B04-435D-B659-D7C6A663FD12}"/>
                  </a:ext>
                </a:extLst>
              </p:cNvPr>
              <p:cNvSpPr/>
              <p:nvPr/>
            </p:nvSpPr>
            <p:spPr>
              <a:xfrm>
                <a:off x="4640003" y="5033366"/>
                <a:ext cx="19050" cy="28575"/>
              </a:xfrm>
              <a:custGeom>
                <a:avLst/>
                <a:gdLst>
                  <a:gd name="connsiteX0" fmla="*/ 19621 w 19050"/>
                  <a:gd name="connsiteY0" fmla="*/ 24765 h 28575"/>
                  <a:gd name="connsiteX1" fmla="*/ 16955 w 19050"/>
                  <a:gd name="connsiteY1" fmla="*/ 24765 h 28575"/>
                  <a:gd name="connsiteX2" fmla="*/ 16955 w 19050"/>
                  <a:gd name="connsiteY2" fmla="*/ 23050 h 28575"/>
                  <a:gd name="connsiteX3" fmla="*/ 16955 w 19050"/>
                  <a:gd name="connsiteY3" fmla="*/ 23050 h 28575"/>
                  <a:gd name="connsiteX4" fmla="*/ 15335 w 19050"/>
                  <a:gd name="connsiteY4" fmla="*/ 24670 h 28575"/>
                  <a:gd name="connsiteX5" fmla="*/ 13049 w 19050"/>
                  <a:gd name="connsiteY5" fmla="*/ 25146 h 28575"/>
                  <a:gd name="connsiteX6" fmla="*/ 8572 w 19050"/>
                  <a:gd name="connsiteY6" fmla="*/ 23146 h 28575"/>
                  <a:gd name="connsiteX7" fmla="*/ 7144 w 19050"/>
                  <a:gd name="connsiteY7" fmla="*/ 18288 h 28575"/>
                  <a:gd name="connsiteX8" fmla="*/ 8858 w 19050"/>
                  <a:gd name="connsiteY8" fmla="*/ 13240 h 28575"/>
                  <a:gd name="connsiteX9" fmla="*/ 12668 w 19050"/>
                  <a:gd name="connsiteY9" fmla="*/ 11621 h 28575"/>
                  <a:gd name="connsiteX10" fmla="*/ 15049 w 19050"/>
                  <a:gd name="connsiteY10" fmla="*/ 12097 h 28575"/>
                  <a:gd name="connsiteX11" fmla="*/ 16859 w 19050"/>
                  <a:gd name="connsiteY11" fmla="*/ 13621 h 28575"/>
                  <a:gd name="connsiteX12" fmla="*/ 16859 w 19050"/>
                  <a:gd name="connsiteY12" fmla="*/ 13621 h 28575"/>
                  <a:gd name="connsiteX13" fmla="*/ 16859 w 19050"/>
                  <a:gd name="connsiteY13" fmla="*/ 7144 h 28575"/>
                  <a:gd name="connsiteX14" fmla="*/ 19621 w 19050"/>
                  <a:gd name="connsiteY14" fmla="*/ 7144 h 28575"/>
                  <a:gd name="connsiteX15" fmla="*/ 19621 w 19050"/>
                  <a:gd name="connsiteY15" fmla="*/ 24765 h 28575"/>
                  <a:gd name="connsiteX16" fmla="*/ 9811 w 19050"/>
                  <a:gd name="connsiteY16" fmla="*/ 18574 h 28575"/>
                  <a:gd name="connsiteX17" fmla="*/ 10668 w 19050"/>
                  <a:gd name="connsiteY17" fmla="*/ 21526 h 28575"/>
                  <a:gd name="connsiteX18" fmla="*/ 13335 w 19050"/>
                  <a:gd name="connsiteY18" fmla="*/ 22860 h 28575"/>
                  <a:gd name="connsiteX19" fmla="*/ 16097 w 19050"/>
                  <a:gd name="connsiteY19" fmla="*/ 21431 h 28575"/>
                  <a:gd name="connsiteX20" fmla="*/ 16955 w 19050"/>
                  <a:gd name="connsiteY20" fmla="*/ 18383 h 28575"/>
                  <a:gd name="connsiteX21" fmla="*/ 16002 w 19050"/>
                  <a:gd name="connsiteY21" fmla="*/ 15049 h 28575"/>
                  <a:gd name="connsiteX22" fmla="*/ 13430 w 19050"/>
                  <a:gd name="connsiteY22" fmla="*/ 13906 h 28575"/>
                  <a:gd name="connsiteX23" fmla="*/ 10668 w 19050"/>
                  <a:gd name="connsiteY23" fmla="*/ 15335 h 28575"/>
                  <a:gd name="connsiteX24" fmla="*/ 9906 w 19050"/>
                  <a:gd name="connsiteY24" fmla="*/ 1857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9050" h="28575">
                    <a:moveTo>
                      <a:pt x="19621" y="24765"/>
                    </a:moveTo>
                    <a:lnTo>
                      <a:pt x="16955" y="24765"/>
                    </a:lnTo>
                    <a:lnTo>
                      <a:pt x="16955" y="23050"/>
                    </a:lnTo>
                    <a:lnTo>
                      <a:pt x="16955" y="23050"/>
                    </a:lnTo>
                    <a:cubicBezTo>
                      <a:pt x="16573" y="23813"/>
                      <a:pt x="16097" y="24289"/>
                      <a:pt x="15335" y="24670"/>
                    </a:cubicBezTo>
                    <a:cubicBezTo>
                      <a:pt x="14573" y="24955"/>
                      <a:pt x="13811" y="25146"/>
                      <a:pt x="13049" y="25146"/>
                    </a:cubicBezTo>
                    <a:cubicBezTo>
                      <a:pt x="11049" y="25146"/>
                      <a:pt x="9525" y="24479"/>
                      <a:pt x="8572" y="23146"/>
                    </a:cubicBezTo>
                    <a:cubicBezTo>
                      <a:pt x="7620" y="21812"/>
                      <a:pt x="7144" y="20193"/>
                      <a:pt x="7144" y="18288"/>
                    </a:cubicBezTo>
                    <a:cubicBezTo>
                      <a:pt x="7144" y="16002"/>
                      <a:pt x="7715" y="14288"/>
                      <a:pt x="8858" y="13240"/>
                    </a:cubicBezTo>
                    <a:cubicBezTo>
                      <a:pt x="10001" y="12192"/>
                      <a:pt x="11240" y="11621"/>
                      <a:pt x="12668" y="11621"/>
                    </a:cubicBezTo>
                    <a:cubicBezTo>
                      <a:pt x="13430" y="11621"/>
                      <a:pt x="14288" y="11716"/>
                      <a:pt x="15049" y="12097"/>
                    </a:cubicBezTo>
                    <a:cubicBezTo>
                      <a:pt x="15811" y="12478"/>
                      <a:pt x="16478" y="12954"/>
                      <a:pt x="16859" y="13621"/>
                    </a:cubicBezTo>
                    <a:lnTo>
                      <a:pt x="16859" y="13621"/>
                    </a:lnTo>
                    <a:lnTo>
                      <a:pt x="16859" y="7144"/>
                    </a:lnTo>
                    <a:lnTo>
                      <a:pt x="19621" y="7144"/>
                    </a:lnTo>
                    <a:lnTo>
                      <a:pt x="19621" y="24765"/>
                    </a:lnTo>
                    <a:close/>
                    <a:moveTo>
                      <a:pt x="9811" y="18574"/>
                    </a:moveTo>
                    <a:cubicBezTo>
                      <a:pt x="9811" y="19621"/>
                      <a:pt x="10096" y="20669"/>
                      <a:pt x="10668" y="21526"/>
                    </a:cubicBezTo>
                    <a:cubicBezTo>
                      <a:pt x="11240" y="22384"/>
                      <a:pt x="12097" y="22860"/>
                      <a:pt x="13335" y="22860"/>
                    </a:cubicBezTo>
                    <a:cubicBezTo>
                      <a:pt x="14573" y="22860"/>
                      <a:pt x="15526" y="22384"/>
                      <a:pt x="16097" y="21431"/>
                    </a:cubicBezTo>
                    <a:cubicBezTo>
                      <a:pt x="16669" y="20479"/>
                      <a:pt x="16955" y="19431"/>
                      <a:pt x="16955" y="18383"/>
                    </a:cubicBezTo>
                    <a:cubicBezTo>
                      <a:pt x="16955" y="16954"/>
                      <a:pt x="16669" y="15907"/>
                      <a:pt x="16002" y="15049"/>
                    </a:cubicBezTo>
                    <a:cubicBezTo>
                      <a:pt x="15335" y="14288"/>
                      <a:pt x="14478" y="13906"/>
                      <a:pt x="13430" y="13906"/>
                    </a:cubicBezTo>
                    <a:cubicBezTo>
                      <a:pt x="12097" y="13906"/>
                      <a:pt x="11144" y="14383"/>
                      <a:pt x="10668" y="15335"/>
                    </a:cubicBezTo>
                    <a:cubicBezTo>
                      <a:pt x="10096" y="16288"/>
                      <a:pt x="9906" y="17335"/>
                      <a:pt x="9906" y="18574"/>
                    </a:cubicBez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2" name="자유형: 도형 351">
                <a:extLst>
                  <a:ext uri="{FF2B5EF4-FFF2-40B4-BE49-F238E27FC236}">
                    <a16:creationId xmlns:a16="http://schemas.microsoft.com/office/drawing/2014/main" id="{FB0F7E13-8AAC-4A22-B3C9-C047B13786D9}"/>
                  </a:ext>
                </a:extLst>
              </p:cNvPr>
              <p:cNvSpPr/>
              <p:nvPr/>
            </p:nvSpPr>
            <p:spPr>
              <a:xfrm>
                <a:off x="4657815" y="5038224"/>
                <a:ext cx="19050" cy="19050"/>
              </a:xfrm>
              <a:custGeom>
                <a:avLst/>
                <a:gdLst>
                  <a:gd name="connsiteX0" fmla="*/ 7144 w 19050"/>
                  <a:gd name="connsiteY0" fmla="*/ 7144 h 19050"/>
                  <a:gd name="connsiteX1" fmla="*/ 10192 w 19050"/>
                  <a:gd name="connsiteY1" fmla="*/ 7144 h 19050"/>
                  <a:gd name="connsiteX2" fmla="*/ 13430 w 19050"/>
                  <a:gd name="connsiteY2" fmla="*/ 16954 h 19050"/>
                  <a:gd name="connsiteX3" fmla="*/ 13430 w 19050"/>
                  <a:gd name="connsiteY3" fmla="*/ 16954 h 19050"/>
                  <a:gd name="connsiteX4" fmla="*/ 16573 w 19050"/>
                  <a:gd name="connsiteY4" fmla="*/ 7144 h 19050"/>
                  <a:gd name="connsiteX5" fmla="*/ 19526 w 19050"/>
                  <a:gd name="connsiteY5" fmla="*/ 7144 h 19050"/>
                  <a:gd name="connsiteX6" fmla="*/ 14954 w 19050"/>
                  <a:gd name="connsiteY6" fmla="*/ 19907 h 19050"/>
                  <a:gd name="connsiteX7" fmla="*/ 11811 w 19050"/>
                  <a:gd name="connsiteY7" fmla="*/ 19907 h 19050"/>
                  <a:gd name="connsiteX8" fmla="*/ 7239 w 19050"/>
                  <a:gd name="connsiteY8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19050">
                    <a:moveTo>
                      <a:pt x="7144" y="7144"/>
                    </a:moveTo>
                    <a:lnTo>
                      <a:pt x="10192" y="7144"/>
                    </a:lnTo>
                    <a:lnTo>
                      <a:pt x="13430" y="16954"/>
                    </a:lnTo>
                    <a:lnTo>
                      <a:pt x="13430" y="16954"/>
                    </a:lnTo>
                    <a:lnTo>
                      <a:pt x="16573" y="7144"/>
                    </a:lnTo>
                    <a:lnTo>
                      <a:pt x="19526" y="7144"/>
                    </a:lnTo>
                    <a:lnTo>
                      <a:pt x="14954" y="19907"/>
                    </a:lnTo>
                    <a:lnTo>
                      <a:pt x="11811" y="19907"/>
                    </a:lnTo>
                    <a:lnTo>
                      <a:pt x="7239" y="7144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3" name="자유형: 도형 352">
                <a:extLst>
                  <a:ext uri="{FF2B5EF4-FFF2-40B4-BE49-F238E27FC236}">
                    <a16:creationId xmlns:a16="http://schemas.microsoft.com/office/drawing/2014/main" id="{4895DA0B-11B0-4D0B-8228-4B71651458D3}"/>
                  </a:ext>
                </a:extLst>
              </p:cNvPr>
              <p:cNvSpPr/>
              <p:nvPr/>
            </p:nvSpPr>
            <p:spPr>
              <a:xfrm>
                <a:off x="4674770" y="5037938"/>
                <a:ext cx="19050" cy="19050"/>
              </a:xfrm>
              <a:custGeom>
                <a:avLst/>
                <a:gdLst>
                  <a:gd name="connsiteX0" fmla="*/ 18574 w 19050"/>
                  <a:gd name="connsiteY0" fmla="*/ 17336 h 19050"/>
                  <a:gd name="connsiteX1" fmla="*/ 18669 w 19050"/>
                  <a:gd name="connsiteY1" fmla="*/ 18097 h 19050"/>
                  <a:gd name="connsiteX2" fmla="*/ 19241 w 19050"/>
                  <a:gd name="connsiteY2" fmla="*/ 18288 h 19050"/>
                  <a:gd name="connsiteX3" fmla="*/ 19526 w 19050"/>
                  <a:gd name="connsiteY3" fmla="*/ 18288 h 19050"/>
                  <a:gd name="connsiteX4" fmla="*/ 19907 w 19050"/>
                  <a:gd name="connsiteY4" fmla="*/ 18288 h 19050"/>
                  <a:gd name="connsiteX5" fmla="*/ 19907 w 19050"/>
                  <a:gd name="connsiteY5" fmla="*/ 20288 h 19050"/>
                  <a:gd name="connsiteX6" fmla="*/ 19050 w 19050"/>
                  <a:gd name="connsiteY6" fmla="*/ 20479 h 19050"/>
                  <a:gd name="connsiteX7" fmla="*/ 18193 w 19050"/>
                  <a:gd name="connsiteY7" fmla="*/ 20574 h 19050"/>
                  <a:gd name="connsiteX8" fmla="*/ 16764 w 19050"/>
                  <a:gd name="connsiteY8" fmla="*/ 20193 h 19050"/>
                  <a:gd name="connsiteX9" fmla="*/ 16002 w 19050"/>
                  <a:gd name="connsiteY9" fmla="*/ 18955 h 19050"/>
                  <a:gd name="connsiteX10" fmla="*/ 13907 w 19050"/>
                  <a:gd name="connsiteY10" fmla="*/ 20098 h 19050"/>
                  <a:gd name="connsiteX11" fmla="*/ 11525 w 19050"/>
                  <a:gd name="connsiteY11" fmla="*/ 20479 h 19050"/>
                  <a:gd name="connsiteX12" fmla="*/ 8477 w 19050"/>
                  <a:gd name="connsiteY12" fmla="*/ 19526 h 19050"/>
                  <a:gd name="connsiteX13" fmla="*/ 7144 w 19050"/>
                  <a:gd name="connsiteY13" fmla="*/ 16764 h 19050"/>
                  <a:gd name="connsiteX14" fmla="*/ 8668 w 19050"/>
                  <a:gd name="connsiteY14" fmla="*/ 13716 h 19050"/>
                  <a:gd name="connsiteX15" fmla="*/ 12002 w 19050"/>
                  <a:gd name="connsiteY15" fmla="*/ 12859 h 19050"/>
                  <a:gd name="connsiteX16" fmla="*/ 14669 w 19050"/>
                  <a:gd name="connsiteY16" fmla="*/ 12478 h 19050"/>
                  <a:gd name="connsiteX17" fmla="*/ 15811 w 19050"/>
                  <a:gd name="connsiteY17" fmla="*/ 11049 h 19050"/>
                  <a:gd name="connsiteX18" fmla="*/ 14954 w 19050"/>
                  <a:gd name="connsiteY18" fmla="*/ 9620 h 19050"/>
                  <a:gd name="connsiteX19" fmla="*/ 13240 w 19050"/>
                  <a:gd name="connsiteY19" fmla="*/ 9335 h 19050"/>
                  <a:gd name="connsiteX20" fmla="*/ 11240 w 19050"/>
                  <a:gd name="connsiteY20" fmla="*/ 9811 h 19050"/>
                  <a:gd name="connsiteX21" fmla="*/ 10382 w 19050"/>
                  <a:gd name="connsiteY21" fmla="*/ 11335 h 19050"/>
                  <a:gd name="connsiteX22" fmla="*/ 7620 w 19050"/>
                  <a:gd name="connsiteY22" fmla="*/ 11335 h 19050"/>
                  <a:gd name="connsiteX23" fmla="*/ 9525 w 19050"/>
                  <a:gd name="connsiteY23" fmla="*/ 8001 h 19050"/>
                  <a:gd name="connsiteX24" fmla="*/ 13430 w 19050"/>
                  <a:gd name="connsiteY24" fmla="*/ 7144 h 19050"/>
                  <a:gd name="connsiteX25" fmla="*/ 16955 w 19050"/>
                  <a:gd name="connsiteY25" fmla="*/ 8001 h 19050"/>
                  <a:gd name="connsiteX26" fmla="*/ 18574 w 19050"/>
                  <a:gd name="connsiteY26" fmla="*/ 10859 h 19050"/>
                  <a:gd name="connsiteX27" fmla="*/ 18574 w 19050"/>
                  <a:gd name="connsiteY27" fmla="*/ 17431 h 19050"/>
                  <a:gd name="connsiteX28" fmla="*/ 15716 w 19050"/>
                  <a:gd name="connsiteY28" fmla="*/ 13811 h 19050"/>
                  <a:gd name="connsiteX29" fmla="*/ 14192 w 19050"/>
                  <a:gd name="connsiteY29" fmla="*/ 14288 h 19050"/>
                  <a:gd name="connsiteX30" fmla="*/ 12287 w 19050"/>
                  <a:gd name="connsiteY30" fmla="*/ 14573 h 19050"/>
                  <a:gd name="connsiteX31" fmla="*/ 10668 w 19050"/>
                  <a:gd name="connsiteY31" fmla="*/ 15145 h 19050"/>
                  <a:gd name="connsiteX32" fmla="*/ 10001 w 19050"/>
                  <a:gd name="connsiteY32" fmla="*/ 16669 h 19050"/>
                  <a:gd name="connsiteX33" fmla="*/ 10954 w 19050"/>
                  <a:gd name="connsiteY33" fmla="*/ 17907 h 19050"/>
                  <a:gd name="connsiteX34" fmla="*/ 12668 w 19050"/>
                  <a:gd name="connsiteY34" fmla="*/ 18288 h 19050"/>
                  <a:gd name="connsiteX35" fmla="*/ 14669 w 19050"/>
                  <a:gd name="connsiteY35" fmla="*/ 17717 h 19050"/>
                  <a:gd name="connsiteX36" fmla="*/ 15811 w 19050"/>
                  <a:gd name="connsiteY36" fmla="*/ 15812 h 19050"/>
                  <a:gd name="connsiteX37" fmla="*/ 15811 w 19050"/>
                  <a:gd name="connsiteY37" fmla="*/ 13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19050" h="19050">
                    <a:moveTo>
                      <a:pt x="18574" y="17336"/>
                    </a:moveTo>
                    <a:cubicBezTo>
                      <a:pt x="18574" y="17336"/>
                      <a:pt x="18574" y="17907"/>
                      <a:pt x="18669" y="18097"/>
                    </a:cubicBezTo>
                    <a:cubicBezTo>
                      <a:pt x="18764" y="18288"/>
                      <a:pt x="18955" y="18288"/>
                      <a:pt x="19241" y="18288"/>
                    </a:cubicBezTo>
                    <a:cubicBezTo>
                      <a:pt x="19241" y="18288"/>
                      <a:pt x="19431" y="18288"/>
                      <a:pt x="19526" y="18288"/>
                    </a:cubicBezTo>
                    <a:cubicBezTo>
                      <a:pt x="19622" y="18288"/>
                      <a:pt x="19812" y="18288"/>
                      <a:pt x="19907" y="18288"/>
                    </a:cubicBezTo>
                    <a:lnTo>
                      <a:pt x="19907" y="20288"/>
                    </a:lnTo>
                    <a:cubicBezTo>
                      <a:pt x="19907" y="20288"/>
                      <a:pt x="19431" y="20384"/>
                      <a:pt x="19050" y="20479"/>
                    </a:cubicBezTo>
                    <a:cubicBezTo>
                      <a:pt x="18669" y="20479"/>
                      <a:pt x="18383" y="20574"/>
                      <a:pt x="18193" y="20574"/>
                    </a:cubicBezTo>
                    <a:cubicBezTo>
                      <a:pt x="17621" y="20574"/>
                      <a:pt x="17145" y="20479"/>
                      <a:pt x="16764" y="20193"/>
                    </a:cubicBezTo>
                    <a:cubicBezTo>
                      <a:pt x="16383" y="20003"/>
                      <a:pt x="16097" y="19526"/>
                      <a:pt x="16002" y="18955"/>
                    </a:cubicBezTo>
                    <a:cubicBezTo>
                      <a:pt x="15431" y="19526"/>
                      <a:pt x="14764" y="19907"/>
                      <a:pt x="13907" y="20098"/>
                    </a:cubicBezTo>
                    <a:cubicBezTo>
                      <a:pt x="13145" y="20384"/>
                      <a:pt x="12287" y="20479"/>
                      <a:pt x="11525" y="20479"/>
                    </a:cubicBezTo>
                    <a:cubicBezTo>
                      <a:pt x="10382" y="20479"/>
                      <a:pt x="9335" y="20193"/>
                      <a:pt x="8477" y="19526"/>
                    </a:cubicBezTo>
                    <a:cubicBezTo>
                      <a:pt x="7620" y="18860"/>
                      <a:pt x="7144" y="18002"/>
                      <a:pt x="7144" y="16764"/>
                    </a:cubicBezTo>
                    <a:cubicBezTo>
                      <a:pt x="7144" y="15145"/>
                      <a:pt x="7620" y="14097"/>
                      <a:pt x="8668" y="13716"/>
                    </a:cubicBezTo>
                    <a:cubicBezTo>
                      <a:pt x="9716" y="13335"/>
                      <a:pt x="10763" y="12954"/>
                      <a:pt x="12002" y="12859"/>
                    </a:cubicBezTo>
                    <a:cubicBezTo>
                      <a:pt x="13049" y="12668"/>
                      <a:pt x="13907" y="12573"/>
                      <a:pt x="14669" y="12478"/>
                    </a:cubicBezTo>
                    <a:cubicBezTo>
                      <a:pt x="15431" y="12383"/>
                      <a:pt x="15811" y="11906"/>
                      <a:pt x="15811" y="11049"/>
                    </a:cubicBezTo>
                    <a:cubicBezTo>
                      <a:pt x="15811" y="10287"/>
                      <a:pt x="15526" y="9906"/>
                      <a:pt x="14954" y="9620"/>
                    </a:cubicBezTo>
                    <a:cubicBezTo>
                      <a:pt x="14383" y="9430"/>
                      <a:pt x="13811" y="9335"/>
                      <a:pt x="13240" y="9335"/>
                    </a:cubicBezTo>
                    <a:cubicBezTo>
                      <a:pt x="12478" y="9335"/>
                      <a:pt x="11811" y="9525"/>
                      <a:pt x="11240" y="9811"/>
                    </a:cubicBezTo>
                    <a:cubicBezTo>
                      <a:pt x="10763" y="10192"/>
                      <a:pt x="10478" y="10668"/>
                      <a:pt x="10382" y="11335"/>
                    </a:cubicBezTo>
                    <a:lnTo>
                      <a:pt x="7620" y="11335"/>
                    </a:lnTo>
                    <a:cubicBezTo>
                      <a:pt x="7715" y="9716"/>
                      <a:pt x="8382" y="8572"/>
                      <a:pt x="9525" y="8001"/>
                    </a:cubicBezTo>
                    <a:cubicBezTo>
                      <a:pt x="10668" y="7429"/>
                      <a:pt x="12002" y="7144"/>
                      <a:pt x="13430" y="7144"/>
                    </a:cubicBezTo>
                    <a:cubicBezTo>
                      <a:pt x="14669" y="7144"/>
                      <a:pt x="15811" y="7429"/>
                      <a:pt x="16955" y="8001"/>
                    </a:cubicBezTo>
                    <a:cubicBezTo>
                      <a:pt x="18002" y="8572"/>
                      <a:pt x="18574" y="9525"/>
                      <a:pt x="18574" y="10859"/>
                    </a:cubicBezTo>
                    <a:lnTo>
                      <a:pt x="18574" y="17431"/>
                    </a:lnTo>
                    <a:close/>
                    <a:moveTo>
                      <a:pt x="15716" y="13811"/>
                    </a:moveTo>
                    <a:cubicBezTo>
                      <a:pt x="15716" y="13811"/>
                      <a:pt x="14764" y="14288"/>
                      <a:pt x="14192" y="14288"/>
                    </a:cubicBezTo>
                    <a:cubicBezTo>
                      <a:pt x="13526" y="14288"/>
                      <a:pt x="12954" y="14383"/>
                      <a:pt x="12287" y="14573"/>
                    </a:cubicBezTo>
                    <a:cubicBezTo>
                      <a:pt x="11716" y="14573"/>
                      <a:pt x="11144" y="14859"/>
                      <a:pt x="10668" y="15145"/>
                    </a:cubicBezTo>
                    <a:cubicBezTo>
                      <a:pt x="10192" y="15430"/>
                      <a:pt x="10001" y="15907"/>
                      <a:pt x="10001" y="16669"/>
                    </a:cubicBezTo>
                    <a:cubicBezTo>
                      <a:pt x="10001" y="17336"/>
                      <a:pt x="10287" y="17717"/>
                      <a:pt x="10954" y="17907"/>
                    </a:cubicBezTo>
                    <a:cubicBezTo>
                      <a:pt x="11621" y="18097"/>
                      <a:pt x="12097" y="18288"/>
                      <a:pt x="12668" y="18288"/>
                    </a:cubicBezTo>
                    <a:cubicBezTo>
                      <a:pt x="13240" y="18288"/>
                      <a:pt x="14002" y="18097"/>
                      <a:pt x="14669" y="17717"/>
                    </a:cubicBezTo>
                    <a:cubicBezTo>
                      <a:pt x="15431" y="17336"/>
                      <a:pt x="15811" y="16764"/>
                      <a:pt x="15811" y="15812"/>
                    </a:cubicBezTo>
                    <a:lnTo>
                      <a:pt x="15811" y="13716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4" name="자유형: 도형 353">
                <a:extLst>
                  <a:ext uri="{FF2B5EF4-FFF2-40B4-BE49-F238E27FC236}">
                    <a16:creationId xmlns:a16="http://schemas.microsoft.com/office/drawing/2014/main" id="{EE2413D9-9A23-4812-A632-523E84A426E4}"/>
                  </a:ext>
                </a:extLst>
              </p:cNvPr>
              <p:cNvSpPr/>
              <p:nvPr/>
            </p:nvSpPr>
            <p:spPr>
              <a:xfrm>
                <a:off x="4694201" y="5037938"/>
                <a:ext cx="19050" cy="19050"/>
              </a:xfrm>
              <a:custGeom>
                <a:avLst/>
                <a:gdLst>
                  <a:gd name="connsiteX0" fmla="*/ 7144 w 19050"/>
                  <a:gd name="connsiteY0" fmla="*/ 7429 h 19050"/>
                  <a:gd name="connsiteX1" fmla="*/ 9811 w 19050"/>
                  <a:gd name="connsiteY1" fmla="*/ 7429 h 19050"/>
                  <a:gd name="connsiteX2" fmla="*/ 9811 w 19050"/>
                  <a:gd name="connsiteY2" fmla="*/ 9335 h 19050"/>
                  <a:gd name="connsiteX3" fmla="*/ 9811 w 19050"/>
                  <a:gd name="connsiteY3" fmla="*/ 9335 h 19050"/>
                  <a:gd name="connsiteX4" fmla="*/ 11525 w 19050"/>
                  <a:gd name="connsiteY4" fmla="*/ 7715 h 19050"/>
                  <a:gd name="connsiteX5" fmla="*/ 13811 w 19050"/>
                  <a:gd name="connsiteY5" fmla="*/ 7144 h 19050"/>
                  <a:gd name="connsiteX6" fmla="*/ 17050 w 19050"/>
                  <a:gd name="connsiteY6" fmla="*/ 8192 h 19050"/>
                  <a:gd name="connsiteX7" fmla="*/ 18288 w 19050"/>
                  <a:gd name="connsiteY7" fmla="*/ 11430 h 19050"/>
                  <a:gd name="connsiteX8" fmla="*/ 18288 w 19050"/>
                  <a:gd name="connsiteY8" fmla="*/ 20193 h 19050"/>
                  <a:gd name="connsiteX9" fmla="*/ 15526 w 19050"/>
                  <a:gd name="connsiteY9" fmla="*/ 20193 h 19050"/>
                  <a:gd name="connsiteX10" fmla="*/ 15526 w 19050"/>
                  <a:gd name="connsiteY10" fmla="*/ 12192 h 19050"/>
                  <a:gd name="connsiteX11" fmla="*/ 14859 w 19050"/>
                  <a:gd name="connsiteY11" fmla="*/ 10001 h 19050"/>
                  <a:gd name="connsiteX12" fmla="*/ 12954 w 19050"/>
                  <a:gd name="connsiteY12" fmla="*/ 9335 h 19050"/>
                  <a:gd name="connsiteX13" fmla="*/ 10763 w 19050"/>
                  <a:gd name="connsiteY13" fmla="*/ 10287 h 19050"/>
                  <a:gd name="connsiteX14" fmla="*/ 9906 w 19050"/>
                  <a:gd name="connsiteY14" fmla="*/ 12668 h 19050"/>
                  <a:gd name="connsiteX15" fmla="*/ 9906 w 19050"/>
                  <a:gd name="connsiteY15" fmla="*/ 20193 h 19050"/>
                  <a:gd name="connsiteX16" fmla="*/ 7144 w 19050"/>
                  <a:gd name="connsiteY16" fmla="*/ 20193 h 19050"/>
                  <a:gd name="connsiteX17" fmla="*/ 7144 w 19050"/>
                  <a:gd name="connsiteY17" fmla="*/ 742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7144" y="7429"/>
                    </a:moveTo>
                    <a:lnTo>
                      <a:pt x="9811" y="7429"/>
                    </a:lnTo>
                    <a:lnTo>
                      <a:pt x="9811" y="9335"/>
                    </a:lnTo>
                    <a:lnTo>
                      <a:pt x="9811" y="9335"/>
                    </a:lnTo>
                    <a:cubicBezTo>
                      <a:pt x="10192" y="8668"/>
                      <a:pt x="10763" y="8096"/>
                      <a:pt x="11525" y="7715"/>
                    </a:cubicBezTo>
                    <a:cubicBezTo>
                      <a:pt x="12192" y="7334"/>
                      <a:pt x="12954" y="7144"/>
                      <a:pt x="13811" y="7144"/>
                    </a:cubicBezTo>
                    <a:cubicBezTo>
                      <a:pt x="15145" y="7144"/>
                      <a:pt x="16288" y="7525"/>
                      <a:pt x="17050" y="8192"/>
                    </a:cubicBezTo>
                    <a:cubicBezTo>
                      <a:pt x="17907" y="8954"/>
                      <a:pt x="18288" y="10001"/>
                      <a:pt x="18288" y="11430"/>
                    </a:cubicBezTo>
                    <a:lnTo>
                      <a:pt x="18288" y="20193"/>
                    </a:lnTo>
                    <a:lnTo>
                      <a:pt x="15526" y="20193"/>
                    </a:lnTo>
                    <a:lnTo>
                      <a:pt x="15526" y="12192"/>
                    </a:lnTo>
                    <a:cubicBezTo>
                      <a:pt x="15526" y="11239"/>
                      <a:pt x="15335" y="10478"/>
                      <a:pt x="14859" y="10001"/>
                    </a:cubicBezTo>
                    <a:cubicBezTo>
                      <a:pt x="14383" y="9525"/>
                      <a:pt x="13811" y="9335"/>
                      <a:pt x="12954" y="9335"/>
                    </a:cubicBezTo>
                    <a:cubicBezTo>
                      <a:pt x="12002" y="9335"/>
                      <a:pt x="11240" y="9620"/>
                      <a:pt x="10763" y="10287"/>
                    </a:cubicBezTo>
                    <a:cubicBezTo>
                      <a:pt x="10192" y="10954"/>
                      <a:pt x="9906" y="11716"/>
                      <a:pt x="9906" y="12668"/>
                    </a:cubicBezTo>
                    <a:lnTo>
                      <a:pt x="9906" y="20193"/>
                    </a:lnTo>
                    <a:lnTo>
                      <a:pt x="7144" y="20193"/>
                    </a:lnTo>
                    <a:lnTo>
                      <a:pt x="7144" y="7429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5" name="자유형: 도형 354">
                <a:extLst>
                  <a:ext uri="{FF2B5EF4-FFF2-40B4-BE49-F238E27FC236}">
                    <a16:creationId xmlns:a16="http://schemas.microsoft.com/office/drawing/2014/main" id="{AB24CF77-7571-43A7-A771-9DB63A926C5F}"/>
                  </a:ext>
                </a:extLst>
              </p:cNvPr>
              <p:cNvSpPr/>
              <p:nvPr/>
            </p:nvSpPr>
            <p:spPr>
              <a:xfrm>
                <a:off x="4711917" y="5038034"/>
                <a:ext cx="19050" cy="19050"/>
              </a:xfrm>
              <a:custGeom>
                <a:avLst/>
                <a:gdLst>
                  <a:gd name="connsiteX0" fmla="*/ 16573 w 19050"/>
                  <a:gd name="connsiteY0" fmla="*/ 11621 h 19050"/>
                  <a:gd name="connsiteX1" fmla="*/ 15621 w 19050"/>
                  <a:gd name="connsiteY1" fmla="*/ 9811 h 19050"/>
                  <a:gd name="connsiteX2" fmla="*/ 13621 w 19050"/>
                  <a:gd name="connsiteY2" fmla="*/ 9239 h 19050"/>
                  <a:gd name="connsiteX3" fmla="*/ 11335 w 19050"/>
                  <a:gd name="connsiteY3" fmla="*/ 10096 h 19050"/>
                  <a:gd name="connsiteX4" fmla="*/ 10096 w 19050"/>
                  <a:gd name="connsiteY4" fmla="*/ 13906 h 19050"/>
                  <a:gd name="connsiteX5" fmla="*/ 10858 w 19050"/>
                  <a:gd name="connsiteY5" fmla="*/ 16859 h 19050"/>
                  <a:gd name="connsiteX6" fmla="*/ 13430 w 19050"/>
                  <a:gd name="connsiteY6" fmla="*/ 18288 h 19050"/>
                  <a:gd name="connsiteX7" fmla="*/ 15430 w 19050"/>
                  <a:gd name="connsiteY7" fmla="*/ 17526 h 19050"/>
                  <a:gd name="connsiteX8" fmla="*/ 16478 w 19050"/>
                  <a:gd name="connsiteY8" fmla="*/ 15430 h 19050"/>
                  <a:gd name="connsiteX9" fmla="*/ 19241 w 19050"/>
                  <a:gd name="connsiteY9" fmla="*/ 15430 h 19050"/>
                  <a:gd name="connsiteX10" fmla="*/ 17335 w 19050"/>
                  <a:gd name="connsiteY10" fmla="*/ 19240 h 19050"/>
                  <a:gd name="connsiteX11" fmla="*/ 13335 w 19050"/>
                  <a:gd name="connsiteY11" fmla="*/ 20574 h 19050"/>
                  <a:gd name="connsiteX12" fmla="*/ 8763 w 19050"/>
                  <a:gd name="connsiteY12" fmla="*/ 18669 h 19050"/>
                  <a:gd name="connsiteX13" fmla="*/ 7144 w 19050"/>
                  <a:gd name="connsiteY13" fmla="*/ 14002 h 19050"/>
                  <a:gd name="connsiteX14" fmla="*/ 8668 w 19050"/>
                  <a:gd name="connsiteY14" fmla="*/ 9144 h 19050"/>
                  <a:gd name="connsiteX15" fmla="*/ 13430 w 19050"/>
                  <a:gd name="connsiteY15" fmla="*/ 7144 h 19050"/>
                  <a:gd name="connsiteX16" fmla="*/ 17335 w 19050"/>
                  <a:gd name="connsiteY16" fmla="*/ 8287 h 19050"/>
                  <a:gd name="connsiteX17" fmla="*/ 19241 w 19050"/>
                  <a:gd name="connsiteY17" fmla="*/ 11716 h 19050"/>
                  <a:gd name="connsiteX18" fmla="*/ 16478 w 19050"/>
                  <a:gd name="connsiteY18" fmla="*/ 11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16573" y="11621"/>
                    </a:moveTo>
                    <a:cubicBezTo>
                      <a:pt x="16478" y="10858"/>
                      <a:pt x="16097" y="10287"/>
                      <a:pt x="15621" y="9811"/>
                    </a:cubicBezTo>
                    <a:cubicBezTo>
                      <a:pt x="15145" y="9430"/>
                      <a:pt x="14478" y="9239"/>
                      <a:pt x="13621" y="9239"/>
                    </a:cubicBezTo>
                    <a:cubicBezTo>
                      <a:pt x="12859" y="9239"/>
                      <a:pt x="12097" y="9525"/>
                      <a:pt x="11335" y="10096"/>
                    </a:cubicBezTo>
                    <a:cubicBezTo>
                      <a:pt x="10573" y="10668"/>
                      <a:pt x="10096" y="11906"/>
                      <a:pt x="10096" y="13906"/>
                    </a:cubicBezTo>
                    <a:cubicBezTo>
                      <a:pt x="10096" y="14954"/>
                      <a:pt x="10382" y="15907"/>
                      <a:pt x="10858" y="16859"/>
                    </a:cubicBezTo>
                    <a:cubicBezTo>
                      <a:pt x="11335" y="17812"/>
                      <a:pt x="12287" y="18288"/>
                      <a:pt x="13430" y="18288"/>
                    </a:cubicBezTo>
                    <a:cubicBezTo>
                      <a:pt x="14288" y="18288"/>
                      <a:pt x="14954" y="18002"/>
                      <a:pt x="15430" y="17526"/>
                    </a:cubicBezTo>
                    <a:cubicBezTo>
                      <a:pt x="16002" y="17050"/>
                      <a:pt x="16288" y="16288"/>
                      <a:pt x="16478" y="15430"/>
                    </a:cubicBezTo>
                    <a:lnTo>
                      <a:pt x="19241" y="15430"/>
                    </a:lnTo>
                    <a:cubicBezTo>
                      <a:pt x="18955" y="17050"/>
                      <a:pt x="18383" y="18288"/>
                      <a:pt x="17335" y="19240"/>
                    </a:cubicBezTo>
                    <a:cubicBezTo>
                      <a:pt x="16383" y="20098"/>
                      <a:pt x="15049" y="20574"/>
                      <a:pt x="13335" y="20574"/>
                    </a:cubicBezTo>
                    <a:cubicBezTo>
                      <a:pt x="11335" y="20574"/>
                      <a:pt x="9811" y="19907"/>
                      <a:pt x="8763" y="18669"/>
                    </a:cubicBezTo>
                    <a:cubicBezTo>
                      <a:pt x="7715" y="17431"/>
                      <a:pt x="7144" y="15812"/>
                      <a:pt x="7144" y="14002"/>
                    </a:cubicBezTo>
                    <a:cubicBezTo>
                      <a:pt x="7144" y="12192"/>
                      <a:pt x="7620" y="10478"/>
                      <a:pt x="8668" y="9144"/>
                    </a:cubicBezTo>
                    <a:cubicBezTo>
                      <a:pt x="9716" y="7811"/>
                      <a:pt x="11335" y="7144"/>
                      <a:pt x="13430" y="7144"/>
                    </a:cubicBezTo>
                    <a:cubicBezTo>
                      <a:pt x="14954" y="7144"/>
                      <a:pt x="16193" y="7525"/>
                      <a:pt x="17335" y="8287"/>
                    </a:cubicBezTo>
                    <a:cubicBezTo>
                      <a:pt x="18478" y="9049"/>
                      <a:pt x="19050" y="10192"/>
                      <a:pt x="19241" y="11716"/>
                    </a:cubicBezTo>
                    <a:lnTo>
                      <a:pt x="16478" y="11716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6" name="자유형: 도형 355">
                <a:extLst>
                  <a:ext uri="{FF2B5EF4-FFF2-40B4-BE49-F238E27FC236}">
                    <a16:creationId xmlns:a16="http://schemas.microsoft.com/office/drawing/2014/main" id="{4ABFA7BD-8631-4EA3-868F-7B6BC377E681}"/>
                  </a:ext>
                </a:extLst>
              </p:cNvPr>
              <p:cNvSpPr/>
              <p:nvPr/>
            </p:nvSpPr>
            <p:spPr>
              <a:xfrm>
                <a:off x="4730681" y="5037843"/>
                <a:ext cx="19050" cy="19050"/>
              </a:xfrm>
              <a:custGeom>
                <a:avLst/>
                <a:gdLst>
                  <a:gd name="connsiteX0" fmla="*/ 10001 w 19050"/>
                  <a:gd name="connsiteY0" fmla="*/ 14573 h 19050"/>
                  <a:gd name="connsiteX1" fmla="*/ 10859 w 19050"/>
                  <a:gd name="connsiteY1" fmla="*/ 17240 h 19050"/>
                  <a:gd name="connsiteX2" fmla="*/ 13430 w 19050"/>
                  <a:gd name="connsiteY2" fmla="*/ 18383 h 19050"/>
                  <a:gd name="connsiteX3" fmla="*/ 15431 w 19050"/>
                  <a:gd name="connsiteY3" fmla="*/ 17907 h 19050"/>
                  <a:gd name="connsiteX4" fmla="*/ 16574 w 19050"/>
                  <a:gd name="connsiteY4" fmla="*/ 16288 h 19050"/>
                  <a:gd name="connsiteX5" fmla="*/ 19241 w 19050"/>
                  <a:gd name="connsiteY5" fmla="*/ 16288 h 19050"/>
                  <a:gd name="connsiteX6" fmla="*/ 17145 w 19050"/>
                  <a:gd name="connsiteY6" fmla="*/ 19526 h 19050"/>
                  <a:gd name="connsiteX7" fmla="*/ 13430 w 19050"/>
                  <a:gd name="connsiteY7" fmla="*/ 20669 h 19050"/>
                  <a:gd name="connsiteX8" fmla="*/ 8763 w 19050"/>
                  <a:gd name="connsiteY8" fmla="*/ 18764 h 19050"/>
                  <a:gd name="connsiteX9" fmla="*/ 7144 w 19050"/>
                  <a:gd name="connsiteY9" fmla="*/ 13906 h 19050"/>
                  <a:gd name="connsiteX10" fmla="*/ 8763 w 19050"/>
                  <a:gd name="connsiteY10" fmla="*/ 9144 h 19050"/>
                  <a:gd name="connsiteX11" fmla="*/ 13240 w 19050"/>
                  <a:gd name="connsiteY11" fmla="*/ 7144 h 19050"/>
                  <a:gd name="connsiteX12" fmla="*/ 17907 w 19050"/>
                  <a:gd name="connsiteY12" fmla="*/ 9430 h 19050"/>
                  <a:gd name="connsiteX13" fmla="*/ 19241 w 19050"/>
                  <a:gd name="connsiteY13" fmla="*/ 14573 h 19050"/>
                  <a:gd name="connsiteX14" fmla="*/ 9906 w 19050"/>
                  <a:gd name="connsiteY14" fmla="*/ 14573 h 19050"/>
                  <a:gd name="connsiteX15" fmla="*/ 16574 w 19050"/>
                  <a:gd name="connsiteY15" fmla="*/ 12763 h 19050"/>
                  <a:gd name="connsiteX16" fmla="*/ 15621 w 19050"/>
                  <a:gd name="connsiteY16" fmla="*/ 10382 h 19050"/>
                  <a:gd name="connsiteX17" fmla="*/ 13335 w 19050"/>
                  <a:gd name="connsiteY17" fmla="*/ 9334 h 19050"/>
                  <a:gd name="connsiteX18" fmla="*/ 10954 w 19050"/>
                  <a:gd name="connsiteY18" fmla="*/ 10287 h 19050"/>
                  <a:gd name="connsiteX19" fmla="*/ 10001 w 19050"/>
                  <a:gd name="connsiteY19" fmla="*/ 12668 h 19050"/>
                  <a:gd name="connsiteX20" fmla="*/ 16574 w 19050"/>
                  <a:gd name="connsiteY20" fmla="*/ 1266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10001" y="14573"/>
                    </a:moveTo>
                    <a:cubicBezTo>
                      <a:pt x="10001" y="15621"/>
                      <a:pt x="10287" y="16478"/>
                      <a:pt x="10859" y="17240"/>
                    </a:cubicBezTo>
                    <a:cubicBezTo>
                      <a:pt x="11430" y="18002"/>
                      <a:pt x="12287" y="18383"/>
                      <a:pt x="13430" y="18383"/>
                    </a:cubicBezTo>
                    <a:cubicBezTo>
                      <a:pt x="14192" y="18383"/>
                      <a:pt x="14954" y="18192"/>
                      <a:pt x="15431" y="17907"/>
                    </a:cubicBezTo>
                    <a:cubicBezTo>
                      <a:pt x="15907" y="17526"/>
                      <a:pt x="16288" y="17050"/>
                      <a:pt x="16574" y="16288"/>
                    </a:cubicBezTo>
                    <a:lnTo>
                      <a:pt x="19241" y="16288"/>
                    </a:lnTo>
                    <a:cubicBezTo>
                      <a:pt x="18955" y="17716"/>
                      <a:pt x="18288" y="18764"/>
                      <a:pt x="17145" y="19526"/>
                    </a:cubicBezTo>
                    <a:cubicBezTo>
                      <a:pt x="16097" y="20288"/>
                      <a:pt x="14859" y="20669"/>
                      <a:pt x="13430" y="20669"/>
                    </a:cubicBezTo>
                    <a:cubicBezTo>
                      <a:pt x="11430" y="20669"/>
                      <a:pt x="9906" y="20002"/>
                      <a:pt x="8763" y="18764"/>
                    </a:cubicBezTo>
                    <a:cubicBezTo>
                      <a:pt x="7715" y="17526"/>
                      <a:pt x="7144" y="15907"/>
                      <a:pt x="7144" y="13906"/>
                    </a:cubicBezTo>
                    <a:cubicBezTo>
                      <a:pt x="7144" y="12097"/>
                      <a:pt x="7715" y="10477"/>
                      <a:pt x="8763" y="9144"/>
                    </a:cubicBezTo>
                    <a:cubicBezTo>
                      <a:pt x="9906" y="7810"/>
                      <a:pt x="11335" y="7144"/>
                      <a:pt x="13240" y="7144"/>
                    </a:cubicBezTo>
                    <a:cubicBezTo>
                      <a:pt x="15240" y="7144"/>
                      <a:pt x="16764" y="7906"/>
                      <a:pt x="17907" y="9430"/>
                    </a:cubicBezTo>
                    <a:cubicBezTo>
                      <a:pt x="19050" y="10954"/>
                      <a:pt x="19526" y="12668"/>
                      <a:pt x="19241" y="14573"/>
                    </a:cubicBezTo>
                    <a:lnTo>
                      <a:pt x="9906" y="14573"/>
                    </a:lnTo>
                    <a:close/>
                    <a:moveTo>
                      <a:pt x="16574" y="12763"/>
                    </a:moveTo>
                    <a:cubicBezTo>
                      <a:pt x="16574" y="11906"/>
                      <a:pt x="16193" y="11049"/>
                      <a:pt x="15621" y="10382"/>
                    </a:cubicBezTo>
                    <a:cubicBezTo>
                      <a:pt x="15050" y="9715"/>
                      <a:pt x="14288" y="9334"/>
                      <a:pt x="13335" y="9334"/>
                    </a:cubicBezTo>
                    <a:cubicBezTo>
                      <a:pt x="12383" y="9334"/>
                      <a:pt x="11525" y="9620"/>
                      <a:pt x="10954" y="10287"/>
                    </a:cubicBezTo>
                    <a:cubicBezTo>
                      <a:pt x="10287" y="10954"/>
                      <a:pt x="10001" y="11716"/>
                      <a:pt x="10001" y="12668"/>
                    </a:cubicBezTo>
                    <a:lnTo>
                      <a:pt x="16574" y="12668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7" name="자유형: 도형 356">
                <a:extLst>
                  <a:ext uri="{FF2B5EF4-FFF2-40B4-BE49-F238E27FC236}">
                    <a16:creationId xmlns:a16="http://schemas.microsoft.com/office/drawing/2014/main" id="{3C44BA8D-9DDF-459A-80F2-EEAF3AD657B3}"/>
                  </a:ext>
                </a:extLst>
              </p:cNvPr>
              <p:cNvSpPr/>
              <p:nvPr/>
            </p:nvSpPr>
            <p:spPr>
              <a:xfrm>
                <a:off x="4761828" y="5033366"/>
                <a:ext cx="9525" cy="28575"/>
              </a:xfrm>
              <a:custGeom>
                <a:avLst/>
                <a:gdLst>
                  <a:gd name="connsiteX0" fmla="*/ 7144 w 9525"/>
                  <a:gd name="connsiteY0" fmla="*/ 9811 h 28575"/>
                  <a:gd name="connsiteX1" fmla="*/ 7144 w 9525"/>
                  <a:gd name="connsiteY1" fmla="*/ 7144 h 28575"/>
                  <a:gd name="connsiteX2" fmla="*/ 9906 w 9525"/>
                  <a:gd name="connsiteY2" fmla="*/ 7144 h 28575"/>
                  <a:gd name="connsiteX3" fmla="*/ 9906 w 9525"/>
                  <a:gd name="connsiteY3" fmla="*/ 9811 h 28575"/>
                  <a:gd name="connsiteX4" fmla="*/ 7144 w 9525"/>
                  <a:gd name="connsiteY4" fmla="*/ 9811 h 28575"/>
                  <a:gd name="connsiteX5" fmla="*/ 7144 w 9525"/>
                  <a:gd name="connsiteY5" fmla="*/ 12001 h 28575"/>
                  <a:gd name="connsiteX6" fmla="*/ 9906 w 9525"/>
                  <a:gd name="connsiteY6" fmla="*/ 12001 h 28575"/>
                  <a:gd name="connsiteX7" fmla="*/ 9906 w 9525"/>
                  <a:gd name="connsiteY7" fmla="*/ 24765 h 28575"/>
                  <a:gd name="connsiteX8" fmla="*/ 7144 w 9525"/>
                  <a:gd name="connsiteY8" fmla="*/ 24765 h 28575"/>
                  <a:gd name="connsiteX9" fmla="*/ 7144 w 9525"/>
                  <a:gd name="connsiteY9" fmla="*/ 12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9811"/>
                    </a:moveTo>
                    <a:lnTo>
                      <a:pt x="7144" y="7144"/>
                    </a:lnTo>
                    <a:lnTo>
                      <a:pt x="9906" y="7144"/>
                    </a:lnTo>
                    <a:lnTo>
                      <a:pt x="9906" y="9811"/>
                    </a:lnTo>
                    <a:lnTo>
                      <a:pt x="7144" y="9811"/>
                    </a:lnTo>
                    <a:close/>
                    <a:moveTo>
                      <a:pt x="7144" y="12001"/>
                    </a:moveTo>
                    <a:lnTo>
                      <a:pt x="9906" y="12001"/>
                    </a:lnTo>
                    <a:lnTo>
                      <a:pt x="9906" y="24765"/>
                    </a:lnTo>
                    <a:lnTo>
                      <a:pt x="7144" y="24765"/>
                    </a:lnTo>
                    <a:lnTo>
                      <a:pt x="7144" y="12001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8" name="자유형: 도형 357">
                <a:extLst>
                  <a:ext uri="{FF2B5EF4-FFF2-40B4-BE49-F238E27FC236}">
                    <a16:creationId xmlns:a16="http://schemas.microsoft.com/office/drawing/2014/main" id="{E999C1FD-F696-45FA-BB07-FCD0FFCCFE76}"/>
                  </a:ext>
                </a:extLst>
              </p:cNvPr>
              <p:cNvSpPr/>
              <p:nvPr/>
            </p:nvSpPr>
            <p:spPr>
              <a:xfrm>
                <a:off x="4772687" y="5037938"/>
                <a:ext cx="19050" cy="19050"/>
              </a:xfrm>
              <a:custGeom>
                <a:avLst/>
                <a:gdLst>
                  <a:gd name="connsiteX0" fmla="*/ 7144 w 19050"/>
                  <a:gd name="connsiteY0" fmla="*/ 7429 h 19050"/>
                  <a:gd name="connsiteX1" fmla="*/ 9811 w 19050"/>
                  <a:gd name="connsiteY1" fmla="*/ 7429 h 19050"/>
                  <a:gd name="connsiteX2" fmla="*/ 9811 w 19050"/>
                  <a:gd name="connsiteY2" fmla="*/ 9335 h 19050"/>
                  <a:gd name="connsiteX3" fmla="*/ 9811 w 19050"/>
                  <a:gd name="connsiteY3" fmla="*/ 9335 h 19050"/>
                  <a:gd name="connsiteX4" fmla="*/ 11525 w 19050"/>
                  <a:gd name="connsiteY4" fmla="*/ 7715 h 19050"/>
                  <a:gd name="connsiteX5" fmla="*/ 13811 w 19050"/>
                  <a:gd name="connsiteY5" fmla="*/ 7144 h 19050"/>
                  <a:gd name="connsiteX6" fmla="*/ 17050 w 19050"/>
                  <a:gd name="connsiteY6" fmla="*/ 8192 h 19050"/>
                  <a:gd name="connsiteX7" fmla="*/ 18288 w 19050"/>
                  <a:gd name="connsiteY7" fmla="*/ 11430 h 19050"/>
                  <a:gd name="connsiteX8" fmla="*/ 18288 w 19050"/>
                  <a:gd name="connsiteY8" fmla="*/ 20193 h 19050"/>
                  <a:gd name="connsiteX9" fmla="*/ 15526 w 19050"/>
                  <a:gd name="connsiteY9" fmla="*/ 20193 h 19050"/>
                  <a:gd name="connsiteX10" fmla="*/ 15526 w 19050"/>
                  <a:gd name="connsiteY10" fmla="*/ 12192 h 19050"/>
                  <a:gd name="connsiteX11" fmla="*/ 14954 w 19050"/>
                  <a:gd name="connsiteY11" fmla="*/ 10001 h 19050"/>
                  <a:gd name="connsiteX12" fmla="*/ 13049 w 19050"/>
                  <a:gd name="connsiteY12" fmla="*/ 9335 h 19050"/>
                  <a:gd name="connsiteX13" fmla="*/ 10763 w 19050"/>
                  <a:gd name="connsiteY13" fmla="*/ 10287 h 19050"/>
                  <a:gd name="connsiteX14" fmla="*/ 9906 w 19050"/>
                  <a:gd name="connsiteY14" fmla="*/ 12668 h 19050"/>
                  <a:gd name="connsiteX15" fmla="*/ 9906 w 19050"/>
                  <a:gd name="connsiteY15" fmla="*/ 20193 h 19050"/>
                  <a:gd name="connsiteX16" fmla="*/ 7144 w 19050"/>
                  <a:gd name="connsiteY16" fmla="*/ 20193 h 19050"/>
                  <a:gd name="connsiteX17" fmla="*/ 7144 w 19050"/>
                  <a:gd name="connsiteY17" fmla="*/ 742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7144" y="7429"/>
                    </a:moveTo>
                    <a:lnTo>
                      <a:pt x="9811" y="7429"/>
                    </a:lnTo>
                    <a:lnTo>
                      <a:pt x="9811" y="9335"/>
                    </a:lnTo>
                    <a:lnTo>
                      <a:pt x="9811" y="9335"/>
                    </a:lnTo>
                    <a:cubicBezTo>
                      <a:pt x="10192" y="8668"/>
                      <a:pt x="10763" y="8096"/>
                      <a:pt x="11525" y="7715"/>
                    </a:cubicBezTo>
                    <a:cubicBezTo>
                      <a:pt x="12192" y="7334"/>
                      <a:pt x="12954" y="7144"/>
                      <a:pt x="13811" y="7144"/>
                    </a:cubicBezTo>
                    <a:cubicBezTo>
                      <a:pt x="15145" y="7144"/>
                      <a:pt x="16288" y="7525"/>
                      <a:pt x="17050" y="8192"/>
                    </a:cubicBezTo>
                    <a:cubicBezTo>
                      <a:pt x="17907" y="8954"/>
                      <a:pt x="18288" y="10001"/>
                      <a:pt x="18288" y="11430"/>
                    </a:cubicBezTo>
                    <a:lnTo>
                      <a:pt x="18288" y="20193"/>
                    </a:lnTo>
                    <a:lnTo>
                      <a:pt x="15526" y="20193"/>
                    </a:lnTo>
                    <a:lnTo>
                      <a:pt x="15526" y="12192"/>
                    </a:lnTo>
                    <a:cubicBezTo>
                      <a:pt x="15526" y="11239"/>
                      <a:pt x="15335" y="10478"/>
                      <a:pt x="14954" y="10001"/>
                    </a:cubicBezTo>
                    <a:cubicBezTo>
                      <a:pt x="14573" y="9525"/>
                      <a:pt x="13906" y="9335"/>
                      <a:pt x="13049" y="9335"/>
                    </a:cubicBezTo>
                    <a:cubicBezTo>
                      <a:pt x="12097" y="9335"/>
                      <a:pt x="11335" y="9620"/>
                      <a:pt x="10763" y="10287"/>
                    </a:cubicBezTo>
                    <a:cubicBezTo>
                      <a:pt x="10192" y="10954"/>
                      <a:pt x="9906" y="11716"/>
                      <a:pt x="9906" y="12668"/>
                    </a:cubicBezTo>
                    <a:lnTo>
                      <a:pt x="9906" y="20193"/>
                    </a:lnTo>
                    <a:lnTo>
                      <a:pt x="7144" y="20193"/>
                    </a:lnTo>
                    <a:lnTo>
                      <a:pt x="7144" y="7429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59" name="자유형: 도형 358">
                <a:extLst>
                  <a:ext uri="{FF2B5EF4-FFF2-40B4-BE49-F238E27FC236}">
                    <a16:creationId xmlns:a16="http://schemas.microsoft.com/office/drawing/2014/main" id="{15F92C4D-2598-47B0-862A-0A6DEA3A004A}"/>
                  </a:ext>
                </a:extLst>
              </p:cNvPr>
              <p:cNvSpPr/>
              <p:nvPr/>
            </p:nvSpPr>
            <p:spPr>
              <a:xfrm>
                <a:off x="4802976" y="5033169"/>
                <a:ext cx="28575" cy="28575"/>
              </a:xfrm>
              <a:custGeom>
                <a:avLst/>
                <a:gdLst>
                  <a:gd name="connsiteX0" fmla="*/ 20003 w 28575"/>
                  <a:gd name="connsiteY0" fmla="*/ 12961 h 28575"/>
                  <a:gd name="connsiteX1" fmla="*/ 18574 w 28575"/>
                  <a:gd name="connsiteY1" fmla="*/ 10484 h 28575"/>
                  <a:gd name="connsiteX2" fmla="*/ 15621 w 28575"/>
                  <a:gd name="connsiteY2" fmla="*/ 9531 h 28575"/>
                  <a:gd name="connsiteX3" fmla="*/ 11525 w 28575"/>
                  <a:gd name="connsiteY3" fmla="*/ 11627 h 28575"/>
                  <a:gd name="connsiteX4" fmla="*/ 10287 w 28575"/>
                  <a:gd name="connsiteY4" fmla="*/ 16294 h 28575"/>
                  <a:gd name="connsiteX5" fmla="*/ 11525 w 28575"/>
                  <a:gd name="connsiteY5" fmla="*/ 20866 h 28575"/>
                  <a:gd name="connsiteX6" fmla="*/ 15621 w 28575"/>
                  <a:gd name="connsiteY6" fmla="*/ 22962 h 28575"/>
                  <a:gd name="connsiteX7" fmla="*/ 18764 w 28575"/>
                  <a:gd name="connsiteY7" fmla="*/ 21628 h 28575"/>
                  <a:gd name="connsiteX8" fmla="*/ 20098 w 28575"/>
                  <a:gd name="connsiteY8" fmla="*/ 18390 h 28575"/>
                  <a:gd name="connsiteX9" fmla="*/ 23146 w 28575"/>
                  <a:gd name="connsiteY9" fmla="*/ 18390 h 28575"/>
                  <a:gd name="connsiteX10" fmla="*/ 20860 w 28575"/>
                  <a:gd name="connsiteY10" fmla="*/ 23533 h 28575"/>
                  <a:gd name="connsiteX11" fmla="*/ 15621 w 28575"/>
                  <a:gd name="connsiteY11" fmla="*/ 25533 h 28575"/>
                  <a:gd name="connsiteX12" fmla="*/ 9430 w 28575"/>
                  <a:gd name="connsiteY12" fmla="*/ 22771 h 28575"/>
                  <a:gd name="connsiteX13" fmla="*/ 7144 w 28575"/>
                  <a:gd name="connsiteY13" fmla="*/ 16294 h 28575"/>
                  <a:gd name="connsiteX14" fmla="*/ 9430 w 28575"/>
                  <a:gd name="connsiteY14" fmla="*/ 9817 h 28575"/>
                  <a:gd name="connsiteX15" fmla="*/ 15621 w 28575"/>
                  <a:gd name="connsiteY15" fmla="*/ 7150 h 28575"/>
                  <a:gd name="connsiteX16" fmla="*/ 20765 w 28575"/>
                  <a:gd name="connsiteY16" fmla="*/ 8770 h 28575"/>
                  <a:gd name="connsiteX17" fmla="*/ 23146 w 28575"/>
                  <a:gd name="connsiteY17" fmla="*/ 13151 h 28575"/>
                  <a:gd name="connsiteX18" fmla="*/ 20098 w 28575"/>
                  <a:gd name="connsiteY18" fmla="*/ 131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28575">
                    <a:moveTo>
                      <a:pt x="20003" y="12961"/>
                    </a:moveTo>
                    <a:cubicBezTo>
                      <a:pt x="19717" y="11913"/>
                      <a:pt x="19241" y="11151"/>
                      <a:pt x="18574" y="10484"/>
                    </a:cubicBezTo>
                    <a:cubicBezTo>
                      <a:pt x="17907" y="9817"/>
                      <a:pt x="16859" y="9531"/>
                      <a:pt x="15621" y="9531"/>
                    </a:cubicBezTo>
                    <a:cubicBezTo>
                      <a:pt x="13716" y="9531"/>
                      <a:pt x="12383" y="10198"/>
                      <a:pt x="11525" y="11627"/>
                    </a:cubicBezTo>
                    <a:cubicBezTo>
                      <a:pt x="10668" y="13056"/>
                      <a:pt x="10287" y="14580"/>
                      <a:pt x="10287" y="16294"/>
                    </a:cubicBezTo>
                    <a:cubicBezTo>
                      <a:pt x="10287" y="18009"/>
                      <a:pt x="10668" y="19533"/>
                      <a:pt x="11525" y="20866"/>
                    </a:cubicBezTo>
                    <a:cubicBezTo>
                      <a:pt x="12383" y="22295"/>
                      <a:pt x="13716" y="22962"/>
                      <a:pt x="15621" y="22962"/>
                    </a:cubicBezTo>
                    <a:cubicBezTo>
                      <a:pt x="16955" y="22962"/>
                      <a:pt x="18098" y="22486"/>
                      <a:pt x="18764" y="21628"/>
                    </a:cubicBezTo>
                    <a:cubicBezTo>
                      <a:pt x="19526" y="20771"/>
                      <a:pt x="19907" y="19628"/>
                      <a:pt x="20098" y="18390"/>
                    </a:cubicBezTo>
                    <a:lnTo>
                      <a:pt x="23146" y="18390"/>
                    </a:lnTo>
                    <a:cubicBezTo>
                      <a:pt x="23051" y="20485"/>
                      <a:pt x="22289" y="22200"/>
                      <a:pt x="20860" y="23533"/>
                    </a:cubicBezTo>
                    <a:cubicBezTo>
                      <a:pt x="19526" y="24867"/>
                      <a:pt x="17717" y="25533"/>
                      <a:pt x="15621" y="25533"/>
                    </a:cubicBezTo>
                    <a:cubicBezTo>
                      <a:pt x="12954" y="25533"/>
                      <a:pt x="10954" y="24581"/>
                      <a:pt x="9430" y="22771"/>
                    </a:cubicBezTo>
                    <a:cubicBezTo>
                      <a:pt x="7906" y="20962"/>
                      <a:pt x="7144" y="18771"/>
                      <a:pt x="7144" y="16294"/>
                    </a:cubicBezTo>
                    <a:cubicBezTo>
                      <a:pt x="7144" y="13818"/>
                      <a:pt x="7906" y="11627"/>
                      <a:pt x="9430" y="9817"/>
                    </a:cubicBezTo>
                    <a:cubicBezTo>
                      <a:pt x="10954" y="8007"/>
                      <a:pt x="12954" y="7055"/>
                      <a:pt x="15621" y="7150"/>
                    </a:cubicBezTo>
                    <a:cubicBezTo>
                      <a:pt x="17621" y="7150"/>
                      <a:pt x="19336" y="7627"/>
                      <a:pt x="20765" y="8770"/>
                    </a:cubicBezTo>
                    <a:cubicBezTo>
                      <a:pt x="22193" y="9817"/>
                      <a:pt x="22955" y="11246"/>
                      <a:pt x="23146" y="13151"/>
                    </a:cubicBezTo>
                    <a:lnTo>
                      <a:pt x="20098" y="13151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0" name="자유형: 도형 359">
                <a:extLst>
                  <a:ext uri="{FF2B5EF4-FFF2-40B4-BE49-F238E27FC236}">
                    <a16:creationId xmlns:a16="http://schemas.microsoft.com/office/drawing/2014/main" id="{0C994D85-3B8B-401C-9C15-0CFC9A232E27}"/>
                  </a:ext>
                </a:extLst>
              </p:cNvPr>
              <p:cNvSpPr/>
              <p:nvPr/>
            </p:nvSpPr>
            <p:spPr>
              <a:xfrm>
                <a:off x="4826027" y="5037938"/>
                <a:ext cx="19050" cy="19050"/>
              </a:xfrm>
              <a:custGeom>
                <a:avLst/>
                <a:gdLst>
                  <a:gd name="connsiteX0" fmla="*/ 7144 w 19050"/>
                  <a:gd name="connsiteY0" fmla="*/ 7429 h 19050"/>
                  <a:gd name="connsiteX1" fmla="*/ 9811 w 19050"/>
                  <a:gd name="connsiteY1" fmla="*/ 7429 h 19050"/>
                  <a:gd name="connsiteX2" fmla="*/ 9811 w 19050"/>
                  <a:gd name="connsiteY2" fmla="*/ 9906 h 19050"/>
                  <a:gd name="connsiteX3" fmla="*/ 9811 w 19050"/>
                  <a:gd name="connsiteY3" fmla="*/ 9906 h 19050"/>
                  <a:gd name="connsiteX4" fmla="*/ 11144 w 19050"/>
                  <a:gd name="connsiteY4" fmla="*/ 8001 h 19050"/>
                  <a:gd name="connsiteX5" fmla="*/ 13525 w 19050"/>
                  <a:gd name="connsiteY5" fmla="*/ 7144 h 19050"/>
                  <a:gd name="connsiteX6" fmla="*/ 14192 w 19050"/>
                  <a:gd name="connsiteY6" fmla="*/ 7144 h 19050"/>
                  <a:gd name="connsiteX7" fmla="*/ 14573 w 19050"/>
                  <a:gd name="connsiteY7" fmla="*/ 7144 h 19050"/>
                  <a:gd name="connsiteX8" fmla="*/ 14573 w 19050"/>
                  <a:gd name="connsiteY8" fmla="*/ 9906 h 19050"/>
                  <a:gd name="connsiteX9" fmla="*/ 14002 w 19050"/>
                  <a:gd name="connsiteY9" fmla="*/ 9906 h 19050"/>
                  <a:gd name="connsiteX10" fmla="*/ 13430 w 19050"/>
                  <a:gd name="connsiteY10" fmla="*/ 9906 h 19050"/>
                  <a:gd name="connsiteX11" fmla="*/ 10954 w 19050"/>
                  <a:gd name="connsiteY11" fmla="*/ 11049 h 19050"/>
                  <a:gd name="connsiteX12" fmla="*/ 9906 w 19050"/>
                  <a:gd name="connsiteY12" fmla="*/ 14288 h 19050"/>
                  <a:gd name="connsiteX13" fmla="*/ 9906 w 19050"/>
                  <a:gd name="connsiteY13" fmla="*/ 20288 h 19050"/>
                  <a:gd name="connsiteX14" fmla="*/ 7144 w 19050"/>
                  <a:gd name="connsiteY14" fmla="*/ 20288 h 19050"/>
                  <a:gd name="connsiteX15" fmla="*/ 7144 w 19050"/>
                  <a:gd name="connsiteY15" fmla="*/ 7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9050" h="19050">
                    <a:moveTo>
                      <a:pt x="7144" y="7429"/>
                    </a:moveTo>
                    <a:lnTo>
                      <a:pt x="9811" y="7429"/>
                    </a:lnTo>
                    <a:lnTo>
                      <a:pt x="9811" y="9906"/>
                    </a:lnTo>
                    <a:lnTo>
                      <a:pt x="9811" y="9906"/>
                    </a:lnTo>
                    <a:cubicBezTo>
                      <a:pt x="10001" y="9239"/>
                      <a:pt x="10382" y="8572"/>
                      <a:pt x="11144" y="8001"/>
                    </a:cubicBezTo>
                    <a:cubicBezTo>
                      <a:pt x="11906" y="7429"/>
                      <a:pt x="12668" y="7144"/>
                      <a:pt x="13525" y="7144"/>
                    </a:cubicBezTo>
                    <a:cubicBezTo>
                      <a:pt x="13811" y="7144"/>
                      <a:pt x="14097" y="7144"/>
                      <a:pt x="14192" y="7144"/>
                    </a:cubicBezTo>
                    <a:cubicBezTo>
                      <a:pt x="14288" y="7144"/>
                      <a:pt x="14478" y="7144"/>
                      <a:pt x="14573" y="7144"/>
                    </a:cubicBezTo>
                    <a:lnTo>
                      <a:pt x="14573" y="9906"/>
                    </a:lnTo>
                    <a:cubicBezTo>
                      <a:pt x="14573" y="9906"/>
                      <a:pt x="14192" y="9906"/>
                      <a:pt x="14002" y="9906"/>
                    </a:cubicBezTo>
                    <a:cubicBezTo>
                      <a:pt x="13811" y="9906"/>
                      <a:pt x="13621" y="9906"/>
                      <a:pt x="13430" y="9906"/>
                    </a:cubicBezTo>
                    <a:cubicBezTo>
                      <a:pt x="12478" y="9906"/>
                      <a:pt x="11716" y="10287"/>
                      <a:pt x="10954" y="11049"/>
                    </a:cubicBezTo>
                    <a:cubicBezTo>
                      <a:pt x="10287" y="11811"/>
                      <a:pt x="9906" y="12859"/>
                      <a:pt x="9906" y="14288"/>
                    </a:cubicBezTo>
                    <a:lnTo>
                      <a:pt x="9906" y="20288"/>
                    </a:lnTo>
                    <a:lnTo>
                      <a:pt x="7144" y="20288"/>
                    </a:lnTo>
                    <a:lnTo>
                      <a:pt x="7144" y="7525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1" name="자유형: 도형 360">
                <a:extLst>
                  <a:ext uri="{FF2B5EF4-FFF2-40B4-BE49-F238E27FC236}">
                    <a16:creationId xmlns:a16="http://schemas.microsoft.com/office/drawing/2014/main" id="{6B020EBF-ACAB-45ED-8282-C3E4447BF4CC}"/>
                  </a:ext>
                </a:extLst>
              </p:cNvPr>
              <p:cNvSpPr/>
              <p:nvPr/>
            </p:nvSpPr>
            <p:spPr>
              <a:xfrm>
                <a:off x="4838600" y="5038224"/>
                <a:ext cx="19050" cy="28575"/>
              </a:xfrm>
              <a:custGeom>
                <a:avLst/>
                <a:gdLst>
                  <a:gd name="connsiteX0" fmla="*/ 7239 w 19050"/>
                  <a:gd name="connsiteY0" fmla="*/ 7144 h 28575"/>
                  <a:gd name="connsiteX1" fmla="*/ 10287 w 19050"/>
                  <a:gd name="connsiteY1" fmla="*/ 7144 h 28575"/>
                  <a:gd name="connsiteX2" fmla="*/ 13621 w 19050"/>
                  <a:gd name="connsiteY2" fmla="*/ 16669 h 28575"/>
                  <a:gd name="connsiteX3" fmla="*/ 13621 w 19050"/>
                  <a:gd name="connsiteY3" fmla="*/ 16669 h 28575"/>
                  <a:gd name="connsiteX4" fmla="*/ 16859 w 19050"/>
                  <a:gd name="connsiteY4" fmla="*/ 7144 h 28575"/>
                  <a:gd name="connsiteX5" fmla="*/ 19812 w 19050"/>
                  <a:gd name="connsiteY5" fmla="*/ 7144 h 28575"/>
                  <a:gd name="connsiteX6" fmla="*/ 14859 w 19050"/>
                  <a:gd name="connsiteY6" fmla="*/ 20574 h 28575"/>
                  <a:gd name="connsiteX7" fmla="*/ 13430 w 19050"/>
                  <a:gd name="connsiteY7" fmla="*/ 23622 h 28575"/>
                  <a:gd name="connsiteX8" fmla="*/ 10382 w 19050"/>
                  <a:gd name="connsiteY8" fmla="*/ 24955 h 28575"/>
                  <a:gd name="connsiteX9" fmla="*/ 9430 w 19050"/>
                  <a:gd name="connsiteY9" fmla="*/ 24955 h 28575"/>
                  <a:gd name="connsiteX10" fmla="*/ 8477 w 19050"/>
                  <a:gd name="connsiteY10" fmla="*/ 24860 h 28575"/>
                  <a:gd name="connsiteX11" fmla="*/ 8477 w 19050"/>
                  <a:gd name="connsiteY11" fmla="*/ 22479 h 28575"/>
                  <a:gd name="connsiteX12" fmla="*/ 9144 w 19050"/>
                  <a:gd name="connsiteY12" fmla="*/ 22574 h 28575"/>
                  <a:gd name="connsiteX13" fmla="*/ 9811 w 19050"/>
                  <a:gd name="connsiteY13" fmla="*/ 22574 h 28575"/>
                  <a:gd name="connsiteX14" fmla="*/ 11144 w 19050"/>
                  <a:gd name="connsiteY14" fmla="*/ 22098 h 28575"/>
                  <a:gd name="connsiteX15" fmla="*/ 11716 w 19050"/>
                  <a:gd name="connsiteY15" fmla="*/ 20860 h 28575"/>
                  <a:gd name="connsiteX16" fmla="*/ 12001 w 19050"/>
                  <a:gd name="connsiteY16" fmla="*/ 19907 h 28575"/>
                  <a:gd name="connsiteX17" fmla="*/ 7144 w 19050"/>
                  <a:gd name="connsiteY17" fmla="*/ 723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7239" y="7144"/>
                    </a:moveTo>
                    <a:lnTo>
                      <a:pt x="10287" y="7144"/>
                    </a:lnTo>
                    <a:lnTo>
                      <a:pt x="13621" y="16669"/>
                    </a:lnTo>
                    <a:lnTo>
                      <a:pt x="13621" y="16669"/>
                    </a:lnTo>
                    <a:lnTo>
                      <a:pt x="16859" y="7144"/>
                    </a:lnTo>
                    <a:lnTo>
                      <a:pt x="19812" y="7144"/>
                    </a:lnTo>
                    <a:lnTo>
                      <a:pt x="14859" y="20574"/>
                    </a:lnTo>
                    <a:cubicBezTo>
                      <a:pt x="14478" y="21717"/>
                      <a:pt x="13906" y="22765"/>
                      <a:pt x="13430" y="23622"/>
                    </a:cubicBezTo>
                    <a:cubicBezTo>
                      <a:pt x="12859" y="24479"/>
                      <a:pt x="11811" y="24955"/>
                      <a:pt x="10382" y="24955"/>
                    </a:cubicBezTo>
                    <a:cubicBezTo>
                      <a:pt x="10097" y="24955"/>
                      <a:pt x="9716" y="24955"/>
                      <a:pt x="9430" y="24955"/>
                    </a:cubicBezTo>
                    <a:cubicBezTo>
                      <a:pt x="9144" y="24955"/>
                      <a:pt x="8763" y="24955"/>
                      <a:pt x="8477" y="24860"/>
                    </a:cubicBezTo>
                    <a:lnTo>
                      <a:pt x="8477" y="22479"/>
                    </a:lnTo>
                    <a:cubicBezTo>
                      <a:pt x="8477" y="22479"/>
                      <a:pt x="8953" y="22479"/>
                      <a:pt x="9144" y="22574"/>
                    </a:cubicBezTo>
                    <a:cubicBezTo>
                      <a:pt x="9334" y="22574"/>
                      <a:pt x="9620" y="22574"/>
                      <a:pt x="9811" y="22574"/>
                    </a:cubicBezTo>
                    <a:cubicBezTo>
                      <a:pt x="10477" y="22574"/>
                      <a:pt x="10954" y="22384"/>
                      <a:pt x="11144" y="22098"/>
                    </a:cubicBezTo>
                    <a:cubicBezTo>
                      <a:pt x="11430" y="21812"/>
                      <a:pt x="11621" y="21336"/>
                      <a:pt x="11716" y="20860"/>
                    </a:cubicBezTo>
                    <a:lnTo>
                      <a:pt x="12001" y="19907"/>
                    </a:lnTo>
                    <a:lnTo>
                      <a:pt x="7144" y="7239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2" name="자유형: 도형 361">
                <a:extLst>
                  <a:ext uri="{FF2B5EF4-FFF2-40B4-BE49-F238E27FC236}">
                    <a16:creationId xmlns:a16="http://schemas.microsoft.com/office/drawing/2014/main" id="{FED680D6-8789-4D29-BDD1-30F4B42B439F}"/>
                  </a:ext>
                </a:extLst>
              </p:cNvPr>
              <p:cNvSpPr/>
              <p:nvPr/>
            </p:nvSpPr>
            <p:spPr>
              <a:xfrm>
                <a:off x="4855650" y="5037748"/>
                <a:ext cx="19050" cy="19050"/>
              </a:xfrm>
              <a:custGeom>
                <a:avLst/>
                <a:gdLst>
                  <a:gd name="connsiteX0" fmla="*/ 13621 w 19050"/>
                  <a:gd name="connsiteY0" fmla="*/ 20669 h 19050"/>
                  <a:gd name="connsiteX1" fmla="*/ 8858 w 19050"/>
                  <a:gd name="connsiteY1" fmla="*/ 18764 h 19050"/>
                  <a:gd name="connsiteX2" fmla="*/ 7144 w 19050"/>
                  <a:gd name="connsiteY2" fmla="*/ 13906 h 19050"/>
                  <a:gd name="connsiteX3" fmla="*/ 8858 w 19050"/>
                  <a:gd name="connsiteY3" fmla="*/ 9049 h 19050"/>
                  <a:gd name="connsiteX4" fmla="*/ 13621 w 19050"/>
                  <a:gd name="connsiteY4" fmla="*/ 7144 h 19050"/>
                  <a:gd name="connsiteX5" fmla="*/ 18383 w 19050"/>
                  <a:gd name="connsiteY5" fmla="*/ 9049 h 19050"/>
                  <a:gd name="connsiteX6" fmla="*/ 20098 w 19050"/>
                  <a:gd name="connsiteY6" fmla="*/ 13906 h 19050"/>
                  <a:gd name="connsiteX7" fmla="*/ 18383 w 19050"/>
                  <a:gd name="connsiteY7" fmla="*/ 18764 h 19050"/>
                  <a:gd name="connsiteX8" fmla="*/ 13621 w 19050"/>
                  <a:gd name="connsiteY8" fmla="*/ 20669 h 19050"/>
                  <a:gd name="connsiteX9" fmla="*/ 13621 w 19050"/>
                  <a:gd name="connsiteY9" fmla="*/ 18479 h 19050"/>
                  <a:gd name="connsiteX10" fmla="*/ 16383 w 19050"/>
                  <a:gd name="connsiteY10" fmla="*/ 17050 h 19050"/>
                  <a:gd name="connsiteX11" fmla="*/ 17240 w 19050"/>
                  <a:gd name="connsiteY11" fmla="*/ 14002 h 19050"/>
                  <a:gd name="connsiteX12" fmla="*/ 16383 w 19050"/>
                  <a:gd name="connsiteY12" fmla="*/ 10954 h 19050"/>
                  <a:gd name="connsiteX13" fmla="*/ 13621 w 19050"/>
                  <a:gd name="connsiteY13" fmla="*/ 9525 h 19050"/>
                  <a:gd name="connsiteX14" fmla="*/ 10858 w 19050"/>
                  <a:gd name="connsiteY14" fmla="*/ 10954 h 19050"/>
                  <a:gd name="connsiteX15" fmla="*/ 10001 w 19050"/>
                  <a:gd name="connsiteY15" fmla="*/ 14002 h 19050"/>
                  <a:gd name="connsiteX16" fmla="*/ 10858 w 19050"/>
                  <a:gd name="connsiteY16" fmla="*/ 17050 h 19050"/>
                  <a:gd name="connsiteX17" fmla="*/ 13621 w 19050"/>
                  <a:gd name="connsiteY17" fmla="*/ 18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3621" y="20669"/>
                    </a:moveTo>
                    <a:cubicBezTo>
                      <a:pt x="11620" y="20669"/>
                      <a:pt x="10001" y="20003"/>
                      <a:pt x="8858" y="18764"/>
                    </a:cubicBezTo>
                    <a:cubicBezTo>
                      <a:pt x="7715" y="17526"/>
                      <a:pt x="7144" y="15907"/>
                      <a:pt x="7144" y="13906"/>
                    </a:cubicBezTo>
                    <a:cubicBezTo>
                      <a:pt x="7144" y="11906"/>
                      <a:pt x="7715" y="10382"/>
                      <a:pt x="8858" y="9049"/>
                    </a:cubicBezTo>
                    <a:cubicBezTo>
                      <a:pt x="10001" y="7811"/>
                      <a:pt x="11620" y="7144"/>
                      <a:pt x="13621" y="7144"/>
                    </a:cubicBezTo>
                    <a:cubicBezTo>
                      <a:pt x="15621" y="7144"/>
                      <a:pt x="17240" y="7715"/>
                      <a:pt x="18383" y="9049"/>
                    </a:cubicBezTo>
                    <a:cubicBezTo>
                      <a:pt x="19526" y="10287"/>
                      <a:pt x="20098" y="11906"/>
                      <a:pt x="20098" y="13906"/>
                    </a:cubicBezTo>
                    <a:cubicBezTo>
                      <a:pt x="20098" y="15907"/>
                      <a:pt x="19526" y="17431"/>
                      <a:pt x="18383" y="18764"/>
                    </a:cubicBezTo>
                    <a:cubicBezTo>
                      <a:pt x="17240" y="20003"/>
                      <a:pt x="15716" y="20669"/>
                      <a:pt x="13621" y="20669"/>
                    </a:cubicBezTo>
                    <a:close/>
                    <a:moveTo>
                      <a:pt x="13621" y="18479"/>
                    </a:moveTo>
                    <a:cubicBezTo>
                      <a:pt x="14859" y="18479"/>
                      <a:pt x="15811" y="18002"/>
                      <a:pt x="16383" y="17050"/>
                    </a:cubicBezTo>
                    <a:cubicBezTo>
                      <a:pt x="16954" y="16097"/>
                      <a:pt x="17240" y="15049"/>
                      <a:pt x="17240" y="14002"/>
                    </a:cubicBezTo>
                    <a:cubicBezTo>
                      <a:pt x="17240" y="12954"/>
                      <a:pt x="16954" y="11906"/>
                      <a:pt x="16383" y="10954"/>
                    </a:cubicBezTo>
                    <a:cubicBezTo>
                      <a:pt x="15811" y="10001"/>
                      <a:pt x="14859" y="9525"/>
                      <a:pt x="13621" y="9525"/>
                    </a:cubicBezTo>
                    <a:cubicBezTo>
                      <a:pt x="12382" y="9525"/>
                      <a:pt x="11430" y="10001"/>
                      <a:pt x="10858" y="10954"/>
                    </a:cubicBezTo>
                    <a:cubicBezTo>
                      <a:pt x="10287" y="11906"/>
                      <a:pt x="10001" y="12954"/>
                      <a:pt x="10001" y="14002"/>
                    </a:cubicBezTo>
                    <a:cubicBezTo>
                      <a:pt x="10001" y="15049"/>
                      <a:pt x="10287" y="16097"/>
                      <a:pt x="10858" y="17050"/>
                    </a:cubicBezTo>
                    <a:cubicBezTo>
                      <a:pt x="11430" y="18002"/>
                      <a:pt x="12382" y="18479"/>
                      <a:pt x="13621" y="18479"/>
                    </a:cubicBez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3" name="자유형: 도형 362">
                <a:extLst>
                  <a:ext uri="{FF2B5EF4-FFF2-40B4-BE49-F238E27FC236}">
                    <a16:creationId xmlns:a16="http://schemas.microsoft.com/office/drawing/2014/main" id="{C6B8DDAF-D87E-4B63-8F34-9670358799AD}"/>
                  </a:ext>
                </a:extLst>
              </p:cNvPr>
              <p:cNvSpPr/>
              <p:nvPr/>
            </p:nvSpPr>
            <p:spPr>
              <a:xfrm>
                <a:off x="4875176" y="5037843"/>
                <a:ext cx="19050" cy="28575"/>
              </a:xfrm>
              <a:custGeom>
                <a:avLst/>
                <a:gdLst>
                  <a:gd name="connsiteX0" fmla="*/ 19622 w 19050"/>
                  <a:gd name="connsiteY0" fmla="*/ 19621 h 28575"/>
                  <a:gd name="connsiteX1" fmla="*/ 18002 w 19050"/>
                  <a:gd name="connsiteY1" fmla="*/ 23908 h 28575"/>
                  <a:gd name="connsiteX2" fmla="*/ 13335 w 19050"/>
                  <a:gd name="connsiteY2" fmla="*/ 25336 h 28575"/>
                  <a:gd name="connsiteX3" fmla="*/ 9620 w 19050"/>
                  <a:gd name="connsiteY3" fmla="*/ 24479 h 28575"/>
                  <a:gd name="connsiteX4" fmla="*/ 7620 w 19050"/>
                  <a:gd name="connsiteY4" fmla="*/ 21336 h 28575"/>
                  <a:gd name="connsiteX5" fmla="*/ 10382 w 19050"/>
                  <a:gd name="connsiteY5" fmla="*/ 21336 h 28575"/>
                  <a:gd name="connsiteX6" fmla="*/ 11525 w 19050"/>
                  <a:gd name="connsiteY6" fmla="*/ 22860 h 28575"/>
                  <a:gd name="connsiteX7" fmla="*/ 13430 w 19050"/>
                  <a:gd name="connsiteY7" fmla="*/ 23146 h 28575"/>
                  <a:gd name="connsiteX8" fmla="*/ 15907 w 19050"/>
                  <a:gd name="connsiteY8" fmla="*/ 22288 h 28575"/>
                  <a:gd name="connsiteX9" fmla="*/ 16669 w 19050"/>
                  <a:gd name="connsiteY9" fmla="*/ 19907 h 28575"/>
                  <a:gd name="connsiteX10" fmla="*/ 16669 w 19050"/>
                  <a:gd name="connsiteY10" fmla="*/ 17907 h 28575"/>
                  <a:gd name="connsiteX11" fmla="*/ 16669 w 19050"/>
                  <a:gd name="connsiteY11" fmla="*/ 17907 h 28575"/>
                  <a:gd name="connsiteX12" fmla="*/ 15049 w 19050"/>
                  <a:gd name="connsiteY12" fmla="*/ 19621 h 28575"/>
                  <a:gd name="connsiteX13" fmla="*/ 12859 w 19050"/>
                  <a:gd name="connsiteY13" fmla="*/ 20193 h 28575"/>
                  <a:gd name="connsiteX14" fmla="*/ 8477 w 19050"/>
                  <a:gd name="connsiteY14" fmla="*/ 18192 h 28575"/>
                  <a:gd name="connsiteX15" fmla="*/ 7144 w 19050"/>
                  <a:gd name="connsiteY15" fmla="*/ 13525 h 28575"/>
                  <a:gd name="connsiteX16" fmla="*/ 8668 w 19050"/>
                  <a:gd name="connsiteY16" fmla="*/ 9049 h 28575"/>
                  <a:gd name="connsiteX17" fmla="*/ 12954 w 19050"/>
                  <a:gd name="connsiteY17" fmla="*/ 7144 h 28575"/>
                  <a:gd name="connsiteX18" fmla="*/ 15145 w 19050"/>
                  <a:gd name="connsiteY18" fmla="*/ 7620 h 28575"/>
                  <a:gd name="connsiteX19" fmla="*/ 16669 w 19050"/>
                  <a:gd name="connsiteY19" fmla="*/ 9239 h 28575"/>
                  <a:gd name="connsiteX20" fmla="*/ 16669 w 19050"/>
                  <a:gd name="connsiteY20" fmla="*/ 9239 h 28575"/>
                  <a:gd name="connsiteX21" fmla="*/ 16669 w 19050"/>
                  <a:gd name="connsiteY21" fmla="*/ 7525 h 28575"/>
                  <a:gd name="connsiteX22" fmla="*/ 19526 w 19050"/>
                  <a:gd name="connsiteY22" fmla="*/ 7525 h 28575"/>
                  <a:gd name="connsiteX23" fmla="*/ 19526 w 19050"/>
                  <a:gd name="connsiteY23" fmla="*/ 19621 h 28575"/>
                  <a:gd name="connsiteX24" fmla="*/ 13335 w 19050"/>
                  <a:gd name="connsiteY24" fmla="*/ 18097 h 28575"/>
                  <a:gd name="connsiteX25" fmla="*/ 16002 w 19050"/>
                  <a:gd name="connsiteY25" fmla="*/ 16669 h 28575"/>
                  <a:gd name="connsiteX26" fmla="*/ 16764 w 19050"/>
                  <a:gd name="connsiteY26" fmla="*/ 13621 h 28575"/>
                  <a:gd name="connsiteX27" fmla="*/ 16002 w 19050"/>
                  <a:gd name="connsiteY27" fmla="*/ 10668 h 28575"/>
                  <a:gd name="connsiteX28" fmla="*/ 13430 w 19050"/>
                  <a:gd name="connsiteY28" fmla="*/ 9430 h 28575"/>
                  <a:gd name="connsiteX29" fmla="*/ 10858 w 19050"/>
                  <a:gd name="connsiteY29" fmla="*/ 10858 h 28575"/>
                  <a:gd name="connsiteX30" fmla="*/ 10097 w 19050"/>
                  <a:gd name="connsiteY30" fmla="*/ 13906 h 28575"/>
                  <a:gd name="connsiteX31" fmla="*/ 10858 w 19050"/>
                  <a:gd name="connsiteY31" fmla="*/ 16859 h 28575"/>
                  <a:gd name="connsiteX32" fmla="*/ 13430 w 19050"/>
                  <a:gd name="connsiteY32" fmla="*/ 1819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9050" h="28575">
                    <a:moveTo>
                      <a:pt x="19622" y="19621"/>
                    </a:moveTo>
                    <a:cubicBezTo>
                      <a:pt x="19622" y="21526"/>
                      <a:pt x="19050" y="22955"/>
                      <a:pt x="18002" y="23908"/>
                    </a:cubicBezTo>
                    <a:cubicBezTo>
                      <a:pt x="16954" y="24860"/>
                      <a:pt x="15335" y="25336"/>
                      <a:pt x="13335" y="25336"/>
                    </a:cubicBezTo>
                    <a:cubicBezTo>
                      <a:pt x="12097" y="25336"/>
                      <a:pt x="10858" y="25051"/>
                      <a:pt x="9620" y="24479"/>
                    </a:cubicBezTo>
                    <a:cubicBezTo>
                      <a:pt x="8382" y="23908"/>
                      <a:pt x="7715" y="22860"/>
                      <a:pt x="7620" y="21336"/>
                    </a:cubicBezTo>
                    <a:lnTo>
                      <a:pt x="10382" y="21336"/>
                    </a:lnTo>
                    <a:cubicBezTo>
                      <a:pt x="10573" y="22193"/>
                      <a:pt x="10954" y="22669"/>
                      <a:pt x="11525" y="22860"/>
                    </a:cubicBezTo>
                    <a:cubicBezTo>
                      <a:pt x="12097" y="23050"/>
                      <a:pt x="12764" y="23146"/>
                      <a:pt x="13430" y="23146"/>
                    </a:cubicBezTo>
                    <a:cubicBezTo>
                      <a:pt x="14573" y="23146"/>
                      <a:pt x="15430" y="22860"/>
                      <a:pt x="15907" y="22288"/>
                    </a:cubicBezTo>
                    <a:cubicBezTo>
                      <a:pt x="16383" y="21717"/>
                      <a:pt x="16669" y="20955"/>
                      <a:pt x="16669" y="19907"/>
                    </a:cubicBezTo>
                    <a:lnTo>
                      <a:pt x="16669" y="17907"/>
                    </a:lnTo>
                    <a:lnTo>
                      <a:pt x="16669" y="17907"/>
                    </a:lnTo>
                    <a:cubicBezTo>
                      <a:pt x="16288" y="18669"/>
                      <a:pt x="15716" y="19145"/>
                      <a:pt x="15049" y="19621"/>
                    </a:cubicBezTo>
                    <a:cubicBezTo>
                      <a:pt x="14383" y="20002"/>
                      <a:pt x="13621" y="20193"/>
                      <a:pt x="12859" y="20193"/>
                    </a:cubicBezTo>
                    <a:cubicBezTo>
                      <a:pt x="10858" y="20193"/>
                      <a:pt x="9334" y="19526"/>
                      <a:pt x="8477" y="18192"/>
                    </a:cubicBezTo>
                    <a:cubicBezTo>
                      <a:pt x="7620" y="16859"/>
                      <a:pt x="7144" y="15335"/>
                      <a:pt x="7144" y="13525"/>
                    </a:cubicBezTo>
                    <a:cubicBezTo>
                      <a:pt x="7144" y="11811"/>
                      <a:pt x="7620" y="10287"/>
                      <a:pt x="8668" y="9049"/>
                    </a:cubicBezTo>
                    <a:cubicBezTo>
                      <a:pt x="9716" y="7810"/>
                      <a:pt x="11144" y="7144"/>
                      <a:pt x="12954" y="7144"/>
                    </a:cubicBezTo>
                    <a:cubicBezTo>
                      <a:pt x="13716" y="7144"/>
                      <a:pt x="14478" y="7334"/>
                      <a:pt x="15145" y="7620"/>
                    </a:cubicBezTo>
                    <a:cubicBezTo>
                      <a:pt x="15811" y="8001"/>
                      <a:pt x="16288" y="8477"/>
                      <a:pt x="16669" y="9239"/>
                    </a:cubicBezTo>
                    <a:lnTo>
                      <a:pt x="16669" y="9239"/>
                    </a:lnTo>
                    <a:lnTo>
                      <a:pt x="16669" y="7525"/>
                    </a:lnTo>
                    <a:lnTo>
                      <a:pt x="19526" y="7525"/>
                    </a:lnTo>
                    <a:lnTo>
                      <a:pt x="19526" y="19621"/>
                    </a:lnTo>
                    <a:close/>
                    <a:moveTo>
                      <a:pt x="13335" y="18097"/>
                    </a:moveTo>
                    <a:cubicBezTo>
                      <a:pt x="14573" y="18097"/>
                      <a:pt x="15430" y="17621"/>
                      <a:pt x="16002" y="16669"/>
                    </a:cubicBezTo>
                    <a:cubicBezTo>
                      <a:pt x="16478" y="15716"/>
                      <a:pt x="16764" y="14668"/>
                      <a:pt x="16764" y="13621"/>
                    </a:cubicBezTo>
                    <a:cubicBezTo>
                      <a:pt x="16764" y="12573"/>
                      <a:pt x="16478" y="11525"/>
                      <a:pt x="16002" y="10668"/>
                    </a:cubicBezTo>
                    <a:cubicBezTo>
                      <a:pt x="15526" y="9811"/>
                      <a:pt x="14573" y="9430"/>
                      <a:pt x="13430" y="9430"/>
                    </a:cubicBezTo>
                    <a:cubicBezTo>
                      <a:pt x="12287" y="9430"/>
                      <a:pt x="11335" y="9906"/>
                      <a:pt x="10858" y="10858"/>
                    </a:cubicBezTo>
                    <a:cubicBezTo>
                      <a:pt x="10382" y="11811"/>
                      <a:pt x="10097" y="12859"/>
                      <a:pt x="10097" y="13906"/>
                    </a:cubicBezTo>
                    <a:cubicBezTo>
                      <a:pt x="10097" y="14954"/>
                      <a:pt x="10382" y="15907"/>
                      <a:pt x="10858" y="16859"/>
                    </a:cubicBezTo>
                    <a:cubicBezTo>
                      <a:pt x="11430" y="17716"/>
                      <a:pt x="12287" y="18192"/>
                      <a:pt x="13430" y="18192"/>
                    </a:cubicBez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4" name="자유형: 도형 363">
                <a:extLst>
                  <a:ext uri="{FF2B5EF4-FFF2-40B4-BE49-F238E27FC236}">
                    <a16:creationId xmlns:a16="http://schemas.microsoft.com/office/drawing/2014/main" id="{0452787C-8779-4C0E-B751-053BC4AA7ED3}"/>
                  </a:ext>
                </a:extLst>
              </p:cNvPr>
              <p:cNvSpPr/>
              <p:nvPr/>
            </p:nvSpPr>
            <p:spPr>
              <a:xfrm>
                <a:off x="4894321" y="5037843"/>
                <a:ext cx="19050" cy="19050"/>
              </a:xfrm>
              <a:custGeom>
                <a:avLst/>
                <a:gdLst>
                  <a:gd name="connsiteX0" fmla="*/ 9906 w 19050"/>
                  <a:gd name="connsiteY0" fmla="*/ 14573 h 19050"/>
                  <a:gd name="connsiteX1" fmla="*/ 10763 w 19050"/>
                  <a:gd name="connsiteY1" fmla="*/ 17240 h 19050"/>
                  <a:gd name="connsiteX2" fmla="*/ 13335 w 19050"/>
                  <a:gd name="connsiteY2" fmla="*/ 18383 h 19050"/>
                  <a:gd name="connsiteX3" fmla="*/ 15335 w 19050"/>
                  <a:gd name="connsiteY3" fmla="*/ 17907 h 19050"/>
                  <a:gd name="connsiteX4" fmla="*/ 16478 w 19050"/>
                  <a:gd name="connsiteY4" fmla="*/ 16288 h 19050"/>
                  <a:gd name="connsiteX5" fmla="*/ 19145 w 19050"/>
                  <a:gd name="connsiteY5" fmla="*/ 16288 h 19050"/>
                  <a:gd name="connsiteX6" fmla="*/ 17050 w 19050"/>
                  <a:gd name="connsiteY6" fmla="*/ 19526 h 19050"/>
                  <a:gd name="connsiteX7" fmla="*/ 13335 w 19050"/>
                  <a:gd name="connsiteY7" fmla="*/ 20669 h 19050"/>
                  <a:gd name="connsiteX8" fmla="*/ 8763 w 19050"/>
                  <a:gd name="connsiteY8" fmla="*/ 18764 h 19050"/>
                  <a:gd name="connsiteX9" fmla="*/ 7144 w 19050"/>
                  <a:gd name="connsiteY9" fmla="*/ 13906 h 19050"/>
                  <a:gd name="connsiteX10" fmla="*/ 8763 w 19050"/>
                  <a:gd name="connsiteY10" fmla="*/ 9144 h 19050"/>
                  <a:gd name="connsiteX11" fmla="*/ 13240 w 19050"/>
                  <a:gd name="connsiteY11" fmla="*/ 7144 h 19050"/>
                  <a:gd name="connsiteX12" fmla="*/ 17907 w 19050"/>
                  <a:gd name="connsiteY12" fmla="*/ 9430 h 19050"/>
                  <a:gd name="connsiteX13" fmla="*/ 19241 w 19050"/>
                  <a:gd name="connsiteY13" fmla="*/ 14573 h 19050"/>
                  <a:gd name="connsiteX14" fmla="*/ 9906 w 19050"/>
                  <a:gd name="connsiteY14" fmla="*/ 14573 h 19050"/>
                  <a:gd name="connsiteX15" fmla="*/ 16478 w 19050"/>
                  <a:gd name="connsiteY15" fmla="*/ 12763 h 19050"/>
                  <a:gd name="connsiteX16" fmla="*/ 15526 w 19050"/>
                  <a:gd name="connsiteY16" fmla="*/ 10382 h 19050"/>
                  <a:gd name="connsiteX17" fmla="*/ 13240 w 19050"/>
                  <a:gd name="connsiteY17" fmla="*/ 9334 h 19050"/>
                  <a:gd name="connsiteX18" fmla="*/ 10859 w 19050"/>
                  <a:gd name="connsiteY18" fmla="*/ 10287 h 19050"/>
                  <a:gd name="connsiteX19" fmla="*/ 9906 w 19050"/>
                  <a:gd name="connsiteY19" fmla="*/ 12668 h 19050"/>
                  <a:gd name="connsiteX20" fmla="*/ 16478 w 19050"/>
                  <a:gd name="connsiteY20" fmla="*/ 1266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9906" y="14573"/>
                    </a:moveTo>
                    <a:cubicBezTo>
                      <a:pt x="9906" y="15621"/>
                      <a:pt x="10192" y="16478"/>
                      <a:pt x="10763" y="17240"/>
                    </a:cubicBezTo>
                    <a:cubicBezTo>
                      <a:pt x="11335" y="18002"/>
                      <a:pt x="12192" y="18383"/>
                      <a:pt x="13335" y="18383"/>
                    </a:cubicBezTo>
                    <a:cubicBezTo>
                      <a:pt x="14192" y="18383"/>
                      <a:pt x="14859" y="18192"/>
                      <a:pt x="15335" y="17907"/>
                    </a:cubicBezTo>
                    <a:cubicBezTo>
                      <a:pt x="15811" y="17526"/>
                      <a:pt x="16193" y="17050"/>
                      <a:pt x="16478" y="16288"/>
                    </a:cubicBezTo>
                    <a:lnTo>
                      <a:pt x="19145" y="16288"/>
                    </a:lnTo>
                    <a:cubicBezTo>
                      <a:pt x="18860" y="17716"/>
                      <a:pt x="18098" y="18764"/>
                      <a:pt x="17050" y="19526"/>
                    </a:cubicBezTo>
                    <a:cubicBezTo>
                      <a:pt x="16002" y="20288"/>
                      <a:pt x="14764" y="20669"/>
                      <a:pt x="13335" y="20669"/>
                    </a:cubicBezTo>
                    <a:cubicBezTo>
                      <a:pt x="11335" y="20669"/>
                      <a:pt x="9811" y="20002"/>
                      <a:pt x="8763" y="18764"/>
                    </a:cubicBezTo>
                    <a:cubicBezTo>
                      <a:pt x="7715" y="17526"/>
                      <a:pt x="7144" y="15907"/>
                      <a:pt x="7144" y="13906"/>
                    </a:cubicBezTo>
                    <a:cubicBezTo>
                      <a:pt x="7144" y="12097"/>
                      <a:pt x="7715" y="10477"/>
                      <a:pt x="8763" y="9144"/>
                    </a:cubicBezTo>
                    <a:cubicBezTo>
                      <a:pt x="9906" y="7810"/>
                      <a:pt x="11335" y="7144"/>
                      <a:pt x="13240" y="7144"/>
                    </a:cubicBezTo>
                    <a:cubicBezTo>
                      <a:pt x="15240" y="7144"/>
                      <a:pt x="16764" y="7906"/>
                      <a:pt x="17907" y="9430"/>
                    </a:cubicBezTo>
                    <a:cubicBezTo>
                      <a:pt x="19050" y="10954"/>
                      <a:pt x="19431" y="12668"/>
                      <a:pt x="19241" y="14573"/>
                    </a:cubicBezTo>
                    <a:lnTo>
                      <a:pt x="9906" y="14573"/>
                    </a:lnTo>
                    <a:close/>
                    <a:moveTo>
                      <a:pt x="16478" y="12763"/>
                    </a:moveTo>
                    <a:cubicBezTo>
                      <a:pt x="16478" y="11906"/>
                      <a:pt x="16097" y="11049"/>
                      <a:pt x="15526" y="10382"/>
                    </a:cubicBezTo>
                    <a:cubicBezTo>
                      <a:pt x="14954" y="9715"/>
                      <a:pt x="14192" y="9334"/>
                      <a:pt x="13240" y="9334"/>
                    </a:cubicBezTo>
                    <a:cubicBezTo>
                      <a:pt x="12287" y="9334"/>
                      <a:pt x="11525" y="9620"/>
                      <a:pt x="10859" y="10287"/>
                    </a:cubicBezTo>
                    <a:cubicBezTo>
                      <a:pt x="10287" y="10954"/>
                      <a:pt x="9906" y="11716"/>
                      <a:pt x="9906" y="12668"/>
                    </a:cubicBezTo>
                    <a:lnTo>
                      <a:pt x="16478" y="12668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5" name="자유형: 도형 364">
                <a:extLst>
                  <a:ext uri="{FF2B5EF4-FFF2-40B4-BE49-F238E27FC236}">
                    <a16:creationId xmlns:a16="http://schemas.microsoft.com/office/drawing/2014/main" id="{096FEC11-CE70-4DE4-81E5-ED4ABEF2AD44}"/>
                  </a:ext>
                </a:extLst>
              </p:cNvPr>
              <p:cNvSpPr/>
              <p:nvPr/>
            </p:nvSpPr>
            <p:spPr>
              <a:xfrm>
                <a:off x="4912704" y="5037938"/>
                <a:ext cx="19050" cy="19050"/>
              </a:xfrm>
              <a:custGeom>
                <a:avLst/>
                <a:gdLst>
                  <a:gd name="connsiteX0" fmla="*/ 7430 w 19050"/>
                  <a:gd name="connsiteY0" fmla="*/ 7429 h 19050"/>
                  <a:gd name="connsiteX1" fmla="*/ 10097 w 19050"/>
                  <a:gd name="connsiteY1" fmla="*/ 7429 h 19050"/>
                  <a:gd name="connsiteX2" fmla="*/ 10097 w 19050"/>
                  <a:gd name="connsiteY2" fmla="*/ 9335 h 19050"/>
                  <a:gd name="connsiteX3" fmla="*/ 10097 w 19050"/>
                  <a:gd name="connsiteY3" fmla="*/ 9335 h 19050"/>
                  <a:gd name="connsiteX4" fmla="*/ 11716 w 19050"/>
                  <a:gd name="connsiteY4" fmla="*/ 7715 h 19050"/>
                  <a:gd name="connsiteX5" fmla="*/ 14002 w 19050"/>
                  <a:gd name="connsiteY5" fmla="*/ 7144 h 19050"/>
                  <a:gd name="connsiteX6" fmla="*/ 17240 w 19050"/>
                  <a:gd name="connsiteY6" fmla="*/ 8192 h 19050"/>
                  <a:gd name="connsiteX7" fmla="*/ 18479 w 19050"/>
                  <a:gd name="connsiteY7" fmla="*/ 11430 h 19050"/>
                  <a:gd name="connsiteX8" fmla="*/ 18479 w 19050"/>
                  <a:gd name="connsiteY8" fmla="*/ 20193 h 19050"/>
                  <a:gd name="connsiteX9" fmla="*/ 15621 w 19050"/>
                  <a:gd name="connsiteY9" fmla="*/ 20193 h 19050"/>
                  <a:gd name="connsiteX10" fmla="*/ 15621 w 19050"/>
                  <a:gd name="connsiteY10" fmla="*/ 12192 h 19050"/>
                  <a:gd name="connsiteX11" fmla="*/ 14954 w 19050"/>
                  <a:gd name="connsiteY11" fmla="*/ 10001 h 19050"/>
                  <a:gd name="connsiteX12" fmla="*/ 13049 w 19050"/>
                  <a:gd name="connsiteY12" fmla="*/ 9335 h 19050"/>
                  <a:gd name="connsiteX13" fmla="*/ 10763 w 19050"/>
                  <a:gd name="connsiteY13" fmla="*/ 10287 h 19050"/>
                  <a:gd name="connsiteX14" fmla="*/ 9906 w 19050"/>
                  <a:gd name="connsiteY14" fmla="*/ 12668 h 19050"/>
                  <a:gd name="connsiteX15" fmla="*/ 9906 w 19050"/>
                  <a:gd name="connsiteY15" fmla="*/ 20193 h 19050"/>
                  <a:gd name="connsiteX16" fmla="*/ 7144 w 19050"/>
                  <a:gd name="connsiteY16" fmla="*/ 20193 h 19050"/>
                  <a:gd name="connsiteX17" fmla="*/ 7144 w 19050"/>
                  <a:gd name="connsiteY17" fmla="*/ 742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7430" y="7429"/>
                    </a:moveTo>
                    <a:lnTo>
                      <a:pt x="10097" y="7429"/>
                    </a:lnTo>
                    <a:lnTo>
                      <a:pt x="10097" y="9335"/>
                    </a:lnTo>
                    <a:lnTo>
                      <a:pt x="10097" y="9335"/>
                    </a:lnTo>
                    <a:cubicBezTo>
                      <a:pt x="10478" y="8668"/>
                      <a:pt x="11049" y="8096"/>
                      <a:pt x="11716" y="7715"/>
                    </a:cubicBezTo>
                    <a:cubicBezTo>
                      <a:pt x="12383" y="7334"/>
                      <a:pt x="13145" y="7144"/>
                      <a:pt x="14002" y="7144"/>
                    </a:cubicBezTo>
                    <a:cubicBezTo>
                      <a:pt x="15335" y="7144"/>
                      <a:pt x="16478" y="7525"/>
                      <a:pt x="17240" y="8192"/>
                    </a:cubicBezTo>
                    <a:cubicBezTo>
                      <a:pt x="18002" y="8954"/>
                      <a:pt x="18479" y="10001"/>
                      <a:pt x="18479" y="11430"/>
                    </a:cubicBezTo>
                    <a:lnTo>
                      <a:pt x="18479" y="20193"/>
                    </a:lnTo>
                    <a:lnTo>
                      <a:pt x="15621" y="20193"/>
                    </a:lnTo>
                    <a:lnTo>
                      <a:pt x="15621" y="12192"/>
                    </a:lnTo>
                    <a:cubicBezTo>
                      <a:pt x="15621" y="11239"/>
                      <a:pt x="15431" y="10478"/>
                      <a:pt x="14954" y="10001"/>
                    </a:cubicBezTo>
                    <a:cubicBezTo>
                      <a:pt x="14573" y="9525"/>
                      <a:pt x="13907" y="9335"/>
                      <a:pt x="13049" y="9335"/>
                    </a:cubicBezTo>
                    <a:cubicBezTo>
                      <a:pt x="12097" y="9335"/>
                      <a:pt x="11335" y="9620"/>
                      <a:pt x="10763" y="10287"/>
                    </a:cubicBezTo>
                    <a:cubicBezTo>
                      <a:pt x="10192" y="10954"/>
                      <a:pt x="9906" y="11716"/>
                      <a:pt x="9906" y="12668"/>
                    </a:cubicBezTo>
                    <a:lnTo>
                      <a:pt x="9906" y="20193"/>
                    </a:lnTo>
                    <a:lnTo>
                      <a:pt x="7144" y="20193"/>
                    </a:lnTo>
                    <a:lnTo>
                      <a:pt x="7144" y="7429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6" name="자유형: 도형 365">
                <a:extLst>
                  <a:ext uri="{FF2B5EF4-FFF2-40B4-BE49-F238E27FC236}">
                    <a16:creationId xmlns:a16="http://schemas.microsoft.com/office/drawing/2014/main" id="{5A8CBB7A-E84B-4AEB-BABD-83C6CD39EB58}"/>
                  </a:ext>
                </a:extLst>
              </p:cNvPr>
              <p:cNvSpPr/>
              <p:nvPr/>
            </p:nvSpPr>
            <p:spPr>
              <a:xfrm>
                <a:off x="4932135" y="5033366"/>
                <a:ext cx="9525" cy="28575"/>
              </a:xfrm>
              <a:custGeom>
                <a:avLst/>
                <a:gdLst>
                  <a:gd name="connsiteX0" fmla="*/ 7144 w 9525"/>
                  <a:gd name="connsiteY0" fmla="*/ 9811 h 28575"/>
                  <a:gd name="connsiteX1" fmla="*/ 7144 w 9525"/>
                  <a:gd name="connsiteY1" fmla="*/ 7144 h 28575"/>
                  <a:gd name="connsiteX2" fmla="*/ 10001 w 9525"/>
                  <a:gd name="connsiteY2" fmla="*/ 7144 h 28575"/>
                  <a:gd name="connsiteX3" fmla="*/ 10001 w 9525"/>
                  <a:gd name="connsiteY3" fmla="*/ 9811 h 28575"/>
                  <a:gd name="connsiteX4" fmla="*/ 7144 w 9525"/>
                  <a:gd name="connsiteY4" fmla="*/ 9811 h 28575"/>
                  <a:gd name="connsiteX5" fmla="*/ 7144 w 9525"/>
                  <a:gd name="connsiteY5" fmla="*/ 12001 h 28575"/>
                  <a:gd name="connsiteX6" fmla="*/ 10001 w 9525"/>
                  <a:gd name="connsiteY6" fmla="*/ 12001 h 28575"/>
                  <a:gd name="connsiteX7" fmla="*/ 10001 w 9525"/>
                  <a:gd name="connsiteY7" fmla="*/ 24765 h 28575"/>
                  <a:gd name="connsiteX8" fmla="*/ 7144 w 9525"/>
                  <a:gd name="connsiteY8" fmla="*/ 24765 h 28575"/>
                  <a:gd name="connsiteX9" fmla="*/ 7144 w 9525"/>
                  <a:gd name="connsiteY9" fmla="*/ 120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7144" y="9811"/>
                    </a:moveTo>
                    <a:lnTo>
                      <a:pt x="7144" y="7144"/>
                    </a:lnTo>
                    <a:lnTo>
                      <a:pt x="10001" y="7144"/>
                    </a:lnTo>
                    <a:lnTo>
                      <a:pt x="10001" y="9811"/>
                    </a:lnTo>
                    <a:lnTo>
                      <a:pt x="7144" y="9811"/>
                    </a:lnTo>
                    <a:close/>
                    <a:moveTo>
                      <a:pt x="7144" y="12001"/>
                    </a:moveTo>
                    <a:lnTo>
                      <a:pt x="10001" y="12001"/>
                    </a:lnTo>
                    <a:lnTo>
                      <a:pt x="10001" y="24765"/>
                    </a:lnTo>
                    <a:lnTo>
                      <a:pt x="7144" y="24765"/>
                    </a:lnTo>
                    <a:lnTo>
                      <a:pt x="7144" y="12001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7" name="자유형: 도형 366">
                <a:extLst>
                  <a:ext uri="{FF2B5EF4-FFF2-40B4-BE49-F238E27FC236}">
                    <a16:creationId xmlns:a16="http://schemas.microsoft.com/office/drawing/2014/main" id="{F3F4E35E-ABEE-4C0D-A8CD-41F1C5D53F02}"/>
                  </a:ext>
                </a:extLst>
              </p:cNvPr>
              <p:cNvSpPr/>
              <p:nvPr/>
            </p:nvSpPr>
            <p:spPr>
              <a:xfrm>
                <a:off x="4941851" y="5038034"/>
                <a:ext cx="19050" cy="19050"/>
              </a:xfrm>
              <a:custGeom>
                <a:avLst/>
                <a:gdLst>
                  <a:gd name="connsiteX0" fmla="*/ 16383 w 19050"/>
                  <a:gd name="connsiteY0" fmla="*/ 11621 h 19050"/>
                  <a:gd name="connsiteX1" fmla="*/ 15430 w 19050"/>
                  <a:gd name="connsiteY1" fmla="*/ 9811 h 19050"/>
                  <a:gd name="connsiteX2" fmla="*/ 13525 w 19050"/>
                  <a:gd name="connsiteY2" fmla="*/ 9239 h 19050"/>
                  <a:gd name="connsiteX3" fmla="*/ 11240 w 19050"/>
                  <a:gd name="connsiteY3" fmla="*/ 10096 h 19050"/>
                  <a:gd name="connsiteX4" fmla="*/ 10001 w 19050"/>
                  <a:gd name="connsiteY4" fmla="*/ 13906 h 19050"/>
                  <a:gd name="connsiteX5" fmla="*/ 10763 w 19050"/>
                  <a:gd name="connsiteY5" fmla="*/ 16859 h 19050"/>
                  <a:gd name="connsiteX6" fmla="*/ 13335 w 19050"/>
                  <a:gd name="connsiteY6" fmla="*/ 18288 h 19050"/>
                  <a:gd name="connsiteX7" fmla="*/ 15335 w 19050"/>
                  <a:gd name="connsiteY7" fmla="*/ 17526 h 19050"/>
                  <a:gd name="connsiteX8" fmla="*/ 16288 w 19050"/>
                  <a:gd name="connsiteY8" fmla="*/ 15430 h 19050"/>
                  <a:gd name="connsiteX9" fmla="*/ 19145 w 19050"/>
                  <a:gd name="connsiteY9" fmla="*/ 15430 h 19050"/>
                  <a:gd name="connsiteX10" fmla="*/ 17240 w 19050"/>
                  <a:gd name="connsiteY10" fmla="*/ 19240 h 19050"/>
                  <a:gd name="connsiteX11" fmla="*/ 13335 w 19050"/>
                  <a:gd name="connsiteY11" fmla="*/ 20574 h 19050"/>
                  <a:gd name="connsiteX12" fmla="*/ 8763 w 19050"/>
                  <a:gd name="connsiteY12" fmla="*/ 18669 h 19050"/>
                  <a:gd name="connsiteX13" fmla="*/ 7144 w 19050"/>
                  <a:gd name="connsiteY13" fmla="*/ 14002 h 19050"/>
                  <a:gd name="connsiteX14" fmla="*/ 8763 w 19050"/>
                  <a:gd name="connsiteY14" fmla="*/ 9144 h 19050"/>
                  <a:gd name="connsiteX15" fmla="*/ 13430 w 19050"/>
                  <a:gd name="connsiteY15" fmla="*/ 7144 h 19050"/>
                  <a:gd name="connsiteX16" fmla="*/ 17335 w 19050"/>
                  <a:gd name="connsiteY16" fmla="*/ 8287 h 19050"/>
                  <a:gd name="connsiteX17" fmla="*/ 19145 w 19050"/>
                  <a:gd name="connsiteY17" fmla="*/ 11716 h 19050"/>
                  <a:gd name="connsiteX18" fmla="*/ 16288 w 19050"/>
                  <a:gd name="connsiteY18" fmla="*/ 11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9050" h="19050">
                    <a:moveTo>
                      <a:pt x="16383" y="11621"/>
                    </a:moveTo>
                    <a:cubicBezTo>
                      <a:pt x="16288" y="10858"/>
                      <a:pt x="16002" y="10287"/>
                      <a:pt x="15430" y="9811"/>
                    </a:cubicBezTo>
                    <a:cubicBezTo>
                      <a:pt x="14954" y="9430"/>
                      <a:pt x="14288" y="9239"/>
                      <a:pt x="13525" y="9239"/>
                    </a:cubicBezTo>
                    <a:cubicBezTo>
                      <a:pt x="12764" y="9239"/>
                      <a:pt x="12001" y="9525"/>
                      <a:pt x="11240" y="10096"/>
                    </a:cubicBezTo>
                    <a:cubicBezTo>
                      <a:pt x="10477" y="10668"/>
                      <a:pt x="10001" y="11906"/>
                      <a:pt x="10001" y="13906"/>
                    </a:cubicBezTo>
                    <a:cubicBezTo>
                      <a:pt x="10001" y="14954"/>
                      <a:pt x="10287" y="15907"/>
                      <a:pt x="10763" y="16859"/>
                    </a:cubicBezTo>
                    <a:cubicBezTo>
                      <a:pt x="11240" y="17812"/>
                      <a:pt x="12097" y="18288"/>
                      <a:pt x="13335" y="18288"/>
                    </a:cubicBezTo>
                    <a:cubicBezTo>
                      <a:pt x="14192" y="18288"/>
                      <a:pt x="14859" y="18002"/>
                      <a:pt x="15335" y="17526"/>
                    </a:cubicBezTo>
                    <a:cubicBezTo>
                      <a:pt x="15907" y="17050"/>
                      <a:pt x="16193" y="16288"/>
                      <a:pt x="16288" y="15430"/>
                    </a:cubicBezTo>
                    <a:lnTo>
                      <a:pt x="19145" y="15430"/>
                    </a:lnTo>
                    <a:cubicBezTo>
                      <a:pt x="18859" y="17050"/>
                      <a:pt x="18288" y="18288"/>
                      <a:pt x="17240" y="19240"/>
                    </a:cubicBezTo>
                    <a:cubicBezTo>
                      <a:pt x="16288" y="20098"/>
                      <a:pt x="14954" y="20574"/>
                      <a:pt x="13335" y="20574"/>
                    </a:cubicBezTo>
                    <a:cubicBezTo>
                      <a:pt x="11335" y="20574"/>
                      <a:pt x="9811" y="19907"/>
                      <a:pt x="8763" y="18669"/>
                    </a:cubicBezTo>
                    <a:cubicBezTo>
                      <a:pt x="7715" y="17431"/>
                      <a:pt x="7144" y="15812"/>
                      <a:pt x="7144" y="14002"/>
                    </a:cubicBezTo>
                    <a:cubicBezTo>
                      <a:pt x="7144" y="12192"/>
                      <a:pt x="7620" y="10478"/>
                      <a:pt x="8763" y="9144"/>
                    </a:cubicBezTo>
                    <a:cubicBezTo>
                      <a:pt x="9811" y="7811"/>
                      <a:pt x="11335" y="7144"/>
                      <a:pt x="13430" y="7144"/>
                    </a:cubicBezTo>
                    <a:cubicBezTo>
                      <a:pt x="14859" y="7144"/>
                      <a:pt x="16193" y="7525"/>
                      <a:pt x="17335" y="8287"/>
                    </a:cubicBezTo>
                    <a:cubicBezTo>
                      <a:pt x="18478" y="9049"/>
                      <a:pt x="19050" y="10192"/>
                      <a:pt x="19145" y="11716"/>
                    </a:cubicBezTo>
                    <a:lnTo>
                      <a:pt x="16288" y="11716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8" name="자유형: 도형 367">
                <a:extLst>
                  <a:ext uri="{FF2B5EF4-FFF2-40B4-BE49-F238E27FC236}">
                    <a16:creationId xmlns:a16="http://schemas.microsoft.com/office/drawing/2014/main" id="{D4143217-A0FB-4991-8D09-F098F8D25DC2}"/>
                  </a:ext>
                </a:extLst>
              </p:cNvPr>
              <p:cNvSpPr/>
              <p:nvPr/>
            </p:nvSpPr>
            <p:spPr>
              <a:xfrm>
                <a:off x="4960329" y="5037938"/>
                <a:ext cx="19050" cy="19050"/>
              </a:xfrm>
              <a:custGeom>
                <a:avLst/>
                <a:gdLst>
                  <a:gd name="connsiteX0" fmla="*/ 9811 w 19050"/>
                  <a:gd name="connsiteY0" fmla="*/ 16097 h 19050"/>
                  <a:gd name="connsiteX1" fmla="*/ 10763 w 19050"/>
                  <a:gd name="connsiteY1" fmla="*/ 17812 h 19050"/>
                  <a:gd name="connsiteX2" fmla="*/ 12764 w 19050"/>
                  <a:gd name="connsiteY2" fmla="*/ 18288 h 19050"/>
                  <a:gd name="connsiteX3" fmla="*/ 14573 w 19050"/>
                  <a:gd name="connsiteY3" fmla="*/ 18002 h 19050"/>
                  <a:gd name="connsiteX4" fmla="*/ 15526 w 19050"/>
                  <a:gd name="connsiteY4" fmla="*/ 16574 h 19050"/>
                  <a:gd name="connsiteX5" fmla="*/ 14192 w 19050"/>
                  <a:gd name="connsiteY5" fmla="*/ 15145 h 19050"/>
                  <a:gd name="connsiteX6" fmla="*/ 11335 w 19050"/>
                  <a:gd name="connsiteY6" fmla="*/ 14478 h 19050"/>
                  <a:gd name="connsiteX7" fmla="*/ 8477 w 19050"/>
                  <a:gd name="connsiteY7" fmla="*/ 13430 h 19050"/>
                  <a:gd name="connsiteX8" fmla="*/ 7239 w 19050"/>
                  <a:gd name="connsiteY8" fmla="*/ 10763 h 19050"/>
                  <a:gd name="connsiteX9" fmla="*/ 9049 w 19050"/>
                  <a:gd name="connsiteY9" fmla="*/ 7906 h 19050"/>
                  <a:gd name="connsiteX10" fmla="*/ 12573 w 19050"/>
                  <a:gd name="connsiteY10" fmla="*/ 7144 h 19050"/>
                  <a:gd name="connsiteX11" fmla="*/ 16097 w 19050"/>
                  <a:gd name="connsiteY11" fmla="*/ 8001 h 19050"/>
                  <a:gd name="connsiteX12" fmla="*/ 17907 w 19050"/>
                  <a:gd name="connsiteY12" fmla="*/ 11049 h 19050"/>
                  <a:gd name="connsiteX13" fmla="*/ 14954 w 19050"/>
                  <a:gd name="connsiteY13" fmla="*/ 11049 h 19050"/>
                  <a:gd name="connsiteX14" fmla="*/ 14002 w 19050"/>
                  <a:gd name="connsiteY14" fmla="*/ 9716 h 19050"/>
                  <a:gd name="connsiteX15" fmla="*/ 12383 w 19050"/>
                  <a:gd name="connsiteY15" fmla="*/ 9335 h 19050"/>
                  <a:gd name="connsiteX16" fmla="*/ 10954 w 19050"/>
                  <a:gd name="connsiteY16" fmla="*/ 9525 h 19050"/>
                  <a:gd name="connsiteX17" fmla="*/ 10097 w 19050"/>
                  <a:gd name="connsiteY17" fmla="*/ 10573 h 19050"/>
                  <a:gd name="connsiteX18" fmla="*/ 11430 w 19050"/>
                  <a:gd name="connsiteY18" fmla="*/ 11906 h 19050"/>
                  <a:gd name="connsiteX19" fmla="*/ 14288 w 19050"/>
                  <a:gd name="connsiteY19" fmla="*/ 12573 h 19050"/>
                  <a:gd name="connsiteX20" fmla="*/ 17145 w 19050"/>
                  <a:gd name="connsiteY20" fmla="*/ 13621 h 19050"/>
                  <a:gd name="connsiteX21" fmla="*/ 18479 w 19050"/>
                  <a:gd name="connsiteY21" fmla="*/ 16288 h 19050"/>
                  <a:gd name="connsiteX22" fmla="*/ 16574 w 19050"/>
                  <a:gd name="connsiteY22" fmla="*/ 19526 h 19050"/>
                  <a:gd name="connsiteX23" fmla="*/ 12764 w 19050"/>
                  <a:gd name="connsiteY23" fmla="*/ 20479 h 19050"/>
                  <a:gd name="connsiteX24" fmla="*/ 8763 w 19050"/>
                  <a:gd name="connsiteY24" fmla="*/ 19431 h 19050"/>
                  <a:gd name="connsiteX25" fmla="*/ 7144 w 19050"/>
                  <a:gd name="connsiteY25" fmla="*/ 16097 h 19050"/>
                  <a:gd name="connsiteX26" fmla="*/ 9906 w 19050"/>
                  <a:gd name="connsiteY26" fmla="*/ 16097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9050" h="19050">
                    <a:moveTo>
                      <a:pt x="9811" y="16097"/>
                    </a:moveTo>
                    <a:cubicBezTo>
                      <a:pt x="9811" y="16859"/>
                      <a:pt x="10192" y="17431"/>
                      <a:pt x="10763" y="17812"/>
                    </a:cubicBezTo>
                    <a:cubicBezTo>
                      <a:pt x="11335" y="18097"/>
                      <a:pt x="12002" y="18288"/>
                      <a:pt x="12764" y="18288"/>
                    </a:cubicBezTo>
                    <a:cubicBezTo>
                      <a:pt x="13240" y="18288"/>
                      <a:pt x="13907" y="18288"/>
                      <a:pt x="14573" y="18002"/>
                    </a:cubicBezTo>
                    <a:cubicBezTo>
                      <a:pt x="15240" y="17812"/>
                      <a:pt x="15621" y="17336"/>
                      <a:pt x="15526" y="16574"/>
                    </a:cubicBezTo>
                    <a:cubicBezTo>
                      <a:pt x="15526" y="15812"/>
                      <a:pt x="15050" y="15335"/>
                      <a:pt x="14192" y="15145"/>
                    </a:cubicBezTo>
                    <a:cubicBezTo>
                      <a:pt x="13335" y="14954"/>
                      <a:pt x="12383" y="14669"/>
                      <a:pt x="11335" y="14478"/>
                    </a:cubicBezTo>
                    <a:cubicBezTo>
                      <a:pt x="10287" y="14288"/>
                      <a:pt x="9334" y="13907"/>
                      <a:pt x="8477" y="13430"/>
                    </a:cubicBezTo>
                    <a:cubicBezTo>
                      <a:pt x="7620" y="12954"/>
                      <a:pt x="7239" y="12097"/>
                      <a:pt x="7239" y="10763"/>
                    </a:cubicBezTo>
                    <a:cubicBezTo>
                      <a:pt x="7239" y="9335"/>
                      <a:pt x="7906" y="8382"/>
                      <a:pt x="9049" y="7906"/>
                    </a:cubicBezTo>
                    <a:cubicBezTo>
                      <a:pt x="10287" y="7429"/>
                      <a:pt x="11430" y="7144"/>
                      <a:pt x="12573" y="7144"/>
                    </a:cubicBezTo>
                    <a:cubicBezTo>
                      <a:pt x="13907" y="7144"/>
                      <a:pt x="15050" y="7429"/>
                      <a:pt x="16097" y="8001"/>
                    </a:cubicBezTo>
                    <a:cubicBezTo>
                      <a:pt x="17145" y="8572"/>
                      <a:pt x="17717" y="9620"/>
                      <a:pt x="17907" y="11049"/>
                    </a:cubicBezTo>
                    <a:lnTo>
                      <a:pt x="14954" y="11049"/>
                    </a:lnTo>
                    <a:cubicBezTo>
                      <a:pt x="14859" y="10382"/>
                      <a:pt x="14573" y="9906"/>
                      <a:pt x="14002" y="9716"/>
                    </a:cubicBezTo>
                    <a:cubicBezTo>
                      <a:pt x="13526" y="9525"/>
                      <a:pt x="12954" y="9335"/>
                      <a:pt x="12383" y="9335"/>
                    </a:cubicBezTo>
                    <a:cubicBezTo>
                      <a:pt x="12002" y="9335"/>
                      <a:pt x="11525" y="9335"/>
                      <a:pt x="10954" y="9525"/>
                    </a:cubicBezTo>
                    <a:cubicBezTo>
                      <a:pt x="10382" y="9716"/>
                      <a:pt x="10097" y="10096"/>
                      <a:pt x="10097" y="10573"/>
                    </a:cubicBezTo>
                    <a:cubicBezTo>
                      <a:pt x="10097" y="11239"/>
                      <a:pt x="10478" y="11716"/>
                      <a:pt x="11430" y="11906"/>
                    </a:cubicBezTo>
                    <a:cubicBezTo>
                      <a:pt x="12287" y="12192"/>
                      <a:pt x="13240" y="12383"/>
                      <a:pt x="14288" y="12573"/>
                    </a:cubicBezTo>
                    <a:cubicBezTo>
                      <a:pt x="15335" y="12859"/>
                      <a:pt x="16288" y="13145"/>
                      <a:pt x="17145" y="13621"/>
                    </a:cubicBezTo>
                    <a:cubicBezTo>
                      <a:pt x="18002" y="14097"/>
                      <a:pt x="18479" y="15050"/>
                      <a:pt x="18479" y="16288"/>
                    </a:cubicBezTo>
                    <a:cubicBezTo>
                      <a:pt x="18479" y="17812"/>
                      <a:pt x="17812" y="18860"/>
                      <a:pt x="16574" y="19526"/>
                    </a:cubicBezTo>
                    <a:cubicBezTo>
                      <a:pt x="15335" y="20098"/>
                      <a:pt x="14097" y="20479"/>
                      <a:pt x="12764" y="20479"/>
                    </a:cubicBezTo>
                    <a:cubicBezTo>
                      <a:pt x="11144" y="20479"/>
                      <a:pt x="9811" y="20098"/>
                      <a:pt x="8763" y="19431"/>
                    </a:cubicBezTo>
                    <a:cubicBezTo>
                      <a:pt x="7715" y="18669"/>
                      <a:pt x="7144" y="17621"/>
                      <a:pt x="7144" y="16097"/>
                    </a:cubicBezTo>
                    <a:lnTo>
                      <a:pt x="9906" y="16097"/>
                    </a:lnTo>
                    <a:close/>
                  </a:path>
                </a:pathLst>
              </a:custGeom>
              <a:solidFill>
                <a:srgbClr val="33609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69" name="자유형: 도형 368">
                <a:extLst>
                  <a:ext uri="{FF2B5EF4-FFF2-40B4-BE49-F238E27FC236}">
                    <a16:creationId xmlns:a16="http://schemas.microsoft.com/office/drawing/2014/main" id="{6B16E3CB-8E81-4095-8B7A-B74CC458B677}"/>
                  </a:ext>
                </a:extLst>
              </p:cNvPr>
              <p:cNvSpPr/>
              <p:nvPr/>
            </p:nvSpPr>
            <p:spPr>
              <a:xfrm>
                <a:off x="4418547" y="4967453"/>
                <a:ext cx="47625" cy="66675"/>
              </a:xfrm>
              <a:custGeom>
                <a:avLst/>
                <a:gdLst>
                  <a:gd name="connsiteX0" fmla="*/ 46768 w 47625"/>
                  <a:gd name="connsiteY0" fmla="*/ 38671 h 66675"/>
                  <a:gd name="connsiteX1" fmla="*/ 46768 w 47625"/>
                  <a:gd name="connsiteY1" fmla="*/ 38576 h 66675"/>
                  <a:gd name="connsiteX2" fmla="*/ 46958 w 47625"/>
                  <a:gd name="connsiteY2" fmla="*/ 38195 h 66675"/>
                  <a:gd name="connsiteX3" fmla="*/ 47339 w 47625"/>
                  <a:gd name="connsiteY3" fmla="*/ 37624 h 66675"/>
                  <a:gd name="connsiteX4" fmla="*/ 47530 w 47625"/>
                  <a:gd name="connsiteY4" fmla="*/ 37243 h 66675"/>
                  <a:gd name="connsiteX5" fmla="*/ 47720 w 47625"/>
                  <a:gd name="connsiteY5" fmla="*/ 36481 h 66675"/>
                  <a:gd name="connsiteX6" fmla="*/ 47720 w 47625"/>
                  <a:gd name="connsiteY6" fmla="*/ 36195 h 66675"/>
                  <a:gd name="connsiteX7" fmla="*/ 47816 w 47625"/>
                  <a:gd name="connsiteY7" fmla="*/ 35052 h 66675"/>
                  <a:gd name="connsiteX8" fmla="*/ 47720 w 47625"/>
                  <a:gd name="connsiteY8" fmla="*/ 34004 h 66675"/>
                  <a:gd name="connsiteX9" fmla="*/ 47720 w 47625"/>
                  <a:gd name="connsiteY9" fmla="*/ 33623 h 66675"/>
                  <a:gd name="connsiteX10" fmla="*/ 47530 w 47625"/>
                  <a:gd name="connsiteY10" fmla="*/ 32956 h 66675"/>
                  <a:gd name="connsiteX11" fmla="*/ 47339 w 47625"/>
                  <a:gd name="connsiteY11" fmla="*/ 32576 h 66675"/>
                  <a:gd name="connsiteX12" fmla="*/ 46958 w 47625"/>
                  <a:gd name="connsiteY12" fmla="*/ 32004 h 66675"/>
                  <a:gd name="connsiteX13" fmla="*/ 46768 w 47625"/>
                  <a:gd name="connsiteY13" fmla="*/ 31623 h 66675"/>
                  <a:gd name="connsiteX14" fmla="*/ 46768 w 47625"/>
                  <a:gd name="connsiteY14" fmla="*/ 31528 h 66675"/>
                  <a:gd name="connsiteX15" fmla="*/ 30670 w 47625"/>
                  <a:gd name="connsiteY15" fmla="*/ 9620 h 66675"/>
                  <a:gd name="connsiteX16" fmla="*/ 25813 w 47625"/>
                  <a:gd name="connsiteY16" fmla="*/ 7144 h 66675"/>
                  <a:gd name="connsiteX17" fmla="*/ 22289 w 47625"/>
                  <a:gd name="connsiteY17" fmla="*/ 8287 h 66675"/>
                  <a:gd name="connsiteX18" fmla="*/ 19812 w 47625"/>
                  <a:gd name="connsiteY18" fmla="*/ 13145 h 66675"/>
                  <a:gd name="connsiteX19" fmla="*/ 20955 w 47625"/>
                  <a:gd name="connsiteY19" fmla="*/ 16669 h 66675"/>
                  <a:gd name="connsiteX20" fmla="*/ 28670 w 47625"/>
                  <a:gd name="connsiteY20" fmla="*/ 27146 h 66675"/>
                  <a:gd name="connsiteX21" fmla="*/ 28766 w 47625"/>
                  <a:gd name="connsiteY21" fmla="*/ 28385 h 66675"/>
                  <a:gd name="connsiteX22" fmla="*/ 27718 w 47625"/>
                  <a:gd name="connsiteY22" fmla="*/ 29051 h 66675"/>
                  <a:gd name="connsiteX23" fmla="*/ 13144 w 47625"/>
                  <a:gd name="connsiteY23" fmla="*/ 29051 h 66675"/>
                  <a:gd name="connsiteX24" fmla="*/ 7144 w 47625"/>
                  <a:gd name="connsiteY24" fmla="*/ 35052 h 66675"/>
                  <a:gd name="connsiteX25" fmla="*/ 13144 w 47625"/>
                  <a:gd name="connsiteY25" fmla="*/ 41053 h 66675"/>
                  <a:gd name="connsiteX26" fmla="*/ 27718 w 47625"/>
                  <a:gd name="connsiteY26" fmla="*/ 41053 h 66675"/>
                  <a:gd name="connsiteX27" fmla="*/ 28766 w 47625"/>
                  <a:gd name="connsiteY27" fmla="*/ 41720 h 66675"/>
                  <a:gd name="connsiteX28" fmla="*/ 28670 w 47625"/>
                  <a:gd name="connsiteY28" fmla="*/ 42958 h 66675"/>
                  <a:gd name="connsiteX29" fmla="*/ 20955 w 47625"/>
                  <a:gd name="connsiteY29" fmla="*/ 53435 h 66675"/>
                  <a:gd name="connsiteX30" fmla="*/ 19812 w 47625"/>
                  <a:gd name="connsiteY30" fmla="*/ 56960 h 66675"/>
                  <a:gd name="connsiteX31" fmla="*/ 22289 w 47625"/>
                  <a:gd name="connsiteY31" fmla="*/ 61817 h 66675"/>
                  <a:gd name="connsiteX32" fmla="*/ 25813 w 47625"/>
                  <a:gd name="connsiteY32" fmla="*/ 62960 h 66675"/>
                  <a:gd name="connsiteX33" fmla="*/ 30670 w 47625"/>
                  <a:gd name="connsiteY33" fmla="*/ 60484 h 66675"/>
                  <a:gd name="connsiteX34" fmla="*/ 46768 w 47625"/>
                  <a:gd name="connsiteY34" fmla="*/ 3857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47625" h="66675">
                    <a:moveTo>
                      <a:pt x="46768" y="38671"/>
                    </a:moveTo>
                    <a:cubicBezTo>
                      <a:pt x="46768" y="38671"/>
                      <a:pt x="46768" y="38671"/>
                      <a:pt x="46768" y="38576"/>
                    </a:cubicBezTo>
                    <a:cubicBezTo>
                      <a:pt x="46768" y="38576"/>
                      <a:pt x="46863" y="38386"/>
                      <a:pt x="46958" y="38195"/>
                    </a:cubicBezTo>
                    <a:cubicBezTo>
                      <a:pt x="47054" y="38005"/>
                      <a:pt x="47244" y="37814"/>
                      <a:pt x="47339" y="37624"/>
                    </a:cubicBezTo>
                    <a:cubicBezTo>
                      <a:pt x="47339" y="37529"/>
                      <a:pt x="47435" y="37338"/>
                      <a:pt x="47530" y="37243"/>
                    </a:cubicBezTo>
                    <a:cubicBezTo>
                      <a:pt x="47530" y="37052"/>
                      <a:pt x="47720" y="36767"/>
                      <a:pt x="47720" y="36481"/>
                    </a:cubicBezTo>
                    <a:cubicBezTo>
                      <a:pt x="47720" y="36290"/>
                      <a:pt x="47720" y="36195"/>
                      <a:pt x="47720" y="36195"/>
                    </a:cubicBezTo>
                    <a:cubicBezTo>
                      <a:pt x="47720" y="35814"/>
                      <a:pt x="47816" y="35433"/>
                      <a:pt x="47816" y="35052"/>
                    </a:cubicBezTo>
                    <a:cubicBezTo>
                      <a:pt x="47816" y="34671"/>
                      <a:pt x="47816" y="34290"/>
                      <a:pt x="47720" y="34004"/>
                    </a:cubicBezTo>
                    <a:cubicBezTo>
                      <a:pt x="47720" y="34004"/>
                      <a:pt x="47720" y="33814"/>
                      <a:pt x="47720" y="33623"/>
                    </a:cubicBezTo>
                    <a:cubicBezTo>
                      <a:pt x="47720" y="33433"/>
                      <a:pt x="47625" y="33147"/>
                      <a:pt x="47530" y="32956"/>
                    </a:cubicBezTo>
                    <a:cubicBezTo>
                      <a:pt x="47530" y="32861"/>
                      <a:pt x="47435" y="32671"/>
                      <a:pt x="47339" y="32576"/>
                    </a:cubicBezTo>
                    <a:cubicBezTo>
                      <a:pt x="47339" y="32385"/>
                      <a:pt x="47149" y="32195"/>
                      <a:pt x="46958" y="32004"/>
                    </a:cubicBezTo>
                    <a:cubicBezTo>
                      <a:pt x="46958" y="31813"/>
                      <a:pt x="46768" y="31718"/>
                      <a:pt x="46768" y="31623"/>
                    </a:cubicBezTo>
                    <a:cubicBezTo>
                      <a:pt x="46768" y="31623"/>
                      <a:pt x="46768" y="31623"/>
                      <a:pt x="46768" y="31528"/>
                    </a:cubicBezTo>
                    <a:lnTo>
                      <a:pt x="30670" y="9620"/>
                    </a:lnTo>
                    <a:cubicBezTo>
                      <a:pt x="29528" y="8001"/>
                      <a:pt x="27623" y="7144"/>
                      <a:pt x="25813" y="7144"/>
                    </a:cubicBezTo>
                    <a:cubicBezTo>
                      <a:pt x="24575" y="7144"/>
                      <a:pt x="23336" y="7525"/>
                      <a:pt x="22289" y="8287"/>
                    </a:cubicBezTo>
                    <a:cubicBezTo>
                      <a:pt x="20669" y="9430"/>
                      <a:pt x="19812" y="11239"/>
                      <a:pt x="19812" y="13145"/>
                    </a:cubicBezTo>
                    <a:cubicBezTo>
                      <a:pt x="19812" y="14383"/>
                      <a:pt x="20193" y="15621"/>
                      <a:pt x="20955" y="16669"/>
                    </a:cubicBezTo>
                    <a:lnTo>
                      <a:pt x="28670" y="27146"/>
                    </a:lnTo>
                    <a:cubicBezTo>
                      <a:pt x="28670" y="27146"/>
                      <a:pt x="28956" y="28004"/>
                      <a:pt x="28766" y="28385"/>
                    </a:cubicBezTo>
                    <a:cubicBezTo>
                      <a:pt x="28575" y="28765"/>
                      <a:pt x="28099" y="29051"/>
                      <a:pt x="27718" y="29051"/>
                    </a:cubicBezTo>
                    <a:lnTo>
                      <a:pt x="13144" y="29051"/>
                    </a:lnTo>
                    <a:cubicBezTo>
                      <a:pt x="9811" y="29051"/>
                      <a:pt x="7144" y="31718"/>
                      <a:pt x="7144" y="35052"/>
                    </a:cubicBezTo>
                    <a:cubicBezTo>
                      <a:pt x="7144" y="38386"/>
                      <a:pt x="9811" y="41053"/>
                      <a:pt x="13144" y="41053"/>
                    </a:cubicBezTo>
                    <a:lnTo>
                      <a:pt x="27718" y="41053"/>
                    </a:lnTo>
                    <a:cubicBezTo>
                      <a:pt x="27718" y="41053"/>
                      <a:pt x="28575" y="41338"/>
                      <a:pt x="28766" y="41720"/>
                    </a:cubicBezTo>
                    <a:cubicBezTo>
                      <a:pt x="28956" y="42101"/>
                      <a:pt x="28956" y="42577"/>
                      <a:pt x="28670" y="42958"/>
                    </a:cubicBezTo>
                    <a:lnTo>
                      <a:pt x="20955" y="53435"/>
                    </a:lnTo>
                    <a:cubicBezTo>
                      <a:pt x="20193" y="54483"/>
                      <a:pt x="19812" y="55721"/>
                      <a:pt x="19812" y="56960"/>
                    </a:cubicBezTo>
                    <a:cubicBezTo>
                      <a:pt x="19812" y="58864"/>
                      <a:pt x="20669" y="60674"/>
                      <a:pt x="22289" y="61817"/>
                    </a:cubicBezTo>
                    <a:cubicBezTo>
                      <a:pt x="23336" y="62579"/>
                      <a:pt x="24575" y="62960"/>
                      <a:pt x="25813" y="62960"/>
                    </a:cubicBezTo>
                    <a:cubicBezTo>
                      <a:pt x="27623" y="62960"/>
                      <a:pt x="29432" y="62103"/>
                      <a:pt x="30670" y="60484"/>
                    </a:cubicBezTo>
                    <a:lnTo>
                      <a:pt x="46768" y="38576"/>
                    </a:ln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0" name="자유형: 도형 369">
                <a:extLst>
                  <a:ext uri="{FF2B5EF4-FFF2-40B4-BE49-F238E27FC236}">
                    <a16:creationId xmlns:a16="http://schemas.microsoft.com/office/drawing/2014/main" id="{BC99E916-8D5E-4226-800F-370528B63390}"/>
                  </a:ext>
                </a:extLst>
              </p:cNvPr>
              <p:cNvSpPr/>
              <p:nvPr/>
            </p:nvSpPr>
            <p:spPr>
              <a:xfrm>
                <a:off x="4534657" y="4967453"/>
                <a:ext cx="47625" cy="66675"/>
              </a:xfrm>
              <a:custGeom>
                <a:avLst/>
                <a:gdLst>
                  <a:gd name="connsiteX0" fmla="*/ 41719 w 47625"/>
                  <a:gd name="connsiteY0" fmla="*/ 29051 h 66675"/>
                  <a:gd name="connsiteX1" fmla="*/ 27146 w 47625"/>
                  <a:gd name="connsiteY1" fmla="*/ 29051 h 66675"/>
                  <a:gd name="connsiteX2" fmla="*/ 26098 w 47625"/>
                  <a:gd name="connsiteY2" fmla="*/ 28385 h 66675"/>
                  <a:gd name="connsiteX3" fmla="*/ 26194 w 47625"/>
                  <a:gd name="connsiteY3" fmla="*/ 27146 h 66675"/>
                  <a:gd name="connsiteX4" fmla="*/ 33909 w 47625"/>
                  <a:gd name="connsiteY4" fmla="*/ 16669 h 66675"/>
                  <a:gd name="connsiteX5" fmla="*/ 35052 w 47625"/>
                  <a:gd name="connsiteY5" fmla="*/ 13145 h 66675"/>
                  <a:gd name="connsiteX6" fmla="*/ 32576 w 47625"/>
                  <a:gd name="connsiteY6" fmla="*/ 8287 h 66675"/>
                  <a:gd name="connsiteX7" fmla="*/ 29051 w 47625"/>
                  <a:gd name="connsiteY7" fmla="*/ 7144 h 66675"/>
                  <a:gd name="connsiteX8" fmla="*/ 24193 w 47625"/>
                  <a:gd name="connsiteY8" fmla="*/ 9620 h 66675"/>
                  <a:gd name="connsiteX9" fmla="*/ 8096 w 47625"/>
                  <a:gd name="connsiteY9" fmla="*/ 31528 h 66675"/>
                  <a:gd name="connsiteX10" fmla="*/ 8096 w 47625"/>
                  <a:gd name="connsiteY10" fmla="*/ 31623 h 66675"/>
                  <a:gd name="connsiteX11" fmla="*/ 7906 w 47625"/>
                  <a:gd name="connsiteY11" fmla="*/ 32004 h 66675"/>
                  <a:gd name="connsiteX12" fmla="*/ 7525 w 47625"/>
                  <a:gd name="connsiteY12" fmla="*/ 32576 h 66675"/>
                  <a:gd name="connsiteX13" fmla="*/ 7334 w 47625"/>
                  <a:gd name="connsiteY13" fmla="*/ 32956 h 66675"/>
                  <a:gd name="connsiteX14" fmla="*/ 7144 w 47625"/>
                  <a:gd name="connsiteY14" fmla="*/ 33623 h 66675"/>
                  <a:gd name="connsiteX15" fmla="*/ 7144 w 47625"/>
                  <a:gd name="connsiteY15" fmla="*/ 34004 h 66675"/>
                  <a:gd name="connsiteX16" fmla="*/ 7144 w 47625"/>
                  <a:gd name="connsiteY16" fmla="*/ 35052 h 66675"/>
                  <a:gd name="connsiteX17" fmla="*/ 7144 w 47625"/>
                  <a:gd name="connsiteY17" fmla="*/ 36195 h 66675"/>
                  <a:gd name="connsiteX18" fmla="*/ 7144 w 47625"/>
                  <a:gd name="connsiteY18" fmla="*/ 36481 h 66675"/>
                  <a:gd name="connsiteX19" fmla="*/ 7334 w 47625"/>
                  <a:gd name="connsiteY19" fmla="*/ 37243 h 66675"/>
                  <a:gd name="connsiteX20" fmla="*/ 7525 w 47625"/>
                  <a:gd name="connsiteY20" fmla="*/ 37624 h 66675"/>
                  <a:gd name="connsiteX21" fmla="*/ 7906 w 47625"/>
                  <a:gd name="connsiteY21" fmla="*/ 38195 h 66675"/>
                  <a:gd name="connsiteX22" fmla="*/ 8096 w 47625"/>
                  <a:gd name="connsiteY22" fmla="*/ 38576 h 66675"/>
                  <a:gd name="connsiteX23" fmla="*/ 8096 w 47625"/>
                  <a:gd name="connsiteY23" fmla="*/ 38671 h 66675"/>
                  <a:gd name="connsiteX24" fmla="*/ 24193 w 47625"/>
                  <a:gd name="connsiteY24" fmla="*/ 60579 h 66675"/>
                  <a:gd name="connsiteX25" fmla="*/ 29051 w 47625"/>
                  <a:gd name="connsiteY25" fmla="*/ 63055 h 66675"/>
                  <a:gd name="connsiteX26" fmla="*/ 32576 w 47625"/>
                  <a:gd name="connsiteY26" fmla="*/ 61913 h 66675"/>
                  <a:gd name="connsiteX27" fmla="*/ 35052 w 47625"/>
                  <a:gd name="connsiteY27" fmla="*/ 57055 h 66675"/>
                  <a:gd name="connsiteX28" fmla="*/ 33909 w 47625"/>
                  <a:gd name="connsiteY28" fmla="*/ 53530 h 66675"/>
                  <a:gd name="connsiteX29" fmla="*/ 26194 w 47625"/>
                  <a:gd name="connsiteY29" fmla="*/ 43053 h 66675"/>
                  <a:gd name="connsiteX30" fmla="*/ 26098 w 47625"/>
                  <a:gd name="connsiteY30" fmla="*/ 41815 h 66675"/>
                  <a:gd name="connsiteX31" fmla="*/ 27146 w 47625"/>
                  <a:gd name="connsiteY31" fmla="*/ 41148 h 66675"/>
                  <a:gd name="connsiteX32" fmla="*/ 41719 w 47625"/>
                  <a:gd name="connsiteY32" fmla="*/ 41148 h 66675"/>
                  <a:gd name="connsiteX33" fmla="*/ 47720 w 47625"/>
                  <a:gd name="connsiteY33" fmla="*/ 35147 h 66675"/>
                  <a:gd name="connsiteX34" fmla="*/ 41719 w 47625"/>
                  <a:gd name="connsiteY34" fmla="*/ 2914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47625" h="66675">
                    <a:moveTo>
                      <a:pt x="41719" y="29051"/>
                    </a:moveTo>
                    <a:lnTo>
                      <a:pt x="27146" y="29051"/>
                    </a:lnTo>
                    <a:cubicBezTo>
                      <a:pt x="27146" y="29051"/>
                      <a:pt x="26289" y="28765"/>
                      <a:pt x="26098" y="28385"/>
                    </a:cubicBezTo>
                    <a:cubicBezTo>
                      <a:pt x="25908" y="28004"/>
                      <a:pt x="25908" y="27527"/>
                      <a:pt x="26194" y="27146"/>
                    </a:cubicBezTo>
                    <a:lnTo>
                      <a:pt x="33909" y="16669"/>
                    </a:lnTo>
                    <a:cubicBezTo>
                      <a:pt x="34671" y="15621"/>
                      <a:pt x="35052" y="14383"/>
                      <a:pt x="35052" y="13145"/>
                    </a:cubicBezTo>
                    <a:cubicBezTo>
                      <a:pt x="35052" y="11239"/>
                      <a:pt x="34195" y="9430"/>
                      <a:pt x="32576" y="8287"/>
                    </a:cubicBezTo>
                    <a:cubicBezTo>
                      <a:pt x="31528" y="7525"/>
                      <a:pt x="30290" y="7144"/>
                      <a:pt x="29051" y="7144"/>
                    </a:cubicBezTo>
                    <a:cubicBezTo>
                      <a:pt x="27242" y="7144"/>
                      <a:pt x="25432" y="8001"/>
                      <a:pt x="24193" y="9620"/>
                    </a:cubicBezTo>
                    <a:lnTo>
                      <a:pt x="8096" y="31528"/>
                    </a:lnTo>
                    <a:cubicBezTo>
                      <a:pt x="8096" y="31528"/>
                      <a:pt x="8096" y="31528"/>
                      <a:pt x="8096" y="31623"/>
                    </a:cubicBezTo>
                    <a:cubicBezTo>
                      <a:pt x="8096" y="31623"/>
                      <a:pt x="8001" y="31813"/>
                      <a:pt x="7906" y="32004"/>
                    </a:cubicBezTo>
                    <a:cubicBezTo>
                      <a:pt x="7810" y="32195"/>
                      <a:pt x="7620" y="32385"/>
                      <a:pt x="7525" y="32576"/>
                    </a:cubicBezTo>
                    <a:cubicBezTo>
                      <a:pt x="7525" y="32671"/>
                      <a:pt x="7429" y="32766"/>
                      <a:pt x="7334" y="32956"/>
                    </a:cubicBezTo>
                    <a:cubicBezTo>
                      <a:pt x="7334" y="33147"/>
                      <a:pt x="7144" y="33433"/>
                      <a:pt x="7144" y="33623"/>
                    </a:cubicBezTo>
                    <a:cubicBezTo>
                      <a:pt x="7144" y="33814"/>
                      <a:pt x="7144" y="33909"/>
                      <a:pt x="7144" y="34004"/>
                    </a:cubicBezTo>
                    <a:cubicBezTo>
                      <a:pt x="7144" y="34385"/>
                      <a:pt x="7144" y="34766"/>
                      <a:pt x="7144" y="35052"/>
                    </a:cubicBezTo>
                    <a:cubicBezTo>
                      <a:pt x="7144" y="35338"/>
                      <a:pt x="7144" y="35814"/>
                      <a:pt x="7144" y="36195"/>
                    </a:cubicBezTo>
                    <a:cubicBezTo>
                      <a:pt x="7144" y="36195"/>
                      <a:pt x="7144" y="36386"/>
                      <a:pt x="7144" y="36481"/>
                    </a:cubicBezTo>
                    <a:cubicBezTo>
                      <a:pt x="7144" y="36767"/>
                      <a:pt x="7239" y="36957"/>
                      <a:pt x="7334" y="37243"/>
                    </a:cubicBezTo>
                    <a:cubicBezTo>
                      <a:pt x="7334" y="37338"/>
                      <a:pt x="7429" y="37529"/>
                      <a:pt x="7525" y="37624"/>
                    </a:cubicBezTo>
                    <a:cubicBezTo>
                      <a:pt x="7525" y="37814"/>
                      <a:pt x="7715" y="38005"/>
                      <a:pt x="7906" y="38195"/>
                    </a:cubicBezTo>
                    <a:cubicBezTo>
                      <a:pt x="7906" y="38386"/>
                      <a:pt x="8096" y="38481"/>
                      <a:pt x="8096" y="38576"/>
                    </a:cubicBezTo>
                    <a:cubicBezTo>
                      <a:pt x="8096" y="38576"/>
                      <a:pt x="8096" y="38671"/>
                      <a:pt x="8096" y="38671"/>
                    </a:cubicBezTo>
                    <a:lnTo>
                      <a:pt x="24193" y="60579"/>
                    </a:lnTo>
                    <a:cubicBezTo>
                      <a:pt x="25336" y="62198"/>
                      <a:pt x="27242" y="63055"/>
                      <a:pt x="29051" y="63055"/>
                    </a:cubicBezTo>
                    <a:cubicBezTo>
                      <a:pt x="30290" y="63055"/>
                      <a:pt x="31528" y="62674"/>
                      <a:pt x="32576" y="61913"/>
                    </a:cubicBezTo>
                    <a:cubicBezTo>
                      <a:pt x="34195" y="60770"/>
                      <a:pt x="35052" y="58864"/>
                      <a:pt x="35052" y="57055"/>
                    </a:cubicBezTo>
                    <a:cubicBezTo>
                      <a:pt x="35052" y="55817"/>
                      <a:pt x="34671" y="54578"/>
                      <a:pt x="33909" y="53530"/>
                    </a:cubicBezTo>
                    <a:lnTo>
                      <a:pt x="26194" y="43053"/>
                    </a:lnTo>
                    <a:cubicBezTo>
                      <a:pt x="26194" y="43053"/>
                      <a:pt x="25908" y="42196"/>
                      <a:pt x="26098" y="41815"/>
                    </a:cubicBezTo>
                    <a:cubicBezTo>
                      <a:pt x="26289" y="41434"/>
                      <a:pt x="26670" y="41148"/>
                      <a:pt x="27146" y="41148"/>
                    </a:cubicBezTo>
                    <a:lnTo>
                      <a:pt x="41719" y="41148"/>
                    </a:lnTo>
                    <a:cubicBezTo>
                      <a:pt x="45053" y="41148"/>
                      <a:pt x="47720" y="38481"/>
                      <a:pt x="47720" y="35147"/>
                    </a:cubicBezTo>
                    <a:cubicBezTo>
                      <a:pt x="47720" y="31813"/>
                      <a:pt x="45053" y="29146"/>
                      <a:pt x="41719" y="29146"/>
                    </a:cubicBez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1" name="자유형: 도형 370">
                <a:extLst>
                  <a:ext uri="{FF2B5EF4-FFF2-40B4-BE49-F238E27FC236}">
                    <a16:creationId xmlns:a16="http://schemas.microsoft.com/office/drawing/2014/main" id="{A030315D-113B-453A-92FB-F9E4C19EBBF9}"/>
                  </a:ext>
                </a:extLst>
              </p:cNvPr>
              <p:cNvSpPr/>
              <p:nvPr/>
            </p:nvSpPr>
            <p:spPr>
              <a:xfrm>
                <a:off x="4442024" y="5026984"/>
                <a:ext cx="57150" cy="47625"/>
              </a:xfrm>
              <a:custGeom>
                <a:avLst/>
                <a:gdLst>
                  <a:gd name="connsiteX0" fmla="*/ 45770 w 57150"/>
                  <a:gd name="connsiteY0" fmla="*/ 10859 h 47625"/>
                  <a:gd name="connsiteX1" fmla="*/ 45770 w 57150"/>
                  <a:gd name="connsiteY1" fmla="*/ 10668 h 47625"/>
                  <a:gd name="connsiteX2" fmla="*/ 45579 w 57150"/>
                  <a:gd name="connsiteY2" fmla="*/ 10287 h 47625"/>
                  <a:gd name="connsiteX3" fmla="*/ 45198 w 57150"/>
                  <a:gd name="connsiteY3" fmla="*/ 9715 h 47625"/>
                  <a:gd name="connsiteX4" fmla="*/ 44912 w 57150"/>
                  <a:gd name="connsiteY4" fmla="*/ 9335 h 47625"/>
                  <a:gd name="connsiteX5" fmla="*/ 44436 w 57150"/>
                  <a:gd name="connsiteY5" fmla="*/ 8763 h 47625"/>
                  <a:gd name="connsiteX6" fmla="*/ 44150 w 57150"/>
                  <a:gd name="connsiteY6" fmla="*/ 8477 h 47625"/>
                  <a:gd name="connsiteX7" fmla="*/ 43293 w 57150"/>
                  <a:gd name="connsiteY7" fmla="*/ 7811 h 47625"/>
                  <a:gd name="connsiteX8" fmla="*/ 42341 w 57150"/>
                  <a:gd name="connsiteY8" fmla="*/ 7334 h 47625"/>
                  <a:gd name="connsiteX9" fmla="*/ 41960 w 57150"/>
                  <a:gd name="connsiteY9" fmla="*/ 7334 h 47625"/>
                  <a:gd name="connsiteX10" fmla="*/ 41198 w 57150"/>
                  <a:gd name="connsiteY10" fmla="*/ 7144 h 47625"/>
                  <a:gd name="connsiteX11" fmla="*/ 40817 w 57150"/>
                  <a:gd name="connsiteY11" fmla="*/ 7144 h 47625"/>
                  <a:gd name="connsiteX12" fmla="*/ 40150 w 57150"/>
                  <a:gd name="connsiteY12" fmla="*/ 7144 h 47625"/>
                  <a:gd name="connsiteX13" fmla="*/ 39769 w 57150"/>
                  <a:gd name="connsiteY13" fmla="*/ 7144 h 47625"/>
                  <a:gd name="connsiteX14" fmla="*/ 39578 w 57150"/>
                  <a:gd name="connsiteY14" fmla="*/ 7144 h 47625"/>
                  <a:gd name="connsiteX15" fmla="*/ 12527 w 57150"/>
                  <a:gd name="connsiteY15" fmla="*/ 10096 h 47625"/>
                  <a:gd name="connsiteX16" fmla="*/ 7955 w 57150"/>
                  <a:gd name="connsiteY16" fmla="*/ 13049 h 47625"/>
                  <a:gd name="connsiteX17" fmla="*/ 7193 w 57150"/>
                  <a:gd name="connsiteY17" fmla="*/ 16669 h 47625"/>
                  <a:gd name="connsiteX18" fmla="*/ 10146 w 57150"/>
                  <a:gd name="connsiteY18" fmla="*/ 21241 h 47625"/>
                  <a:gd name="connsiteX19" fmla="*/ 13766 w 57150"/>
                  <a:gd name="connsiteY19" fmla="*/ 22003 h 47625"/>
                  <a:gd name="connsiteX20" fmla="*/ 26720 w 57150"/>
                  <a:gd name="connsiteY20" fmla="*/ 20574 h 47625"/>
                  <a:gd name="connsiteX21" fmla="*/ 27863 w 57150"/>
                  <a:gd name="connsiteY21" fmla="*/ 21146 h 47625"/>
                  <a:gd name="connsiteX22" fmla="*/ 27863 w 57150"/>
                  <a:gd name="connsiteY22" fmla="*/ 22384 h 47625"/>
                  <a:gd name="connsiteX23" fmla="*/ 20528 w 57150"/>
                  <a:gd name="connsiteY23" fmla="*/ 35052 h 47625"/>
                  <a:gd name="connsiteX24" fmla="*/ 22719 w 57150"/>
                  <a:gd name="connsiteY24" fmla="*/ 43244 h 47625"/>
                  <a:gd name="connsiteX25" fmla="*/ 30911 w 57150"/>
                  <a:gd name="connsiteY25" fmla="*/ 41053 h 47625"/>
                  <a:gd name="connsiteX26" fmla="*/ 38245 w 57150"/>
                  <a:gd name="connsiteY26" fmla="*/ 28385 h 47625"/>
                  <a:gd name="connsiteX27" fmla="*/ 39388 w 57150"/>
                  <a:gd name="connsiteY27" fmla="*/ 27813 h 47625"/>
                  <a:gd name="connsiteX28" fmla="*/ 40436 w 57150"/>
                  <a:gd name="connsiteY28" fmla="*/ 28575 h 47625"/>
                  <a:gd name="connsiteX29" fmla="*/ 45674 w 57150"/>
                  <a:gd name="connsiteY29" fmla="*/ 40481 h 47625"/>
                  <a:gd name="connsiteX30" fmla="*/ 48151 w 57150"/>
                  <a:gd name="connsiteY30" fmla="*/ 43244 h 47625"/>
                  <a:gd name="connsiteX31" fmla="*/ 53580 w 57150"/>
                  <a:gd name="connsiteY31" fmla="*/ 43529 h 47625"/>
                  <a:gd name="connsiteX32" fmla="*/ 56342 w 57150"/>
                  <a:gd name="connsiteY32" fmla="*/ 41053 h 47625"/>
                  <a:gd name="connsiteX33" fmla="*/ 56628 w 57150"/>
                  <a:gd name="connsiteY33" fmla="*/ 35623 h 47625"/>
                  <a:gd name="connsiteX34" fmla="*/ 45674 w 57150"/>
                  <a:gd name="connsiteY34" fmla="*/ 10668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57150" h="47625">
                    <a:moveTo>
                      <a:pt x="45770" y="10859"/>
                    </a:moveTo>
                    <a:cubicBezTo>
                      <a:pt x="45770" y="10859"/>
                      <a:pt x="45770" y="10859"/>
                      <a:pt x="45770" y="10668"/>
                    </a:cubicBezTo>
                    <a:cubicBezTo>
                      <a:pt x="45770" y="10668"/>
                      <a:pt x="45674" y="10478"/>
                      <a:pt x="45579" y="10287"/>
                    </a:cubicBezTo>
                    <a:cubicBezTo>
                      <a:pt x="45484" y="10096"/>
                      <a:pt x="45293" y="9811"/>
                      <a:pt x="45198" y="9715"/>
                    </a:cubicBezTo>
                    <a:cubicBezTo>
                      <a:pt x="45198" y="9620"/>
                      <a:pt x="45008" y="9525"/>
                      <a:pt x="44912" y="9335"/>
                    </a:cubicBezTo>
                    <a:cubicBezTo>
                      <a:pt x="44817" y="9144"/>
                      <a:pt x="44627" y="8954"/>
                      <a:pt x="44436" y="8763"/>
                    </a:cubicBezTo>
                    <a:cubicBezTo>
                      <a:pt x="44341" y="8668"/>
                      <a:pt x="44246" y="8572"/>
                      <a:pt x="44150" y="8477"/>
                    </a:cubicBezTo>
                    <a:cubicBezTo>
                      <a:pt x="43865" y="8287"/>
                      <a:pt x="43579" y="8001"/>
                      <a:pt x="43293" y="7811"/>
                    </a:cubicBezTo>
                    <a:cubicBezTo>
                      <a:pt x="43007" y="7620"/>
                      <a:pt x="42626" y="7429"/>
                      <a:pt x="42341" y="7334"/>
                    </a:cubicBezTo>
                    <a:cubicBezTo>
                      <a:pt x="42341" y="7334"/>
                      <a:pt x="42150" y="7334"/>
                      <a:pt x="41960" y="7334"/>
                    </a:cubicBezTo>
                    <a:cubicBezTo>
                      <a:pt x="41674" y="7334"/>
                      <a:pt x="41483" y="7239"/>
                      <a:pt x="41198" y="7144"/>
                    </a:cubicBezTo>
                    <a:cubicBezTo>
                      <a:pt x="41102" y="7144"/>
                      <a:pt x="40912" y="7144"/>
                      <a:pt x="40817" y="7144"/>
                    </a:cubicBezTo>
                    <a:cubicBezTo>
                      <a:pt x="40626" y="7144"/>
                      <a:pt x="40340" y="7144"/>
                      <a:pt x="40150" y="7144"/>
                    </a:cubicBezTo>
                    <a:lnTo>
                      <a:pt x="39769" y="7144"/>
                    </a:lnTo>
                    <a:cubicBezTo>
                      <a:pt x="39769" y="7144"/>
                      <a:pt x="39674" y="7144"/>
                      <a:pt x="39578" y="7144"/>
                    </a:cubicBezTo>
                    <a:lnTo>
                      <a:pt x="12527" y="10096"/>
                    </a:lnTo>
                    <a:cubicBezTo>
                      <a:pt x="10527" y="10287"/>
                      <a:pt x="8908" y="11430"/>
                      <a:pt x="7955" y="13049"/>
                    </a:cubicBezTo>
                    <a:cubicBezTo>
                      <a:pt x="7384" y="14097"/>
                      <a:pt x="7003" y="15430"/>
                      <a:pt x="7193" y="16669"/>
                    </a:cubicBezTo>
                    <a:cubicBezTo>
                      <a:pt x="7384" y="18669"/>
                      <a:pt x="8527" y="20288"/>
                      <a:pt x="10146" y="21241"/>
                    </a:cubicBezTo>
                    <a:cubicBezTo>
                      <a:pt x="11194" y="21907"/>
                      <a:pt x="12432" y="22193"/>
                      <a:pt x="13766" y="22003"/>
                    </a:cubicBezTo>
                    <a:lnTo>
                      <a:pt x="26720" y="20574"/>
                    </a:lnTo>
                    <a:cubicBezTo>
                      <a:pt x="26720" y="20574"/>
                      <a:pt x="27577" y="20764"/>
                      <a:pt x="27863" y="21146"/>
                    </a:cubicBezTo>
                    <a:cubicBezTo>
                      <a:pt x="28148" y="21527"/>
                      <a:pt x="28148" y="22003"/>
                      <a:pt x="27863" y="22384"/>
                    </a:cubicBezTo>
                    <a:lnTo>
                      <a:pt x="20528" y="35052"/>
                    </a:lnTo>
                    <a:cubicBezTo>
                      <a:pt x="18909" y="37910"/>
                      <a:pt x="19862" y="41624"/>
                      <a:pt x="22719" y="43244"/>
                    </a:cubicBezTo>
                    <a:cubicBezTo>
                      <a:pt x="25577" y="44863"/>
                      <a:pt x="29291" y="43910"/>
                      <a:pt x="30911" y="41053"/>
                    </a:cubicBezTo>
                    <a:lnTo>
                      <a:pt x="38245" y="28385"/>
                    </a:lnTo>
                    <a:cubicBezTo>
                      <a:pt x="38245" y="28385"/>
                      <a:pt x="38912" y="27718"/>
                      <a:pt x="39388" y="27813"/>
                    </a:cubicBezTo>
                    <a:cubicBezTo>
                      <a:pt x="39864" y="27813"/>
                      <a:pt x="40245" y="28099"/>
                      <a:pt x="40436" y="28575"/>
                    </a:cubicBezTo>
                    <a:lnTo>
                      <a:pt x="45674" y="40481"/>
                    </a:lnTo>
                    <a:cubicBezTo>
                      <a:pt x="46246" y="41720"/>
                      <a:pt x="47103" y="42672"/>
                      <a:pt x="48151" y="43244"/>
                    </a:cubicBezTo>
                    <a:cubicBezTo>
                      <a:pt x="49770" y="44196"/>
                      <a:pt x="51770" y="44387"/>
                      <a:pt x="53580" y="43529"/>
                    </a:cubicBezTo>
                    <a:cubicBezTo>
                      <a:pt x="54818" y="42958"/>
                      <a:pt x="55771" y="42101"/>
                      <a:pt x="56342" y="41053"/>
                    </a:cubicBezTo>
                    <a:cubicBezTo>
                      <a:pt x="57295" y="39434"/>
                      <a:pt x="57485" y="37433"/>
                      <a:pt x="56628" y="35623"/>
                    </a:cubicBezTo>
                    <a:lnTo>
                      <a:pt x="45674" y="10668"/>
                    </a:ln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2" name="자유형: 도형 371">
                <a:extLst>
                  <a:ext uri="{FF2B5EF4-FFF2-40B4-BE49-F238E27FC236}">
                    <a16:creationId xmlns:a16="http://schemas.microsoft.com/office/drawing/2014/main" id="{6A35DE88-803A-436F-A774-8F0813D57F38}"/>
                  </a:ext>
                </a:extLst>
              </p:cNvPr>
              <p:cNvSpPr/>
              <p:nvPr/>
            </p:nvSpPr>
            <p:spPr>
              <a:xfrm>
                <a:off x="4501439" y="4926710"/>
                <a:ext cx="57150" cy="47625"/>
              </a:xfrm>
              <a:custGeom>
                <a:avLst/>
                <a:gdLst>
                  <a:gd name="connsiteX0" fmla="*/ 18835 w 57150"/>
                  <a:gd name="connsiteY0" fmla="*/ 40457 h 47625"/>
                  <a:gd name="connsiteX1" fmla="*/ 18835 w 57150"/>
                  <a:gd name="connsiteY1" fmla="*/ 40648 h 47625"/>
                  <a:gd name="connsiteX2" fmla="*/ 19026 w 57150"/>
                  <a:gd name="connsiteY2" fmla="*/ 41029 h 47625"/>
                  <a:gd name="connsiteX3" fmla="*/ 19407 w 57150"/>
                  <a:gd name="connsiteY3" fmla="*/ 41600 h 47625"/>
                  <a:gd name="connsiteX4" fmla="*/ 19693 w 57150"/>
                  <a:gd name="connsiteY4" fmla="*/ 41981 h 47625"/>
                  <a:gd name="connsiteX5" fmla="*/ 20169 w 57150"/>
                  <a:gd name="connsiteY5" fmla="*/ 42457 h 47625"/>
                  <a:gd name="connsiteX6" fmla="*/ 20359 w 57150"/>
                  <a:gd name="connsiteY6" fmla="*/ 42743 h 47625"/>
                  <a:gd name="connsiteX7" fmla="*/ 21217 w 57150"/>
                  <a:gd name="connsiteY7" fmla="*/ 43410 h 47625"/>
                  <a:gd name="connsiteX8" fmla="*/ 22169 w 57150"/>
                  <a:gd name="connsiteY8" fmla="*/ 43886 h 47625"/>
                  <a:gd name="connsiteX9" fmla="*/ 22550 w 57150"/>
                  <a:gd name="connsiteY9" fmla="*/ 43981 h 47625"/>
                  <a:gd name="connsiteX10" fmla="*/ 23217 w 57150"/>
                  <a:gd name="connsiteY10" fmla="*/ 44172 h 47625"/>
                  <a:gd name="connsiteX11" fmla="*/ 23598 w 57150"/>
                  <a:gd name="connsiteY11" fmla="*/ 44172 h 47625"/>
                  <a:gd name="connsiteX12" fmla="*/ 24265 w 57150"/>
                  <a:gd name="connsiteY12" fmla="*/ 44172 h 47625"/>
                  <a:gd name="connsiteX13" fmla="*/ 24646 w 57150"/>
                  <a:gd name="connsiteY13" fmla="*/ 44172 h 47625"/>
                  <a:gd name="connsiteX14" fmla="*/ 24836 w 57150"/>
                  <a:gd name="connsiteY14" fmla="*/ 44172 h 47625"/>
                  <a:gd name="connsiteX15" fmla="*/ 51887 w 57150"/>
                  <a:gd name="connsiteY15" fmla="*/ 41219 h 47625"/>
                  <a:gd name="connsiteX16" fmla="*/ 56459 w 57150"/>
                  <a:gd name="connsiteY16" fmla="*/ 38266 h 47625"/>
                  <a:gd name="connsiteX17" fmla="*/ 57221 w 57150"/>
                  <a:gd name="connsiteY17" fmla="*/ 34552 h 47625"/>
                  <a:gd name="connsiteX18" fmla="*/ 54268 w 57150"/>
                  <a:gd name="connsiteY18" fmla="*/ 29980 h 47625"/>
                  <a:gd name="connsiteX19" fmla="*/ 50649 w 57150"/>
                  <a:gd name="connsiteY19" fmla="*/ 29218 h 47625"/>
                  <a:gd name="connsiteX20" fmla="*/ 37695 w 57150"/>
                  <a:gd name="connsiteY20" fmla="*/ 30646 h 47625"/>
                  <a:gd name="connsiteX21" fmla="*/ 36552 w 57150"/>
                  <a:gd name="connsiteY21" fmla="*/ 30075 h 47625"/>
                  <a:gd name="connsiteX22" fmla="*/ 36552 w 57150"/>
                  <a:gd name="connsiteY22" fmla="*/ 28837 h 47625"/>
                  <a:gd name="connsiteX23" fmla="*/ 43791 w 57150"/>
                  <a:gd name="connsiteY23" fmla="*/ 16169 h 47625"/>
                  <a:gd name="connsiteX24" fmla="*/ 41600 w 57150"/>
                  <a:gd name="connsiteY24" fmla="*/ 7977 h 47625"/>
                  <a:gd name="connsiteX25" fmla="*/ 33409 w 57150"/>
                  <a:gd name="connsiteY25" fmla="*/ 10168 h 47625"/>
                  <a:gd name="connsiteX26" fmla="*/ 26074 w 57150"/>
                  <a:gd name="connsiteY26" fmla="*/ 22836 h 47625"/>
                  <a:gd name="connsiteX27" fmla="*/ 24931 w 57150"/>
                  <a:gd name="connsiteY27" fmla="*/ 23407 h 47625"/>
                  <a:gd name="connsiteX28" fmla="*/ 23884 w 57150"/>
                  <a:gd name="connsiteY28" fmla="*/ 22646 h 47625"/>
                  <a:gd name="connsiteX29" fmla="*/ 18645 w 57150"/>
                  <a:gd name="connsiteY29" fmla="*/ 10739 h 47625"/>
                  <a:gd name="connsiteX30" fmla="*/ 16168 w 57150"/>
                  <a:gd name="connsiteY30" fmla="*/ 7977 h 47625"/>
                  <a:gd name="connsiteX31" fmla="*/ 10739 w 57150"/>
                  <a:gd name="connsiteY31" fmla="*/ 7691 h 47625"/>
                  <a:gd name="connsiteX32" fmla="*/ 7977 w 57150"/>
                  <a:gd name="connsiteY32" fmla="*/ 10168 h 47625"/>
                  <a:gd name="connsiteX33" fmla="*/ 7691 w 57150"/>
                  <a:gd name="connsiteY33" fmla="*/ 15597 h 47625"/>
                  <a:gd name="connsiteX34" fmla="*/ 18645 w 57150"/>
                  <a:gd name="connsiteY34" fmla="*/ 4055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57150" h="47625">
                    <a:moveTo>
                      <a:pt x="18835" y="40457"/>
                    </a:moveTo>
                    <a:cubicBezTo>
                      <a:pt x="18835" y="40457"/>
                      <a:pt x="18835" y="40457"/>
                      <a:pt x="18835" y="40648"/>
                    </a:cubicBezTo>
                    <a:cubicBezTo>
                      <a:pt x="18835" y="40648"/>
                      <a:pt x="18835" y="40838"/>
                      <a:pt x="19026" y="41029"/>
                    </a:cubicBezTo>
                    <a:cubicBezTo>
                      <a:pt x="19121" y="41219"/>
                      <a:pt x="19312" y="41410"/>
                      <a:pt x="19407" y="41600"/>
                    </a:cubicBezTo>
                    <a:cubicBezTo>
                      <a:pt x="19407" y="41696"/>
                      <a:pt x="19597" y="41791"/>
                      <a:pt x="19693" y="41981"/>
                    </a:cubicBezTo>
                    <a:cubicBezTo>
                      <a:pt x="19883" y="42172"/>
                      <a:pt x="19978" y="42362"/>
                      <a:pt x="20169" y="42457"/>
                    </a:cubicBezTo>
                    <a:cubicBezTo>
                      <a:pt x="20264" y="42553"/>
                      <a:pt x="20359" y="42648"/>
                      <a:pt x="20359" y="42743"/>
                    </a:cubicBezTo>
                    <a:cubicBezTo>
                      <a:pt x="20645" y="42934"/>
                      <a:pt x="20931" y="43220"/>
                      <a:pt x="21217" y="43410"/>
                    </a:cubicBezTo>
                    <a:cubicBezTo>
                      <a:pt x="21502" y="43600"/>
                      <a:pt x="21883" y="43791"/>
                      <a:pt x="22169" y="43886"/>
                    </a:cubicBezTo>
                    <a:cubicBezTo>
                      <a:pt x="22169" y="43886"/>
                      <a:pt x="22360" y="43886"/>
                      <a:pt x="22550" y="43981"/>
                    </a:cubicBezTo>
                    <a:cubicBezTo>
                      <a:pt x="22836" y="43981"/>
                      <a:pt x="23026" y="44077"/>
                      <a:pt x="23217" y="44172"/>
                    </a:cubicBezTo>
                    <a:cubicBezTo>
                      <a:pt x="23312" y="44172"/>
                      <a:pt x="23503" y="44172"/>
                      <a:pt x="23598" y="44172"/>
                    </a:cubicBezTo>
                    <a:cubicBezTo>
                      <a:pt x="23788" y="44172"/>
                      <a:pt x="23979" y="44172"/>
                      <a:pt x="24265" y="44172"/>
                    </a:cubicBezTo>
                    <a:lnTo>
                      <a:pt x="24646" y="44172"/>
                    </a:lnTo>
                    <a:cubicBezTo>
                      <a:pt x="24646" y="44172"/>
                      <a:pt x="24741" y="44172"/>
                      <a:pt x="24836" y="44172"/>
                    </a:cubicBezTo>
                    <a:lnTo>
                      <a:pt x="51887" y="41219"/>
                    </a:lnTo>
                    <a:cubicBezTo>
                      <a:pt x="53887" y="41029"/>
                      <a:pt x="55507" y="39886"/>
                      <a:pt x="56459" y="38266"/>
                    </a:cubicBezTo>
                    <a:cubicBezTo>
                      <a:pt x="57031" y="37219"/>
                      <a:pt x="57412" y="35885"/>
                      <a:pt x="57221" y="34552"/>
                    </a:cubicBezTo>
                    <a:cubicBezTo>
                      <a:pt x="57031" y="32552"/>
                      <a:pt x="55888" y="30932"/>
                      <a:pt x="54268" y="29980"/>
                    </a:cubicBezTo>
                    <a:cubicBezTo>
                      <a:pt x="53221" y="29408"/>
                      <a:pt x="51982" y="29122"/>
                      <a:pt x="50649" y="29218"/>
                    </a:cubicBezTo>
                    <a:lnTo>
                      <a:pt x="37695" y="30646"/>
                    </a:lnTo>
                    <a:cubicBezTo>
                      <a:pt x="37695" y="30646"/>
                      <a:pt x="36838" y="30456"/>
                      <a:pt x="36552" y="30075"/>
                    </a:cubicBezTo>
                    <a:cubicBezTo>
                      <a:pt x="36266" y="29694"/>
                      <a:pt x="36266" y="29218"/>
                      <a:pt x="36552" y="28837"/>
                    </a:cubicBezTo>
                    <a:lnTo>
                      <a:pt x="43791" y="16169"/>
                    </a:lnTo>
                    <a:cubicBezTo>
                      <a:pt x="45505" y="13311"/>
                      <a:pt x="44458" y="9596"/>
                      <a:pt x="41600" y="7977"/>
                    </a:cubicBezTo>
                    <a:cubicBezTo>
                      <a:pt x="38743" y="6358"/>
                      <a:pt x="35028" y="7310"/>
                      <a:pt x="33409" y="10168"/>
                    </a:cubicBezTo>
                    <a:lnTo>
                      <a:pt x="26074" y="22836"/>
                    </a:lnTo>
                    <a:cubicBezTo>
                      <a:pt x="26074" y="22836"/>
                      <a:pt x="25408" y="23503"/>
                      <a:pt x="24931" y="23407"/>
                    </a:cubicBezTo>
                    <a:cubicBezTo>
                      <a:pt x="24455" y="23407"/>
                      <a:pt x="24074" y="23122"/>
                      <a:pt x="23884" y="22646"/>
                    </a:cubicBezTo>
                    <a:lnTo>
                      <a:pt x="18645" y="10739"/>
                    </a:lnTo>
                    <a:cubicBezTo>
                      <a:pt x="18073" y="9501"/>
                      <a:pt x="17216" y="8548"/>
                      <a:pt x="16168" y="7977"/>
                    </a:cubicBezTo>
                    <a:cubicBezTo>
                      <a:pt x="14549" y="7024"/>
                      <a:pt x="12549" y="6834"/>
                      <a:pt x="10739" y="7691"/>
                    </a:cubicBezTo>
                    <a:cubicBezTo>
                      <a:pt x="9501" y="8263"/>
                      <a:pt x="8548" y="9120"/>
                      <a:pt x="7977" y="10168"/>
                    </a:cubicBezTo>
                    <a:cubicBezTo>
                      <a:pt x="7024" y="11787"/>
                      <a:pt x="6834" y="13787"/>
                      <a:pt x="7691" y="15597"/>
                    </a:cubicBezTo>
                    <a:lnTo>
                      <a:pt x="18645" y="40553"/>
                    </a:ln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3" name="자유형: 도형 372">
                <a:extLst>
                  <a:ext uri="{FF2B5EF4-FFF2-40B4-BE49-F238E27FC236}">
                    <a16:creationId xmlns:a16="http://schemas.microsoft.com/office/drawing/2014/main" id="{FE12A125-FF70-4BA7-A3A9-8E7D7C78ACBF}"/>
                  </a:ext>
                </a:extLst>
              </p:cNvPr>
              <p:cNvSpPr/>
              <p:nvPr/>
            </p:nvSpPr>
            <p:spPr>
              <a:xfrm>
                <a:off x="4501890" y="5027175"/>
                <a:ext cx="57150" cy="47625"/>
              </a:xfrm>
              <a:custGeom>
                <a:avLst/>
                <a:gdLst>
                  <a:gd name="connsiteX0" fmla="*/ 51627 w 57150"/>
                  <a:gd name="connsiteY0" fmla="*/ 10096 h 47625"/>
                  <a:gd name="connsiteX1" fmla="*/ 24576 w 57150"/>
                  <a:gd name="connsiteY1" fmla="*/ 7144 h 47625"/>
                  <a:gd name="connsiteX2" fmla="*/ 24385 w 57150"/>
                  <a:gd name="connsiteY2" fmla="*/ 7144 h 47625"/>
                  <a:gd name="connsiteX3" fmla="*/ 24004 w 57150"/>
                  <a:gd name="connsiteY3" fmla="*/ 7144 h 47625"/>
                  <a:gd name="connsiteX4" fmla="*/ 23337 w 57150"/>
                  <a:gd name="connsiteY4" fmla="*/ 7144 h 47625"/>
                  <a:gd name="connsiteX5" fmla="*/ 22956 w 57150"/>
                  <a:gd name="connsiteY5" fmla="*/ 7144 h 47625"/>
                  <a:gd name="connsiteX6" fmla="*/ 22290 w 57150"/>
                  <a:gd name="connsiteY6" fmla="*/ 7334 h 47625"/>
                  <a:gd name="connsiteX7" fmla="*/ 21909 w 57150"/>
                  <a:gd name="connsiteY7" fmla="*/ 7334 h 47625"/>
                  <a:gd name="connsiteX8" fmla="*/ 20956 w 57150"/>
                  <a:gd name="connsiteY8" fmla="*/ 7811 h 47625"/>
                  <a:gd name="connsiteX9" fmla="*/ 20099 w 57150"/>
                  <a:gd name="connsiteY9" fmla="*/ 8477 h 47625"/>
                  <a:gd name="connsiteX10" fmla="*/ 19908 w 57150"/>
                  <a:gd name="connsiteY10" fmla="*/ 8763 h 47625"/>
                  <a:gd name="connsiteX11" fmla="*/ 19432 w 57150"/>
                  <a:gd name="connsiteY11" fmla="*/ 9335 h 47625"/>
                  <a:gd name="connsiteX12" fmla="*/ 19146 w 57150"/>
                  <a:gd name="connsiteY12" fmla="*/ 9716 h 47625"/>
                  <a:gd name="connsiteX13" fmla="*/ 18765 w 57150"/>
                  <a:gd name="connsiteY13" fmla="*/ 10287 h 47625"/>
                  <a:gd name="connsiteX14" fmla="*/ 18575 w 57150"/>
                  <a:gd name="connsiteY14" fmla="*/ 10668 h 47625"/>
                  <a:gd name="connsiteX15" fmla="*/ 18575 w 57150"/>
                  <a:gd name="connsiteY15" fmla="*/ 10859 h 47625"/>
                  <a:gd name="connsiteX16" fmla="*/ 7621 w 57150"/>
                  <a:gd name="connsiteY16" fmla="*/ 35814 h 47625"/>
                  <a:gd name="connsiteX17" fmla="*/ 7907 w 57150"/>
                  <a:gd name="connsiteY17" fmla="*/ 41243 h 47625"/>
                  <a:gd name="connsiteX18" fmla="*/ 10669 w 57150"/>
                  <a:gd name="connsiteY18" fmla="*/ 43720 h 47625"/>
                  <a:gd name="connsiteX19" fmla="*/ 16098 w 57150"/>
                  <a:gd name="connsiteY19" fmla="*/ 43434 h 47625"/>
                  <a:gd name="connsiteX20" fmla="*/ 18575 w 57150"/>
                  <a:gd name="connsiteY20" fmla="*/ 40672 h 47625"/>
                  <a:gd name="connsiteX21" fmla="*/ 23814 w 57150"/>
                  <a:gd name="connsiteY21" fmla="*/ 28766 h 47625"/>
                  <a:gd name="connsiteX22" fmla="*/ 24861 w 57150"/>
                  <a:gd name="connsiteY22" fmla="*/ 28004 h 47625"/>
                  <a:gd name="connsiteX23" fmla="*/ 26004 w 57150"/>
                  <a:gd name="connsiteY23" fmla="*/ 28575 h 47625"/>
                  <a:gd name="connsiteX24" fmla="*/ 33339 w 57150"/>
                  <a:gd name="connsiteY24" fmla="*/ 41243 h 47625"/>
                  <a:gd name="connsiteX25" fmla="*/ 41530 w 57150"/>
                  <a:gd name="connsiteY25" fmla="*/ 43434 h 47625"/>
                  <a:gd name="connsiteX26" fmla="*/ 43721 w 57150"/>
                  <a:gd name="connsiteY26" fmla="*/ 35243 h 47625"/>
                  <a:gd name="connsiteX27" fmla="*/ 36482 w 57150"/>
                  <a:gd name="connsiteY27" fmla="*/ 22574 h 47625"/>
                  <a:gd name="connsiteX28" fmla="*/ 36482 w 57150"/>
                  <a:gd name="connsiteY28" fmla="*/ 21336 h 47625"/>
                  <a:gd name="connsiteX29" fmla="*/ 37625 w 57150"/>
                  <a:gd name="connsiteY29" fmla="*/ 20765 h 47625"/>
                  <a:gd name="connsiteX30" fmla="*/ 50579 w 57150"/>
                  <a:gd name="connsiteY30" fmla="*/ 22193 h 47625"/>
                  <a:gd name="connsiteX31" fmla="*/ 54198 w 57150"/>
                  <a:gd name="connsiteY31" fmla="*/ 21431 h 47625"/>
                  <a:gd name="connsiteX32" fmla="*/ 57151 w 57150"/>
                  <a:gd name="connsiteY32" fmla="*/ 16859 h 47625"/>
                  <a:gd name="connsiteX33" fmla="*/ 56389 w 57150"/>
                  <a:gd name="connsiteY33" fmla="*/ 13240 h 47625"/>
                  <a:gd name="connsiteX34" fmla="*/ 51817 w 57150"/>
                  <a:gd name="connsiteY34" fmla="*/ 1028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57150" h="47625">
                    <a:moveTo>
                      <a:pt x="51627" y="10096"/>
                    </a:moveTo>
                    <a:lnTo>
                      <a:pt x="24576" y="7144"/>
                    </a:lnTo>
                    <a:cubicBezTo>
                      <a:pt x="24576" y="7144"/>
                      <a:pt x="24576" y="7144"/>
                      <a:pt x="24385" y="7144"/>
                    </a:cubicBezTo>
                    <a:cubicBezTo>
                      <a:pt x="24385" y="7144"/>
                      <a:pt x="24195" y="7144"/>
                      <a:pt x="24004" y="7144"/>
                    </a:cubicBezTo>
                    <a:cubicBezTo>
                      <a:pt x="23718" y="7144"/>
                      <a:pt x="23528" y="7144"/>
                      <a:pt x="23337" y="7144"/>
                    </a:cubicBezTo>
                    <a:cubicBezTo>
                      <a:pt x="23242" y="7144"/>
                      <a:pt x="23052" y="7144"/>
                      <a:pt x="22956" y="7144"/>
                    </a:cubicBezTo>
                    <a:cubicBezTo>
                      <a:pt x="22766" y="7144"/>
                      <a:pt x="22480" y="7144"/>
                      <a:pt x="22290" y="7334"/>
                    </a:cubicBezTo>
                    <a:cubicBezTo>
                      <a:pt x="22099" y="7334"/>
                      <a:pt x="22004" y="7334"/>
                      <a:pt x="21909" y="7334"/>
                    </a:cubicBezTo>
                    <a:cubicBezTo>
                      <a:pt x="21528" y="7429"/>
                      <a:pt x="21242" y="7620"/>
                      <a:pt x="20956" y="7811"/>
                    </a:cubicBezTo>
                    <a:cubicBezTo>
                      <a:pt x="20670" y="8001"/>
                      <a:pt x="20385" y="8192"/>
                      <a:pt x="20099" y="8477"/>
                    </a:cubicBezTo>
                    <a:cubicBezTo>
                      <a:pt x="20099" y="8477"/>
                      <a:pt x="20004" y="8573"/>
                      <a:pt x="19908" y="8763"/>
                    </a:cubicBezTo>
                    <a:cubicBezTo>
                      <a:pt x="19718" y="8954"/>
                      <a:pt x="19527" y="9144"/>
                      <a:pt x="19432" y="9335"/>
                    </a:cubicBezTo>
                    <a:cubicBezTo>
                      <a:pt x="19432" y="9430"/>
                      <a:pt x="19242" y="9525"/>
                      <a:pt x="19146" y="9716"/>
                    </a:cubicBezTo>
                    <a:cubicBezTo>
                      <a:pt x="19051" y="9906"/>
                      <a:pt x="18956" y="10096"/>
                      <a:pt x="18765" y="10287"/>
                    </a:cubicBezTo>
                    <a:cubicBezTo>
                      <a:pt x="18670" y="10478"/>
                      <a:pt x="18575" y="10573"/>
                      <a:pt x="18575" y="10668"/>
                    </a:cubicBezTo>
                    <a:cubicBezTo>
                      <a:pt x="18575" y="10668"/>
                      <a:pt x="18575" y="10763"/>
                      <a:pt x="18575" y="10859"/>
                    </a:cubicBezTo>
                    <a:lnTo>
                      <a:pt x="7621" y="35814"/>
                    </a:lnTo>
                    <a:cubicBezTo>
                      <a:pt x="6859" y="37624"/>
                      <a:pt x="7050" y="39624"/>
                      <a:pt x="7907" y="41243"/>
                    </a:cubicBezTo>
                    <a:cubicBezTo>
                      <a:pt x="8478" y="42291"/>
                      <a:pt x="9431" y="43148"/>
                      <a:pt x="10669" y="43720"/>
                    </a:cubicBezTo>
                    <a:cubicBezTo>
                      <a:pt x="12479" y="44577"/>
                      <a:pt x="14479" y="44387"/>
                      <a:pt x="16098" y="43434"/>
                    </a:cubicBezTo>
                    <a:cubicBezTo>
                      <a:pt x="17146" y="42863"/>
                      <a:pt x="18003" y="41910"/>
                      <a:pt x="18575" y="40672"/>
                    </a:cubicBezTo>
                    <a:lnTo>
                      <a:pt x="23814" y="28766"/>
                    </a:lnTo>
                    <a:cubicBezTo>
                      <a:pt x="23814" y="28766"/>
                      <a:pt x="24385" y="28099"/>
                      <a:pt x="24861" y="28004"/>
                    </a:cubicBezTo>
                    <a:cubicBezTo>
                      <a:pt x="25338" y="28004"/>
                      <a:pt x="25719" y="28194"/>
                      <a:pt x="26004" y="28575"/>
                    </a:cubicBezTo>
                    <a:lnTo>
                      <a:pt x="33339" y="41243"/>
                    </a:lnTo>
                    <a:cubicBezTo>
                      <a:pt x="34958" y="44101"/>
                      <a:pt x="38673" y="45149"/>
                      <a:pt x="41530" y="43434"/>
                    </a:cubicBezTo>
                    <a:cubicBezTo>
                      <a:pt x="44388" y="41815"/>
                      <a:pt x="45435" y="38100"/>
                      <a:pt x="43721" y="35243"/>
                    </a:cubicBezTo>
                    <a:lnTo>
                      <a:pt x="36482" y="22574"/>
                    </a:lnTo>
                    <a:cubicBezTo>
                      <a:pt x="36482" y="22574"/>
                      <a:pt x="36291" y="21717"/>
                      <a:pt x="36482" y="21336"/>
                    </a:cubicBezTo>
                    <a:cubicBezTo>
                      <a:pt x="36768" y="20955"/>
                      <a:pt x="37149" y="20765"/>
                      <a:pt x="37625" y="20765"/>
                    </a:cubicBezTo>
                    <a:lnTo>
                      <a:pt x="50579" y="22193"/>
                    </a:lnTo>
                    <a:cubicBezTo>
                      <a:pt x="51912" y="22289"/>
                      <a:pt x="53151" y="22098"/>
                      <a:pt x="54198" y="21431"/>
                    </a:cubicBezTo>
                    <a:cubicBezTo>
                      <a:pt x="55818" y="20479"/>
                      <a:pt x="56961" y="18860"/>
                      <a:pt x="57151" y="16859"/>
                    </a:cubicBezTo>
                    <a:cubicBezTo>
                      <a:pt x="57342" y="15526"/>
                      <a:pt x="56961" y="14288"/>
                      <a:pt x="56389" y="13240"/>
                    </a:cubicBezTo>
                    <a:cubicBezTo>
                      <a:pt x="55437" y="11621"/>
                      <a:pt x="53817" y="10478"/>
                      <a:pt x="51817" y="10287"/>
                    </a:cubicBez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4" name="자유형: 도형 373">
                <a:extLst>
                  <a:ext uri="{FF2B5EF4-FFF2-40B4-BE49-F238E27FC236}">
                    <a16:creationId xmlns:a16="http://schemas.microsoft.com/office/drawing/2014/main" id="{760D60F5-A146-400D-965E-AFA04B27B2FB}"/>
                  </a:ext>
                </a:extLst>
              </p:cNvPr>
              <p:cNvSpPr/>
              <p:nvPr/>
            </p:nvSpPr>
            <p:spPr>
              <a:xfrm>
                <a:off x="4442024" y="4926425"/>
                <a:ext cx="57150" cy="47625"/>
              </a:xfrm>
              <a:custGeom>
                <a:avLst/>
                <a:gdLst>
                  <a:gd name="connsiteX0" fmla="*/ 12432 w 57150"/>
                  <a:gd name="connsiteY0" fmla="*/ 41314 h 47625"/>
                  <a:gd name="connsiteX1" fmla="*/ 39483 w 57150"/>
                  <a:gd name="connsiteY1" fmla="*/ 44267 h 47625"/>
                  <a:gd name="connsiteX2" fmla="*/ 39674 w 57150"/>
                  <a:gd name="connsiteY2" fmla="*/ 44267 h 47625"/>
                  <a:gd name="connsiteX3" fmla="*/ 40055 w 57150"/>
                  <a:gd name="connsiteY3" fmla="*/ 44267 h 47625"/>
                  <a:gd name="connsiteX4" fmla="*/ 40721 w 57150"/>
                  <a:gd name="connsiteY4" fmla="*/ 44267 h 47625"/>
                  <a:gd name="connsiteX5" fmla="*/ 41102 w 57150"/>
                  <a:gd name="connsiteY5" fmla="*/ 44267 h 47625"/>
                  <a:gd name="connsiteX6" fmla="*/ 41864 w 57150"/>
                  <a:gd name="connsiteY6" fmla="*/ 44077 h 47625"/>
                  <a:gd name="connsiteX7" fmla="*/ 42245 w 57150"/>
                  <a:gd name="connsiteY7" fmla="*/ 43981 h 47625"/>
                  <a:gd name="connsiteX8" fmla="*/ 43198 w 57150"/>
                  <a:gd name="connsiteY8" fmla="*/ 43505 h 47625"/>
                  <a:gd name="connsiteX9" fmla="*/ 44055 w 57150"/>
                  <a:gd name="connsiteY9" fmla="*/ 42838 h 47625"/>
                  <a:gd name="connsiteX10" fmla="*/ 44341 w 57150"/>
                  <a:gd name="connsiteY10" fmla="*/ 42553 h 47625"/>
                  <a:gd name="connsiteX11" fmla="*/ 44817 w 57150"/>
                  <a:gd name="connsiteY11" fmla="*/ 42077 h 47625"/>
                  <a:gd name="connsiteX12" fmla="*/ 45103 w 57150"/>
                  <a:gd name="connsiteY12" fmla="*/ 41696 h 47625"/>
                  <a:gd name="connsiteX13" fmla="*/ 45484 w 57150"/>
                  <a:gd name="connsiteY13" fmla="*/ 41124 h 47625"/>
                  <a:gd name="connsiteX14" fmla="*/ 45674 w 57150"/>
                  <a:gd name="connsiteY14" fmla="*/ 40743 h 47625"/>
                  <a:gd name="connsiteX15" fmla="*/ 45674 w 57150"/>
                  <a:gd name="connsiteY15" fmla="*/ 40553 h 47625"/>
                  <a:gd name="connsiteX16" fmla="*/ 56628 w 57150"/>
                  <a:gd name="connsiteY16" fmla="*/ 15597 h 47625"/>
                  <a:gd name="connsiteX17" fmla="*/ 56342 w 57150"/>
                  <a:gd name="connsiteY17" fmla="*/ 10168 h 47625"/>
                  <a:gd name="connsiteX18" fmla="*/ 53580 w 57150"/>
                  <a:gd name="connsiteY18" fmla="*/ 7691 h 47625"/>
                  <a:gd name="connsiteX19" fmla="*/ 48151 w 57150"/>
                  <a:gd name="connsiteY19" fmla="*/ 7977 h 47625"/>
                  <a:gd name="connsiteX20" fmla="*/ 45674 w 57150"/>
                  <a:gd name="connsiteY20" fmla="*/ 10739 h 47625"/>
                  <a:gd name="connsiteX21" fmla="*/ 40436 w 57150"/>
                  <a:gd name="connsiteY21" fmla="*/ 22646 h 47625"/>
                  <a:gd name="connsiteX22" fmla="*/ 39388 w 57150"/>
                  <a:gd name="connsiteY22" fmla="*/ 23407 h 47625"/>
                  <a:gd name="connsiteX23" fmla="*/ 38245 w 57150"/>
                  <a:gd name="connsiteY23" fmla="*/ 22836 h 47625"/>
                  <a:gd name="connsiteX24" fmla="*/ 30911 w 57150"/>
                  <a:gd name="connsiteY24" fmla="*/ 10168 h 47625"/>
                  <a:gd name="connsiteX25" fmla="*/ 22719 w 57150"/>
                  <a:gd name="connsiteY25" fmla="*/ 7977 h 47625"/>
                  <a:gd name="connsiteX26" fmla="*/ 20528 w 57150"/>
                  <a:gd name="connsiteY26" fmla="*/ 16169 h 47625"/>
                  <a:gd name="connsiteX27" fmla="*/ 27863 w 57150"/>
                  <a:gd name="connsiteY27" fmla="*/ 28837 h 47625"/>
                  <a:gd name="connsiteX28" fmla="*/ 27863 w 57150"/>
                  <a:gd name="connsiteY28" fmla="*/ 30075 h 47625"/>
                  <a:gd name="connsiteX29" fmla="*/ 26720 w 57150"/>
                  <a:gd name="connsiteY29" fmla="*/ 30646 h 47625"/>
                  <a:gd name="connsiteX30" fmla="*/ 13766 w 57150"/>
                  <a:gd name="connsiteY30" fmla="*/ 29218 h 47625"/>
                  <a:gd name="connsiteX31" fmla="*/ 10146 w 57150"/>
                  <a:gd name="connsiteY31" fmla="*/ 29980 h 47625"/>
                  <a:gd name="connsiteX32" fmla="*/ 7193 w 57150"/>
                  <a:gd name="connsiteY32" fmla="*/ 34552 h 47625"/>
                  <a:gd name="connsiteX33" fmla="*/ 7955 w 57150"/>
                  <a:gd name="connsiteY33" fmla="*/ 38266 h 47625"/>
                  <a:gd name="connsiteX34" fmla="*/ 12527 w 57150"/>
                  <a:gd name="connsiteY34" fmla="*/ 4121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57150" h="47625">
                    <a:moveTo>
                      <a:pt x="12432" y="41314"/>
                    </a:moveTo>
                    <a:lnTo>
                      <a:pt x="39483" y="44267"/>
                    </a:lnTo>
                    <a:cubicBezTo>
                      <a:pt x="39483" y="44267"/>
                      <a:pt x="39483" y="44267"/>
                      <a:pt x="39674" y="44267"/>
                    </a:cubicBezTo>
                    <a:lnTo>
                      <a:pt x="40055" y="44267"/>
                    </a:lnTo>
                    <a:cubicBezTo>
                      <a:pt x="40055" y="44267"/>
                      <a:pt x="40531" y="44267"/>
                      <a:pt x="40721" y="44267"/>
                    </a:cubicBezTo>
                    <a:cubicBezTo>
                      <a:pt x="40817" y="44267"/>
                      <a:pt x="41007" y="44267"/>
                      <a:pt x="41102" y="44267"/>
                    </a:cubicBezTo>
                    <a:cubicBezTo>
                      <a:pt x="41293" y="44267"/>
                      <a:pt x="41579" y="44267"/>
                      <a:pt x="41864" y="44077"/>
                    </a:cubicBezTo>
                    <a:cubicBezTo>
                      <a:pt x="42055" y="44077"/>
                      <a:pt x="42150" y="44077"/>
                      <a:pt x="42245" y="43981"/>
                    </a:cubicBezTo>
                    <a:cubicBezTo>
                      <a:pt x="42626" y="43886"/>
                      <a:pt x="42912" y="43696"/>
                      <a:pt x="43198" y="43505"/>
                    </a:cubicBezTo>
                    <a:cubicBezTo>
                      <a:pt x="43484" y="43315"/>
                      <a:pt x="43769" y="43124"/>
                      <a:pt x="44055" y="42838"/>
                    </a:cubicBezTo>
                    <a:cubicBezTo>
                      <a:pt x="44055" y="42838"/>
                      <a:pt x="44150" y="42743"/>
                      <a:pt x="44341" y="42553"/>
                    </a:cubicBezTo>
                    <a:cubicBezTo>
                      <a:pt x="44531" y="42362"/>
                      <a:pt x="44722" y="42172"/>
                      <a:pt x="44817" y="42077"/>
                    </a:cubicBezTo>
                    <a:cubicBezTo>
                      <a:pt x="44817" y="41981"/>
                      <a:pt x="45008" y="41886"/>
                      <a:pt x="45103" y="41696"/>
                    </a:cubicBezTo>
                    <a:cubicBezTo>
                      <a:pt x="45198" y="41505"/>
                      <a:pt x="45293" y="41314"/>
                      <a:pt x="45484" y="41124"/>
                    </a:cubicBezTo>
                    <a:cubicBezTo>
                      <a:pt x="45484" y="40933"/>
                      <a:pt x="45674" y="40838"/>
                      <a:pt x="45674" y="40743"/>
                    </a:cubicBezTo>
                    <a:cubicBezTo>
                      <a:pt x="45674" y="40743"/>
                      <a:pt x="45674" y="40648"/>
                      <a:pt x="45674" y="40553"/>
                    </a:cubicBezTo>
                    <a:lnTo>
                      <a:pt x="56628" y="15597"/>
                    </a:lnTo>
                    <a:cubicBezTo>
                      <a:pt x="57390" y="13787"/>
                      <a:pt x="57295" y="11787"/>
                      <a:pt x="56342" y="10168"/>
                    </a:cubicBezTo>
                    <a:cubicBezTo>
                      <a:pt x="55676" y="9120"/>
                      <a:pt x="54818" y="8263"/>
                      <a:pt x="53580" y="7691"/>
                    </a:cubicBezTo>
                    <a:cubicBezTo>
                      <a:pt x="51770" y="6834"/>
                      <a:pt x="49770" y="7024"/>
                      <a:pt x="48151" y="7977"/>
                    </a:cubicBezTo>
                    <a:cubicBezTo>
                      <a:pt x="47103" y="8548"/>
                      <a:pt x="46151" y="9501"/>
                      <a:pt x="45674" y="10739"/>
                    </a:cubicBezTo>
                    <a:lnTo>
                      <a:pt x="40436" y="22646"/>
                    </a:lnTo>
                    <a:cubicBezTo>
                      <a:pt x="40436" y="22646"/>
                      <a:pt x="39864" y="23312"/>
                      <a:pt x="39388" y="23407"/>
                    </a:cubicBezTo>
                    <a:cubicBezTo>
                      <a:pt x="38912" y="23407"/>
                      <a:pt x="38531" y="23217"/>
                      <a:pt x="38245" y="22836"/>
                    </a:cubicBezTo>
                    <a:lnTo>
                      <a:pt x="30911" y="10168"/>
                    </a:lnTo>
                    <a:cubicBezTo>
                      <a:pt x="29196" y="7310"/>
                      <a:pt x="25577" y="6263"/>
                      <a:pt x="22719" y="7977"/>
                    </a:cubicBezTo>
                    <a:cubicBezTo>
                      <a:pt x="19862" y="9596"/>
                      <a:pt x="18814" y="13311"/>
                      <a:pt x="20528" y="16169"/>
                    </a:cubicBezTo>
                    <a:lnTo>
                      <a:pt x="27863" y="28837"/>
                    </a:lnTo>
                    <a:cubicBezTo>
                      <a:pt x="27863" y="28837"/>
                      <a:pt x="28053" y="29694"/>
                      <a:pt x="27863" y="30075"/>
                    </a:cubicBezTo>
                    <a:cubicBezTo>
                      <a:pt x="27577" y="30456"/>
                      <a:pt x="27196" y="30646"/>
                      <a:pt x="26720" y="30646"/>
                    </a:cubicBezTo>
                    <a:lnTo>
                      <a:pt x="13766" y="29218"/>
                    </a:lnTo>
                    <a:cubicBezTo>
                      <a:pt x="12432" y="29027"/>
                      <a:pt x="11194" y="29313"/>
                      <a:pt x="10146" y="29980"/>
                    </a:cubicBezTo>
                    <a:cubicBezTo>
                      <a:pt x="8527" y="30932"/>
                      <a:pt x="7384" y="32552"/>
                      <a:pt x="7193" y="34552"/>
                    </a:cubicBezTo>
                    <a:cubicBezTo>
                      <a:pt x="7003" y="35885"/>
                      <a:pt x="7384" y="37123"/>
                      <a:pt x="7955" y="38266"/>
                    </a:cubicBezTo>
                    <a:cubicBezTo>
                      <a:pt x="8908" y="39886"/>
                      <a:pt x="10527" y="41029"/>
                      <a:pt x="12527" y="41219"/>
                    </a:cubicBez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5" name="자유형: 도형 374">
                <a:extLst>
                  <a:ext uri="{FF2B5EF4-FFF2-40B4-BE49-F238E27FC236}">
                    <a16:creationId xmlns:a16="http://schemas.microsoft.com/office/drawing/2014/main" id="{84124E96-AE8D-4B59-9FA4-FC2B042C6605}"/>
                  </a:ext>
                </a:extLst>
              </p:cNvPr>
              <p:cNvSpPr/>
              <p:nvPr/>
            </p:nvSpPr>
            <p:spPr>
              <a:xfrm>
                <a:off x="4466553" y="4968339"/>
                <a:ext cx="66675" cy="66675"/>
              </a:xfrm>
              <a:custGeom>
                <a:avLst/>
                <a:gdLst>
                  <a:gd name="connsiteX0" fmla="*/ 49720 w 66675"/>
                  <a:gd name="connsiteY0" fmla="*/ 61313 h 66675"/>
                  <a:gd name="connsiteX1" fmla="*/ 52673 w 66675"/>
                  <a:gd name="connsiteY1" fmla="*/ 60551 h 66675"/>
                  <a:gd name="connsiteX2" fmla="*/ 54864 w 66675"/>
                  <a:gd name="connsiteY2" fmla="*/ 52359 h 66675"/>
                  <a:gd name="connsiteX3" fmla="*/ 47816 w 66675"/>
                  <a:gd name="connsiteY3" fmla="*/ 40263 h 66675"/>
                  <a:gd name="connsiteX4" fmla="*/ 61817 w 66675"/>
                  <a:gd name="connsiteY4" fmla="*/ 40263 h 66675"/>
                  <a:gd name="connsiteX5" fmla="*/ 67818 w 66675"/>
                  <a:gd name="connsiteY5" fmla="*/ 34262 h 66675"/>
                  <a:gd name="connsiteX6" fmla="*/ 61817 w 66675"/>
                  <a:gd name="connsiteY6" fmla="*/ 28261 h 66675"/>
                  <a:gd name="connsiteX7" fmla="*/ 47816 w 66675"/>
                  <a:gd name="connsiteY7" fmla="*/ 28261 h 66675"/>
                  <a:gd name="connsiteX8" fmla="*/ 54864 w 66675"/>
                  <a:gd name="connsiteY8" fmla="*/ 16164 h 66675"/>
                  <a:gd name="connsiteX9" fmla="*/ 52673 w 66675"/>
                  <a:gd name="connsiteY9" fmla="*/ 7973 h 66675"/>
                  <a:gd name="connsiteX10" fmla="*/ 44482 w 66675"/>
                  <a:gd name="connsiteY10" fmla="*/ 10164 h 66675"/>
                  <a:gd name="connsiteX11" fmla="*/ 37529 w 66675"/>
                  <a:gd name="connsiteY11" fmla="*/ 22260 h 66675"/>
                  <a:gd name="connsiteX12" fmla="*/ 30480 w 66675"/>
                  <a:gd name="connsiteY12" fmla="*/ 10164 h 66675"/>
                  <a:gd name="connsiteX13" fmla="*/ 22288 w 66675"/>
                  <a:gd name="connsiteY13" fmla="*/ 7973 h 66675"/>
                  <a:gd name="connsiteX14" fmla="*/ 20098 w 66675"/>
                  <a:gd name="connsiteY14" fmla="*/ 16164 h 66675"/>
                  <a:gd name="connsiteX15" fmla="*/ 27146 w 66675"/>
                  <a:gd name="connsiteY15" fmla="*/ 28261 h 66675"/>
                  <a:gd name="connsiteX16" fmla="*/ 13144 w 66675"/>
                  <a:gd name="connsiteY16" fmla="*/ 28261 h 66675"/>
                  <a:gd name="connsiteX17" fmla="*/ 7144 w 66675"/>
                  <a:gd name="connsiteY17" fmla="*/ 34262 h 66675"/>
                  <a:gd name="connsiteX18" fmla="*/ 13144 w 66675"/>
                  <a:gd name="connsiteY18" fmla="*/ 40263 h 66675"/>
                  <a:gd name="connsiteX19" fmla="*/ 27146 w 66675"/>
                  <a:gd name="connsiteY19" fmla="*/ 40263 h 66675"/>
                  <a:gd name="connsiteX20" fmla="*/ 20098 w 66675"/>
                  <a:gd name="connsiteY20" fmla="*/ 52359 h 66675"/>
                  <a:gd name="connsiteX21" fmla="*/ 22288 w 66675"/>
                  <a:gd name="connsiteY21" fmla="*/ 60551 h 66675"/>
                  <a:gd name="connsiteX22" fmla="*/ 25337 w 66675"/>
                  <a:gd name="connsiteY22" fmla="*/ 61313 h 66675"/>
                  <a:gd name="connsiteX23" fmla="*/ 30575 w 66675"/>
                  <a:gd name="connsiteY23" fmla="*/ 58360 h 66675"/>
                  <a:gd name="connsiteX24" fmla="*/ 37624 w 66675"/>
                  <a:gd name="connsiteY24" fmla="*/ 46264 h 66675"/>
                  <a:gd name="connsiteX25" fmla="*/ 44577 w 66675"/>
                  <a:gd name="connsiteY25" fmla="*/ 58360 h 66675"/>
                  <a:gd name="connsiteX26" fmla="*/ 49816 w 66675"/>
                  <a:gd name="connsiteY26" fmla="*/ 61313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66675" h="66675">
                    <a:moveTo>
                      <a:pt x="49720" y="61313"/>
                    </a:moveTo>
                    <a:cubicBezTo>
                      <a:pt x="50768" y="61313"/>
                      <a:pt x="51816" y="61027"/>
                      <a:pt x="52673" y="60551"/>
                    </a:cubicBezTo>
                    <a:cubicBezTo>
                      <a:pt x="55531" y="58836"/>
                      <a:pt x="56579" y="55217"/>
                      <a:pt x="54864" y="52359"/>
                    </a:cubicBezTo>
                    <a:lnTo>
                      <a:pt x="47816" y="40263"/>
                    </a:lnTo>
                    <a:lnTo>
                      <a:pt x="61817" y="40263"/>
                    </a:lnTo>
                    <a:cubicBezTo>
                      <a:pt x="65151" y="40263"/>
                      <a:pt x="67818" y="37596"/>
                      <a:pt x="67818" y="34262"/>
                    </a:cubicBezTo>
                    <a:cubicBezTo>
                      <a:pt x="67818" y="30928"/>
                      <a:pt x="65151" y="28261"/>
                      <a:pt x="61817" y="28261"/>
                    </a:cubicBezTo>
                    <a:lnTo>
                      <a:pt x="47816" y="28261"/>
                    </a:lnTo>
                    <a:lnTo>
                      <a:pt x="54864" y="16164"/>
                    </a:lnTo>
                    <a:cubicBezTo>
                      <a:pt x="56483" y="13307"/>
                      <a:pt x="55531" y="9592"/>
                      <a:pt x="52673" y="7973"/>
                    </a:cubicBezTo>
                    <a:cubicBezTo>
                      <a:pt x="49816" y="6354"/>
                      <a:pt x="46101" y="7306"/>
                      <a:pt x="44482" y="10164"/>
                    </a:cubicBezTo>
                    <a:lnTo>
                      <a:pt x="37529" y="22260"/>
                    </a:lnTo>
                    <a:lnTo>
                      <a:pt x="30480" y="10164"/>
                    </a:lnTo>
                    <a:cubicBezTo>
                      <a:pt x="28861" y="7306"/>
                      <a:pt x="25146" y="6258"/>
                      <a:pt x="22288" y="7973"/>
                    </a:cubicBezTo>
                    <a:cubicBezTo>
                      <a:pt x="19431" y="9688"/>
                      <a:pt x="18383" y="13307"/>
                      <a:pt x="20098" y="16164"/>
                    </a:cubicBezTo>
                    <a:lnTo>
                      <a:pt x="27146" y="28261"/>
                    </a:lnTo>
                    <a:lnTo>
                      <a:pt x="13144" y="28261"/>
                    </a:lnTo>
                    <a:cubicBezTo>
                      <a:pt x="9811" y="28261"/>
                      <a:pt x="7144" y="30928"/>
                      <a:pt x="7144" y="34262"/>
                    </a:cubicBezTo>
                    <a:cubicBezTo>
                      <a:pt x="7144" y="37596"/>
                      <a:pt x="9811" y="40263"/>
                      <a:pt x="13144" y="40263"/>
                    </a:cubicBezTo>
                    <a:lnTo>
                      <a:pt x="27146" y="40263"/>
                    </a:lnTo>
                    <a:lnTo>
                      <a:pt x="20098" y="52359"/>
                    </a:lnTo>
                    <a:cubicBezTo>
                      <a:pt x="18479" y="55217"/>
                      <a:pt x="19431" y="58932"/>
                      <a:pt x="22288" y="60551"/>
                    </a:cubicBezTo>
                    <a:cubicBezTo>
                      <a:pt x="23241" y="61122"/>
                      <a:pt x="24289" y="61313"/>
                      <a:pt x="25337" y="61313"/>
                    </a:cubicBezTo>
                    <a:cubicBezTo>
                      <a:pt x="27432" y="61313"/>
                      <a:pt x="29432" y="60265"/>
                      <a:pt x="30575" y="58360"/>
                    </a:cubicBezTo>
                    <a:lnTo>
                      <a:pt x="37624" y="46264"/>
                    </a:lnTo>
                    <a:lnTo>
                      <a:pt x="44577" y="58360"/>
                    </a:lnTo>
                    <a:cubicBezTo>
                      <a:pt x="45720" y="60265"/>
                      <a:pt x="47720" y="61313"/>
                      <a:pt x="49816" y="61313"/>
                    </a:cubicBez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6" name="자유형: 도형 375">
                <a:extLst>
                  <a:ext uri="{FF2B5EF4-FFF2-40B4-BE49-F238E27FC236}">
                    <a16:creationId xmlns:a16="http://schemas.microsoft.com/office/drawing/2014/main" id="{5634C485-4D94-482E-AF60-3E14A5F39087}"/>
                  </a:ext>
                </a:extLst>
              </p:cNvPr>
              <p:cNvSpPr/>
              <p:nvPr/>
            </p:nvSpPr>
            <p:spPr>
              <a:xfrm>
                <a:off x="4652576" y="4954880"/>
                <a:ext cx="95250" cy="76200"/>
              </a:xfrm>
              <a:custGeom>
                <a:avLst/>
                <a:gdLst>
                  <a:gd name="connsiteX0" fmla="*/ 71057 w 95250"/>
                  <a:gd name="connsiteY0" fmla="*/ 48196 h 76200"/>
                  <a:gd name="connsiteX1" fmla="*/ 70294 w 95250"/>
                  <a:gd name="connsiteY1" fmla="*/ 48768 h 76200"/>
                  <a:gd name="connsiteX2" fmla="*/ 69533 w 95250"/>
                  <a:gd name="connsiteY2" fmla="*/ 48196 h 76200"/>
                  <a:gd name="connsiteX3" fmla="*/ 58388 w 95250"/>
                  <a:gd name="connsiteY3" fmla="*/ 7239 h 76200"/>
                  <a:gd name="connsiteX4" fmla="*/ 45053 w 95250"/>
                  <a:gd name="connsiteY4" fmla="*/ 7239 h 76200"/>
                  <a:gd name="connsiteX5" fmla="*/ 33814 w 95250"/>
                  <a:gd name="connsiteY5" fmla="*/ 48196 h 76200"/>
                  <a:gd name="connsiteX6" fmla="*/ 33052 w 95250"/>
                  <a:gd name="connsiteY6" fmla="*/ 48768 h 76200"/>
                  <a:gd name="connsiteX7" fmla="*/ 32290 w 95250"/>
                  <a:gd name="connsiteY7" fmla="*/ 48196 h 76200"/>
                  <a:gd name="connsiteX8" fmla="*/ 22193 w 95250"/>
                  <a:gd name="connsiteY8" fmla="*/ 7239 h 76200"/>
                  <a:gd name="connsiteX9" fmla="*/ 7144 w 95250"/>
                  <a:gd name="connsiteY9" fmla="*/ 7239 h 76200"/>
                  <a:gd name="connsiteX10" fmla="*/ 7620 w 95250"/>
                  <a:gd name="connsiteY10" fmla="*/ 9049 h 76200"/>
                  <a:gd name="connsiteX11" fmla="*/ 23527 w 95250"/>
                  <a:gd name="connsiteY11" fmla="*/ 67628 h 76200"/>
                  <a:gd name="connsiteX12" fmla="*/ 23813 w 95250"/>
                  <a:gd name="connsiteY12" fmla="*/ 69056 h 76200"/>
                  <a:gd name="connsiteX13" fmla="*/ 32195 w 95250"/>
                  <a:gd name="connsiteY13" fmla="*/ 75152 h 76200"/>
                  <a:gd name="connsiteX14" fmla="*/ 40577 w 95250"/>
                  <a:gd name="connsiteY14" fmla="*/ 69056 h 76200"/>
                  <a:gd name="connsiteX15" fmla="*/ 40672 w 95250"/>
                  <a:gd name="connsiteY15" fmla="*/ 68866 h 76200"/>
                  <a:gd name="connsiteX16" fmla="*/ 50673 w 95250"/>
                  <a:gd name="connsiteY16" fmla="*/ 32099 h 76200"/>
                  <a:gd name="connsiteX17" fmla="*/ 51435 w 95250"/>
                  <a:gd name="connsiteY17" fmla="*/ 31528 h 76200"/>
                  <a:gd name="connsiteX18" fmla="*/ 52197 w 95250"/>
                  <a:gd name="connsiteY18" fmla="*/ 32099 h 76200"/>
                  <a:gd name="connsiteX19" fmla="*/ 61913 w 95250"/>
                  <a:gd name="connsiteY19" fmla="*/ 68866 h 76200"/>
                  <a:gd name="connsiteX20" fmla="*/ 61913 w 95250"/>
                  <a:gd name="connsiteY20" fmla="*/ 69056 h 76200"/>
                  <a:gd name="connsiteX21" fmla="*/ 70199 w 95250"/>
                  <a:gd name="connsiteY21" fmla="*/ 75152 h 76200"/>
                  <a:gd name="connsiteX22" fmla="*/ 78486 w 95250"/>
                  <a:gd name="connsiteY22" fmla="*/ 69056 h 76200"/>
                  <a:gd name="connsiteX23" fmla="*/ 78772 w 95250"/>
                  <a:gd name="connsiteY23" fmla="*/ 67913 h 76200"/>
                  <a:gd name="connsiteX24" fmla="*/ 95536 w 95250"/>
                  <a:gd name="connsiteY24" fmla="*/ 7144 h 76200"/>
                  <a:gd name="connsiteX25" fmla="*/ 81439 w 95250"/>
                  <a:gd name="connsiteY25" fmla="*/ 7144 h 76200"/>
                  <a:gd name="connsiteX26" fmla="*/ 70961 w 95250"/>
                  <a:gd name="connsiteY26" fmla="*/ 4810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95250" h="76200">
                    <a:moveTo>
                      <a:pt x="71057" y="48196"/>
                    </a:moveTo>
                    <a:cubicBezTo>
                      <a:pt x="71057" y="48196"/>
                      <a:pt x="70676" y="48768"/>
                      <a:pt x="70294" y="48768"/>
                    </a:cubicBezTo>
                    <a:cubicBezTo>
                      <a:pt x="69914" y="48768"/>
                      <a:pt x="69628" y="48482"/>
                      <a:pt x="69533" y="48196"/>
                    </a:cubicBezTo>
                    <a:lnTo>
                      <a:pt x="58388" y="7239"/>
                    </a:lnTo>
                    <a:lnTo>
                      <a:pt x="45053" y="7239"/>
                    </a:lnTo>
                    <a:lnTo>
                      <a:pt x="33814" y="48196"/>
                    </a:lnTo>
                    <a:cubicBezTo>
                      <a:pt x="33814" y="48196"/>
                      <a:pt x="33433" y="48768"/>
                      <a:pt x="33052" y="48768"/>
                    </a:cubicBezTo>
                    <a:cubicBezTo>
                      <a:pt x="32671" y="48768"/>
                      <a:pt x="32385" y="48482"/>
                      <a:pt x="32290" y="48196"/>
                    </a:cubicBezTo>
                    <a:lnTo>
                      <a:pt x="22193" y="7239"/>
                    </a:lnTo>
                    <a:lnTo>
                      <a:pt x="7144" y="7239"/>
                    </a:lnTo>
                    <a:lnTo>
                      <a:pt x="7620" y="9049"/>
                    </a:lnTo>
                    <a:lnTo>
                      <a:pt x="23527" y="67628"/>
                    </a:lnTo>
                    <a:cubicBezTo>
                      <a:pt x="23527" y="68104"/>
                      <a:pt x="23717" y="68580"/>
                      <a:pt x="23813" y="69056"/>
                    </a:cubicBezTo>
                    <a:cubicBezTo>
                      <a:pt x="24956" y="72580"/>
                      <a:pt x="28289" y="75152"/>
                      <a:pt x="32195" y="75152"/>
                    </a:cubicBezTo>
                    <a:cubicBezTo>
                      <a:pt x="36100" y="75152"/>
                      <a:pt x="39434" y="72580"/>
                      <a:pt x="40577" y="69056"/>
                    </a:cubicBezTo>
                    <a:cubicBezTo>
                      <a:pt x="40577" y="69056"/>
                      <a:pt x="40577" y="68866"/>
                      <a:pt x="40672" y="68866"/>
                    </a:cubicBezTo>
                    <a:lnTo>
                      <a:pt x="50673" y="32099"/>
                    </a:lnTo>
                    <a:cubicBezTo>
                      <a:pt x="50673" y="32099"/>
                      <a:pt x="51054" y="31528"/>
                      <a:pt x="51435" y="31528"/>
                    </a:cubicBezTo>
                    <a:cubicBezTo>
                      <a:pt x="51816" y="31528"/>
                      <a:pt x="52102" y="31813"/>
                      <a:pt x="52197" y="32099"/>
                    </a:cubicBezTo>
                    <a:lnTo>
                      <a:pt x="61913" y="68866"/>
                    </a:lnTo>
                    <a:cubicBezTo>
                      <a:pt x="61913" y="68866"/>
                      <a:pt x="61913" y="68961"/>
                      <a:pt x="61913" y="69056"/>
                    </a:cubicBezTo>
                    <a:cubicBezTo>
                      <a:pt x="63056" y="72580"/>
                      <a:pt x="66294" y="75152"/>
                      <a:pt x="70199" y="75152"/>
                    </a:cubicBezTo>
                    <a:cubicBezTo>
                      <a:pt x="74105" y="75152"/>
                      <a:pt x="77343" y="72580"/>
                      <a:pt x="78486" y="69056"/>
                    </a:cubicBezTo>
                    <a:cubicBezTo>
                      <a:pt x="78581" y="68771"/>
                      <a:pt x="78677" y="68390"/>
                      <a:pt x="78772" y="67913"/>
                    </a:cubicBezTo>
                    <a:lnTo>
                      <a:pt x="95536" y="7144"/>
                    </a:lnTo>
                    <a:lnTo>
                      <a:pt x="81439" y="7144"/>
                    </a:lnTo>
                    <a:lnTo>
                      <a:pt x="70961" y="48101"/>
                    </a:ln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7" name="자유형: 도형 376">
                <a:extLst>
                  <a:ext uri="{FF2B5EF4-FFF2-40B4-BE49-F238E27FC236}">
                    <a16:creationId xmlns:a16="http://schemas.microsoft.com/office/drawing/2014/main" id="{D025FBCA-26E1-4A93-9218-12CA553E772E}"/>
                  </a:ext>
                </a:extLst>
              </p:cNvPr>
              <p:cNvSpPr/>
              <p:nvPr/>
            </p:nvSpPr>
            <p:spPr>
              <a:xfrm>
                <a:off x="4746588" y="4954976"/>
                <a:ext cx="28575" cy="76200"/>
              </a:xfrm>
              <a:custGeom>
                <a:avLst/>
                <a:gdLst>
                  <a:gd name="connsiteX0" fmla="*/ 7144 w 28575"/>
                  <a:gd name="connsiteY0" fmla="*/ 8572 h 76200"/>
                  <a:gd name="connsiteX1" fmla="*/ 7144 w 28575"/>
                  <a:gd name="connsiteY1" fmla="*/ 67818 h 76200"/>
                  <a:gd name="connsiteX2" fmla="*/ 14383 w 28575"/>
                  <a:gd name="connsiteY2" fmla="*/ 75057 h 76200"/>
                  <a:gd name="connsiteX3" fmla="*/ 21622 w 28575"/>
                  <a:gd name="connsiteY3" fmla="*/ 67818 h 76200"/>
                  <a:gd name="connsiteX4" fmla="*/ 21622 w 28575"/>
                  <a:gd name="connsiteY4" fmla="*/ 7144 h 76200"/>
                  <a:gd name="connsiteX5" fmla="*/ 7144 w 28575"/>
                  <a:gd name="connsiteY5" fmla="*/ 7144 h 76200"/>
                  <a:gd name="connsiteX6" fmla="*/ 7144 w 28575"/>
                  <a:gd name="connsiteY6" fmla="*/ 8572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75" h="76200">
                    <a:moveTo>
                      <a:pt x="7144" y="8572"/>
                    </a:moveTo>
                    <a:lnTo>
                      <a:pt x="7144" y="67818"/>
                    </a:lnTo>
                    <a:cubicBezTo>
                      <a:pt x="7144" y="71819"/>
                      <a:pt x="10382" y="75057"/>
                      <a:pt x="14383" y="75057"/>
                    </a:cubicBezTo>
                    <a:cubicBezTo>
                      <a:pt x="18383" y="75057"/>
                      <a:pt x="21622" y="71819"/>
                      <a:pt x="21622" y="67818"/>
                    </a:cubicBezTo>
                    <a:lnTo>
                      <a:pt x="21622" y="7144"/>
                    </a:lnTo>
                    <a:lnTo>
                      <a:pt x="7144" y="7144"/>
                    </a:lnTo>
                    <a:lnTo>
                      <a:pt x="7144" y="8572"/>
                    </a:ln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8" name="자유형: 도형 377">
                <a:extLst>
                  <a:ext uri="{FF2B5EF4-FFF2-40B4-BE49-F238E27FC236}">
                    <a16:creationId xmlns:a16="http://schemas.microsoft.com/office/drawing/2014/main" id="{4CCB4509-FC7E-4120-9BB9-ECEA1633720E}"/>
                  </a:ext>
                </a:extLst>
              </p:cNvPr>
              <p:cNvSpPr/>
              <p:nvPr/>
            </p:nvSpPr>
            <p:spPr>
              <a:xfrm>
                <a:off x="4767067" y="4954880"/>
                <a:ext cx="66675" cy="76200"/>
              </a:xfrm>
              <a:custGeom>
                <a:avLst/>
                <a:gdLst>
                  <a:gd name="connsiteX0" fmla="*/ 7239 w 66675"/>
                  <a:gd name="connsiteY0" fmla="*/ 7144 h 76200"/>
                  <a:gd name="connsiteX1" fmla="*/ 7239 w 66675"/>
                  <a:gd name="connsiteY1" fmla="*/ 19812 h 76200"/>
                  <a:gd name="connsiteX2" fmla="*/ 25527 w 66675"/>
                  <a:gd name="connsiteY2" fmla="*/ 19812 h 76200"/>
                  <a:gd name="connsiteX3" fmla="*/ 26098 w 66675"/>
                  <a:gd name="connsiteY3" fmla="*/ 20098 h 76200"/>
                  <a:gd name="connsiteX4" fmla="*/ 26289 w 66675"/>
                  <a:gd name="connsiteY4" fmla="*/ 20669 h 76200"/>
                  <a:gd name="connsiteX5" fmla="*/ 26289 w 66675"/>
                  <a:gd name="connsiteY5" fmla="*/ 67913 h 76200"/>
                  <a:gd name="connsiteX6" fmla="*/ 33528 w 66675"/>
                  <a:gd name="connsiteY6" fmla="*/ 75152 h 76200"/>
                  <a:gd name="connsiteX7" fmla="*/ 40767 w 66675"/>
                  <a:gd name="connsiteY7" fmla="*/ 67913 h 76200"/>
                  <a:gd name="connsiteX8" fmla="*/ 40767 w 66675"/>
                  <a:gd name="connsiteY8" fmla="*/ 20669 h 76200"/>
                  <a:gd name="connsiteX9" fmla="*/ 40957 w 66675"/>
                  <a:gd name="connsiteY9" fmla="*/ 20098 h 76200"/>
                  <a:gd name="connsiteX10" fmla="*/ 41529 w 66675"/>
                  <a:gd name="connsiteY10" fmla="*/ 19812 h 76200"/>
                  <a:gd name="connsiteX11" fmla="*/ 59722 w 66675"/>
                  <a:gd name="connsiteY11" fmla="*/ 19812 h 76200"/>
                  <a:gd name="connsiteX12" fmla="*/ 59722 w 66675"/>
                  <a:gd name="connsiteY12" fmla="*/ 7144 h 76200"/>
                  <a:gd name="connsiteX13" fmla="*/ 7144 w 66675"/>
                  <a:gd name="connsiteY13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6675" h="76200">
                    <a:moveTo>
                      <a:pt x="7239" y="7144"/>
                    </a:moveTo>
                    <a:lnTo>
                      <a:pt x="7239" y="19812"/>
                    </a:lnTo>
                    <a:lnTo>
                      <a:pt x="25527" y="19812"/>
                    </a:lnTo>
                    <a:cubicBezTo>
                      <a:pt x="25527" y="19812"/>
                      <a:pt x="25908" y="19812"/>
                      <a:pt x="26098" y="20098"/>
                    </a:cubicBezTo>
                    <a:cubicBezTo>
                      <a:pt x="26194" y="20193"/>
                      <a:pt x="26289" y="20479"/>
                      <a:pt x="26289" y="20669"/>
                    </a:cubicBezTo>
                    <a:lnTo>
                      <a:pt x="26289" y="67913"/>
                    </a:lnTo>
                    <a:cubicBezTo>
                      <a:pt x="26289" y="71914"/>
                      <a:pt x="29527" y="75152"/>
                      <a:pt x="33528" y="75152"/>
                    </a:cubicBezTo>
                    <a:cubicBezTo>
                      <a:pt x="37528" y="75152"/>
                      <a:pt x="40767" y="71914"/>
                      <a:pt x="40767" y="67913"/>
                    </a:cubicBezTo>
                    <a:lnTo>
                      <a:pt x="40767" y="20669"/>
                    </a:lnTo>
                    <a:cubicBezTo>
                      <a:pt x="40767" y="20669"/>
                      <a:pt x="40767" y="20288"/>
                      <a:pt x="40957" y="20098"/>
                    </a:cubicBezTo>
                    <a:cubicBezTo>
                      <a:pt x="41148" y="19907"/>
                      <a:pt x="41339" y="19812"/>
                      <a:pt x="41529" y="19812"/>
                    </a:cubicBezTo>
                    <a:lnTo>
                      <a:pt x="59722" y="19812"/>
                    </a:lnTo>
                    <a:lnTo>
                      <a:pt x="59722" y="7144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79" name="자유형: 도형 378">
                <a:extLst>
                  <a:ext uri="{FF2B5EF4-FFF2-40B4-BE49-F238E27FC236}">
                    <a16:creationId xmlns:a16="http://schemas.microsoft.com/office/drawing/2014/main" id="{0D108824-D8FA-453A-84E6-7A06E5A88CCA}"/>
                  </a:ext>
                </a:extLst>
              </p:cNvPr>
              <p:cNvSpPr/>
              <p:nvPr/>
            </p:nvSpPr>
            <p:spPr>
              <a:xfrm>
                <a:off x="4825074" y="4954880"/>
                <a:ext cx="57150" cy="76200"/>
              </a:xfrm>
              <a:custGeom>
                <a:avLst/>
                <a:gdLst>
                  <a:gd name="connsiteX0" fmla="*/ 7144 w 57150"/>
                  <a:gd name="connsiteY0" fmla="*/ 14859 h 76200"/>
                  <a:gd name="connsiteX1" fmla="*/ 7144 w 57150"/>
                  <a:gd name="connsiteY1" fmla="*/ 67342 h 76200"/>
                  <a:gd name="connsiteX2" fmla="*/ 14859 w 57150"/>
                  <a:gd name="connsiteY2" fmla="*/ 75057 h 76200"/>
                  <a:gd name="connsiteX3" fmla="*/ 46291 w 57150"/>
                  <a:gd name="connsiteY3" fmla="*/ 75057 h 76200"/>
                  <a:gd name="connsiteX4" fmla="*/ 52483 w 57150"/>
                  <a:gd name="connsiteY4" fmla="*/ 68771 h 76200"/>
                  <a:gd name="connsiteX5" fmla="*/ 46291 w 57150"/>
                  <a:gd name="connsiteY5" fmla="*/ 62579 h 76200"/>
                  <a:gd name="connsiteX6" fmla="*/ 22288 w 57150"/>
                  <a:gd name="connsiteY6" fmla="*/ 62579 h 76200"/>
                  <a:gd name="connsiteX7" fmla="*/ 21717 w 57150"/>
                  <a:gd name="connsiteY7" fmla="*/ 62389 h 76200"/>
                  <a:gd name="connsiteX8" fmla="*/ 21526 w 57150"/>
                  <a:gd name="connsiteY8" fmla="*/ 61817 h 76200"/>
                  <a:gd name="connsiteX9" fmla="*/ 21526 w 57150"/>
                  <a:gd name="connsiteY9" fmla="*/ 47339 h 76200"/>
                  <a:gd name="connsiteX10" fmla="*/ 21717 w 57150"/>
                  <a:gd name="connsiteY10" fmla="*/ 46768 h 76200"/>
                  <a:gd name="connsiteX11" fmla="*/ 22288 w 57150"/>
                  <a:gd name="connsiteY11" fmla="*/ 46577 h 76200"/>
                  <a:gd name="connsiteX12" fmla="*/ 52483 w 57150"/>
                  <a:gd name="connsiteY12" fmla="*/ 46577 h 76200"/>
                  <a:gd name="connsiteX13" fmla="*/ 52483 w 57150"/>
                  <a:gd name="connsiteY13" fmla="*/ 34290 h 76200"/>
                  <a:gd name="connsiteX14" fmla="*/ 22288 w 57150"/>
                  <a:gd name="connsiteY14" fmla="*/ 34290 h 76200"/>
                  <a:gd name="connsiteX15" fmla="*/ 21717 w 57150"/>
                  <a:gd name="connsiteY15" fmla="*/ 34004 h 76200"/>
                  <a:gd name="connsiteX16" fmla="*/ 21526 w 57150"/>
                  <a:gd name="connsiteY16" fmla="*/ 33433 h 76200"/>
                  <a:gd name="connsiteX17" fmla="*/ 21526 w 57150"/>
                  <a:gd name="connsiteY17" fmla="*/ 20384 h 76200"/>
                  <a:gd name="connsiteX18" fmla="*/ 21717 w 57150"/>
                  <a:gd name="connsiteY18" fmla="*/ 19812 h 76200"/>
                  <a:gd name="connsiteX19" fmla="*/ 22288 w 57150"/>
                  <a:gd name="connsiteY19" fmla="*/ 19621 h 76200"/>
                  <a:gd name="connsiteX20" fmla="*/ 52483 w 57150"/>
                  <a:gd name="connsiteY20" fmla="*/ 19621 h 76200"/>
                  <a:gd name="connsiteX21" fmla="*/ 52483 w 57150"/>
                  <a:gd name="connsiteY21" fmla="*/ 7144 h 76200"/>
                  <a:gd name="connsiteX22" fmla="*/ 14859 w 57150"/>
                  <a:gd name="connsiteY22" fmla="*/ 7144 h 76200"/>
                  <a:gd name="connsiteX23" fmla="*/ 7144 w 57150"/>
                  <a:gd name="connsiteY23" fmla="*/ 1485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57150" h="76200">
                    <a:moveTo>
                      <a:pt x="7144" y="14859"/>
                    </a:moveTo>
                    <a:lnTo>
                      <a:pt x="7144" y="67342"/>
                    </a:lnTo>
                    <a:cubicBezTo>
                      <a:pt x="7144" y="71628"/>
                      <a:pt x="10573" y="75057"/>
                      <a:pt x="14859" y="75057"/>
                    </a:cubicBezTo>
                    <a:lnTo>
                      <a:pt x="46291" y="75057"/>
                    </a:lnTo>
                    <a:cubicBezTo>
                      <a:pt x="49720" y="75057"/>
                      <a:pt x="52483" y="72295"/>
                      <a:pt x="52483" y="68771"/>
                    </a:cubicBezTo>
                    <a:cubicBezTo>
                      <a:pt x="52483" y="65246"/>
                      <a:pt x="49720" y="62579"/>
                      <a:pt x="46291" y="62579"/>
                    </a:cubicBezTo>
                    <a:lnTo>
                      <a:pt x="22288" y="62579"/>
                    </a:lnTo>
                    <a:cubicBezTo>
                      <a:pt x="22288" y="62579"/>
                      <a:pt x="21907" y="62579"/>
                      <a:pt x="21717" y="62389"/>
                    </a:cubicBezTo>
                    <a:cubicBezTo>
                      <a:pt x="21622" y="62294"/>
                      <a:pt x="21526" y="62008"/>
                      <a:pt x="21526" y="61817"/>
                    </a:cubicBezTo>
                    <a:lnTo>
                      <a:pt x="21526" y="47339"/>
                    </a:lnTo>
                    <a:cubicBezTo>
                      <a:pt x="21526" y="47339"/>
                      <a:pt x="21526" y="46958"/>
                      <a:pt x="21717" y="46768"/>
                    </a:cubicBezTo>
                    <a:cubicBezTo>
                      <a:pt x="21907" y="46577"/>
                      <a:pt x="22098" y="46577"/>
                      <a:pt x="22288" y="46577"/>
                    </a:cubicBezTo>
                    <a:lnTo>
                      <a:pt x="52483" y="46577"/>
                    </a:lnTo>
                    <a:lnTo>
                      <a:pt x="52483" y="34290"/>
                    </a:lnTo>
                    <a:lnTo>
                      <a:pt x="22288" y="34290"/>
                    </a:lnTo>
                    <a:cubicBezTo>
                      <a:pt x="22288" y="34290"/>
                      <a:pt x="21907" y="34290"/>
                      <a:pt x="21717" y="34004"/>
                    </a:cubicBezTo>
                    <a:cubicBezTo>
                      <a:pt x="21622" y="33909"/>
                      <a:pt x="21526" y="33623"/>
                      <a:pt x="21526" y="33433"/>
                    </a:cubicBezTo>
                    <a:lnTo>
                      <a:pt x="21526" y="20384"/>
                    </a:lnTo>
                    <a:cubicBezTo>
                      <a:pt x="21526" y="20384"/>
                      <a:pt x="21526" y="20003"/>
                      <a:pt x="21717" y="19812"/>
                    </a:cubicBezTo>
                    <a:cubicBezTo>
                      <a:pt x="21907" y="19717"/>
                      <a:pt x="22098" y="19621"/>
                      <a:pt x="22288" y="19621"/>
                    </a:cubicBezTo>
                    <a:lnTo>
                      <a:pt x="52483" y="19621"/>
                    </a:lnTo>
                    <a:lnTo>
                      <a:pt x="52483" y="7144"/>
                    </a:lnTo>
                    <a:lnTo>
                      <a:pt x="14859" y="7144"/>
                    </a:lnTo>
                    <a:cubicBezTo>
                      <a:pt x="10573" y="7144"/>
                      <a:pt x="7144" y="10573"/>
                      <a:pt x="7144" y="14859"/>
                    </a:cubicBez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0" name="자유형: 도형 379">
                <a:extLst>
                  <a:ext uri="{FF2B5EF4-FFF2-40B4-BE49-F238E27FC236}">
                    <a16:creationId xmlns:a16="http://schemas.microsoft.com/office/drawing/2014/main" id="{CC030340-F663-489A-BD3C-DF35F2AD4255}"/>
                  </a:ext>
                </a:extLst>
              </p:cNvPr>
              <p:cNvSpPr/>
              <p:nvPr/>
            </p:nvSpPr>
            <p:spPr>
              <a:xfrm>
                <a:off x="4877748" y="4953928"/>
                <a:ext cx="66675" cy="76200"/>
              </a:xfrm>
              <a:custGeom>
                <a:avLst/>
                <a:gdLst>
                  <a:gd name="connsiteX0" fmla="*/ 52578 w 66675"/>
                  <a:gd name="connsiteY0" fmla="*/ 57055 h 76200"/>
                  <a:gd name="connsiteX1" fmla="*/ 35719 w 66675"/>
                  <a:gd name="connsiteY1" fmla="*/ 63341 h 76200"/>
                  <a:gd name="connsiteX2" fmla="*/ 26003 w 66675"/>
                  <a:gd name="connsiteY2" fmla="*/ 59531 h 76200"/>
                  <a:gd name="connsiteX3" fmla="*/ 21717 w 66675"/>
                  <a:gd name="connsiteY3" fmla="*/ 45911 h 76200"/>
                  <a:gd name="connsiteX4" fmla="*/ 21717 w 66675"/>
                  <a:gd name="connsiteY4" fmla="*/ 39243 h 76200"/>
                  <a:gd name="connsiteX5" fmla="*/ 26098 w 66675"/>
                  <a:gd name="connsiteY5" fmla="*/ 24194 h 76200"/>
                  <a:gd name="connsiteX6" fmla="*/ 35719 w 66675"/>
                  <a:gd name="connsiteY6" fmla="*/ 20669 h 76200"/>
                  <a:gd name="connsiteX7" fmla="*/ 50864 w 66675"/>
                  <a:gd name="connsiteY7" fmla="*/ 25718 h 76200"/>
                  <a:gd name="connsiteX8" fmla="*/ 52102 w 66675"/>
                  <a:gd name="connsiteY8" fmla="*/ 26766 h 76200"/>
                  <a:gd name="connsiteX9" fmla="*/ 60007 w 66675"/>
                  <a:gd name="connsiteY9" fmla="*/ 15526 h 76200"/>
                  <a:gd name="connsiteX10" fmla="*/ 58960 w 66675"/>
                  <a:gd name="connsiteY10" fmla="*/ 14669 h 76200"/>
                  <a:gd name="connsiteX11" fmla="*/ 35909 w 66675"/>
                  <a:gd name="connsiteY11" fmla="*/ 7144 h 76200"/>
                  <a:gd name="connsiteX12" fmla="*/ 35719 w 66675"/>
                  <a:gd name="connsiteY12" fmla="*/ 7144 h 76200"/>
                  <a:gd name="connsiteX13" fmla="*/ 35719 w 66675"/>
                  <a:gd name="connsiteY13" fmla="*/ 7144 h 76200"/>
                  <a:gd name="connsiteX14" fmla="*/ 35719 w 66675"/>
                  <a:gd name="connsiteY14" fmla="*/ 7144 h 76200"/>
                  <a:gd name="connsiteX15" fmla="*/ 15526 w 66675"/>
                  <a:gd name="connsiteY15" fmla="*/ 14288 h 76200"/>
                  <a:gd name="connsiteX16" fmla="*/ 7144 w 66675"/>
                  <a:gd name="connsiteY16" fmla="*/ 36576 h 76200"/>
                  <a:gd name="connsiteX17" fmla="*/ 7144 w 66675"/>
                  <a:gd name="connsiteY17" fmla="*/ 36576 h 76200"/>
                  <a:gd name="connsiteX18" fmla="*/ 7144 w 66675"/>
                  <a:gd name="connsiteY18" fmla="*/ 48292 h 76200"/>
                  <a:gd name="connsiteX19" fmla="*/ 7144 w 66675"/>
                  <a:gd name="connsiteY19" fmla="*/ 48292 h 76200"/>
                  <a:gd name="connsiteX20" fmla="*/ 15621 w 66675"/>
                  <a:gd name="connsiteY20" fmla="*/ 70295 h 76200"/>
                  <a:gd name="connsiteX21" fmla="*/ 35147 w 66675"/>
                  <a:gd name="connsiteY21" fmla="*/ 77058 h 76200"/>
                  <a:gd name="connsiteX22" fmla="*/ 35338 w 66675"/>
                  <a:gd name="connsiteY22" fmla="*/ 77058 h 76200"/>
                  <a:gd name="connsiteX23" fmla="*/ 60674 w 66675"/>
                  <a:gd name="connsiteY23" fmla="*/ 68009 h 76200"/>
                  <a:gd name="connsiteX24" fmla="*/ 61531 w 66675"/>
                  <a:gd name="connsiteY24" fmla="*/ 67151 h 76200"/>
                  <a:gd name="connsiteX25" fmla="*/ 53721 w 66675"/>
                  <a:gd name="connsiteY25" fmla="*/ 55817 h 76200"/>
                  <a:gd name="connsiteX26" fmla="*/ 52483 w 66675"/>
                  <a:gd name="connsiteY26" fmla="*/ 57150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66675" h="76200">
                    <a:moveTo>
                      <a:pt x="52578" y="57055"/>
                    </a:moveTo>
                    <a:cubicBezTo>
                      <a:pt x="47816" y="62008"/>
                      <a:pt x="41624" y="63341"/>
                      <a:pt x="35719" y="63341"/>
                    </a:cubicBezTo>
                    <a:cubicBezTo>
                      <a:pt x="32004" y="63341"/>
                      <a:pt x="28575" y="62199"/>
                      <a:pt x="26003" y="59531"/>
                    </a:cubicBezTo>
                    <a:cubicBezTo>
                      <a:pt x="23527" y="56864"/>
                      <a:pt x="21717" y="52578"/>
                      <a:pt x="21717" y="45911"/>
                    </a:cubicBezTo>
                    <a:lnTo>
                      <a:pt x="21717" y="39243"/>
                    </a:lnTo>
                    <a:cubicBezTo>
                      <a:pt x="21717" y="31337"/>
                      <a:pt x="23622" y="26861"/>
                      <a:pt x="26098" y="24194"/>
                    </a:cubicBezTo>
                    <a:cubicBezTo>
                      <a:pt x="28670" y="21622"/>
                      <a:pt x="32099" y="20669"/>
                      <a:pt x="35719" y="20669"/>
                    </a:cubicBezTo>
                    <a:cubicBezTo>
                      <a:pt x="41434" y="20669"/>
                      <a:pt x="45910" y="21527"/>
                      <a:pt x="50864" y="25718"/>
                    </a:cubicBezTo>
                    <a:lnTo>
                      <a:pt x="52102" y="26766"/>
                    </a:lnTo>
                    <a:lnTo>
                      <a:pt x="60007" y="15526"/>
                    </a:lnTo>
                    <a:lnTo>
                      <a:pt x="58960" y="14669"/>
                    </a:lnTo>
                    <a:cubicBezTo>
                      <a:pt x="52197" y="9144"/>
                      <a:pt x="45148" y="7144"/>
                      <a:pt x="35909" y="7144"/>
                    </a:cubicBezTo>
                    <a:cubicBezTo>
                      <a:pt x="35909" y="7144"/>
                      <a:pt x="35719" y="7144"/>
                      <a:pt x="35719" y="7144"/>
                    </a:cubicBezTo>
                    <a:lnTo>
                      <a:pt x="35719" y="7144"/>
                    </a:lnTo>
                    <a:cubicBezTo>
                      <a:pt x="35719" y="7144"/>
                      <a:pt x="35719" y="7144"/>
                      <a:pt x="35719" y="7144"/>
                    </a:cubicBezTo>
                    <a:cubicBezTo>
                      <a:pt x="27908" y="7144"/>
                      <a:pt x="20765" y="9335"/>
                      <a:pt x="15526" y="14288"/>
                    </a:cubicBezTo>
                    <a:cubicBezTo>
                      <a:pt x="10287" y="19145"/>
                      <a:pt x="7144" y="26670"/>
                      <a:pt x="7144" y="36576"/>
                    </a:cubicBezTo>
                    <a:lnTo>
                      <a:pt x="7144" y="36576"/>
                    </a:lnTo>
                    <a:lnTo>
                      <a:pt x="7144" y="48292"/>
                    </a:lnTo>
                    <a:lnTo>
                      <a:pt x="7144" y="48292"/>
                    </a:lnTo>
                    <a:cubicBezTo>
                      <a:pt x="7144" y="58293"/>
                      <a:pt x="10382" y="65627"/>
                      <a:pt x="15621" y="70295"/>
                    </a:cubicBezTo>
                    <a:cubicBezTo>
                      <a:pt x="20860" y="74962"/>
                      <a:pt x="27813" y="77058"/>
                      <a:pt x="35147" y="77058"/>
                    </a:cubicBezTo>
                    <a:lnTo>
                      <a:pt x="35338" y="77058"/>
                    </a:lnTo>
                    <a:cubicBezTo>
                      <a:pt x="42672" y="77058"/>
                      <a:pt x="52578" y="75914"/>
                      <a:pt x="60674" y="68009"/>
                    </a:cubicBezTo>
                    <a:lnTo>
                      <a:pt x="61531" y="67151"/>
                    </a:lnTo>
                    <a:lnTo>
                      <a:pt x="53721" y="55817"/>
                    </a:lnTo>
                    <a:lnTo>
                      <a:pt x="52483" y="57150"/>
                    </a:ln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1" name="자유형: 도형 380">
                <a:extLst>
                  <a:ext uri="{FF2B5EF4-FFF2-40B4-BE49-F238E27FC236}">
                    <a16:creationId xmlns:a16="http://schemas.microsoft.com/office/drawing/2014/main" id="{1F7550DB-00FA-4878-B2BD-1DA66B855F91}"/>
                  </a:ext>
                </a:extLst>
              </p:cNvPr>
              <p:cNvSpPr/>
              <p:nvPr/>
            </p:nvSpPr>
            <p:spPr>
              <a:xfrm>
                <a:off x="4939279" y="4954785"/>
                <a:ext cx="66675" cy="76200"/>
              </a:xfrm>
              <a:custGeom>
                <a:avLst/>
                <a:gdLst>
                  <a:gd name="connsiteX0" fmla="*/ 45625 w 66675"/>
                  <a:gd name="connsiteY0" fmla="*/ 7239 h 76200"/>
                  <a:gd name="connsiteX1" fmla="*/ 45625 w 66675"/>
                  <a:gd name="connsiteY1" fmla="*/ 32766 h 76200"/>
                  <a:gd name="connsiteX2" fmla="*/ 45434 w 66675"/>
                  <a:gd name="connsiteY2" fmla="*/ 33338 h 76200"/>
                  <a:gd name="connsiteX3" fmla="*/ 44863 w 66675"/>
                  <a:gd name="connsiteY3" fmla="*/ 33528 h 76200"/>
                  <a:gd name="connsiteX4" fmla="*/ 22384 w 66675"/>
                  <a:gd name="connsiteY4" fmla="*/ 33528 h 76200"/>
                  <a:gd name="connsiteX5" fmla="*/ 21812 w 66675"/>
                  <a:gd name="connsiteY5" fmla="*/ 33338 h 76200"/>
                  <a:gd name="connsiteX6" fmla="*/ 21622 w 66675"/>
                  <a:gd name="connsiteY6" fmla="*/ 32766 h 76200"/>
                  <a:gd name="connsiteX7" fmla="*/ 21622 w 66675"/>
                  <a:gd name="connsiteY7" fmla="*/ 7239 h 76200"/>
                  <a:gd name="connsiteX8" fmla="*/ 7144 w 66675"/>
                  <a:gd name="connsiteY8" fmla="*/ 7239 h 76200"/>
                  <a:gd name="connsiteX9" fmla="*/ 7144 w 66675"/>
                  <a:gd name="connsiteY9" fmla="*/ 75152 h 76200"/>
                  <a:gd name="connsiteX10" fmla="*/ 21622 w 66675"/>
                  <a:gd name="connsiteY10" fmla="*/ 75152 h 76200"/>
                  <a:gd name="connsiteX11" fmla="*/ 21622 w 66675"/>
                  <a:gd name="connsiteY11" fmla="*/ 46767 h 76200"/>
                  <a:gd name="connsiteX12" fmla="*/ 21812 w 66675"/>
                  <a:gd name="connsiteY12" fmla="*/ 46196 h 76200"/>
                  <a:gd name="connsiteX13" fmla="*/ 22384 w 66675"/>
                  <a:gd name="connsiteY13" fmla="*/ 46006 h 76200"/>
                  <a:gd name="connsiteX14" fmla="*/ 44863 w 66675"/>
                  <a:gd name="connsiteY14" fmla="*/ 46006 h 76200"/>
                  <a:gd name="connsiteX15" fmla="*/ 45434 w 66675"/>
                  <a:gd name="connsiteY15" fmla="*/ 46196 h 76200"/>
                  <a:gd name="connsiteX16" fmla="*/ 45625 w 66675"/>
                  <a:gd name="connsiteY16" fmla="*/ 46767 h 76200"/>
                  <a:gd name="connsiteX17" fmla="*/ 45625 w 66675"/>
                  <a:gd name="connsiteY17" fmla="*/ 67818 h 76200"/>
                  <a:gd name="connsiteX18" fmla="*/ 52864 w 66675"/>
                  <a:gd name="connsiteY18" fmla="*/ 75057 h 76200"/>
                  <a:gd name="connsiteX19" fmla="*/ 60103 w 66675"/>
                  <a:gd name="connsiteY19" fmla="*/ 67818 h 76200"/>
                  <a:gd name="connsiteX20" fmla="*/ 60103 w 66675"/>
                  <a:gd name="connsiteY20" fmla="*/ 7144 h 76200"/>
                  <a:gd name="connsiteX21" fmla="*/ 45625 w 66675"/>
                  <a:gd name="connsiteY21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66675" h="76200">
                    <a:moveTo>
                      <a:pt x="45625" y="7239"/>
                    </a:moveTo>
                    <a:lnTo>
                      <a:pt x="45625" y="32766"/>
                    </a:lnTo>
                    <a:cubicBezTo>
                      <a:pt x="45625" y="32766"/>
                      <a:pt x="45625" y="33147"/>
                      <a:pt x="45434" y="33338"/>
                    </a:cubicBezTo>
                    <a:cubicBezTo>
                      <a:pt x="45244" y="33433"/>
                      <a:pt x="45053" y="33528"/>
                      <a:pt x="44863" y="33528"/>
                    </a:cubicBezTo>
                    <a:lnTo>
                      <a:pt x="22384" y="33528"/>
                    </a:lnTo>
                    <a:cubicBezTo>
                      <a:pt x="22384" y="33528"/>
                      <a:pt x="22003" y="33528"/>
                      <a:pt x="21812" y="33338"/>
                    </a:cubicBezTo>
                    <a:cubicBezTo>
                      <a:pt x="21622" y="33147"/>
                      <a:pt x="21622" y="32956"/>
                      <a:pt x="21622" y="32766"/>
                    </a:cubicBezTo>
                    <a:lnTo>
                      <a:pt x="21622" y="7239"/>
                    </a:lnTo>
                    <a:lnTo>
                      <a:pt x="7144" y="7239"/>
                    </a:lnTo>
                    <a:lnTo>
                      <a:pt x="7144" y="75152"/>
                    </a:lnTo>
                    <a:lnTo>
                      <a:pt x="21622" y="75152"/>
                    </a:lnTo>
                    <a:lnTo>
                      <a:pt x="21622" y="46767"/>
                    </a:lnTo>
                    <a:cubicBezTo>
                      <a:pt x="21622" y="46767"/>
                      <a:pt x="21622" y="46387"/>
                      <a:pt x="21812" y="46196"/>
                    </a:cubicBezTo>
                    <a:cubicBezTo>
                      <a:pt x="22003" y="46101"/>
                      <a:pt x="22193" y="46006"/>
                      <a:pt x="22384" y="46006"/>
                    </a:cubicBezTo>
                    <a:lnTo>
                      <a:pt x="44863" y="46006"/>
                    </a:lnTo>
                    <a:cubicBezTo>
                      <a:pt x="44863" y="46006"/>
                      <a:pt x="45244" y="46006"/>
                      <a:pt x="45434" y="46196"/>
                    </a:cubicBezTo>
                    <a:cubicBezTo>
                      <a:pt x="45625" y="46291"/>
                      <a:pt x="45625" y="46577"/>
                      <a:pt x="45625" y="46767"/>
                    </a:cubicBezTo>
                    <a:lnTo>
                      <a:pt x="45625" y="67818"/>
                    </a:lnTo>
                    <a:cubicBezTo>
                      <a:pt x="45625" y="71818"/>
                      <a:pt x="48863" y="75057"/>
                      <a:pt x="52864" y="75057"/>
                    </a:cubicBezTo>
                    <a:cubicBezTo>
                      <a:pt x="56864" y="75057"/>
                      <a:pt x="60103" y="71818"/>
                      <a:pt x="60103" y="67818"/>
                    </a:cubicBezTo>
                    <a:lnTo>
                      <a:pt x="60103" y="7144"/>
                    </a:lnTo>
                    <a:lnTo>
                      <a:pt x="45625" y="7144"/>
                    </a:ln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2" name="자유형: 도형 381">
                <a:extLst>
                  <a:ext uri="{FF2B5EF4-FFF2-40B4-BE49-F238E27FC236}">
                    <a16:creationId xmlns:a16="http://schemas.microsoft.com/office/drawing/2014/main" id="{F132FDE1-692A-4166-B635-4468CCCD9AFF}"/>
                  </a:ext>
                </a:extLst>
              </p:cNvPr>
              <p:cNvSpPr/>
              <p:nvPr/>
            </p:nvSpPr>
            <p:spPr>
              <a:xfrm>
                <a:off x="4746588" y="4926305"/>
                <a:ext cx="28575" cy="28575"/>
              </a:xfrm>
              <a:custGeom>
                <a:avLst/>
                <a:gdLst>
                  <a:gd name="connsiteX0" fmla="*/ 14383 w 28575"/>
                  <a:gd name="connsiteY0" fmla="*/ 7144 h 28575"/>
                  <a:gd name="connsiteX1" fmla="*/ 7144 w 28575"/>
                  <a:gd name="connsiteY1" fmla="*/ 14383 h 28575"/>
                  <a:gd name="connsiteX2" fmla="*/ 7144 w 28575"/>
                  <a:gd name="connsiteY2" fmla="*/ 22955 h 28575"/>
                  <a:gd name="connsiteX3" fmla="*/ 14383 w 28575"/>
                  <a:gd name="connsiteY3" fmla="*/ 30194 h 28575"/>
                  <a:gd name="connsiteX4" fmla="*/ 21622 w 28575"/>
                  <a:gd name="connsiteY4" fmla="*/ 22955 h 28575"/>
                  <a:gd name="connsiteX5" fmla="*/ 21622 w 28575"/>
                  <a:gd name="connsiteY5" fmla="*/ 14383 h 28575"/>
                  <a:gd name="connsiteX6" fmla="*/ 14383 w 28575"/>
                  <a:gd name="connsiteY6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75" h="28575">
                    <a:moveTo>
                      <a:pt x="14383" y="7144"/>
                    </a:moveTo>
                    <a:cubicBezTo>
                      <a:pt x="10382" y="7144"/>
                      <a:pt x="7144" y="10382"/>
                      <a:pt x="7144" y="14383"/>
                    </a:cubicBezTo>
                    <a:lnTo>
                      <a:pt x="7144" y="22955"/>
                    </a:lnTo>
                    <a:cubicBezTo>
                      <a:pt x="7144" y="26956"/>
                      <a:pt x="10382" y="30194"/>
                      <a:pt x="14383" y="30194"/>
                    </a:cubicBezTo>
                    <a:cubicBezTo>
                      <a:pt x="18383" y="30194"/>
                      <a:pt x="21622" y="26956"/>
                      <a:pt x="21622" y="22955"/>
                    </a:cubicBezTo>
                    <a:lnTo>
                      <a:pt x="21622" y="14383"/>
                    </a:lnTo>
                    <a:cubicBezTo>
                      <a:pt x="21622" y="10382"/>
                      <a:pt x="18383" y="7144"/>
                      <a:pt x="14383" y="7144"/>
                    </a:cubicBezTo>
                    <a:close/>
                  </a:path>
                </a:pathLst>
              </a:custGeom>
              <a:solidFill>
                <a:srgbClr val="00AAD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83" name="자유형: 도형 382">
                <a:extLst>
                  <a:ext uri="{FF2B5EF4-FFF2-40B4-BE49-F238E27FC236}">
                    <a16:creationId xmlns:a16="http://schemas.microsoft.com/office/drawing/2014/main" id="{E0540879-89E8-46C8-8F76-8DA3DCBD748F}"/>
                  </a:ext>
                </a:extLst>
              </p:cNvPr>
              <p:cNvSpPr/>
              <p:nvPr/>
            </p:nvSpPr>
            <p:spPr>
              <a:xfrm>
                <a:off x="4599427" y="4953928"/>
                <a:ext cx="57150" cy="76200"/>
              </a:xfrm>
              <a:custGeom>
                <a:avLst/>
                <a:gdLst>
                  <a:gd name="connsiteX0" fmla="*/ 51530 w 57150"/>
                  <a:gd name="connsiteY0" fmla="*/ 42958 h 76200"/>
                  <a:gd name="connsiteX1" fmla="*/ 34862 w 57150"/>
                  <a:gd name="connsiteY1" fmla="*/ 35338 h 76200"/>
                  <a:gd name="connsiteX2" fmla="*/ 34862 w 57150"/>
                  <a:gd name="connsiteY2" fmla="*/ 35338 h 76200"/>
                  <a:gd name="connsiteX3" fmla="*/ 25241 w 57150"/>
                  <a:gd name="connsiteY3" fmla="*/ 32671 h 76200"/>
                  <a:gd name="connsiteX4" fmla="*/ 21908 w 57150"/>
                  <a:gd name="connsiteY4" fmla="*/ 27813 h 76200"/>
                  <a:gd name="connsiteX5" fmla="*/ 21908 w 57150"/>
                  <a:gd name="connsiteY5" fmla="*/ 26670 h 76200"/>
                  <a:gd name="connsiteX6" fmla="*/ 32480 w 57150"/>
                  <a:gd name="connsiteY6" fmla="*/ 20288 h 76200"/>
                  <a:gd name="connsiteX7" fmla="*/ 46387 w 57150"/>
                  <a:gd name="connsiteY7" fmla="*/ 24099 h 76200"/>
                  <a:gd name="connsiteX8" fmla="*/ 47625 w 57150"/>
                  <a:gd name="connsiteY8" fmla="*/ 24956 h 76200"/>
                  <a:gd name="connsiteX9" fmla="*/ 54578 w 57150"/>
                  <a:gd name="connsiteY9" fmla="*/ 13526 h 76200"/>
                  <a:gd name="connsiteX10" fmla="*/ 53435 w 57150"/>
                  <a:gd name="connsiteY10" fmla="*/ 12764 h 76200"/>
                  <a:gd name="connsiteX11" fmla="*/ 32480 w 57150"/>
                  <a:gd name="connsiteY11" fmla="*/ 7144 h 76200"/>
                  <a:gd name="connsiteX12" fmla="*/ 32290 w 57150"/>
                  <a:gd name="connsiteY12" fmla="*/ 7144 h 76200"/>
                  <a:gd name="connsiteX13" fmla="*/ 13145 w 57150"/>
                  <a:gd name="connsiteY13" fmla="*/ 13811 h 76200"/>
                  <a:gd name="connsiteX14" fmla="*/ 7715 w 57150"/>
                  <a:gd name="connsiteY14" fmla="*/ 26956 h 76200"/>
                  <a:gd name="connsiteX15" fmla="*/ 7144 w 57150"/>
                  <a:gd name="connsiteY15" fmla="*/ 26956 h 76200"/>
                  <a:gd name="connsiteX16" fmla="*/ 7715 w 57150"/>
                  <a:gd name="connsiteY16" fmla="*/ 26956 h 76200"/>
                  <a:gd name="connsiteX17" fmla="*/ 7715 w 57150"/>
                  <a:gd name="connsiteY17" fmla="*/ 28194 h 76200"/>
                  <a:gd name="connsiteX18" fmla="*/ 7715 w 57150"/>
                  <a:gd name="connsiteY18" fmla="*/ 28480 h 76200"/>
                  <a:gd name="connsiteX19" fmla="*/ 15907 w 57150"/>
                  <a:gd name="connsiteY19" fmla="*/ 43910 h 76200"/>
                  <a:gd name="connsiteX20" fmla="*/ 31909 w 57150"/>
                  <a:gd name="connsiteY20" fmla="*/ 48959 h 76200"/>
                  <a:gd name="connsiteX21" fmla="*/ 39910 w 57150"/>
                  <a:gd name="connsiteY21" fmla="*/ 51911 h 76200"/>
                  <a:gd name="connsiteX22" fmla="*/ 42291 w 57150"/>
                  <a:gd name="connsiteY22" fmla="*/ 56674 h 76200"/>
                  <a:gd name="connsiteX23" fmla="*/ 42291 w 57150"/>
                  <a:gd name="connsiteY23" fmla="*/ 57722 h 76200"/>
                  <a:gd name="connsiteX24" fmla="*/ 40100 w 57150"/>
                  <a:gd name="connsiteY24" fmla="*/ 62008 h 76200"/>
                  <a:gd name="connsiteX25" fmla="*/ 32004 w 57150"/>
                  <a:gd name="connsiteY25" fmla="*/ 63913 h 76200"/>
                  <a:gd name="connsiteX26" fmla="*/ 32004 w 57150"/>
                  <a:gd name="connsiteY26" fmla="*/ 63913 h 76200"/>
                  <a:gd name="connsiteX27" fmla="*/ 18955 w 57150"/>
                  <a:gd name="connsiteY27" fmla="*/ 60674 h 76200"/>
                  <a:gd name="connsiteX28" fmla="*/ 18955 w 57150"/>
                  <a:gd name="connsiteY28" fmla="*/ 60674 h 76200"/>
                  <a:gd name="connsiteX29" fmla="*/ 9620 w 57150"/>
                  <a:gd name="connsiteY29" fmla="*/ 63056 h 76200"/>
                  <a:gd name="connsiteX30" fmla="*/ 12002 w 57150"/>
                  <a:gd name="connsiteY30" fmla="*/ 72390 h 76200"/>
                  <a:gd name="connsiteX31" fmla="*/ 12478 w 57150"/>
                  <a:gd name="connsiteY31" fmla="*/ 72581 h 76200"/>
                  <a:gd name="connsiteX32" fmla="*/ 12478 w 57150"/>
                  <a:gd name="connsiteY32" fmla="*/ 72581 h 76200"/>
                  <a:gd name="connsiteX33" fmla="*/ 31528 w 57150"/>
                  <a:gd name="connsiteY33" fmla="*/ 77153 h 76200"/>
                  <a:gd name="connsiteX34" fmla="*/ 49054 w 57150"/>
                  <a:gd name="connsiteY34" fmla="*/ 72866 h 76200"/>
                  <a:gd name="connsiteX35" fmla="*/ 56960 w 57150"/>
                  <a:gd name="connsiteY35" fmla="*/ 56864 h 76200"/>
                  <a:gd name="connsiteX36" fmla="*/ 56960 w 57150"/>
                  <a:gd name="connsiteY36" fmla="*/ 55341 h 76200"/>
                  <a:gd name="connsiteX37" fmla="*/ 52007 w 57150"/>
                  <a:gd name="connsiteY37" fmla="*/ 43053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57150" h="76200">
                    <a:moveTo>
                      <a:pt x="51530" y="42958"/>
                    </a:moveTo>
                    <a:cubicBezTo>
                      <a:pt x="48006" y="39529"/>
                      <a:pt x="42672" y="37052"/>
                      <a:pt x="34862" y="35338"/>
                    </a:cubicBezTo>
                    <a:lnTo>
                      <a:pt x="34862" y="35338"/>
                    </a:lnTo>
                    <a:cubicBezTo>
                      <a:pt x="30956" y="34481"/>
                      <a:pt x="27527" y="33814"/>
                      <a:pt x="25241" y="32671"/>
                    </a:cubicBezTo>
                    <a:cubicBezTo>
                      <a:pt x="23146" y="31623"/>
                      <a:pt x="22003" y="30385"/>
                      <a:pt x="21908" y="27813"/>
                    </a:cubicBezTo>
                    <a:lnTo>
                      <a:pt x="21908" y="26670"/>
                    </a:lnTo>
                    <a:cubicBezTo>
                      <a:pt x="21908" y="24194"/>
                      <a:pt x="24670" y="20288"/>
                      <a:pt x="32480" y="20288"/>
                    </a:cubicBezTo>
                    <a:cubicBezTo>
                      <a:pt x="37624" y="20288"/>
                      <a:pt x="41434" y="20860"/>
                      <a:pt x="46387" y="24099"/>
                    </a:cubicBezTo>
                    <a:lnTo>
                      <a:pt x="47625" y="24956"/>
                    </a:lnTo>
                    <a:lnTo>
                      <a:pt x="54578" y="13526"/>
                    </a:lnTo>
                    <a:lnTo>
                      <a:pt x="53435" y="12764"/>
                    </a:lnTo>
                    <a:cubicBezTo>
                      <a:pt x="46673" y="8382"/>
                      <a:pt x="39719" y="7144"/>
                      <a:pt x="32480" y="7144"/>
                    </a:cubicBezTo>
                    <a:lnTo>
                      <a:pt x="32290" y="7144"/>
                    </a:lnTo>
                    <a:cubicBezTo>
                      <a:pt x="23241" y="7144"/>
                      <a:pt x="17050" y="9906"/>
                      <a:pt x="13145" y="13811"/>
                    </a:cubicBezTo>
                    <a:cubicBezTo>
                      <a:pt x="9239" y="17717"/>
                      <a:pt x="7715" y="22670"/>
                      <a:pt x="7715" y="26956"/>
                    </a:cubicBezTo>
                    <a:lnTo>
                      <a:pt x="7144" y="26956"/>
                    </a:lnTo>
                    <a:lnTo>
                      <a:pt x="7715" y="26956"/>
                    </a:lnTo>
                    <a:lnTo>
                      <a:pt x="7715" y="28194"/>
                    </a:lnTo>
                    <a:cubicBezTo>
                      <a:pt x="7715" y="28194"/>
                      <a:pt x="7715" y="28385"/>
                      <a:pt x="7715" y="28480"/>
                    </a:cubicBezTo>
                    <a:cubicBezTo>
                      <a:pt x="7715" y="36195"/>
                      <a:pt x="11144" y="41148"/>
                      <a:pt x="15907" y="43910"/>
                    </a:cubicBezTo>
                    <a:cubicBezTo>
                      <a:pt x="20669" y="46768"/>
                      <a:pt x="26480" y="47816"/>
                      <a:pt x="31909" y="48959"/>
                    </a:cubicBezTo>
                    <a:cubicBezTo>
                      <a:pt x="35528" y="49721"/>
                      <a:pt x="38195" y="50673"/>
                      <a:pt x="39910" y="51911"/>
                    </a:cubicBezTo>
                    <a:cubicBezTo>
                      <a:pt x="41434" y="53054"/>
                      <a:pt x="42291" y="54483"/>
                      <a:pt x="42291" y="56674"/>
                    </a:cubicBezTo>
                    <a:lnTo>
                      <a:pt x="42291" y="57722"/>
                    </a:lnTo>
                    <a:cubicBezTo>
                      <a:pt x="42291" y="59436"/>
                      <a:pt x="41624" y="60960"/>
                      <a:pt x="40100" y="62008"/>
                    </a:cubicBezTo>
                    <a:cubicBezTo>
                      <a:pt x="38481" y="63151"/>
                      <a:pt x="35909" y="63913"/>
                      <a:pt x="32004" y="63913"/>
                    </a:cubicBezTo>
                    <a:lnTo>
                      <a:pt x="32004" y="63913"/>
                    </a:lnTo>
                    <a:cubicBezTo>
                      <a:pt x="26956" y="63913"/>
                      <a:pt x="22479" y="62579"/>
                      <a:pt x="18955" y="60674"/>
                    </a:cubicBezTo>
                    <a:lnTo>
                      <a:pt x="18955" y="60674"/>
                    </a:lnTo>
                    <a:cubicBezTo>
                      <a:pt x="15716" y="58865"/>
                      <a:pt x="11621" y="59912"/>
                      <a:pt x="9620" y="63056"/>
                    </a:cubicBezTo>
                    <a:cubicBezTo>
                      <a:pt x="7715" y="66294"/>
                      <a:pt x="8763" y="70485"/>
                      <a:pt x="12002" y="72390"/>
                    </a:cubicBezTo>
                    <a:cubicBezTo>
                      <a:pt x="12097" y="72390"/>
                      <a:pt x="12287" y="72485"/>
                      <a:pt x="12478" y="72581"/>
                    </a:cubicBezTo>
                    <a:lnTo>
                      <a:pt x="12478" y="72581"/>
                    </a:lnTo>
                    <a:cubicBezTo>
                      <a:pt x="17717" y="75248"/>
                      <a:pt x="24384" y="77153"/>
                      <a:pt x="31528" y="77153"/>
                    </a:cubicBezTo>
                    <a:cubicBezTo>
                      <a:pt x="38005" y="77153"/>
                      <a:pt x="44196" y="76010"/>
                      <a:pt x="49054" y="72866"/>
                    </a:cubicBezTo>
                    <a:cubicBezTo>
                      <a:pt x="53816" y="69723"/>
                      <a:pt x="56864" y="64389"/>
                      <a:pt x="56960" y="56864"/>
                    </a:cubicBezTo>
                    <a:lnTo>
                      <a:pt x="56960" y="55341"/>
                    </a:lnTo>
                    <a:cubicBezTo>
                      <a:pt x="56960" y="50673"/>
                      <a:pt x="55531" y="46387"/>
                      <a:pt x="52007" y="43053"/>
                    </a:cubicBezTo>
                    <a:close/>
                  </a:path>
                </a:pathLst>
              </a:custGeom>
              <a:solidFill>
                <a:srgbClr val="00306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40" name="그룹 39">
              <a:extLst>
                <a:ext uri="{FF2B5EF4-FFF2-40B4-BE49-F238E27FC236}">
                  <a16:creationId xmlns:a16="http://schemas.microsoft.com/office/drawing/2014/main" id="{D5E045C4-5312-4094-9D46-9E84C70B17C9}"/>
                </a:ext>
              </a:extLst>
            </p:cNvPr>
            <p:cNvGrpSpPr/>
            <p:nvPr/>
          </p:nvGrpSpPr>
          <p:grpSpPr>
            <a:xfrm>
              <a:off x="4259294" y="4509187"/>
              <a:ext cx="625411" cy="91154"/>
              <a:chOff x="5403242" y="4954690"/>
              <a:chExt cx="625411" cy="91154"/>
            </a:xfrm>
          </p:grpSpPr>
          <p:sp>
            <p:nvSpPr>
              <p:cNvPr id="341" name="자유형: 도형 340">
                <a:extLst>
                  <a:ext uri="{FF2B5EF4-FFF2-40B4-BE49-F238E27FC236}">
                    <a16:creationId xmlns:a16="http://schemas.microsoft.com/office/drawing/2014/main" id="{B1E5DDE7-4688-4769-AC6B-22B13EA68DDD}"/>
                  </a:ext>
                </a:extLst>
              </p:cNvPr>
              <p:cNvSpPr/>
              <p:nvPr/>
            </p:nvSpPr>
            <p:spPr>
              <a:xfrm>
                <a:off x="5641462" y="4979169"/>
                <a:ext cx="66675" cy="66675"/>
              </a:xfrm>
              <a:custGeom>
                <a:avLst/>
                <a:gdLst>
                  <a:gd name="connsiteX0" fmla="*/ 33338 w 66675"/>
                  <a:gd name="connsiteY0" fmla="*/ 41720 h 66675"/>
                  <a:gd name="connsiteX1" fmla="*/ 22860 w 66675"/>
                  <a:gd name="connsiteY1" fmla="*/ 46291 h 66675"/>
                  <a:gd name="connsiteX2" fmla="*/ 11049 w 66675"/>
                  <a:gd name="connsiteY2" fmla="*/ 40196 h 66675"/>
                  <a:gd name="connsiteX3" fmla="*/ 7144 w 66675"/>
                  <a:gd name="connsiteY3" fmla="*/ 26765 h 66675"/>
                  <a:gd name="connsiteX4" fmla="*/ 11049 w 66675"/>
                  <a:gd name="connsiteY4" fmla="*/ 13240 h 66675"/>
                  <a:gd name="connsiteX5" fmla="*/ 22860 w 66675"/>
                  <a:gd name="connsiteY5" fmla="*/ 7144 h 66675"/>
                  <a:gd name="connsiteX6" fmla="*/ 33433 w 66675"/>
                  <a:gd name="connsiteY6" fmla="*/ 11716 h 66675"/>
                  <a:gd name="connsiteX7" fmla="*/ 38291 w 66675"/>
                  <a:gd name="connsiteY7" fmla="*/ 22479 h 66675"/>
                  <a:gd name="connsiteX8" fmla="*/ 41910 w 66675"/>
                  <a:gd name="connsiteY8" fmla="*/ 22479 h 66675"/>
                  <a:gd name="connsiteX9" fmla="*/ 41910 w 66675"/>
                  <a:gd name="connsiteY9" fmla="*/ 7144 h 66675"/>
                  <a:gd name="connsiteX10" fmla="*/ 50483 w 66675"/>
                  <a:gd name="connsiteY10" fmla="*/ 7144 h 66675"/>
                  <a:gd name="connsiteX11" fmla="*/ 50483 w 66675"/>
                  <a:gd name="connsiteY11" fmla="*/ 63055 h 66675"/>
                  <a:gd name="connsiteX12" fmla="*/ 41910 w 66675"/>
                  <a:gd name="connsiteY12" fmla="*/ 63055 h 66675"/>
                  <a:gd name="connsiteX13" fmla="*/ 41910 w 66675"/>
                  <a:gd name="connsiteY13" fmla="*/ 31051 h 66675"/>
                  <a:gd name="connsiteX14" fmla="*/ 38195 w 66675"/>
                  <a:gd name="connsiteY14" fmla="*/ 31051 h 66675"/>
                  <a:gd name="connsiteX15" fmla="*/ 33338 w 66675"/>
                  <a:gd name="connsiteY15" fmla="*/ 41624 h 66675"/>
                  <a:gd name="connsiteX16" fmla="*/ 17431 w 66675"/>
                  <a:gd name="connsiteY16" fmla="*/ 18859 h 66675"/>
                  <a:gd name="connsiteX17" fmla="*/ 15621 w 66675"/>
                  <a:gd name="connsiteY17" fmla="*/ 26765 h 66675"/>
                  <a:gd name="connsiteX18" fmla="*/ 17431 w 66675"/>
                  <a:gd name="connsiteY18" fmla="*/ 34576 h 66675"/>
                  <a:gd name="connsiteX19" fmla="*/ 22765 w 66675"/>
                  <a:gd name="connsiteY19" fmla="*/ 38100 h 66675"/>
                  <a:gd name="connsiteX20" fmla="*/ 28194 w 66675"/>
                  <a:gd name="connsiteY20" fmla="*/ 34576 h 66675"/>
                  <a:gd name="connsiteX21" fmla="*/ 30004 w 66675"/>
                  <a:gd name="connsiteY21" fmla="*/ 26765 h 66675"/>
                  <a:gd name="connsiteX22" fmla="*/ 28194 w 66675"/>
                  <a:gd name="connsiteY22" fmla="*/ 18859 h 66675"/>
                  <a:gd name="connsiteX23" fmla="*/ 22765 w 66675"/>
                  <a:gd name="connsiteY23" fmla="*/ 15240 h 66675"/>
                  <a:gd name="connsiteX24" fmla="*/ 17431 w 66675"/>
                  <a:gd name="connsiteY24" fmla="*/ 18859 h 66675"/>
                  <a:gd name="connsiteX25" fmla="*/ 53626 w 66675"/>
                  <a:gd name="connsiteY25" fmla="*/ 7144 h 66675"/>
                  <a:gd name="connsiteX26" fmla="*/ 62484 w 66675"/>
                  <a:gd name="connsiteY26" fmla="*/ 7144 h 66675"/>
                  <a:gd name="connsiteX27" fmla="*/ 62484 w 66675"/>
                  <a:gd name="connsiteY27" fmla="*/ 63151 h 66675"/>
                  <a:gd name="connsiteX28" fmla="*/ 53626 w 66675"/>
                  <a:gd name="connsiteY28" fmla="*/ 63151 h 66675"/>
                  <a:gd name="connsiteX29" fmla="*/ 53626 w 66675"/>
                  <a:gd name="connsiteY29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66675" h="66675">
                    <a:moveTo>
                      <a:pt x="33338" y="41720"/>
                    </a:moveTo>
                    <a:cubicBezTo>
                      <a:pt x="30575" y="44767"/>
                      <a:pt x="27051" y="46291"/>
                      <a:pt x="22860" y="46291"/>
                    </a:cubicBezTo>
                    <a:cubicBezTo>
                      <a:pt x="17907" y="46291"/>
                      <a:pt x="13907" y="44291"/>
                      <a:pt x="11049" y="40196"/>
                    </a:cubicBezTo>
                    <a:cubicBezTo>
                      <a:pt x="8477" y="36481"/>
                      <a:pt x="7144" y="32099"/>
                      <a:pt x="7144" y="26765"/>
                    </a:cubicBezTo>
                    <a:cubicBezTo>
                      <a:pt x="7144" y="21431"/>
                      <a:pt x="8477" y="16954"/>
                      <a:pt x="11049" y="13240"/>
                    </a:cubicBezTo>
                    <a:cubicBezTo>
                      <a:pt x="13907" y="9144"/>
                      <a:pt x="17907" y="7144"/>
                      <a:pt x="22860" y="7144"/>
                    </a:cubicBezTo>
                    <a:cubicBezTo>
                      <a:pt x="27051" y="7144"/>
                      <a:pt x="30575" y="8668"/>
                      <a:pt x="33433" y="11716"/>
                    </a:cubicBezTo>
                    <a:cubicBezTo>
                      <a:pt x="36005" y="14478"/>
                      <a:pt x="37624" y="18002"/>
                      <a:pt x="38291" y="22479"/>
                    </a:cubicBezTo>
                    <a:lnTo>
                      <a:pt x="41910" y="22479"/>
                    </a:lnTo>
                    <a:lnTo>
                      <a:pt x="41910" y="7144"/>
                    </a:lnTo>
                    <a:lnTo>
                      <a:pt x="50483" y="7144"/>
                    </a:lnTo>
                    <a:lnTo>
                      <a:pt x="50483" y="63055"/>
                    </a:lnTo>
                    <a:lnTo>
                      <a:pt x="41910" y="63055"/>
                    </a:lnTo>
                    <a:lnTo>
                      <a:pt x="41910" y="31051"/>
                    </a:lnTo>
                    <a:lnTo>
                      <a:pt x="38195" y="31051"/>
                    </a:lnTo>
                    <a:cubicBezTo>
                      <a:pt x="37433" y="35433"/>
                      <a:pt x="35814" y="38957"/>
                      <a:pt x="33338" y="41624"/>
                    </a:cubicBezTo>
                    <a:close/>
                    <a:moveTo>
                      <a:pt x="17431" y="18859"/>
                    </a:moveTo>
                    <a:cubicBezTo>
                      <a:pt x="16288" y="21050"/>
                      <a:pt x="15621" y="23717"/>
                      <a:pt x="15621" y="26765"/>
                    </a:cubicBezTo>
                    <a:cubicBezTo>
                      <a:pt x="15621" y="29813"/>
                      <a:pt x="16193" y="32480"/>
                      <a:pt x="17431" y="34576"/>
                    </a:cubicBezTo>
                    <a:cubicBezTo>
                      <a:pt x="18764" y="36957"/>
                      <a:pt x="20479" y="38100"/>
                      <a:pt x="22765" y="38100"/>
                    </a:cubicBezTo>
                    <a:cubicBezTo>
                      <a:pt x="25051" y="38100"/>
                      <a:pt x="26765" y="36957"/>
                      <a:pt x="28194" y="34576"/>
                    </a:cubicBezTo>
                    <a:cubicBezTo>
                      <a:pt x="29432" y="32480"/>
                      <a:pt x="30004" y="29813"/>
                      <a:pt x="30004" y="26765"/>
                    </a:cubicBezTo>
                    <a:cubicBezTo>
                      <a:pt x="30004" y="23717"/>
                      <a:pt x="29432" y="21050"/>
                      <a:pt x="28194" y="18859"/>
                    </a:cubicBezTo>
                    <a:cubicBezTo>
                      <a:pt x="26861" y="16478"/>
                      <a:pt x="25051" y="15240"/>
                      <a:pt x="22765" y="15240"/>
                    </a:cubicBezTo>
                    <a:cubicBezTo>
                      <a:pt x="20479" y="15240"/>
                      <a:pt x="18764" y="16478"/>
                      <a:pt x="17431" y="18859"/>
                    </a:cubicBezTo>
                    <a:close/>
                    <a:moveTo>
                      <a:pt x="53626" y="7144"/>
                    </a:moveTo>
                    <a:lnTo>
                      <a:pt x="62484" y="7144"/>
                    </a:lnTo>
                    <a:lnTo>
                      <a:pt x="62484" y="63151"/>
                    </a:lnTo>
                    <a:lnTo>
                      <a:pt x="53626" y="63151"/>
                    </a:lnTo>
                    <a:lnTo>
                      <a:pt x="53626" y="7144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2" name="자유형: 도형 341">
                <a:extLst>
                  <a:ext uri="{FF2B5EF4-FFF2-40B4-BE49-F238E27FC236}">
                    <a16:creationId xmlns:a16="http://schemas.microsoft.com/office/drawing/2014/main" id="{AFFDBEE3-839C-44DC-9290-8E5A28658AF6}"/>
                  </a:ext>
                </a:extLst>
              </p:cNvPr>
              <p:cNvSpPr/>
              <p:nvPr/>
            </p:nvSpPr>
            <p:spPr>
              <a:xfrm>
                <a:off x="5706899" y="4978883"/>
                <a:ext cx="66675" cy="66675"/>
              </a:xfrm>
              <a:custGeom>
                <a:avLst/>
                <a:gdLst>
                  <a:gd name="connsiteX0" fmla="*/ 62865 w 66675"/>
                  <a:gd name="connsiteY0" fmla="*/ 52197 h 66675"/>
                  <a:gd name="connsiteX1" fmla="*/ 62865 w 66675"/>
                  <a:gd name="connsiteY1" fmla="*/ 60388 h 66675"/>
                  <a:gd name="connsiteX2" fmla="*/ 7144 w 66675"/>
                  <a:gd name="connsiteY2" fmla="*/ 60388 h 66675"/>
                  <a:gd name="connsiteX3" fmla="*/ 7144 w 66675"/>
                  <a:gd name="connsiteY3" fmla="*/ 52197 h 66675"/>
                  <a:gd name="connsiteX4" fmla="*/ 62865 w 66675"/>
                  <a:gd name="connsiteY4" fmla="*/ 52197 h 66675"/>
                  <a:gd name="connsiteX5" fmla="*/ 40100 w 66675"/>
                  <a:gd name="connsiteY5" fmla="*/ 7144 h 66675"/>
                  <a:gd name="connsiteX6" fmla="*/ 45625 w 66675"/>
                  <a:gd name="connsiteY6" fmla="*/ 22193 h 66675"/>
                  <a:gd name="connsiteX7" fmla="*/ 60198 w 66675"/>
                  <a:gd name="connsiteY7" fmla="*/ 27908 h 66675"/>
                  <a:gd name="connsiteX8" fmla="*/ 60198 w 66675"/>
                  <a:gd name="connsiteY8" fmla="*/ 36671 h 66675"/>
                  <a:gd name="connsiteX9" fmla="*/ 45434 w 66675"/>
                  <a:gd name="connsiteY9" fmla="*/ 32766 h 66675"/>
                  <a:gd name="connsiteX10" fmla="*/ 35052 w 66675"/>
                  <a:gd name="connsiteY10" fmla="*/ 23622 h 66675"/>
                  <a:gd name="connsiteX11" fmla="*/ 24575 w 66675"/>
                  <a:gd name="connsiteY11" fmla="*/ 32956 h 66675"/>
                  <a:gd name="connsiteX12" fmla="*/ 9811 w 66675"/>
                  <a:gd name="connsiteY12" fmla="*/ 36766 h 66675"/>
                  <a:gd name="connsiteX13" fmla="*/ 9811 w 66675"/>
                  <a:gd name="connsiteY13" fmla="*/ 28004 h 66675"/>
                  <a:gd name="connsiteX14" fmla="*/ 24384 w 66675"/>
                  <a:gd name="connsiteY14" fmla="*/ 22193 h 66675"/>
                  <a:gd name="connsiteX15" fmla="*/ 30004 w 66675"/>
                  <a:gd name="connsiteY15" fmla="*/ 7239 h 66675"/>
                  <a:gd name="connsiteX16" fmla="*/ 40100 w 66675"/>
                  <a:gd name="connsiteY16" fmla="*/ 7239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6675" h="66675">
                    <a:moveTo>
                      <a:pt x="62865" y="52197"/>
                    </a:moveTo>
                    <a:lnTo>
                      <a:pt x="62865" y="60388"/>
                    </a:lnTo>
                    <a:lnTo>
                      <a:pt x="7144" y="60388"/>
                    </a:lnTo>
                    <a:lnTo>
                      <a:pt x="7144" y="52197"/>
                    </a:lnTo>
                    <a:lnTo>
                      <a:pt x="62865" y="52197"/>
                    </a:lnTo>
                    <a:close/>
                    <a:moveTo>
                      <a:pt x="40100" y="7144"/>
                    </a:moveTo>
                    <a:cubicBezTo>
                      <a:pt x="40100" y="13716"/>
                      <a:pt x="41910" y="18669"/>
                      <a:pt x="45625" y="22193"/>
                    </a:cubicBezTo>
                    <a:cubicBezTo>
                      <a:pt x="48958" y="25337"/>
                      <a:pt x="53912" y="27241"/>
                      <a:pt x="60198" y="27908"/>
                    </a:cubicBezTo>
                    <a:lnTo>
                      <a:pt x="60198" y="36671"/>
                    </a:lnTo>
                    <a:cubicBezTo>
                      <a:pt x="54769" y="36195"/>
                      <a:pt x="49816" y="34957"/>
                      <a:pt x="45434" y="32766"/>
                    </a:cubicBezTo>
                    <a:cubicBezTo>
                      <a:pt x="40481" y="30385"/>
                      <a:pt x="37052" y="27337"/>
                      <a:pt x="35052" y="23622"/>
                    </a:cubicBezTo>
                    <a:cubicBezTo>
                      <a:pt x="32956" y="27432"/>
                      <a:pt x="29527" y="30480"/>
                      <a:pt x="24575" y="32956"/>
                    </a:cubicBezTo>
                    <a:cubicBezTo>
                      <a:pt x="20193" y="35052"/>
                      <a:pt x="15240" y="36290"/>
                      <a:pt x="9811" y="36766"/>
                    </a:cubicBezTo>
                    <a:lnTo>
                      <a:pt x="9811" y="28004"/>
                    </a:lnTo>
                    <a:cubicBezTo>
                      <a:pt x="16192" y="27337"/>
                      <a:pt x="21050" y="25337"/>
                      <a:pt x="24384" y="22193"/>
                    </a:cubicBezTo>
                    <a:cubicBezTo>
                      <a:pt x="28099" y="18764"/>
                      <a:pt x="30004" y="13716"/>
                      <a:pt x="30004" y="7239"/>
                    </a:cubicBezTo>
                    <a:lnTo>
                      <a:pt x="40100" y="7239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3" name="자유형: 도형 342">
                <a:extLst>
                  <a:ext uri="{FF2B5EF4-FFF2-40B4-BE49-F238E27FC236}">
                    <a16:creationId xmlns:a16="http://schemas.microsoft.com/office/drawing/2014/main" id="{4734145A-AC91-4742-BA5F-B2690A437826}"/>
                  </a:ext>
                </a:extLst>
              </p:cNvPr>
              <p:cNvSpPr/>
              <p:nvPr/>
            </p:nvSpPr>
            <p:spPr>
              <a:xfrm>
                <a:off x="5769097" y="4979169"/>
                <a:ext cx="66675" cy="66675"/>
              </a:xfrm>
              <a:custGeom>
                <a:avLst/>
                <a:gdLst>
                  <a:gd name="connsiteX0" fmla="*/ 33338 w 66675"/>
                  <a:gd name="connsiteY0" fmla="*/ 41720 h 66675"/>
                  <a:gd name="connsiteX1" fmla="*/ 22860 w 66675"/>
                  <a:gd name="connsiteY1" fmla="*/ 46291 h 66675"/>
                  <a:gd name="connsiteX2" fmla="*/ 11049 w 66675"/>
                  <a:gd name="connsiteY2" fmla="*/ 40196 h 66675"/>
                  <a:gd name="connsiteX3" fmla="*/ 7144 w 66675"/>
                  <a:gd name="connsiteY3" fmla="*/ 26765 h 66675"/>
                  <a:gd name="connsiteX4" fmla="*/ 11049 w 66675"/>
                  <a:gd name="connsiteY4" fmla="*/ 13240 h 66675"/>
                  <a:gd name="connsiteX5" fmla="*/ 22860 w 66675"/>
                  <a:gd name="connsiteY5" fmla="*/ 7144 h 66675"/>
                  <a:gd name="connsiteX6" fmla="*/ 33433 w 66675"/>
                  <a:gd name="connsiteY6" fmla="*/ 11716 h 66675"/>
                  <a:gd name="connsiteX7" fmla="*/ 38291 w 66675"/>
                  <a:gd name="connsiteY7" fmla="*/ 22479 h 66675"/>
                  <a:gd name="connsiteX8" fmla="*/ 41910 w 66675"/>
                  <a:gd name="connsiteY8" fmla="*/ 22479 h 66675"/>
                  <a:gd name="connsiteX9" fmla="*/ 41910 w 66675"/>
                  <a:gd name="connsiteY9" fmla="*/ 7144 h 66675"/>
                  <a:gd name="connsiteX10" fmla="*/ 50483 w 66675"/>
                  <a:gd name="connsiteY10" fmla="*/ 7144 h 66675"/>
                  <a:gd name="connsiteX11" fmla="*/ 50483 w 66675"/>
                  <a:gd name="connsiteY11" fmla="*/ 63055 h 66675"/>
                  <a:gd name="connsiteX12" fmla="*/ 41910 w 66675"/>
                  <a:gd name="connsiteY12" fmla="*/ 63055 h 66675"/>
                  <a:gd name="connsiteX13" fmla="*/ 41910 w 66675"/>
                  <a:gd name="connsiteY13" fmla="*/ 31051 h 66675"/>
                  <a:gd name="connsiteX14" fmla="*/ 38195 w 66675"/>
                  <a:gd name="connsiteY14" fmla="*/ 31051 h 66675"/>
                  <a:gd name="connsiteX15" fmla="*/ 33338 w 66675"/>
                  <a:gd name="connsiteY15" fmla="*/ 41624 h 66675"/>
                  <a:gd name="connsiteX16" fmla="*/ 17526 w 66675"/>
                  <a:gd name="connsiteY16" fmla="*/ 18859 h 66675"/>
                  <a:gd name="connsiteX17" fmla="*/ 15716 w 66675"/>
                  <a:gd name="connsiteY17" fmla="*/ 26765 h 66675"/>
                  <a:gd name="connsiteX18" fmla="*/ 17526 w 66675"/>
                  <a:gd name="connsiteY18" fmla="*/ 34576 h 66675"/>
                  <a:gd name="connsiteX19" fmla="*/ 22860 w 66675"/>
                  <a:gd name="connsiteY19" fmla="*/ 38100 h 66675"/>
                  <a:gd name="connsiteX20" fmla="*/ 28194 w 66675"/>
                  <a:gd name="connsiteY20" fmla="*/ 34576 h 66675"/>
                  <a:gd name="connsiteX21" fmla="*/ 30004 w 66675"/>
                  <a:gd name="connsiteY21" fmla="*/ 26765 h 66675"/>
                  <a:gd name="connsiteX22" fmla="*/ 28194 w 66675"/>
                  <a:gd name="connsiteY22" fmla="*/ 18859 h 66675"/>
                  <a:gd name="connsiteX23" fmla="*/ 22860 w 66675"/>
                  <a:gd name="connsiteY23" fmla="*/ 15240 h 66675"/>
                  <a:gd name="connsiteX24" fmla="*/ 17526 w 66675"/>
                  <a:gd name="connsiteY24" fmla="*/ 18859 h 66675"/>
                  <a:gd name="connsiteX25" fmla="*/ 53721 w 66675"/>
                  <a:gd name="connsiteY25" fmla="*/ 7144 h 66675"/>
                  <a:gd name="connsiteX26" fmla="*/ 62579 w 66675"/>
                  <a:gd name="connsiteY26" fmla="*/ 7144 h 66675"/>
                  <a:gd name="connsiteX27" fmla="*/ 62579 w 66675"/>
                  <a:gd name="connsiteY27" fmla="*/ 63151 h 66675"/>
                  <a:gd name="connsiteX28" fmla="*/ 53721 w 66675"/>
                  <a:gd name="connsiteY28" fmla="*/ 63151 h 66675"/>
                  <a:gd name="connsiteX29" fmla="*/ 53721 w 66675"/>
                  <a:gd name="connsiteY29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66675" h="66675">
                    <a:moveTo>
                      <a:pt x="33338" y="41720"/>
                    </a:moveTo>
                    <a:cubicBezTo>
                      <a:pt x="30575" y="44767"/>
                      <a:pt x="27051" y="46291"/>
                      <a:pt x="22860" y="46291"/>
                    </a:cubicBezTo>
                    <a:cubicBezTo>
                      <a:pt x="17907" y="46291"/>
                      <a:pt x="13906" y="44291"/>
                      <a:pt x="11049" y="40196"/>
                    </a:cubicBezTo>
                    <a:cubicBezTo>
                      <a:pt x="8477" y="36481"/>
                      <a:pt x="7144" y="32099"/>
                      <a:pt x="7144" y="26765"/>
                    </a:cubicBezTo>
                    <a:cubicBezTo>
                      <a:pt x="7144" y="21431"/>
                      <a:pt x="8477" y="16954"/>
                      <a:pt x="11049" y="13240"/>
                    </a:cubicBezTo>
                    <a:cubicBezTo>
                      <a:pt x="13906" y="9144"/>
                      <a:pt x="17907" y="7144"/>
                      <a:pt x="22860" y="7144"/>
                    </a:cubicBezTo>
                    <a:cubicBezTo>
                      <a:pt x="27051" y="7144"/>
                      <a:pt x="30575" y="8668"/>
                      <a:pt x="33433" y="11716"/>
                    </a:cubicBezTo>
                    <a:cubicBezTo>
                      <a:pt x="36004" y="14478"/>
                      <a:pt x="37624" y="18002"/>
                      <a:pt x="38291" y="22479"/>
                    </a:cubicBezTo>
                    <a:lnTo>
                      <a:pt x="41910" y="22479"/>
                    </a:lnTo>
                    <a:lnTo>
                      <a:pt x="41910" y="7144"/>
                    </a:lnTo>
                    <a:lnTo>
                      <a:pt x="50483" y="7144"/>
                    </a:lnTo>
                    <a:lnTo>
                      <a:pt x="50483" y="63055"/>
                    </a:lnTo>
                    <a:lnTo>
                      <a:pt x="41910" y="63055"/>
                    </a:lnTo>
                    <a:lnTo>
                      <a:pt x="41910" y="31051"/>
                    </a:lnTo>
                    <a:lnTo>
                      <a:pt x="38195" y="31051"/>
                    </a:lnTo>
                    <a:cubicBezTo>
                      <a:pt x="37433" y="35433"/>
                      <a:pt x="35814" y="38957"/>
                      <a:pt x="33338" y="41624"/>
                    </a:cubicBezTo>
                    <a:close/>
                    <a:moveTo>
                      <a:pt x="17526" y="18859"/>
                    </a:moveTo>
                    <a:cubicBezTo>
                      <a:pt x="16383" y="21050"/>
                      <a:pt x="15716" y="23717"/>
                      <a:pt x="15716" y="26765"/>
                    </a:cubicBezTo>
                    <a:cubicBezTo>
                      <a:pt x="15716" y="29813"/>
                      <a:pt x="16288" y="32480"/>
                      <a:pt x="17526" y="34576"/>
                    </a:cubicBezTo>
                    <a:cubicBezTo>
                      <a:pt x="18859" y="36957"/>
                      <a:pt x="20574" y="38100"/>
                      <a:pt x="22860" y="38100"/>
                    </a:cubicBezTo>
                    <a:cubicBezTo>
                      <a:pt x="25146" y="38100"/>
                      <a:pt x="26860" y="36957"/>
                      <a:pt x="28194" y="34576"/>
                    </a:cubicBezTo>
                    <a:cubicBezTo>
                      <a:pt x="29432" y="32480"/>
                      <a:pt x="30004" y="29813"/>
                      <a:pt x="30004" y="26765"/>
                    </a:cubicBezTo>
                    <a:cubicBezTo>
                      <a:pt x="30004" y="23717"/>
                      <a:pt x="29432" y="21050"/>
                      <a:pt x="28194" y="18859"/>
                    </a:cubicBezTo>
                    <a:cubicBezTo>
                      <a:pt x="26860" y="16478"/>
                      <a:pt x="25051" y="15240"/>
                      <a:pt x="22860" y="15240"/>
                    </a:cubicBezTo>
                    <a:cubicBezTo>
                      <a:pt x="20669" y="15240"/>
                      <a:pt x="18859" y="16478"/>
                      <a:pt x="17526" y="18859"/>
                    </a:cubicBezTo>
                    <a:close/>
                    <a:moveTo>
                      <a:pt x="53721" y="7144"/>
                    </a:moveTo>
                    <a:lnTo>
                      <a:pt x="62579" y="7144"/>
                    </a:lnTo>
                    <a:lnTo>
                      <a:pt x="62579" y="63151"/>
                    </a:lnTo>
                    <a:lnTo>
                      <a:pt x="53721" y="63151"/>
                    </a:lnTo>
                    <a:lnTo>
                      <a:pt x="53721" y="7144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4" name="자유형: 도형 343">
                <a:extLst>
                  <a:ext uri="{FF2B5EF4-FFF2-40B4-BE49-F238E27FC236}">
                    <a16:creationId xmlns:a16="http://schemas.microsoft.com/office/drawing/2014/main" id="{957CB717-9C3A-40F1-AC4B-F30C555D294E}"/>
                  </a:ext>
                </a:extLst>
              </p:cNvPr>
              <p:cNvSpPr/>
              <p:nvPr/>
            </p:nvSpPr>
            <p:spPr>
              <a:xfrm>
                <a:off x="5834439" y="4979074"/>
                <a:ext cx="66675" cy="66675"/>
              </a:xfrm>
              <a:custGeom>
                <a:avLst/>
                <a:gdLst>
                  <a:gd name="connsiteX0" fmla="*/ 62865 w 66675"/>
                  <a:gd name="connsiteY0" fmla="*/ 52006 h 66675"/>
                  <a:gd name="connsiteX1" fmla="*/ 62865 w 66675"/>
                  <a:gd name="connsiteY1" fmla="*/ 60198 h 66675"/>
                  <a:gd name="connsiteX2" fmla="*/ 7144 w 66675"/>
                  <a:gd name="connsiteY2" fmla="*/ 60198 h 66675"/>
                  <a:gd name="connsiteX3" fmla="*/ 7144 w 66675"/>
                  <a:gd name="connsiteY3" fmla="*/ 52006 h 66675"/>
                  <a:gd name="connsiteX4" fmla="*/ 62865 w 66675"/>
                  <a:gd name="connsiteY4" fmla="*/ 52006 h 66675"/>
                  <a:gd name="connsiteX5" fmla="*/ 52578 w 66675"/>
                  <a:gd name="connsiteY5" fmla="*/ 28765 h 66675"/>
                  <a:gd name="connsiteX6" fmla="*/ 59817 w 66675"/>
                  <a:gd name="connsiteY6" fmla="*/ 28765 h 66675"/>
                  <a:gd name="connsiteX7" fmla="*/ 59817 w 66675"/>
                  <a:gd name="connsiteY7" fmla="*/ 36957 h 66675"/>
                  <a:gd name="connsiteX8" fmla="*/ 10001 w 66675"/>
                  <a:gd name="connsiteY8" fmla="*/ 36957 h 66675"/>
                  <a:gd name="connsiteX9" fmla="*/ 10001 w 66675"/>
                  <a:gd name="connsiteY9" fmla="*/ 28765 h 66675"/>
                  <a:gd name="connsiteX10" fmla="*/ 17526 w 66675"/>
                  <a:gd name="connsiteY10" fmla="*/ 28765 h 66675"/>
                  <a:gd name="connsiteX11" fmla="*/ 17526 w 66675"/>
                  <a:gd name="connsiteY11" fmla="*/ 15335 h 66675"/>
                  <a:gd name="connsiteX12" fmla="*/ 10001 w 66675"/>
                  <a:gd name="connsiteY12" fmla="*/ 15335 h 66675"/>
                  <a:gd name="connsiteX13" fmla="*/ 10001 w 66675"/>
                  <a:gd name="connsiteY13" fmla="*/ 7144 h 66675"/>
                  <a:gd name="connsiteX14" fmla="*/ 59817 w 66675"/>
                  <a:gd name="connsiteY14" fmla="*/ 7144 h 66675"/>
                  <a:gd name="connsiteX15" fmla="*/ 59817 w 66675"/>
                  <a:gd name="connsiteY15" fmla="*/ 15335 h 66675"/>
                  <a:gd name="connsiteX16" fmla="*/ 52578 w 66675"/>
                  <a:gd name="connsiteY16" fmla="*/ 15335 h 66675"/>
                  <a:gd name="connsiteX17" fmla="*/ 52578 w 66675"/>
                  <a:gd name="connsiteY17" fmla="*/ 28765 h 66675"/>
                  <a:gd name="connsiteX18" fmla="*/ 26670 w 66675"/>
                  <a:gd name="connsiteY18" fmla="*/ 15335 h 66675"/>
                  <a:gd name="connsiteX19" fmla="*/ 26670 w 66675"/>
                  <a:gd name="connsiteY19" fmla="*/ 28765 h 66675"/>
                  <a:gd name="connsiteX20" fmla="*/ 43529 w 66675"/>
                  <a:gd name="connsiteY20" fmla="*/ 28765 h 66675"/>
                  <a:gd name="connsiteX21" fmla="*/ 43529 w 66675"/>
                  <a:gd name="connsiteY21" fmla="*/ 15335 h 66675"/>
                  <a:gd name="connsiteX22" fmla="*/ 26670 w 66675"/>
                  <a:gd name="connsiteY22" fmla="*/ 1533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66675" h="66675">
                    <a:moveTo>
                      <a:pt x="62865" y="52006"/>
                    </a:moveTo>
                    <a:lnTo>
                      <a:pt x="62865" y="60198"/>
                    </a:lnTo>
                    <a:lnTo>
                      <a:pt x="7144" y="60198"/>
                    </a:lnTo>
                    <a:lnTo>
                      <a:pt x="7144" y="52006"/>
                    </a:lnTo>
                    <a:lnTo>
                      <a:pt x="62865" y="52006"/>
                    </a:lnTo>
                    <a:close/>
                    <a:moveTo>
                      <a:pt x="52578" y="28765"/>
                    </a:moveTo>
                    <a:lnTo>
                      <a:pt x="59817" y="28765"/>
                    </a:lnTo>
                    <a:lnTo>
                      <a:pt x="59817" y="36957"/>
                    </a:lnTo>
                    <a:lnTo>
                      <a:pt x="10001" y="36957"/>
                    </a:lnTo>
                    <a:lnTo>
                      <a:pt x="10001" y="28765"/>
                    </a:lnTo>
                    <a:lnTo>
                      <a:pt x="17526" y="28765"/>
                    </a:lnTo>
                    <a:lnTo>
                      <a:pt x="17526" y="15335"/>
                    </a:lnTo>
                    <a:lnTo>
                      <a:pt x="10001" y="15335"/>
                    </a:lnTo>
                    <a:lnTo>
                      <a:pt x="10001" y="7144"/>
                    </a:lnTo>
                    <a:lnTo>
                      <a:pt x="59817" y="7144"/>
                    </a:lnTo>
                    <a:lnTo>
                      <a:pt x="59817" y="15335"/>
                    </a:lnTo>
                    <a:lnTo>
                      <a:pt x="52578" y="15335"/>
                    </a:lnTo>
                    <a:lnTo>
                      <a:pt x="52578" y="28765"/>
                    </a:lnTo>
                    <a:close/>
                    <a:moveTo>
                      <a:pt x="26670" y="15335"/>
                    </a:moveTo>
                    <a:lnTo>
                      <a:pt x="26670" y="28765"/>
                    </a:lnTo>
                    <a:lnTo>
                      <a:pt x="43529" y="28765"/>
                    </a:lnTo>
                    <a:lnTo>
                      <a:pt x="43529" y="15335"/>
                    </a:lnTo>
                    <a:lnTo>
                      <a:pt x="26670" y="15335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5" name="자유형: 도형 344">
                <a:extLst>
                  <a:ext uri="{FF2B5EF4-FFF2-40B4-BE49-F238E27FC236}">
                    <a16:creationId xmlns:a16="http://schemas.microsoft.com/office/drawing/2014/main" id="{E0B8BFAF-8341-44C2-A897-B1B4F5194342}"/>
                  </a:ext>
                </a:extLst>
              </p:cNvPr>
              <p:cNvSpPr/>
              <p:nvPr/>
            </p:nvSpPr>
            <p:spPr>
              <a:xfrm>
                <a:off x="5896637" y="4979169"/>
                <a:ext cx="66675" cy="66675"/>
              </a:xfrm>
              <a:custGeom>
                <a:avLst/>
                <a:gdLst>
                  <a:gd name="connsiteX0" fmla="*/ 33338 w 66675"/>
                  <a:gd name="connsiteY0" fmla="*/ 41720 h 66675"/>
                  <a:gd name="connsiteX1" fmla="*/ 22860 w 66675"/>
                  <a:gd name="connsiteY1" fmla="*/ 46291 h 66675"/>
                  <a:gd name="connsiteX2" fmla="*/ 11049 w 66675"/>
                  <a:gd name="connsiteY2" fmla="*/ 40196 h 66675"/>
                  <a:gd name="connsiteX3" fmla="*/ 7144 w 66675"/>
                  <a:gd name="connsiteY3" fmla="*/ 26765 h 66675"/>
                  <a:gd name="connsiteX4" fmla="*/ 11049 w 66675"/>
                  <a:gd name="connsiteY4" fmla="*/ 13240 h 66675"/>
                  <a:gd name="connsiteX5" fmla="*/ 22860 w 66675"/>
                  <a:gd name="connsiteY5" fmla="*/ 7144 h 66675"/>
                  <a:gd name="connsiteX6" fmla="*/ 33433 w 66675"/>
                  <a:gd name="connsiteY6" fmla="*/ 11716 h 66675"/>
                  <a:gd name="connsiteX7" fmla="*/ 38291 w 66675"/>
                  <a:gd name="connsiteY7" fmla="*/ 22479 h 66675"/>
                  <a:gd name="connsiteX8" fmla="*/ 42005 w 66675"/>
                  <a:gd name="connsiteY8" fmla="*/ 22479 h 66675"/>
                  <a:gd name="connsiteX9" fmla="*/ 42005 w 66675"/>
                  <a:gd name="connsiteY9" fmla="*/ 7144 h 66675"/>
                  <a:gd name="connsiteX10" fmla="*/ 50578 w 66675"/>
                  <a:gd name="connsiteY10" fmla="*/ 7144 h 66675"/>
                  <a:gd name="connsiteX11" fmla="*/ 50578 w 66675"/>
                  <a:gd name="connsiteY11" fmla="*/ 63055 h 66675"/>
                  <a:gd name="connsiteX12" fmla="*/ 42005 w 66675"/>
                  <a:gd name="connsiteY12" fmla="*/ 63055 h 66675"/>
                  <a:gd name="connsiteX13" fmla="*/ 42005 w 66675"/>
                  <a:gd name="connsiteY13" fmla="*/ 31051 h 66675"/>
                  <a:gd name="connsiteX14" fmla="*/ 38291 w 66675"/>
                  <a:gd name="connsiteY14" fmla="*/ 31051 h 66675"/>
                  <a:gd name="connsiteX15" fmla="*/ 33433 w 66675"/>
                  <a:gd name="connsiteY15" fmla="*/ 41624 h 66675"/>
                  <a:gd name="connsiteX16" fmla="*/ 17526 w 66675"/>
                  <a:gd name="connsiteY16" fmla="*/ 18859 h 66675"/>
                  <a:gd name="connsiteX17" fmla="*/ 15716 w 66675"/>
                  <a:gd name="connsiteY17" fmla="*/ 26765 h 66675"/>
                  <a:gd name="connsiteX18" fmla="*/ 17526 w 66675"/>
                  <a:gd name="connsiteY18" fmla="*/ 34576 h 66675"/>
                  <a:gd name="connsiteX19" fmla="*/ 22860 w 66675"/>
                  <a:gd name="connsiteY19" fmla="*/ 38100 h 66675"/>
                  <a:gd name="connsiteX20" fmla="*/ 28194 w 66675"/>
                  <a:gd name="connsiteY20" fmla="*/ 34576 h 66675"/>
                  <a:gd name="connsiteX21" fmla="*/ 30004 w 66675"/>
                  <a:gd name="connsiteY21" fmla="*/ 26765 h 66675"/>
                  <a:gd name="connsiteX22" fmla="*/ 28194 w 66675"/>
                  <a:gd name="connsiteY22" fmla="*/ 18859 h 66675"/>
                  <a:gd name="connsiteX23" fmla="*/ 22860 w 66675"/>
                  <a:gd name="connsiteY23" fmla="*/ 15240 h 66675"/>
                  <a:gd name="connsiteX24" fmla="*/ 17526 w 66675"/>
                  <a:gd name="connsiteY24" fmla="*/ 18859 h 66675"/>
                  <a:gd name="connsiteX25" fmla="*/ 53721 w 66675"/>
                  <a:gd name="connsiteY25" fmla="*/ 7144 h 66675"/>
                  <a:gd name="connsiteX26" fmla="*/ 62579 w 66675"/>
                  <a:gd name="connsiteY26" fmla="*/ 7144 h 66675"/>
                  <a:gd name="connsiteX27" fmla="*/ 62579 w 66675"/>
                  <a:gd name="connsiteY27" fmla="*/ 63151 h 66675"/>
                  <a:gd name="connsiteX28" fmla="*/ 53721 w 66675"/>
                  <a:gd name="connsiteY28" fmla="*/ 63151 h 66675"/>
                  <a:gd name="connsiteX29" fmla="*/ 53721 w 66675"/>
                  <a:gd name="connsiteY29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66675" h="66675">
                    <a:moveTo>
                      <a:pt x="33338" y="41720"/>
                    </a:moveTo>
                    <a:cubicBezTo>
                      <a:pt x="30575" y="44767"/>
                      <a:pt x="27051" y="46291"/>
                      <a:pt x="22860" y="46291"/>
                    </a:cubicBezTo>
                    <a:cubicBezTo>
                      <a:pt x="17907" y="46291"/>
                      <a:pt x="13906" y="44291"/>
                      <a:pt x="11049" y="40196"/>
                    </a:cubicBezTo>
                    <a:cubicBezTo>
                      <a:pt x="8477" y="36481"/>
                      <a:pt x="7144" y="32099"/>
                      <a:pt x="7144" y="26765"/>
                    </a:cubicBezTo>
                    <a:cubicBezTo>
                      <a:pt x="7144" y="21431"/>
                      <a:pt x="8477" y="16954"/>
                      <a:pt x="11049" y="13240"/>
                    </a:cubicBezTo>
                    <a:cubicBezTo>
                      <a:pt x="13906" y="9144"/>
                      <a:pt x="17907" y="7144"/>
                      <a:pt x="22860" y="7144"/>
                    </a:cubicBezTo>
                    <a:cubicBezTo>
                      <a:pt x="27051" y="7144"/>
                      <a:pt x="30575" y="8668"/>
                      <a:pt x="33433" y="11716"/>
                    </a:cubicBezTo>
                    <a:cubicBezTo>
                      <a:pt x="35909" y="14478"/>
                      <a:pt x="37529" y="18002"/>
                      <a:pt x="38291" y="22479"/>
                    </a:cubicBezTo>
                    <a:lnTo>
                      <a:pt x="42005" y="22479"/>
                    </a:lnTo>
                    <a:lnTo>
                      <a:pt x="42005" y="7144"/>
                    </a:lnTo>
                    <a:lnTo>
                      <a:pt x="50578" y="7144"/>
                    </a:lnTo>
                    <a:lnTo>
                      <a:pt x="50578" y="63055"/>
                    </a:lnTo>
                    <a:lnTo>
                      <a:pt x="42005" y="63055"/>
                    </a:lnTo>
                    <a:lnTo>
                      <a:pt x="42005" y="31051"/>
                    </a:lnTo>
                    <a:lnTo>
                      <a:pt x="38291" y="31051"/>
                    </a:lnTo>
                    <a:cubicBezTo>
                      <a:pt x="37529" y="35433"/>
                      <a:pt x="35909" y="38957"/>
                      <a:pt x="33433" y="41624"/>
                    </a:cubicBezTo>
                    <a:close/>
                    <a:moveTo>
                      <a:pt x="17526" y="18859"/>
                    </a:moveTo>
                    <a:cubicBezTo>
                      <a:pt x="16383" y="21050"/>
                      <a:pt x="15716" y="23717"/>
                      <a:pt x="15716" y="26765"/>
                    </a:cubicBezTo>
                    <a:cubicBezTo>
                      <a:pt x="15716" y="29813"/>
                      <a:pt x="16288" y="32480"/>
                      <a:pt x="17526" y="34576"/>
                    </a:cubicBezTo>
                    <a:cubicBezTo>
                      <a:pt x="18859" y="36957"/>
                      <a:pt x="20574" y="38100"/>
                      <a:pt x="22860" y="38100"/>
                    </a:cubicBezTo>
                    <a:cubicBezTo>
                      <a:pt x="25146" y="38100"/>
                      <a:pt x="26860" y="36957"/>
                      <a:pt x="28194" y="34576"/>
                    </a:cubicBezTo>
                    <a:cubicBezTo>
                      <a:pt x="29432" y="32480"/>
                      <a:pt x="30004" y="29813"/>
                      <a:pt x="30004" y="26765"/>
                    </a:cubicBezTo>
                    <a:cubicBezTo>
                      <a:pt x="30004" y="23717"/>
                      <a:pt x="29337" y="21050"/>
                      <a:pt x="28194" y="18859"/>
                    </a:cubicBezTo>
                    <a:cubicBezTo>
                      <a:pt x="26860" y="16478"/>
                      <a:pt x="25051" y="15240"/>
                      <a:pt x="22860" y="15240"/>
                    </a:cubicBezTo>
                    <a:cubicBezTo>
                      <a:pt x="20669" y="15240"/>
                      <a:pt x="18859" y="16478"/>
                      <a:pt x="17526" y="18859"/>
                    </a:cubicBezTo>
                    <a:close/>
                    <a:moveTo>
                      <a:pt x="53721" y="7144"/>
                    </a:moveTo>
                    <a:lnTo>
                      <a:pt x="62579" y="7144"/>
                    </a:lnTo>
                    <a:lnTo>
                      <a:pt x="62579" y="63151"/>
                    </a:lnTo>
                    <a:lnTo>
                      <a:pt x="53721" y="63151"/>
                    </a:lnTo>
                    <a:lnTo>
                      <a:pt x="53721" y="7144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6" name="자유형: 도형 345">
                <a:extLst>
                  <a:ext uri="{FF2B5EF4-FFF2-40B4-BE49-F238E27FC236}">
                    <a16:creationId xmlns:a16="http://schemas.microsoft.com/office/drawing/2014/main" id="{ED1AF0CE-1CC1-431D-9488-585A107BAA24}"/>
                  </a:ext>
                </a:extLst>
              </p:cNvPr>
              <p:cNvSpPr/>
              <p:nvPr/>
            </p:nvSpPr>
            <p:spPr>
              <a:xfrm>
                <a:off x="5961978" y="4979169"/>
                <a:ext cx="66675" cy="66675"/>
              </a:xfrm>
              <a:custGeom>
                <a:avLst/>
                <a:gdLst>
                  <a:gd name="connsiteX0" fmla="*/ 39433 w 66675"/>
                  <a:gd name="connsiteY0" fmla="*/ 13240 h 66675"/>
                  <a:gd name="connsiteX1" fmla="*/ 44101 w 66675"/>
                  <a:gd name="connsiteY1" fmla="*/ 26575 h 66675"/>
                  <a:gd name="connsiteX2" fmla="*/ 39433 w 66675"/>
                  <a:gd name="connsiteY2" fmla="*/ 39814 h 66675"/>
                  <a:gd name="connsiteX3" fmla="*/ 25622 w 66675"/>
                  <a:gd name="connsiteY3" fmla="*/ 45815 h 66675"/>
                  <a:gd name="connsiteX4" fmla="*/ 11716 w 66675"/>
                  <a:gd name="connsiteY4" fmla="*/ 39814 h 66675"/>
                  <a:gd name="connsiteX5" fmla="*/ 7144 w 66675"/>
                  <a:gd name="connsiteY5" fmla="*/ 26575 h 66675"/>
                  <a:gd name="connsiteX6" fmla="*/ 11716 w 66675"/>
                  <a:gd name="connsiteY6" fmla="*/ 13240 h 66675"/>
                  <a:gd name="connsiteX7" fmla="*/ 25622 w 66675"/>
                  <a:gd name="connsiteY7" fmla="*/ 7144 h 66675"/>
                  <a:gd name="connsiteX8" fmla="*/ 39433 w 66675"/>
                  <a:gd name="connsiteY8" fmla="*/ 13240 h 66675"/>
                  <a:gd name="connsiteX9" fmla="*/ 18764 w 66675"/>
                  <a:gd name="connsiteY9" fmla="*/ 18764 h 66675"/>
                  <a:gd name="connsiteX10" fmla="*/ 16573 w 66675"/>
                  <a:gd name="connsiteY10" fmla="*/ 26575 h 66675"/>
                  <a:gd name="connsiteX11" fmla="*/ 18764 w 66675"/>
                  <a:gd name="connsiteY11" fmla="*/ 34290 h 66675"/>
                  <a:gd name="connsiteX12" fmla="*/ 25527 w 66675"/>
                  <a:gd name="connsiteY12" fmla="*/ 37814 h 66675"/>
                  <a:gd name="connsiteX13" fmla="*/ 32290 w 66675"/>
                  <a:gd name="connsiteY13" fmla="*/ 34290 h 66675"/>
                  <a:gd name="connsiteX14" fmla="*/ 34576 w 66675"/>
                  <a:gd name="connsiteY14" fmla="*/ 26575 h 66675"/>
                  <a:gd name="connsiteX15" fmla="*/ 32290 w 66675"/>
                  <a:gd name="connsiteY15" fmla="*/ 18764 h 66675"/>
                  <a:gd name="connsiteX16" fmla="*/ 25527 w 66675"/>
                  <a:gd name="connsiteY16" fmla="*/ 15240 h 66675"/>
                  <a:gd name="connsiteX17" fmla="*/ 18764 w 66675"/>
                  <a:gd name="connsiteY17" fmla="*/ 18764 h 66675"/>
                  <a:gd name="connsiteX18" fmla="*/ 51721 w 66675"/>
                  <a:gd name="connsiteY18" fmla="*/ 7144 h 66675"/>
                  <a:gd name="connsiteX19" fmla="*/ 60960 w 66675"/>
                  <a:gd name="connsiteY19" fmla="*/ 7144 h 66675"/>
                  <a:gd name="connsiteX20" fmla="*/ 60960 w 66675"/>
                  <a:gd name="connsiteY20" fmla="*/ 63722 h 66675"/>
                  <a:gd name="connsiteX21" fmla="*/ 51721 w 66675"/>
                  <a:gd name="connsiteY21" fmla="*/ 63722 h 66675"/>
                  <a:gd name="connsiteX22" fmla="*/ 51721 w 66675"/>
                  <a:gd name="connsiteY22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66675" h="66675">
                    <a:moveTo>
                      <a:pt x="39433" y="13240"/>
                    </a:moveTo>
                    <a:cubicBezTo>
                      <a:pt x="42577" y="16859"/>
                      <a:pt x="44101" y="21336"/>
                      <a:pt x="44101" y="26575"/>
                    </a:cubicBezTo>
                    <a:cubicBezTo>
                      <a:pt x="44101" y="31813"/>
                      <a:pt x="42577" y="36195"/>
                      <a:pt x="39433" y="39814"/>
                    </a:cubicBezTo>
                    <a:cubicBezTo>
                      <a:pt x="36004" y="43815"/>
                      <a:pt x="31337" y="45815"/>
                      <a:pt x="25622" y="45815"/>
                    </a:cubicBezTo>
                    <a:cubicBezTo>
                      <a:pt x="19907" y="45815"/>
                      <a:pt x="15145" y="43815"/>
                      <a:pt x="11716" y="39814"/>
                    </a:cubicBezTo>
                    <a:cubicBezTo>
                      <a:pt x="8668" y="36195"/>
                      <a:pt x="7144" y="31813"/>
                      <a:pt x="7144" y="26575"/>
                    </a:cubicBezTo>
                    <a:cubicBezTo>
                      <a:pt x="7144" y="21336"/>
                      <a:pt x="8668" y="16859"/>
                      <a:pt x="11716" y="13240"/>
                    </a:cubicBezTo>
                    <a:cubicBezTo>
                      <a:pt x="15145" y="9144"/>
                      <a:pt x="19812" y="7144"/>
                      <a:pt x="25622" y="7144"/>
                    </a:cubicBezTo>
                    <a:cubicBezTo>
                      <a:pt x="31433" y="7144"/>
                      <a:pt x="36004" y="9144"/>
                      <a:pt x="39433" y="13240"/>
                    </a:cubicBezTo>
                    <a:close/>
                    <a:moveTo>
                      <a:pt x="18764" y="18764"/>
                    </a:moveTo>
                    <a:cubicBezTo>
                      <a:pt x="17240" y="20860"/>
                      <a:pt x="16573" y="23527"/>
                      <a:pt x="16573" y="26575"/>
                    </a:cubicBezTo>
                    <a:cubicBezTo>
                      <a:pt x="16573" y="29623"/>
                      <a:pt x="17335" y="32195"/>
                      <a:pt x="18764" y="34290"/>
                    </a:cubicBezTo>
                    <a:cubicBezTo>
                      <a:pt x="20383" y="36576"/>
                      <a:pt x="22670" y="37814"/>
                      <a:pt x="25527" y="37814"/>
                    </a:cubicBezTo>
                    <a:cubicBezTo>
                      <a:pt x="28384" y="37814"/>
                      <a:pt x="30671" y="36671"/>
                      <a:pt x="32290" y="34290"/>
                    </a:cubicBezTo>
                    <a:cubicBezTo>
                      <a:pt x="33814" y="32195"/>
                      <a:pt x="34576" y="29623"/>
                      <a:pt x="34576" y="26575"/>
                    </a:cubicBezTo>
                    <a:cubicBezTo>
                      <a:pt x="34576" y="23527"/>
                      <a:pt x="33814" y="20955"/>
                      <a:pt x="32290" y="18764"/>
                    </a:cubicBezTo>
                    <a:cubicBezTo>
                      <a:pt x="30575" y="16383"/>
                      <a:pt x="28289" y="15240"/>
                      <a:pt x="25527" y="15240"/>
                    </a:cubicBezTo>
                    <a:cubicBezTo>
                      <a:pt x="22765" y="15240"/>
                      <a:pt x="20383" y="16383"/>
                      <a:pt x="18764" y="18764"/>
                    </a:cubicBezTo>
                    <a:close/>
                    <a:moveTo>
                      <a:pt x="51721" y="7144"/>
                    </a:moveTo>
                    <a:lnTo>
                      <a:pt x="60960" y="7144"/>
                    </a:lnTo>
                    <a:lnTo>
                      <a:pt x="60960" y="63722"/>
                    </a:lnTo>
                    <a:lnTo>
                      <a:pt x="51721" y="63722"/>
                    </a:lnTo>
                    <a:lnTo>
                      <a:pt x="51721" y="7144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7" name="자유형: 도형 346">
                <a:extLst>
                  <a:ext uri="{FF2B5EF4-FFF2-40B4-BE49-F238E27FC236}">
                    <a16:creationId xmlns:a16="http://schemas.microsoft.com/office/drawing/2014/main" id="{0789FF36-8F02-40A6-800D-E5CA0212B301}"/>
                  </a:ext>
                </a:extLst>
              </p:cNvPr>
              <p:cNvSpPr/>
              <p:nvPr/>
            </p:nvSpPr>
            <p:spPr>
              <a:xfrm>
                <a:off x="5403242" y="4954785"/>
                <a:ext cx="76200" cy="85725"/>
              </a:xfrm>
              <a:custGeom>
                <a:avLst/>
                <a:gdLst>
                  <a:gd name="connsiteX0" fmla="*/ 71438 w 76200"/>
                  <a:gd name="connsiteY0" fmla="*/ 63817 h 85725"/>
                  <a:gd name="connsiteX1" fmla="*/ 60484 w 76200"/>
                  <a:gd name="connsiteY1" fmla="*/ 46387 h 85725"/>
                  <a:gd name="connsiteX2" fmla="*/ 28575 w 76200"/>
                  <a:gd name="connsiteY2" fmla="*/ 29337 h 85725"/>
                  <a:gd name="connsiteX3" fmla="*/ 25146 w 76200"/>
                  <a:gd name="connsiteY3" fmla="*/ 27337 h 85725"/>
                  <a:gd name="connsiteX4" fmla="*/ 71438 w 76200"/>
                  <a:gd name="connsiteY4" fmla="*/ 27337 h 85725"/>
                  <a:gd name="connsiteX5" fmla="*/ 71438 w 76200"/>
                  <a:gd name="connsiteY5" fmla="*/ 7144 h 85725"/>
                  <a:gd name="connsiteX6" fmla="*/ 39910 w 76200"/>
                  <a:gd name="connsiteY6" fmla="*/ 7144 h 85725"/>
                  <a:gd name="connsiteX7" fmla="*/ 11716 w 76200"/>
                  <a:gd name="connsiteY7" fmla="*/ 18002 h 85725"/>
                  <a:gd name="connsiteX8" fmla="*/ 7144 w 76200"/>
                  <a:gd name="connsiteY8" fmla="*/ 30861 h 85725"/>
                  <a:gd name="connsiteX9" fmla="*/ 18383 w 76200"/>
                  <a:gd name="connsiteY9" fmla="*/ 48577 h 85725"/>
                  <a:gd name="connsiteX10" fmla="*/ 50102 w 76200"/>
                  <a:gd name="connsiteY10" fmla="*/ 65341 h 85725"/>
                  <a:gd name="connsiteX11" fmla="*/ 53531 w 76200"/>
                  <a:gd name="connsiteY11" fmla="*/ 67342 h 85725"/>
                  <a:gd name="connsiteX12" fmla="*/ 7239 w 76200"/>
                  <a:gd name="connsiteY12" fmla="*/ 67342 h 85725"/>
                  <a:gd name="connsiteX13" fmla="*/ 7239 w 76200"/>
                  <a:gd name="connsiteY13" fmla="*/ 87439 h 85725"/>
                  <a:gd name="connsiteX14" fmla="*/ 38767 w 76200"/>
                  <a:gd name="connsiteY14" fmla="*/ 87439 h 85725"/>
                  <a:gd name="connsiteX15" fmla="*/ 66961 w 76200"/>
                  <a:gd name="connsiteY15" fmla="*/ 76581 h 85725"/>
                  <a:gd name="connsiteX16" fmla="*/ 71533 w 76200"/>
                  <a:gd name="connsiteY16" fmla="*/ 63913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6200" h="85725">
                    <a:moveTo>
                      <a:pt x="71438" y="63817"/>
                    </a:moveTo>
                    <a:cubicBezTo>
                      <a:pt x="71438" y="56388"/>
                      <a:pt x="67818" y="50578"/>
                      <a:pt x="60484" y="46387"/>
                    </a:cubicBezTo>
                    <a:cubicBezTo>
                      <a:pt x="60484" y="46387"/>
                      <a:pt x="28575" y="29337"/>
                      <a:pt x="28575" y="29337"/>
                    </a:cubicBezTo>
                    <a:lnTo>
                      <a:pt x="25146" y="27337"/>
                    </a:lnTo>
                    <a:lnTo>
                      <a:pt x="71438" y="27337"/>
                    </a:lnTo>
                    <a:lnTo>
                      <a:pt x="71438" y="7144"/>
                    </a:lnTo>
                    <a:lnTo>
                      <a:pt x="39910" y="7144"/>
                    </a:lnTo>
                    <a:cubicBezTo>
                      <a:pt x="26956" y="7144"/>
                      <a:pt x="17431" y="10763"/>
                      <a:pt x="11716" y="18002"/>
                    </a:cubicBezTo>
                    <a:cubicBezTo>
                      <a:pt x="8668" y="21812"/>
                      <a:pt x="7144" y="26289"/>
                      <a:pt x="7144" y="30861"/>
                    </a:cubicBezTo>
                    <a:cubicBezTo>
                      <a:pt x="7144" y="38481"/>
                      <a:pt x="10954" y="44482"/>
                      <a:pt x="18383" y="48577"/>
                    </a:cubicBezTo>
                    <a:cubicBezTo>
                      <a:pt x="18383" y="48577"/>
                      <a:pt x="50102" y="65341"/>
                      <a:pt x="50102" y="65341"/>
                    </a:cubicBezTo>
                    <a:lnTo>
                      <a:pt x="53531" y="67342"/>
                    </a:lnTo>
                    <a:lnTo>
                      <a:pt x="7239" y="67342"/>
                    </a:lnTo>
                    <a:lnTo>
                      <a:pt x="7239" y="87439"/>
                    </a:lnTo>
                    <a:lnTo>
                      <a:pt x="38767" y="87439"/>
                    </a:lnTo>
                    <a:cubicBezTo>
                      <a:pt x="51721" y="87439"/>
                      <a:pt x="61246" y="83820"/>
                      <a:pt x="66961" y="76581"/>
                    </a:cubicBezTo>
                    <a:cubicBezTo>
                      <a:pt x="70009" y="72771"/>
                      <a:pt x="71533" y="68485"/>
                      <a:pt x="71533" y="63913"/>
                    </a:cubicBez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8" name="자유형: 도형 347">
                <a:extLst>
                  <a:ext uri="{FF2B5EF4-FFF2-40B4-BE49-F238E27FC236}">
                    <a16:creationId xmlns:a16="http://schemas.microsoft.com/office/drawing/2014/main" id="{1246AE6E-A1BC-4754-B40B-ED6B06C71587}"/>
                  </a:ext>
                </a:extLst>
              </p:cNvPr>
              <p:cNvSpPr/>
              <p:nvPr/>
            </p:nvSpPr>
            <p:spPr>
              <a:xfrm>
                <a:off x="5477251" y="4954690"/>
                <a:ext cx="76200" cy="85725"/>
              </a:xfrm>
              <a:custGeom>
                <a:avLst/>
                <a:gdLst>
                  <a:gd name="connsiteX0" fmla="*/ 77819 w 76200"/>
                  <a:gd name="connsiteY0" fmla="*/ 7144 h 85725"/>
                  <a:gd name="connsiteX1" fmla="*/ 39148 w 76200"/>
                  <a:gd name="connsiteY1" fmla="*/ 7144 h 85725"/>
                  <a:gd name="connsiteX2" fmla="*/ 7144 w 76200"/>
                  <a:gd name="connsiteY2" fmla="*/ 35243 h 85725"/>
                  <a:gd name="connsiteX3" fmla="*/ 7144 w 76200"/>
                  <a:gd name="connsiteY3" fmla="*/ 87535 h 85725"/>
                  <a:gd name="connsiteX4" fmla="*/ 32004 w 76200"/>
                  <a:gd name="connsiteY4" fmla="*/ 87535 h 85725"/>
                  <a:gd name="connsiteX5" fmla="*/ 32004 w 76200"/>
                  <a:gd name="connsiteY5" fmla="*/ 62865 h 85725"/>
                  <a:gd name="connsiteX6" fmla="*/ 57150 w 76200"/>
                  <a:gd name="connsiteY6" fmla="*/ 62865 h 85725"/>
                  <a:gd name="connsiteX7" fmla="*/ 64675 w 76200"/>
                  <a:gd name="connsiteY7" fmla="*/ 42577 h 85725"/>
                  <a:gd name="connsiteX8" fmla="*/ 31909 w 76200"/>
                  <a:gd name="connsiteY8" fmla="*/ 42577 h 85725"/>
                  <a:gd name="connsiteX9" fmla="*/ 31909 w 76200"/>
                  <a:gd name="connsiteY9" fmla="*/ 38005 h 85725"/>
                  <a:gd name="connsiteX10" fmla="*/ 43243 w 76200"/>
                  <a:gd name="connsiteY10" fmla="*/ 27527 h 85725"/>
                  <a:gd name="connsiteX11" fmla="*/ 70199 w 76200"/>
                  <a:gd name="connsiteY11" fmla="*/ 27527 h 85725"/>
                  <a:gd name="connsiteX12" fmla="*/ 77819 w 76200"/>
                  <a:gd name="connsiteY12" fmla="*/ 7239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85725">
                    <a:moveTo>
                      <a:pt x="77819" y="7144"/>
                    </a:moveTo>
                    <a:lnTo>
                      <a:pt x="39148" y="7144"/>
                    </a:lnTo>
                    <a:cubicBezTo>
                      <a:pt x="18193" y="7144"/>
                      <a:pt x="7144" y="16383"/>
                      <a:pt x="7144" y="35243"/>
                    </a:cubicBezTo>
                    <a:lnTo>
                      <a:pt x="7144" y="87535"/>
                    </a:lnTo>
                    <a:lnTo>
                      <a:pt x="32004" y="87535"/>
                    </a:lnTo>
                    <a:lnTo>
                      <a:pt x="32004" y="62865"/>
                    </a:lnTo>
                    <a:lnTo>
                      <a:pt x="57150" y="62865"/>
                    </a:lnTo>
                    <a:lnTo>
                      <a:pt x="64675" y="42577"/>
                    </a:lnTo>
                    <a:lnTo>
                      <a:pt x="31909" y="42577"/>
                    </a:lnTo>
                    <a:lnTo>
                      <a:pt x="31909" y="38005"/>
                    </a:lnTo>
                    <a:cubicBezTo>
                      <a:pt x="31909" y="29051"/>
                      <a:pt x="35909" y="27527"/>
                      <a:pt x="43243" y="27527"/>
                    </a:cubicBezTo>
                    <a:lnTo>
                      <a:pt x="70199" y="27527"/>
                    </a:lnTo>
                    <a:lnTo>
                      <a:pt x="77819" y="7239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9" name="자유형: 도형 348">
                <a:extLst>
                  <a:ext uri="{FF2B5EF4-FFF2-40B4-BE49-F238E27FC236}">
                    <a16:creationId xmlns:a16="http://schemas.microsoft.com/office/drawing/2014/main" id="{693BA909-66D0-40F2-A797-B12BDC971550}"/>
                  </a:ext>
                </a:extLst>
              </p:cNvPr>
              <p:cNvSpPr/>
              <p:nvPr/>
            </p:nvSpPr>
            <p:spPr>
              <a:xfrm>
                <a:off x="5528686" y="4954690"/>
                <a:ext cx="95250" cy="85725"/>
              </a:xfrm>
              <a:custGeom>
                <a:avLst/>
                <a:gdLst>
                  <a:gd name="connsiteX0" fmla="*/ 32290 w 95250"/>
                  <a:gd name="connsiteY0" fmla="*/ 87535 h 85725"/>
                  <a:gd name="connsiteX1" fmla="*/ 61151 w 95250"/>
                  <a:gd name="connsiteY1" fmla="*/ 62865 h 85725"/>
                  <a:gd name="connsiteX2" fmla="*/ 69914 w 95250"/>
                  <a:gd name="connsiteY2" fmla="*/ 87535 h 85725"/>
                  <a:gd name="connsiteX3" fmla="*/ 95917 w 95250"/>
                  <a:gd name="connsiteY3" fmla="*/ 87535 h 85725"/>
                  <a:gd name="connsiteX4" fmla="*/ 81058 w 95250"/>
                  <a:gd name="connsiteY4" fmla="*/ 48196 h 85725"/>
                  <a:gd name="connsiteX5" fmla="*/ 95917 w 95250"/>
                  <a:gd name="connsiteY5" fmla="*/ 37910 h 85725"/>
                  <a:gd name="connsiteX6" fmla="*/ 67056 w 95250"/>
                  <a:gd name="connsiteY6" fmla="*/ 47244 h 85725"/>
                  <a:gd name="connsiteX7" fmla="*/ 41434 w 95250"/>
                  <a:gd name="connsiteY7" fmla="*/ 60770 h 85725"/>
                  <a:gd name="connsiteX8" fmla="*/ 51530 w 95250"/>
                  <a:gd name="connsiteY8" fmla="*/ 36100 h 85725"/>
                  <a:gd name="connsiteX9" fmla="*/ 55055 w 95250"/>
                  <a:gd name="connsiteY9" fmla="*/ 46006 h 85725"/>
                  <a:gd name="connsiteX10" fmla="*/ 76962 w 95250"/>
                  <a:gd name="connsiteY10" fmla="*/ 37052 h 85725"/>
                  <a:gd name="connsiteX11" fmla="*/ 70485 w 95250"/>
                  <a:gd name="connsiteY11" fmla="*/ 19526 h 85725"/>
                  <a:gd name="connsiteX12" fmla="*/ 49149 w 95250"/>
                  <a:gd name="connsiteY12" fmla="*/ 7144 h 85725"/>
                  <a:gd name="connsiteX13" fmla="*/ 37052 w 95250"/>
                  <a:gd name="connsiteY13" fmla="*/ 7144 h 85725"/>
                  <a:gd name="connsiteX14" fmla="*/ 7144 w 95250"/>
                  <a:gd name="connsiteY14" fmla="*/ 87535 h 85725"/>
                  <a:gd name="connsiteX15" fmla="*/ 32195 w 95250"/>
                  <a:gd name="connsiteY15" fmla="*/ 87535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95250" h="85725">
                    <a:moveTo>
                      <a:pt x="32290" y="87535"/>
                    </a:moveTo>
                    <a:cubicBezTo>
                      <a:pt x="32290" y="87535"/>
                      <a:pt x="42767" y="76771"/>
                      <a:pt x="61151" y="62865"/>
                    </a:cubicBezTo>
                    <a:lnTo>
                      <a:pt x="69914" y="87535"/>
                    </a:lnTo>
                    <a:lnTo>
                      <a:pt x="95917" y="87535"/>
                    </a:lnTo>
                    <a:cubicBezTo>
                      <a:pt x="94107" y="82963"/>
                      <a:pt x="87249" y="64675"/>
                      <a:pt x="81058" y="48196"/>
                    </a:cubicBezTo>
                    <a:cubicBezTo>
                      <a:pt x="84487" y="45625"/>
                      <a:pt x="88868" y="42767"/>
                      <a:pt x="95917" y="37910"/>
                    </a:cubicBezTo>
                    <a:cubicBezTo>
                      <a:pt x="87249" y="39053"/>
                      <a:pt x="80391" y="41243"/>
                      <a:pt x="67056" y="47244"/>
                    </a:cubicBezTo>
                    <a:cubicBezTo>
                      <a:pt x="59055" y="51054"/>
                      <a:pt x="48958" y="55816"/>
                      <a:pt x="41434" y="60770"/>
                    </a:cubicBezTo>
                    <a:lnTo>
                      <a:pt x="51530" y="36100"/>
                    </a:lnTo>
                    <a:lnTo>
                      <a:pt x="55055" y="46006"/>
                    </a:lnTo>
                    <a:cubicBezTo>
                      <a:pt x="61627" y="42767"/>
                      <a:pt x="68771" y="39719"/>
                      <a:pt x="76962" y="37052"/>
                    </a:cubicBezTo>
                    <a:cubicBezTo>
                      <a:pt x="73914" y="28861"/>
                      <a:pt x="71438" y="22193"/>
                      <a:pt x="70485" y="19526"/>
                    </a:cubicBezTo>
                    <a:cubicBezTo>
                      <a:pt x="67247" y="10287"/>
                      <a:pt x="64199" y="7144"/>
                      <a:pt x="49149" y="7144"/>
                    </a:cubicBezTo>
                    <a:lnTo>
                      <a:pt x="37052" y="7144"/>
                    </a:lnTo>
                    <a:lnTo>
                      <a:pt x="7144" y="87535"/>
                    </a:lnTo>
                    <a:lnTo>
                      <a:pt x="32195" y="87535"/>
                    </a:lnTo>
                    <a:close/>
                  </a:path>
                </a:pathLst>
              </a:custGeom>
              <a:solidFill>
                <a:srgbClr val="0058A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41" name="그룹 40">
              <a:extLst>
                <a:ext uri="{FF2B5EF4-FFF2-40B4-BE49-F238E27FC236}">
                  <a16:creationId xmlns:a16="http://schemas.microsoft.com/office/drawing/2014/main" id="{8E1250E6-A396-4CEC-A622-8F89885445F7}"/>
                </a:ext>
              </a:extLst>
            </p:cNvPr>
            <p:cNvGrpSpPr/>
            <p:nvPr/>
          </p:nvGrpSpPr>
          <p:grpSpPr>
            <a:xfrm>
              <a:off x="5230257" y="4478897"/>
              <a:ext cx="556736" cy="151733"/>
              <a:chOff x="6437181" y="4924305"/>
              <a:chExt cx="556736" cy="151733"/>
            </a:xfrm>
          </p:grpSpPr>
          <p:sp>
            <p:nvSpPr>
              <p:cNvPr id="329" name="자유형: 도형 328">
                <a:extLst>
                  <a:ext uri="{FF2B5EF4-FFF2-40B4-BE49-F238E27FC236}">
                    <a16:creationId xmlns:a16="http://schemas.microsoft.com/office/drawing/2014/main" id="{B0A9464D-BE36-4BC1-BBA0-027E33CFADAA}"/>
                  </a:ext>
                </a:extLst>
              </p:cNvPr>
              <p:cNvSpPr/>
              <p:nvPr/>
            </p:nvSpPr>
            <p:spPr>
              <a:xfrm>
                <a:off x="6437181" y="4924305"/>
                <a:ext cx="85725" cy="104775"/>
              </a:xfrm>
              <a:custGeom>
                <a:avLst/>
                <a:gdLst>
                  <a:gd name="connsiteX0" fmla="*/ 75057 w 85725"/>
                  <a:gd name="connsiteY0" fmla="*/ 100774 h 104775"/>
                  <a:gd name="connsiteX1" fmla="*/ 53245 w 85725"/>
                  <a:gd name="connsiteY1" fmla="*/ 100774 h 104775"/>
                  <a:gd name="connsiteX2" fmla="*/ 60770 w 85725"/>
                  <a:gd name="connsiteY2" fmla="*/ 67151 h 104775"/>
                  <a:gd name="connsiteX3" fmla="*/ 62198 w 85725"/>
                  <a:gd name="connsiteY3" fmla="*/ 58960 h 104775"/>
                  <a:gd name="connsiteX4" fmla="*/ 62103 w 85725"/>
                  <a:gd name="connsiteY4" fmla="*/ 52959 h 104775"/>
                  <a:gd name="connsiteX5" fmla="*/ 59341 w 85725"/>
                  <a:gd name="connsiteY5" fmla="*/ 49721 h 104775"/>
                  <a:gd name="connsiteX6" fmla="*/ 53054 w 85725"/>
                  <a:gd name="connsiteY6" fmla="*/ 48673 h 104775"/>
                  <a:gd name="connsiteX7" fmla="*/ 46863 w 85725"/>
                  <a:gd name="connsiteY7" fmla="*/ 49625 h 104775"/>
                  <a:gd name="connsiteX8" fmla="*/ 39624 w 85725"/>
                  <a:gd name="connsiteY8" fmla="*/ 52673 h 104775"/>
                  <a:gd name="connsiteX9" fmla="*/ 28861 w 85725"/>
                  <a:gd name="connsiteY9" fmla="*/ 100774 h 104775"/>
                  <a:gd name="connsiteX10" fmla="*/ 7144 w 85725"/>
                  <a:gd name="connsiteY10" fmla="*/ 100774 h 104775"/>
                  <a:gd name="connsiteX11" fmla="*/ 28099 w 85725"/>
                  <a:gd name="connsiteY11" fmla="*/ 7144 h 104775"/>
                  <a:gd name="connsiteX12" fmla="*/ 49816 w 85725"/>
                  <a:gd name="connsiteY12" fmla="*/ 7144 h 104775"/>
                  <a:gd name="connsiteX13" fmla="*/ 42386 w 85725"/>
                  <a:gd name="connsiteY13" fmla="*/ 40481 h 104775"/>
                  <a:gd name="connsiteX14" fmla="*/ 55054 w 85725"/>
                  <a:gd name="connsiteY14" fmla="*/ 33528 h 104775"/>
                  <a:gd name="connsiteX15" fmla="*/ 67437 w 85725"/>
                  <a:gd name="connsiteY15" fmla="*/ 31147 h 104775"/>
                  <a:gd name="connsiteX16" fmla="*/ 83153 w 85725"/>
                  <a:gd name="connsiteY16" fmla="*/ 37529 h 104775"/>
                  <a:gd name="connsiteX17" fmla="*/ 85058 w 85725"/>
                  <a:gd name="connsiteY17" fmla="*/ 56674 h 104775"/>
                  <a:gd name="connsiteX18" fmla="*/ 75247 w 85725"/>
                  <a:gd name="connsiteY18" fmla="*/ 10077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85725" h="104775">
                    <a:moveTo>
                      <a:pt x="75057" y="100774"/>
                    </a:moveTo>
                    <a:lnTo>
                      <a:pt x="53245" y="100774"/>
                    </a:lnTo>
                    <a:lnTo>
                      <a:pt x="60770" y="67151"/>
                    </a:lnTo>
                    <a:cubicBezTo>
                      <a:pt x="61341" y="64389"/>
                      <a:pt x="61817" y="61722"/>
                      <a:pt x="62198" y="58960"/>
                    </a:cubicBezTo>
                    <a:cubicBezTo>
                      <a:pt x="62484" y="56197"/>
                      <a:pt x="62484" y="54197"/>
                      <a:pt x="62103" y="52959"/>
                    </a:cubicBezTo>
                    <a:cubicBezTo>
                      <a:pt x="61627" y="51435"/>
                      <a:pt x="60674" y="50387"/>
                      <a:pt x="59341" y="49721"/>
                    </a:cubicBezTo>
                    <a:cubicBezTo>
                      <a:pt x="57912" y="49054"/>
                      <a:pt x="55912" y="48673"/>
                      <a:pt x="53054" y="48673"/>
                    </a:cubicBezTo>
                    <a:cubicBezTo>
                      <a:pt x="51054" y="48673"/>
                      <a:pt x="49054" y="49054"/>
                      <a:pt x="46863" y="49625"/>
                    </a:cubicBezTo>
                    <a:cubicBezTo>
                      <a:pt x="44672" y="50292"/>
                      <a:pt x="42291" y="51245"/>
                      <a:pt x="39624" y="52673"/>
                    </a:cubicBezTo>
                    <a:lnTo>
                      <a:pt x="28861" y="100774"/>
                    </a:lnTo>
                    <a:lnTo>
                      <a:pt x="7144" y="100774"/>
                    </a:lnTo>
                    <a:lnTo>
                      <a:pt x="28099" y="7144"/>
                    </a:lnTo>
                    <a:lnTo>
                      <a:pt x="49816" y="7144"/>
                    </a:lnTo>
                    <a:lnTo>
                      <a:pt x="42386" y="40481"/>
                    </a:lnTo>
                    <a:cubicBezTo>
                      <a:pt x="46958" y="37433"/>
                      <a:pt x="51149" y="35147"/>
                      <a:pt x="55054" y="33528"/>
                    </a:cubicBezTo>
                    <a:cubicBezTo>
                      <a:pt x="58960" y="31909"/>
                      <a:pt x="63055" y="31147"/>
                      <a:pt x="67437" y="31147"/>
                    </a:cubicBezTo>
                    <a:cubicBezTo>
                      <a:pt x="74771" y="31147"/>
                      <a:pt x="80010" y="33242"/>
                      <a:pt x="83153" y="37529"/>
                    </a:cubicBezTo>
                    <a:cubicBezTo>
                      <a:pt x="86296" y="41815"/>
                      <a:pt x="86963" y="48196"/>
                      <a:pt x="85058" y="56674"/>
                    </a:cubicBezTo>
                    <a:lnTo>
                      <a:pt x="75247" y="100774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0" name="자유형: 도형 329">
                <a:extLst>
                  <a:ext uri="{FF2B5EF4-FFF2-40B4-BE49-F238E27FC236}">
                    <a16:creationId xmlns:a16="http://schemas.microsoft.com/office/drawing/2014/main" id="{12C777D4-6527-44FD-B8BD-0885F15F139F}"/>
                  </a:ext>
                </a:extLst>
              </p:cNvPr>
              <p:cNvSpPr/>
              <p:nvPr/>
            </p:nvSpPr>
            <p:spPr>
              <a:xfrm>
                <a:off x="6517522" y="4948403"/>
                <a:ext cx="85725" cy="85725"/>
              </a:xfrm>
              <a:custGeom>
                <a:avLst/>
                <a:gdLst>
                  <a:gd name="connsiteX0" fmla="*/ 46341 w 85725"/>
                  <a:gd name="connsiteY0" fmla="*/ 62674 h 85725"/>
                  <a:gd name="connsiteX1" fmla="*/ 39578 w 85725"/>
                  <a:gd name="connsiteY1" fmla="*/ 64008 h 85725"/>
                  <a:gd name="connsiteX2" fmla="*/ 33768 w 85725"/>
                  <a:gd name="connsiteY2" fmla="*/ 63437 h 85725"/>
                  <a:gd name="connsiteX3" fmla="*/ 30910 w 85725"/>
                  <a:gd name="connsiteY3" fmla="*/ 61627 h 85725"/>
                  <a:gd name="connsiteX4" fmla="*/ 29672 w 85725"/>
                  <a:gd name="connsiteY4" fmla="*/ 59055 h 85725"/>
                  <a:gd name="connsiteX5" fmla="*/ 30053 w 85725"/>
                  <a:gd name="connsiteY5" fmla="*/ 55626 h 85725"/>
                  <a:gd name="connsiteX6" fmla="*/ 32910 w 85725"/>
                  <a:gd name="connsiteY6" fmla="*/ 50482 h 85725"/>
                  <a:gd name="connsiteX7" fmla="*/ 38435 w 85725"/>
                  <a:gd name="connsiteY7" fmla="*/ 47435 h 85725"/>
                  <a:gd name="connsiteX8" fmla="*/ 46436 w 85725"/>
                  <a:gd name="connsiteY8" fmla="*/ 45911 h 85725"/>
                  <a:gd name="connsiteX9" fmla="*/ 56056 w 85725"/>
                  <a:gd name="connsiteY9" fmla="*/ 44958 h 85725"/>
                  <a:gd name="connsiteX10" fmla="*/ 52913 w 85725"/>
                  <a:gd name="connsiteY10" fmla="*/ 59150 h 85725"/>
                  <a:gd name="connsiteX11" fmla="*/ 46341 w 85725"/>
                  <a:gd name="connsiteY11" fmla="*/ 62674 h 85725"/>
                  <a:gd name="connsiteX12" fmla="*/ 49008 w 85725"/>
                  <a:gd name="connsiteY12" fmla="*/ 76676 h 85725"/>
                  <a:gd name="connsiteX13" fmla="*/ 70725 w 85725"/>
                  <a:gd name="connsiteY13" fmla="*/ 76676 h 85725"/>
                  <a:gd name="connsiteX14" fmla="*/ 81012 w 85725"/>
                  <a:gd name="connsiteY14" fmla="*/ 30671 h 85725"/>
                  <a:gd name="connsiteX15" fmla="*/ 76821 w 85725"/>
                  <a:gd name="connsiteY15" fmla="*/ 12859 h 85725"/>
                  <a:gd name="connsiteX16" fmla="*/ 51484 w 85725"/>
                  <a:gd name="connsiteY16" fmla="*/ 7144 h 85725"/>
                  <a:gd name="connsiteX17" fmla="*/ 35768 w 85725"/>
                  <a:gd name="connsiteY17" fmla="*/ 8382 h 85725"/>
                  <a:gd name="connsiteX18" fmla="*/ 24147 w 85725"/>
                  <a:gd name="connsiteY18" fmla="*/ 10478 h 85725"/>
                  <a:gd name="connsiteX19" fmla="*/ 20528 w 85725"/>
                  <a:gd name="connsiteY19" fmla="*/ 26670 h 85725"/>
                  <a:gd name="connsiteX20" fmla="*/ 22528 w 85725"/>
                  <a:gd name="connsiteY20" fmla="*/ 26670 h 85725"/>
                  <a:gd name="connsiteX21" fmla="*/ 31767 w 85725"/>
                  <a:gd name="connsiteY21" fmla="*/ 23813 h 85725"/>
                  <a:gd name="connsiteX22" fmla="*/ 43483 w 85725"/>
                  <a:gd name="connsiteY22" fmla="*/ 21907 h 85725"/>
                  <a:gd name="connsiteX23" fmla="*/ 56342 w 85725"/>
                  <a:gd name="connsiteY23" fmla="*/ 24098 h 85725"/>
                  <a:gd name="connsiteX24" fmla="*/ 59104 w 85725"/>
                  <a:gd name="connsiteY24" fmla="*/ 32004 h 85725"/>
                  <a:gd name="connsiteX25" fmla="*/ 59104 w 85725"/>
                  <a:gd name="connsiteY25" fmla="*/ 32385 h 85725"/>
                  <a:gd name="connsiteX26" fmla="*/ 40340 w 85725"/>
                  <a:gd name="connsiteY26" fmla="*/ 34099 h 85725"/>
                  <a:gd name="connsiteX27" fmla="*/ 24719 w 85725"/>
                  <a:gd name="connsiteY27" fmla="*/ 38005 h 85725"/>
                  <a:gd name="connsiteX28" fmla="*/ 13765 w 85725"/>
                  <a:gd name="connsiteY28" fmla="*/ 45434 h 85725"/>
                  <a:gd name="connsiteX29" fmla="*/ 7764 w 85725"/>
                  <a:gd name="connsiteY29" fmla="*/ 57626 h 85725"/>
                  <a:gd name="connsiteX30" fmla="*/ 10812 w 85725"/>
                  <a:gd name="connsiteY30" fmla="*/ 72962 h 85725"/>
                  <a:gd name="connsiteX31" fmla="*/ 25481 w 85725"/>
                  <a:gd name="connsiteY31" fmla="*/ 78962 h 85725"/>
                  <a:gd name="connsiteX32" fmla="*/ 33101 w 85725"/>
                  <a:gd name="connsiteY32" fmla="*/ 78200 h 85725"/>
                  <a:gd name="connsiteX33" fmla="*/ 40149 w 85725"/>
                  <a:gd name="connsiteY33" fmla="*/ 75914 h 85725"/>
                  <a:gd name="connsiteX34" fmla="*/ 45674 w 85725"/>
                  <a:gd name="connsiteY34" fmla="*/ 72962 h 85725"/>
                  <a:gd name="connsiteX35" fmla="*/ 50722 w 85725"/>
                  <a:gd name="connsiteY35" fmla="*/ 69818 h 85725"/>
                  <a:gd name="connsiteX36" fmla="*/ 49103 w 85725"/>
                  <a:gd name="connsiteY36" fmla="*/ 76962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</a:cxnLst>
                <a:rect l="l" t="t" r="r" b="b"/>
                <a:pathLst>
                  <a:path w="85725" h="85725">
                    <a:moveTo>
                      <a:pt x="46341" y="62674"/>
                    </a:moveTo>
                    <a:cubicBezTo>
                      <a:pt x="43959" y="63532"/>
                      <a:pt x="41673" y="64008"/>
                      <a:pt x="39578" y="64008"/>
                    </a:cubicBezTo>
                    <a:cubicBezTo>
                      <a:pt x="36911" y="64008"/>
                      <a:pt x="34910" y="63818"/>
                      <a:pt x="33768" y="63437"/>
                    </a:cubicBezTo>
                    <a:cubicBezTo>
                      <a:pt x="32625" y="63055"/>
                      <a:pt x="31672" y="62484"/>
                      <a:pt x="30910" y="61627"/>
                    </a:cubicBezTo>
                    <a:cubicBezTo>
                      <a:pt x="30148" y="60865"/>
                      <a:pt x="29767" y="60007"/>
                      <a:pt x="29672" y="59055"/>
                    </a:cubicBezTo>
                    <a:cubicBezTo>
                      <a:pt x="29672" y="58198"/>
                      <a:pt x="29672" y="57055"/>
                      <a:pt x="30053" y="55626"/>
                    </a:cubicBezTo>
                    <a:cubicBezTo>
                      <a:pt x="30529" y="53530"/>
                      <a:pt x="31482" y="51721"/>
                      <a:pt x="32910" y="50482"/>
                    </a:cubicBezTo>
                    <a:cubicBezTo>
                      <a:pt x="34339" y="49149"/>
                      <a:pt x="36149" y="48196"/>
                      <a:pt x="38435" y="47435"/>
                    </a:cubicBezTo>
                    <a:cubicBezTo>
                      <a:pt x="40245" y="46863"/>
                      <a:pt x="42912" y="46387"/>
                      <a:pt x="46436" y="45911"/>
                    </a:cubicBezTo>
                    <a:cubicBezTo>
                      <a:pt x="49865" y="45529"/>
                      <a:pt x="53103" y="45148"/>
                      <a:pt x="56056" y="44958"/>
                    </a:cubicBezTo>
                    <a:lnTo>
                      <a:pt x="52913" y="59150"/>
                    </a:lnTo>
                    <a:cubicBezTo>
                      <a:pt x="50913" y="60579"/>
                      <a:pt x="48722" y="61817"/>
                      <a:pt x="46341" y="62674"/>
                    </a:cubicBezTo>
                    <a:close/>
                    <a:moveTo>
                      <a:pt x="49008" y="76676"/>
                    </a:moveTo>
                    <a:lnTo>
                      <a:pt x="70725" y="76676"/>
                    </a:lnTo>
                    <a:lnTo>
                      <a:pt x="81012" y="30671"/>
                    </a:lnTo>
                    <a:cubicBezTo>
                      <a:pt x="82821" y="22574"/>
                      <a:pt x="81393" y="16573"/>
                      <a:pt x="76821" y="12859"/>
                    </a:cubicBezTo>
                    <a:cubicBezTo>
                      <a:pt x="72153" y="9049"/>
                      <a:pt x="63771" y="7144"/>
                      <a:pt x="51484" y="7144"/>
                    </a:cubicBezTo>
                    <a:cubicBezTo>
                      <a:pt x="46341" y="7144"/>
                      <a:pt x="41102" y="7525"/>
                      <a:pt x="35768" y="8382"/>
                    </a:cubicBezTo>
                    <a:cubicBezTo>
                      <a:pt x="30434" y="9239"/>
                      <a:pt x="26529" y="9906"/>
                      <a:pt x="24147" y="10478"/>
                    </a:cubicBezTo>
                    <a:lnTo>
                      <a:pt x="20528" y="26670"/>
                    </a:lnTo>
                    <a:lnTo>
                      <a:pt x="22528" y="26670"/>
                    </a:lnTo>
                    <a:cubicBezTo>
                      <a:pt x="24433" y="26003"/>
                      <a:pt x="27481" y="25051"/>
                      <a:pt x="31767" y="23813"/>
                    </a:cubicBezTo>
                    <a:cubicBezTo>
                      <a:pt x="36054" y="22574"/>
                      <a:pt x="39959" y="21907"/>
                      <a:pt x="43483" y="21907"/>
                    </a:cubicBezTo>
                    <a:cubicBezTo>
                      <a:pt x="49389" y="21907"/>
                      <a:pt x="53675" y="22670"/>
                      <a:pt x="56342" y="24098"/>
                    </a:cubicBezTo>
                    <a:cubicBezTo>
                      <a:pt x="59009" y="25527"/>
                      <a:pt x="59961" y="28194"/>
                      <a:pt x="59104" y="32004"/>
                    </a:cubicBezTo>
                    <a:lnTo>
                      <a:pt x="59104" y="32385"/>
                    </a:lnTo>
                    <a:cubicBezTo>
                      <a:pt x="52627" y="32766"/>
                      <a:pt x="46341" y="33338"/>
                      <a:pt x="40340" y="34099"/>
                    </a:cubicBezTo>
                    <a:cubicBezTo>
                      <a:pt x="34339" y="34862"/>
                      <a:pt x="29100" y="36195"/>
                      <a:pt x="24719" y="38005"/>
                    </a:cubicBezTo>
                    <a:cubicBezTo>
                      <a:pt x="20242" y="39814"/>
                      <a:pt x="16623" y="42291"/>
                      <a:pt x="13765" y="45434"/>
                    </a:cubicBezTo>
                    <a:cubicBezTo>
                      <a:pt x="10908" y="48578"/>
                      <a:pt x="8907" y="52673"/>
                      <a:pt x="7764" y="57626"/>
                    </a:cubicBezTo>
                    <a:cubicBezTo>
                      <a:pt x="6335" y="63818"/>
                      <a:pt x="7383" y="68961"/>
                      <a:pt x="10812" y="72962"/>
                    </a:cubicBezTo>
                    <a:cubicBezTo>
                      <a:pt x="14241" y="76962"/>
                      <a:pt x="19099" y="78962"/>
                      <a:pt x="25481" y="78962"/>
                    </a:cubicBezTo>
                    <a:cubicBezTo>
                      <a:pt x="28148" y="78962"/>
                      <a:pt x="30720" y="78677"/>
                      <a:pt x="33101" y="78200"/>
                    </a:cubicBezTo>
                    <a:cubicBezTo>
                      <a:pt x="35482" y="77724"/>
                      <a:pt x="37863" y="76962"/>
                      <a:pt x="40149" y="75914"/>
                    </a:cubicBezTo>
                    <a:cubicBezTo>
                      <a:pt x="41864" y="75152"/>
                      <a:pt x="43674" y="74200"/>
                      <a:pt x="45674" y="72962"/>
                    </a:cubicBezTo>
                    <a:cubicBezTo>
                      <a:pt x="47674" y="71723"/>
                      <a:pt x="49293" y="70676"/>
                      <a:pt x="50722" y="69818"/>
                    </a:cubicBezTo>
                    <a:lnTo>
                      <a:pt x="49103" y="76962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1" name="자유형: 도형 330">
                <a:extLst>
                  <a:ext uri="{FF2B5EF4-FFF2-40B4-BE49-F238E27FC236}">
                    <a16:creationId xmlns:a16="http://schemas.microsoft.com/office/drawing/2014/main" id="{81366D81-5917-4C88-BFB7-CE97255AC6CB}"/>
                  </a:ext>
                </a:extLst>
              </p:cNvPr>
              <p:cNvSpPr/>
              <p:nvPr/>
            </p:nvSpPr>
            <p:spPr>
              <a:xfrm>
                <a:off x="6825515" y="4948403"/>
                <a:ext cx="85725" cy="76200"/>
              </a:xfrm>
              <a:custGeom>
                <a:avLst/>
                <a:gdLst>
                  <a:gd name="connsiteX0" fmla="*/ 75057 w 85725"/>
                  <a:gd name="connsiteY0" fmla="*/ 76676 h 76200"/>
                  <a:gd name="connsiteX1" fmla="*/ 53245 w 85725"/>
                  <a:gd name="connsiteY1" fmla="*/ 76676 h 76200"/>
                  <a:gd name="connsiteX2" fmla="*/ 60770 w 85725"/>
                  <a:gd name="connsiteY2" fmla="*/ 43053 h 76200"/>
                  <a:gd name="connsiteX3" fmla="*/ 62198 w 85725"/>
                  <a:gd name="connsiteY3" fmla="*/ 34862 h 76200"/>
                  <a:gd name="connsiteX4" fmla="*/ 62103 w 85725"/>
                  <a:gd name="connsiteY4" fmla="*/ 28861 h 76200"/>
                  <a:gd name="connsiteX5" fmla="*/ 59341 w 85725"/>
                  <a:gd name="connsiteY5" fmla="*/ 25622 h 76200"/>
                  <a:gd name="connsiteX6" fmla="*/ 53054 w 85725"/>
                  <a:gd name="connsiteY6" fmla="*/ 24574 h 76200"/>
                  <a:gd name="connsiteX7" fmla="*/ 46863 w 85725"/>
                  <a:gd name="connsiteY7" fmla="*/ 25527 h 76200"/>
                  <a:gd name="connsiteX8" fmla="*/ 39624 w 85725"/>
                  <a:gd name="connsiteY8" fmla="*/ 28575 h 76200"/>
                  <a:gd name="connsiteX9" fmla="*/ 28861 w 85725"/>
                  <a:gd name="connsiteY9" fmla="*/ 76676 h 76200"/>
                  <a:gd name="connsiteX10" fmla="*/ 7144 w 85725"/>
                  <a:gd name="connsiteY10" fmla="*/ 76676 h 76200"/>
                  <a:gd name="connsiteX11" fmla="*/ 22193 w 85725"/>
                  <a:gd name="connsiteY11" fmla="*/ 9144 h 76200"/>
                  <a:gd name="connsiteX12" fmla="*/ 43910 w 85725"/>
                  <a:gd name="connsiteY12" fmla="*/ 9144 h 76200"/>
                  <a:gd name="connsiteX13" fmla="*/ 42291 w 85725"/>
                  <a:gd name="connsiteY13" fmla="*/ 16478 h 76200"/>
                  <a:gd name="connsiteX14" fmla="*/ 54959 w 85725"/>
                  <a:gd name="connsiteY14" fmla="*/ 9525 h 76200"/>
                  <a:gd name="connsiteX15" fmla="*/ 67342 w 85725"/>
                  <a:gd name="connsiteY15" fmla="*/ 7144 h 76200"/>
                  <a:gd name="connsiteX16" fmla="*/ 83058 w 85725"/>
                  <a:gd name="connsiteY16" fmla="*/ 13526 h 76200"/>
                  <a:gd name="connsiteX17" fmla="*/ 84963 w 85725"/>
                  <a:gd name="connsiteY17" fmla="*/ 32671 h 76200"/>
                  <a:gd name="connsiteX18" fmla="*/ 75152 w 85725"/>
                  <a:gd name="connsiteY18" fmla="*/ 7677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85725" h="76200">
                    <a:moveTo>
                      <a:pt x="75057" y="76676"/>
                    </a:moveTo>
                    <a:lnTo>
                      <a:pt x="53245" y="76676"/>
                    </a:lnTo>
                    <a:lnTo>
                      <a:pt x="60770" y="43053"/>
                    </a:lnTo>
                    <a:cubicBezTo>
                      <a:pt x="61341" y="40291"/>
                      <a:pt x="61817" y="37624"/>
                      <a:pt x="62198" y="34862"/>
                    </a:cubicBezTo>
                    <a:cubicBezTo>
                      <a:pt x="62484" y="32099"/>
                      <a:pt x="62484" y="30099"/>
                      <a:pt x="62103" y="28861"/>
                    </a:cubicBezTo>
                    <a:cubicBezTo>
                      <a:pt x="61627" y="27337"/>
                      <a:pt x="60674" y="26289"/>
                      <a:pt x="59341" y="25622"/>
                    </a:cubicBezTo>
                    <a:cubicBezTo>
                      <a:pt x="57912" y="24955"/>
                      <a:pt x="55912" y="24574"/>
                      <a:pt x="53054" y="24574"/>
                    </a:cubicBezTo>
                    <a:cubicBezTo>
                      <a:pt x="51054" y="24574"/>
                      <a:pt x="49054" y="24955"/>
                      <a:pt x="46863" y="25527"/>
                    </a:cubicBezTo>
                    <a:cubicBezTo>
                      <a:pt x="44672" y="26194"/>
                      <a:pt x="42291" y="27146"/>
                      <a:pt x="39624" y="28575"/>
                    </a:cubicBezTo>
                    <a:lnTo>
                      <a:pt x="28861" y="76676"/>
                    </a:lnTo>
                    <a:lnTo>
                      <a:pt x="7144" y="76676"/>
                    </a:lnTo>
                    <a:lnTo>
                      <a:pt x="22193" y="9144"/>
                    </a:lnTo>
                    <a:lnTo>
                      <a:pt x="43910" y="9144"/>
                    </a:lnTo>
                    <a:lnTo>
                      <a:pt x="42291" y="16478"/>
                    </a:lnTo>
                    <a:cubicBezTo>
                      <a:pt x="46768" y="13430"/>
                      <a:pt x="51054" y="11144"/>
                      <a:pt x="54959" y="9525"/>
                    </a:cubicBezTo>
                    <a:cubicBezTo>
                      <a:pt x="58864" y="7906"/>
                      <a:pt x="62960" y="7144"/>
                      <a:pt x="67342" y="7144"/>
                    </a:cubicBezTo>
                    <a:cubicBezTo>
                      <a:pt x="74676" y="7144"/>
                      <a:pt x="79915" y="9239"/>
                      <a:pt x="83058" y="13526"/>
                    </a:cubicBezTo>
                    <a:cubicBezTo>
                      <a:pt x="86201" y="17812"/>
                      <a:pt x="86868" y="24194"/>
                      <a:pt x="84963" y="32671"/>
                    </a:cubicBezTo>
                    <a:lnTo>
                      <a:pt x="75152" y="76771"/>
                    </a:lnTo>
                    <a:close/>
                  </a:path>
                </a:pathLst>
              </a:custGeom>
              <a:solidFill>
                <a:srgbClr val="6FBA2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2" name="자유형: 도형 331">
                <a:extLst>
                  <a:ext uri="{FF2B5EF4-FFF2-40B4-BE49-F238E27FC236}">
                    <a16:creationId xmlns:a16="http://schemas.microsoft.com/office/drawing/2014/main" id="{442D3EC9-381C-4F1D-A937-643A616ADDA5}"/>
                  </a:ext>
                </a:extLst>
              </p:cNvPr>
              <p:cNvSpPr/>
              <p:nvPr/>
            </p:nvSpPr>
            <p:spPr>
              <a:xfrm>
                <a:off x="6595677" y="4948403"/>
                <a:ext cx="85725" cy="76200"/>
              </a:xfrm>
              <a:custGeom>
                <a:avLst/>
                <a:gdLst>
                  <a:gd name="connsiteX0" fmla="*/ 38957 w 85725"/>
                  <a:gd name="connsiteY0" fmla="*/ 28575 h 76200"/>
                  <a:gd name="connsiteX1" fmla="*/ 46292 w 85725"/>
                  <a:gd name="connsiteY1" fmla="*/ 25527 h 76200"/>
                  <a:gd name="connsiteX2" fmla="*/ 52483 w 85725"/>
                  <a:gd name="connsiteY2" fmla="*/ 24574 h 76200"/>
                  <a:gd name="connsiteX3" fmla="*/ 58769 w 85725"/>
                  <a:gd name="connsiteY3" fmla="*/ 25622 h 76200"/>
                  <a:gd name="connsiteX4" fmla="*/ 61531 w 85725"/>
                  <a:gd name="connsiteY4" fmla="*/ 28861 h 76200"/>
                  <a:gd name="connsiteX5" fmla="*/ 61627 w 85725"/>
                  <a:gd name="connsiteY5" fmla="*/ 34862 h 76200"/>
                  <a:gd name="connsiteX6" fmla="*/ 60198 w 85725"/>
                  <a:gd name="connsiteY6" fmla="*/ 43053 h 76200"/>
                  <a:gd name="connsiteX7" fmla="*/ 55245 w 85725"/>
                  <a:gd name="connsiteY7" fmla="*/ 65151 h 76200"/>
                  <a:gd name="connsiteX8" fmla="*/ 77248 w 85725"/>
                  <a:gd name="connsiteY8" fmla="*/ 63913 h 76200"/>
                  <a:gd name="connsiteX9" fmla="*/ 84201 w 85725"/>
                  <a:gd name="connsiteY9" fmla="*/ 32671 h 76200"/>
                  <a:gd name="connsiteX10" fmla="*/ 82296 w 85725"/>
                  <a:gd name="connsiteY10" fmla="*/ 13526 h 76200"/>
                  <a:gd name="connsiteX11" fmla="*/ 66580 w 85725"/>
                  <a:gd name="connsiteY11" fmla="*/ 7144 h 76200"/>
                  <a:gd name="connsiteX12" fmla="*/ 54197 w 85725"/>
                  <a:gd name="connsiteY12" fmla="*/ 9525 h 76200"/>
                  <a:gd name="connsiteX13" fmla="*/ 41529 w 85725"/>
                  <a:gd name="connsiteY13" fmla="*/ 16478 h 76200"/>
                  <a:gd name="connsiteX14" fmla="*/ 43148 w 85725"/>
                  <a:gd name="connsiteY14" fmla="*/ 9144 h 76200"/>
                  <a:gd name="connsiteX15" fmla="*/ 21431 w 85725"/>
                  <a:gd name="connsiteY15" fmla="*/ 9144 h 76200"/>
                  <a:gd name="connsiteX16" fmla="*/ 7144 w 85725"/>
                  <a:gd name="connsiteY16" fmla="*/ 73152 h 76200"/>
                  <a:gd name="connsiteX17" fmla="*/ 30004 w 85725"/>
                  <a:gd name="connsiteY17" fmla="*/ 68389 h 76200"/>
                  <a:gd name="connsiteX18" fmla="*/ 38862 w 85725"/>
                  <a:gd name="connsiteY18" fmla="*/ 28670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85725" h="76200">
                    <a:moveTo>
                      <a:pt x="38957" y="28575"/>
                    </a:moveTo>
                    <a:cubicBezTo>
                      <a:pt x="41624" y="27146"/>
                      <a:pt x="44101" y="26098"/>
                      <a:pt x="46292" y="25527"/>
                    </a:cubicBezTo>
                    <a:cubicBezTo>
                      <a:pt x="48482" y="24860"/>
                      <a:pt x="50578" y="24574"/>
                      <a:pt x="52483" y="24574"/>
                    </a:cubicBezTo>
                    <a:cubicBezTo>
                      <a:pt x="55245" y="24574"/>
                      <a:pt x="57341" y="24955"/>
                      <a:pt x="58769" y="25622"/>
                    </a:cubicBezTo>
                    <a:cubicBezTo>
                      <a:pt x="60198" y="26289"/>
                      <a:pt x="61055" y="27337"/>
                      <a:pt x="61531" y="28861"/>
                    </a:cubicBezTo>
                    <a:cubicBezTo>
                      <a:pt x="61913" y="30194"/>
                      <a:pt x="62008" y="32195"/>
                      <a:pt x="61627" y="34862"/>
                    </a:cubicBezTo>
                    <a:cubicBezTo>
                      <a:pt x="61341" y="37624"/>
                      <a:pt x="60865" y="40291"/>
                      <a:pt x="60198" y="43053"/>
                    </a:cubicBezTo>
                    <a:lnTo>
                      <a:pt x="55245" y="65151"/>
                    </a:lnTo>
                    <a:cubicBezTo>
                      <a:pt x="62675" y="64484"/>
                      <a:pt x="70009" y="64103"/>
                      <a:pt x="77248" y="63913"/>
                    </a:cubicBezTo>
                    <a:lnTo>
                      <a:pt x="84201" y="32671"/>
                    </a:lnTo>
                    <a:cubicBezTo>
                      <a:pt x="86106" y="24194"/>
                      <a:pt x="85439" y="17812"/>
                      <a:pt x="82296" y="13526"/>
                    </a:cubicBezTo>
                    <a:cubicBezTo>
                      <a:pt x="79153" y="9239"/>
                      <a:pt x="73914" y="7144"/>
                      <a:pt x="66580" y="7144"/>
                    </a:cubicBezTo>
                    <a:cubicBezTo>
                      <a:pt x="62198" y="7144"/>
                      <a:pt x="58103" y="7906"/>
                      <a:pt x="54197" y="9525"/>
                    </a:cubicBezTo>
                    <a:cubicBezTo>
                      <a:pt x="50292" y="11144"/>
                      <a:pt x="46101" y="13430"/>
                      <a:pt x="41529" y="16478"/>
                    </a:cubicBezTo>
                    <a:lnTo>
                      <a:pt x="43148" y="9144"/>
                    </a:lnTo>
                    <a:lnTo>
                      <a:pt x="21431" y="9144"/>
                    </a:lnTo>
                    <a:lnTo>
                      <a:pt x="7144" y="73152"/>
                    </a:lnTo>
                    <a:cubicBezTo>
                      <a:pt x="14668" y="71247"/>
                      <a:pt x="22288" y="69628"/>
                      <a:pt x="30004" y="68389"/>
                    </a:cubicBezTo>
                    <a:lnTo>
                      <a:pt x="38862" y="28670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3" name="자유형: 도형 332">
                <a:extLst>
                  <a:ext uri="{FF2B5EF4-FFF2-40B4-BE49-F238E27FC236}">
                    <a16:creationId xmlns:a16="http://schemas.microsoft.com/office/drawing/2014/main" id="{E1C92C27-8496-4434-A301-81B36A8B2A33}"/>
                  </a:ext>
                </a:extLst>
              </p:cNvPr>
              <p:cNvSpPr/>
              <p:nvPr/>
            </p:nvSpPr>
            <p:spPr>
              <a:xfrm>
                <a:off x="6675210" y="4948403"/>
                <a:ext cx="85725" cy="66675"/>
              </a:xfrm>
              <a:custGeom>
                <a:avLst/>
                <a:gdLst>
                  <a:gd name="connsiteX0" fmla="*/ 65722 w 85725"/>
                  <a:gd name="connsiteY0" fmla="*/ 67342 h 66675"/>
                  <a:gd name="connsiteX1" fmla="*/ 72390 w 85725"/>
                  <a:gd name="connsiteY1" fmla="*/ 55436 h 66675"/>
                  <a:gd name="connsiteX2" fmla="*/ 70961 w 85725"/>
                  <a:gd name="connsiteY2" fmla="*/ 43434 h 66675"/>
                  <a:gd name="connsiteX3" fmla="*/ 59817 w 85725"/>
                  <a:gd name="connsiteY3" fmla="*/ 36386 h 66675"/>
                  <a:gd name="connsiteX4" fmla="*/ 52483 w 85725"/>
                  <a:gd name="connsiteY4" fmla="*/ 34766 h 66675"/>
                  <a:gd name="connsiteX5" fmla="*/ 45625 w 85725"/>
                  <a:gd name="connsiteY5" fmla="*/ 33433 h 66675"/>
                  <a:gd name="connsiteX6" fmla="*/ 38481 w 85725"/>
                  <a:gd name="connsiteY6" fmla="*/ 30861 h 66675"/>
                  <a:gd name="connsiteX7" fmla="*/ 37719 w 85725"/>
                  <a:gd name="connsiteY7" fmla="*/ 27146 h 66675"/>
                  <a:gd name="connsiteX8" fmla="*/ 42196 w 85725"/>
                  <a:gd name="connsiteY8" fmla="*/ 23241 h 66675"/>
                  <a:gd name="connsiteX9" fmla="*/ 51340 w 85725"/>
                  <a:gd name="connsiteY9" fmla="*/ 21812 h 66675"/>
                  <a:gd name="connsiteX10" fmla="*/ 63436 w 85725"/>
                  <a:gd name="connsiteY10" fmla="*/ 23813 h 66675"/>
                  <a:gd name="connsiteX11" fmla="*/ 73342 w 85725"/>
                  <a:gd name="connsiteY11" fmla="*/ 29051 h 66675"/>
                  <a:gd name="connsiteX12" fmla="*/ 75247 w 85725"/>
                  <a:gd name="connsiteY12" fmla="*/ 29051 h 66675"/>
                  <a:gd name="connsiteX13" fmla="*/ 79057 w 85725"/>
                  <a:gd name="connsiteY13" fmla="*/ 11906 h 66675"/>
                  <a:gd name="connsiteX14" fmla="*/ 68866 w 85725"/>
                  <a:gd name="connsiteY14" fmla="*/ 8668 h 66675"/>
                  <a:gd name="connsiteX15" fmla="*/ 54578 w 85725"/>
                  <a:gd name="connsiteY15" fmla="*/ 7144 h 66675"/>
                  <a:gd name="connsiteX16" fmla="*/ 27813 w 85725"/>
                  <a:gd name="connsiteY16" fmla="*/ 13621 h 66675"/>
                  <a:gd name="connsiteX17" fmla="*/ 14954 w 85725"/>
                  <a:gd name="connsiteY17" fmla="*/ 29909 h 66675"/>
                  <a:gd name="connsiteX18" fmla="*/ 16573 w 85725"/>
                  <a:gd name="connsiteY18" fmla="*/ 42672 h 66675"/>
                  <a:gd name="connsiteX19" fmla="*/ 28670 w 85725"/>
                  <a:gd name="connsiteY19" fmla="*/ 50197 h 66675"/>
                  <a:gd name="connsiteX20" fmla="*/ 35909 w 85725"/>
                  <a:gd name="connsiteY20" fmla="*/ 51721 h 66675"/>
                  <a:gd name="connsiteX21" fmla="*/ 42196 w 85725"/>
                  <a:gd name="connsiteY21" fmla="*/ 52864 h 66675"/>
                  <a:gd name="connsiteX22" fmla="*/ 48577 w 85725"/>
                  <a:gd name="connsiteY22" fmla="*/ 55054 h 66675"/>
                  <a:gd name="connsiteX23" fmla="*/ 49625 w 85725"/>
                  <a:gd name="connsiteY23" fmla="*/ 58674 h 66675"/>
                  <a:gd name="connsiteX24" fmla="*/ 45625 w 85725"/>
                  <a:gd name="connsiteY24" fmla="*/ 62674 h 66675"/>
                  <a:gd name="connsiteX25" fmla="*/ 35814 w 85725"/>
                  <a:gd name="connsiteY25" fmla="*/ 64008 h 66675"/>
                  <a:gd name="connsiteX26" fmla="*/ 26860 w 85725"/>
                  <a:gd name="connsiteY26" fmla="*/ 63055 h 66675"/>
                  <a:gd name="connsiteX27" fmla="*/ 19717 w 85725"/>
                  <a:gd name="connsiteY27" fmla="*/ 60674 h 66675"/>
                  <a:gd name="connsiteX28" fmla="*/ 14288 w 85725"/>
                  <a:gd name="connsiteY28" fmla="*/ 57817 h 66675"/>
                  <a:gd name="connsiteX29" fmla="*/ 11049 w 85725"/>
                  <a:gd name="connsiteY29" fmla="*/ 55340 h 66675"/>
                  <a:gd name="connsiteX30" fmla="*/ 9049 w 85725"/>
                  <a:gd name="connsiteY30" fmla="*/ 55340 h 66675"/>
                  <a:gd name="connsiteX31" fmla="*/ 7144 w 85725"/>
                  <a:gd name="connsiteY31" fmla="*/ 63627 h 66675"/>
                  <a:gd name="connsiteX32" fmla="*/ 65818 w 85725"/>
                  <a:gd name="connsiteY32" fmla="*/ 6724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85725" h="66675">
                    <a:moveTo>
                      <a:pt x="65722" y="67342"/>
                    </a:moveTo>
                    <a:cubicBezTo>
                      <a:pt x="69151" y="63913"/>
                      <a:pt x="71342" y="59912"/>
                      <a:pt x="72390" y="55436"/>
                    </a:cubicBezTo>
                    <a:cubicBezTo>
                      <a:pt x="73438" y="50673"/>
                      <a:pt x="72961" y="46672"/>
                      <a:pt x="70961" y="43434"/>
                    </a:cubicBezTo>
                    <a:cubicBezTo>
                      <a:pt x="68961" y="40196"/>
                      <a:pt x="65246" y="37910"/>
                      <a:pt x="59817" y="36386"/>
                    </a:cubicBezTo>
                    <a:cubicBezTo>
                      <a:pt x="57436" y="35719"/>
                      <a:pt x="54959" y="35243"/>
                      <a:pt x="52483" y="34766"/>
                    </a:cubicBezTo>
                    <a:cubicBezTo>
                      <a:pt x="50006" y="34385"/>
                      <a:pt x="47720" y="33909"/>
                      <a:pt x="45625" y="33433"/>
                    </a:cubicBezTo>
                    <a:cubicBezTo>
                      <a:pt x="41815" y="32576"/>
                      <a:pt x="39433" y="31718"/>
                      <a:pt x="38481" y="30861"/>
                    </a:cubicBezTo>
                    <a:cubicBezTo>
                      <a:pt x="37624" y="30004"/>
                      <a:pt x="37338" y="28765"/>
                      <a:pt x="37719" y="27146"/>
                    </a:cubicBezTo>
                    <a:cubicBezTo>
                      <a:pt x="38100" y="25432"/>
                      <a:pt x="39624" y="24098"/>
                      <a:pt x="42196" y="23241"/>
                    </a:cubicBezTo>
                    <a:cubicBezTo>
                      <a:pt x="44767" y="22288"/>
                      <a:pt x="47815" y="21812"/>
                      <a:pt x="51340" y="21812"/>
                    </a:cubicBezTo>
                    <a:cubicBezTo>
                      <a:pt x="55531" y="21812"/>
                      <a:pt x="59626" y="22479"/>
                      <a:pt x="63436" y="23813"/>
                    </a:cubicBezTo>
                    <a:cubicBezTo>
                      <a:pt x="67246" y="25146"/>
                      <a:pt x="70580" y="26861"/>
                      <a:pt x="73342" y="29051"/>
                    </a:cubicBezTo>
                    <a:lnTo>
                      <a:pt x="75247" y="29051"/>
                    </a:lnTo>
                    <a:lnTo>
                      <a:pt x="79057" y="11906"/>
                    </a:lnTo>
                    <a:cubicBezTo>
                      <a:pt x="76676" y="10763"/>
                      <a:pt x="73342" y="9620"/>
                      <a:pt x="68866" y="8668"/>
                    </a:cubicBezTo>
                    <a:cubicBezTo>
                      <a:pt x="64484" y="7620"/>
                      <a:pt x="59722" y="7144"/>
                      <a:pt x="54578" y="7144"/>
                    </a:cubicBezTo>
                    <a:cubicBezTo>
                      <a:pt x="43910" y="7144"/>
                      <a:pt x="34957" y="9335"/>
                      <a:pt x="27813" y="13621"/>
                    </a:cubicBezTo>
                    <a:cubicBezTo>
                      <a:pt x="20669" y="17907"/>
                      <a:pt x="16383" y="23431"/>
                      <a:pt x="14954" y="29909"/>
                    </a:cubicBezTo>
                    <a:cubicBezTo>
                      <a:pt x="13811" y="34957"/>
                      <a:pt x="14383" y="39243"/>
                      <a:pt x="16573" y="42672"/>
                    </a:cubicBezTo>
                    <a:cubicBezTo>
                      <a:pt x="18859" y="46101"/>
                      <a:pt x="22860" y="48578"/>
                      <a:pt x="28670" y="50197"/>
                    </a:cubicBezTo>
                    <a:cubicBezTo>
                      <a:pt x="30766" y="50768"/>
                      <a:pt x="33242" y="51340"/>
                      <a:pt x="35909" y="51721"/>
                    </a:cubicBezTo>
                    <a:cubicBezTo>
                      <a:pt x="38576" y="52102"/>
                      <a:pt x="40672" y="52483"/>
                      <a:pt x="42196" y="52864"/>
                    </a:cubicBezTo>
                    <a:cubicBezTo>
                      <a:pt x="45434" y="53530"/>
                      <a:pt x="47530" y="54293"/>
                      <a:pt x="48577" y="55054"/>
                    </a:cubicBezTo>
                    <a:cubicBezTo>
                      <a:pt x="49625" y="55817"/>
                      <a:pt x="50006" y="57055"/>
                      <a:pt x="49625" y="58674"/>
                    </a:cubicBezTo>
                    <a:cubicBezTo>
                      <a:pt x="49244" y="60484"/>
                      <a:pt x="47911" y="61817"/>
                      <a:pt x="45625" y="62674"/>
                    </a:cubicBezTo>
                    <a:cubicBezTo>
                      <a:pt x="43339" y="63627"/>
                      <a:pt x="40100" y="64008"/>
                      <a:pt x="35814" y="64008"/>
                    </a:cubicBezTo>
                    <a:cubicBezTo>
                      <a:pt x="32575" y="64008"/>
                      <a:pt x="29527" y="63722"/>
                      <a:pt x="26860" y="63055"/>
                    </a:cubicBezTo>
                    <a:cubicBezTo>
                      <a:pt x="24098" y="62389"/>
                      <a:pt x="21717" y="61627"/>
                      <a:pt x="19717" y="60674"/>
                    </a:cubicBezTo>
                    <a:cubicBezTo>
                      <a:pt x="17335" y="59627"/>
                      <a:pt x="15526" y="58674"/>
                      <a:pt x="14288" y="57817"/>
                    </a:cubicBezTo>
                    <a:cubicBezTo>
                      <a:pt x="13049" y="56960"/>
                      <a:pt x="12001" y="56102"/>
                      <a:pt x="11049" y="55340"/>
                    </a:cubicBezTo>
                    <a:lnTo>
                      <a:pt x="9049" y="55340"/>
                    </a:lnTo>
                    <a:lnTo>
                      <a:pt x="7144" y="63627"/>
                    </a:lnTo>
                    <a:cubicBezTo>
                      <a:pt x="27622" y="63627"/>
                      <a:pt x="47530" y="64961"/>
                      <a:pt x="65818" y="67246"/>
                    </a:cubicBezTo>
                    <a:close/>
                  </a:path>
                </a:pathLst>
              </a:custGeom>
              <a:solidFill>
                <a:srgbClr val="6FBA2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4" name="자유형: 도형 333">
                <a:extLst>
                  <a:ext uri="{FF2B5EF4-FFF2-40B4-BE49-F238E27FC236}">
                    <a16:creationId xmlns:a16="http://schemas.microsoft.com/office/drawing/2014/main" id="{36AB9A39-BF68-48F6-BADC-29A04CD795D3}"/>
                  </a:ext>
                </a:extLst>
              </p:cNvPr>
              <p:cNvSpPr/>
              <p:nvPr/>
            </p:nvSpPr>
            <p:spPr>
              <a:xfrm>
                <a:off x="6747276" y="4950499"/>
                <a:ext cx="85725" cy="76200"/>
              </a:xfrm>
              <a:custGeom>
                <a:avLst/>
                <a:gdLst>
                  <a:gd name="connsiteX0" fmla="*/ 50997 w 85725"/>
                  <a:gd name="connsiteY0" fmla="*/ 67342 h 76200"/>
                  <a:gd name="connsiteX1" fmla="*/ 49378 w 85725"/>
                  <a:gd name="connsiteY1" fmla="*/ 74676 h 76200"/>
                  <a:gd name="connsiteX2" fmla="*/ 71095 w 85725"/>
                  <a:gd name="connsiteY2" fmla="*/ 74676 h 76200"/>
                  <a:gd name="connsiteX3" fmla="*/ 86144 w 85725"/>
                  <a:gd name="connsiteY3" fmla="*/ 7144 h 76200"/>
                  <a:gd name="connsiteX4" fmla="*/ 64427 w 85725"/>
                  <a:gd name="connsiteY4" fmla="*/ 7144 h 76200"/>
                  <a:gd name="connsiteX5" fmla="*/ 53664 w 85725"/>
                  <a:gd name="connsiteY5" fmla="*/ 55245 h 76200"/>
                  <a:gd name="connsiteX6" fmla="*/ 46425 w 85725"/>
                  <a:gd name="connsiteY6" fmla="*/ 58293 h 76200"/>
                  <a:gd name="connsiteX7" fmla="*/ 40043 w 85725"/>
                  <a:gd name="connsiteY7" fmla="*/ 59341 h 76200"/>
                  <a:gd name="connsiteX8" fmla="*/ 33757 w 85725"/>
                  <a:gd name="connsiteY8" fmla="*/ 58293 h 76200"/>
                  <a:gd name="connsiteX9" fmla="*/ 30994 w 85725"/>
                  <a:gd name="connsiteY9" fmla="*/ 55054 h 76200"/>
                  <a:gd name="connsiteX10" fmla="*/ 30709 w 85725"/>
                  <a:gd name="connsiteY10" fmla="*/ 49339 h 76200"/>
                  <a:gd name="connsiteX11" fmla="*/ 32233 w 85725"/>
                  <a:gd name="connsiteY11" fmla="*/ 40767 h 76200"/>
                  <a:gd name="connsiteX12" fmla="*/ 39757 w 85725"/>
                  <a:gd name="connsiteY12" fmla="*/ 7144 h 76200"/>
                  <a:gd name="connsiteX13" fmla="*/ 18040 w 85725"/>
                  <a:gd name="connsiteY13" fmla="*/ 7144 h 76200"/>
                  <a:gd name="connsiteX14" fmla="*/ 8230 w 85725"/>
                  <a:gd name="connsiteY14" fmla="*/ 51245 h 76200"/>
                  <a:gd name="connsiteX15" fmla="*/ 8420 w 85725"/>
                  <a:gd name="connsiteY15" fmla="*/ 67342 h 76200"/>
                  <a:gd name="connsiteX16" fmla="*/ 40805 w 85725"/>
                  <a:gd name="connsiteY16" fmla="*/ 73152 h 76200"/>
                  <a:gd name="connsiteX17" fmla="*/ 50806 w 85725"/>
                  <a:gd name="connsiteY17" fmla="*/ 67342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85725" h="76200">
                    <a:moveTo>
                      <a:pt x="50997" y="67342"/>
                    </a:moveTo>
                    <a:lnTo>
                      <a:pt x="49378" y="74676"/>
                    </a:lnTo>
                    <a:lnTo>
                      <a:pt x="71095" y="74676"/>
                    </a:lnTo>
                    <a:lnTo>
                      <a:pt x="86144" y="7144"/>
                    </a:lnTo>
                    <a:lnTo>
                      <a:pt x="64427" y="7144"/>
                    </a:lnTo>
                    <a:lnTo>
                      <a:pt x="53664" y="55245"/>
                    </a:lnTo>
                    <a:cubicBezTo>
                      <a:pt x="51283" y="56579"/>
                      <a:pt x="48901" y="57626"/>
                      <a:pt x="46425" y="58293"/>
                    </a:cubicBezTo>
                    <a:cubicBezTo>
                      <a:pt x="44044" y="58960"/>
                      <a:pt x="41853" y="59341"/>
                      <a:pt x="40043" y="59341"/>
                    </a:cubicBezTo>
                    <a:cubicBezTo>
                      <a:pt x="37281" y="59341"/>
                      <a:pt x="35185" y="58960"/>
                      <a:pt x="33757" y="58293"/>
                    </a:cubicBezTo>
                    <a:cubicBezTo>
                      <a:pt x="32328" y="57626"/>
                      <a:pt x="31471" y="56483"/>
                      <a:pt x="30994" y="55054"/>
                    </a:cubicBezTo>
                    <a:cubicBezTo>
                      <a:pt x="30518" y="53530"/>
                      <a:pt x="30423" y="51626"/>
                      <a:pt x="30709" y="49339"/>
                    </a:cubicBezTo>
                    <a:cubicBezTo>
                      <a:pt x="30994" y="47054"/>
                      <a:pt x="31471" y="44196"/>
                      <a:pt x="32233" y="40767"/>
                    </a:cubicBezTo>
                    <a:lnTo>
                      <a:pt x="39757" y="7144"/>
                    </a:lnTo>
                    <a:lnTo>
                      <a:pt x="18040" y="7144"/>
                    </a:lnTo>
                    <a:lnTo>
                      <a:pt x="8230" y="51245"/>
                    </a:lnTo>
                    <a:cubicBezTo>
                      <a:pt x="6706" y="57912"/>
                      <a:pt x="6801" y="63246"/>
                      <a:pt x="8420" y="67342"/>
                    </a:cubicBezTo>
                    <a:cubicBezTo>
                      <a:pt x="20136" y="69152"/>
                      <a:pt x="30994" y="71152"/>
                      <a:pt x="40805" y="73152"/>
                    </a:cubicBezTo>
                    <a:cubicBezTo>
                      <a:pt x="43853" y="71628"/>
                      <a:pt x="47187" y="69723"/>
                      <a:pt x="50806" y="67342"/>
                    </a:cubicBezTo>
                    <a:close/>
                  </a:path>
                </a:pathLst>
              </a:custGeom>
              <a:solidFill>
                <a:srgbClr val="6FBA2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5" name="자유형: 도형 334">
                <a:extLst>
                  <a:ext uri="{FF2B5EF4-FFF2-40B4-BE49-F238E27FC236}">
                    <a16:creationId xmlns:a16="http://schemas.microsoft.com/office/drawing/2014/main" id="{811AE7AC-E8F8-4373-89A0-71F0723487B7}"/>
                  </a:ext>
                </a:extLst>
              </p:cNvPr>
              <p:cNvSpPr/>
              <p:nvPr/>
            </p:nvSpPr>
            <p:spPr>
              <a:xfrm>
                <a:off x="6803417" y="4948308"/>
                <a:ext cx="190500" cy="114300"/>
              </a:xfrm>
              <a:custGeom>
                <a:avLst/>
                <a:gdLst>
                  <a:gd name="connsiteX0" fmla="*/ 170593 w 190500"/>
                  <a:gd name="connsiteY0" fmla="*/ 9239 h 114300"/>
                  <a:gd name="connsiteX1" fmla="*/ 169164 w 190500"/>
                  <a:gd name="connsiteY1" fmla="*/ 12097 h 114300"/>
                  <a:gd name="connsiteX2" fmla="*/ 161735 w 190500"/>
                  <a:gd name="connsiteY2" fmla="*/ 8477 h 114300"/>
                  <a:gd name="connsiteX3" fmla="*/ 152590 w 190500"/>
                  <a:gd name="connsiteY3" fmla="*/ 7144 h 114300"/>
                  <a:gd name="connsiteX4" fmla="*/ 152019 w 190500"/>
                  <a:gd name="connsiteY4" fmla="*/ 7144 h 114300"/>
                  <a:gd name="connsiteX5" fmla="*/ 139541 w 190500"/>
                  <a:gd name="connsiteY5" fmla="*/ 9525 h 114300"/>
                  <a:gd name="connsiteX6" fmla="*/ 132017 w 190500"/>
                  <a:gd name="connsiteY6" fmla="*/ 13240 h 114300"/>
                  <a:gd name="connsiteX7" fmla="*/ 128206 w 190500"/>
                  <a:gd name="connsiteY7" fmla="*/ 16097 h 114300"/>
                  <a:gd name="connsiteX8" fmla="*/ 119253 w 190500"/>
                  <a:gd name="connsiteY8" fmla="*/ 26670 h 114300"/>
                  <a:gd name="connsiteX9" fmla="*/ 113633 w 190500"/>
                  <a:gd name="connsiteY9" fmla="*/ 41148 h 114300"/>
                  <a:gd name="connsiteX10" fmla="*/ 115538 w 190500"/>
                  <a:gd name="connsiteY10" fmla="*/ 67246 h 114300"/>
                  <a:gd name="connsiteX11" fmla="*/ 135541 w 190500"/>
                  <a:gd name="connsiteY11" fmla="*/ 75819 h 114300"/>
                  <a:gd name="connsiteX12" fmla="*/ 146590 w 190500"/>
                  <a:gd name="connsiteY12" fmla="*/ 73914 h 114300"/>
                  <a:gd name="connsiteX13" fmla="*/ 153638 w 190500"/>
                  <a:gd name="connsiteY13" fmla="*/ 70580 h 114300"/>
                  <a:gd name="connsiteX14" fmla="*/ 7144 w 190500"/>
                  <a:gd name="connsiteY14" fmla="*/ 81725 h 114300"/>
                  <a:gd name="connsiteX15" fmla="*/ 104489 w 190500"/>
                  <a:gd name="connsiteY15" fmla="*/ 114395 h 114300"/>
                  <a:gd name="connsiteX16" fmla="*/ 170593 w 190500"/>
                  <a:gd name="connsiteY16" fmla="*/ 89154 h 114300"/>
                  <a:gd name="connsiteX17" fmla="*/ 178118 w 190500"/>
                  <a:gd name="connsiteY17" fmla="*/ 68961 h 114300"/>
                  <a:gd name="connsiteX18" fmla="*/ 184404 w 190500"/>
                  <a:gd name="connsiteY18" fmla="*/ 40672 h 114300"/>
                  <a:gd name="connsiteX19" fmla="*/ 191453 w 190500"/>
                  <a:gd name="connsiteY19" fmla="*/ 9239 h 114300"/>
                  <a:gd name="connsiteX20" fmla="*/ 170402 w 190500"/>
                  <a:gd name="connsiteY20" fmla="*/ 9239 h 114300"/>
                  <a:gd name="connsiteX21" fmla="*/ 159544 w 190500"/>
                  <a:gd name="connsiteY21" fmla="*/ 55531 h 114300"/>
                  <a:gd name="connsiteX22" fmla="*/ 156781 w 190500"/>
                  <a:gd name="connsiteY22" fmla="*/ 56960 h 114300"/>
                  <a:gd name="connsiteX23" fmla="*/ 153257 w 190500"/>
                  <a:gd name="connsiteY23" fmla="*/ 58293 h 114300"/>
                  <a:gd name="connsiteX24" fmla="*/ 146685 w 190500"/>
                  <a:gd name="connsiteY24" fmla="*/ 59341 h 114300"/>
                  <a:gd name="connsiteX25" fmla="*/ 136779 w 190500"/>
                  <a:gd name="connsiteY25" fmla="*/ 55436 h 114300"/>
                  <a:gd name="connsiteX26" fmla="*/ 136207 w 190500"/>
                  <a:gd name="connsiteY26" fmla="*/ 41720 h 114300"/>
                  <a:gd name="connsiteX27" fmla="*/ 143542 w 190500"/>
                  <a:gd name="connsiteY27" fmla="*/ 27908 h 114300"/>
                  <a:gd name="connsiteX28" fmla="*/ 147733 w 190500"/>
                  <a:gd name="connsiteY28" fmla="*/ 25051 h 114300"/>
                  <a:gd name="connsiteX29" fmla="*/ 157448 w 190500"/>
                  <a:gd name="connsiteY29" fmla="*/ 22955 h 114300"/>
                  <a:gd name="connsiteX30" fmla="*/ 162211 w 190500"/>
                  <a:gd name="connsiteY30" fmla="*/ 23432 h 114300"/>
                  <a:gd name="connsiteX31" fmla="*/ 166497 w 190500"/>
                  <a:gd name="connsiteY31" fmla="*/ 24670 h 114300"/>
                  <a:gd name="connsiteX32" fmla="*/ 159639 w 190500"/>
                  <a:gd name="connsiteY32" fmla="*/ 55531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90500" h="114300">
                    <a:moveTo>
                      <a:pt x="170593" y="9239"/>
                    </a:moveTo>
                    <a:lnTo>
                      <a:pt x="169164" y="12097"/>
                    </a:lnTo>
                    <a:cubicBezTo>
                      <a:pt x="167069" y="10573"/>
                      <a:pt x="164592" y="9335"/>
                      <a:pt x="161735" y="8477"/>
                    </a:cubicBezTo>
                    <a:cubicBezTo>
                      <a:pt x="159068" y="7620"/>
                      <a:pt x="156020" y="7239"/>
                      <a:pt x="152590" y="7144"/>
                    </a:cubicBezTo>
                    <a:lnTo>
                      <a:pt x="152019" y="7144"/>
                    </a:lnTo>
                    <a:cubicBezTo>
                      <a:pt x="147923" y="7144"/>
                      <a:pt x="143828" y="7906"/>
                      <a:pt x="139541" y="9525"/>
                    </a:cubicBezTo>
                    <a:cubicBezTo>
                      <a:pt x="136874" y="10478"/>
                      <a:pt x="134398" y="11716"/>
                      <a:pt x="132017" y="13240"/>
                    </a:cubicBezTo>
                    <a:cubicBezTo>
                      <a:pt x="130683" y="14097"/>
                      <a:pt x="129445" y="15050"/>
                      <a:pt x="128206" y="16097"/>
                    </a:cubicBezTo>
                    <a:cubicBezTo>
                      <a:pt x="124682" y="19145"/>
                      <a:pt x="121729" y="22670"/>
                      <a:pt x="119253" y="26670"/>
                    </a:cubicBezTo>
                    <a:cubicBezTo>
                      <a:pt x="116777" y="30766"/>
                      <a:pt x="114871" y="35528"/>
                      <a:pt x="113633" y="41148"/>
                    </a:cubicBezTo>
                    <a:cubicBezTo>
                      <a:pt x="111062" y="52864"/>
                      <a:pt x="111633" y="61532"/>
                      <a:pt x="115538" y="67246"/>
                    </a:cubicBezTo>
                    <a:cubicBezTo>
                      <a:pt x="119348" y="72962"/>
                      <a:pt x="126111" y="75819"/>
                      <a:pt x="135541" y="75819"/>
                    </a:cubicBezTo>
                    <a:cubicBezTo>
                      <a:pt x="139446" y="75819"/>
                      <a:pt x="143161" y="75248"/>
                      <a:pt x="146590" y="73914"/>
                    </a:cubicBezTo>
                    <a:cubicBezTo>
                      <a:pt x="148971" y="73057"/>
                      <a:pt x="151352" y="71914"/>
                      <a:pt x="153638" y="70580"/>
                    </a:cubicBezTo>
                    <a:cubicBezTo>
                      <a:pt x="144209" y="97822"/>
                      <a:pt x="111347" y="122301"/>
                      <a:pt x="7144" y="81725"/>
                    </a:cubicBezTo>
                    <a:cubicBezTo>
                      <a:pt x="7144" y="81725"/>
                      <a:pt x="57436" y="109347"/>
                      <a:pt x="104489" y="114395"/>
                    </a:cubicBezTo>
                    <a:cubicBezTo>
                      <a:pt x="131826" y="117253"/>
                      <a:pt x="156020" y="111443"/>
                      <a:pt x="170593" y="89154"/>
                    </a:cubicBezTo>
                    <a:cubicBezTo>
                      <a:pt x="174784" y="81725"/>
                      <a:pt x="177355" y="72104"/>
                      <a:pt x="178118" y="68961"/>
                    </a:cubicBezTo>
                    <a:lnTo>
                      <a:pt x="184404" y="40672"/>
                    </a:lnTo>
                    <a:lnTo>
                      <a:pt x="191453" y="9239"/>
                    </a:lnTo>
                    <a:lnTo>
                      <a:pt x="170402" y="9239"/>
                    </a:lnTo>
                    <a:close/>
                    <a:moveTo>
                      <a:pt x="159544" y="55531"/>
                    </a:moveTo>
                    <a:cubicBezTo>
                      <a:pt x="158687" y="56007"/>
                      <a:pt x="157734" y="56483"/>
                      <a:pt x="156781" y="56960"/>
                    </a:cubicBezTo>
                    <a:cubicBezTo>
                      <a:pt x="155638" y="57436"/>
                      <a:pt x="154496" y="57912"/>
                      <a:pt x="153257" y="58293"/>
                    </a:cubicBezTo>
                    <a:cubicBezTo>
                      <a:pt x="150971" y="58960"/>
                      <a:pt x="148780" y="59341"/>
                      <a:pt x="146685" y="59341"/>
                    </a:cubicBezTo>
                    <a:cubicBezTo>
                      <a:pt x="141922" y="59341"/>
                      <a:pt x="138589" y="58007"/>
                      <a:pt x="136779" y="55436"/>
                    </a:cubicBezTo>
                    <a:cubicBezTo>
                      <a:pt x="134969" y="52864"/>
                      <a:pt x="134779" y="48292"/>
                      <a:pt x="136207" y="41720"/>
                    </a:cubicBezTo>
                    <a:cubicBezTo>
                      <a:pt x="137541" y="35814"/>
                      <a:pt x="140018" y="31242"/>
                      <a:pt x="143542" y="27908"/>
                    </a:cubicBezTo>
                    <a:cubicBezTo>
                      <a:pt x="144780" y="26765"/>
                      <a:pt x="146209" y="25813"/>
                      <a:pt x="147733" y="25051"/>
                    </a:cubicBezTo>
                    <a:cubicBezTo>
                      <a:pt x="150495" y="23717"/>
                      <a:pt x="153734" y="22955"/>
                      <a:pt x="157448" y="22955"/>
                    </a:cubicBezTo>
                    <a:cubicBezTo>
                      <a:pt x="158877" y="22955"/>
                      <a:pt x="160496" y="23146"/>
                      <a:pt x="162211" y="23432"/>
                    </a:cubicBezTo>
                    <a:cubicBezTo>
                      <a:pt x="163925" y="23717"/>
                      <a:pt x="165354" y="24194"/>
                      <a:pt x="166497" y="24670"/>
                    </a:cubicBezTo>
                    <a:lnTo>
                      <a:pt x="159639" y="55531"/>
                    </a:lnTo>
                    <a:close/>
                  </a:path>
                </a:pathLst>
              </a:custGeom>
              <a:solidFill>
                <a:srgbClr val="6FBA2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6" name="자유형: 도형 335">
                <a:extLst>
                  <a:ext uri="{FF2B5EF4-FFF2-40B4-BE49-F238E27FC236}">
                    <a16:creationId xmlns:a16="http://schemas.microsoft.com/office/drawing/2014/main" id="{6527A2ED-2F8F-4089-B9D1-DB7E0E8C3C75}"/>
                  </a:ext>
                </a:extLst>
              </p:cNvPr>
              <p:cNvSpPr/>
              <p:nvPr/>
            </p:nvSpPr>
            <p:spPr>
              <a:xfrm>
                <a:off x="6602725" y="5027461"/>
                <a:ext cx="38100" cy="38100"/>
              </a:xfrm>
              <a:custGeom>
                <a:avLst/>
                <a:gdLst>
                  <a:gd name="connsiteX0" fmla="*/ 36671 w 38100"/>
                  <a:gd name="connsiteY0" fmla="*/ 26861 h 38100"/>
                  <a:gd name="connsiteX1" fmla="*/ 30766 w 38100"/>
                  <a:gd name="connsiteY1" fmla="*/ 33814 h 38100"/>
                  <a:gd name="connsiteX2" fmla="*/ 18859 w 38100"/>
                  <a:gd name="connsiteY2" fmla="*/ 36386 h 38100"/>
                  <a:gd name="connsiteX3" fmla="*/ 11906 w 38100"/>
                  <a:gd name="connsiteY3" fmla="*/ 35719 h 38100"/>
                  <a:gd name="connsiteX4" fmla="*/ 7144 w 38100"/>
                  <a:gd name="connsiteY4" fmla="*/ 34195 h 38100"/>
                  <a:gd name="connsiteX5" fmla="*/ 9049 w 38100"/>
                  <a:gd name="connsiteY5" fmla="*/ 26861 h 38100"/>
                  <a:gd name="connsiteX6" fmla="*/ 9906 w 38100"/>
                  <a:gd name="connsiteY6" fmla="*/ 26861 h 38100"/>
                  <a:gd name="connsiteX7" fmla="*/ 11239 w 38100"/>
                  <a:gd name="connsiteY7" fmla="*/ 27908 h 38100"/>
                  <a:gd name="connsiteX8" fmla="*/ 13525 w 38100"/>
                  <a:gd name="connsiteY8" fmla="*/ 29147 h 38100"/>
                  <a:gd name="connsiteX9" fmla="*/ 16573 w 38100"/>
                  <a:gd name="connsiteY9" fmla="*/ 30099 h 38100"/>
                  <a:gd name="connsiteX10" fmla="*/ 20479 w 38100"/>
                  <a:gd name="connsiteY10" fmla="*/ 30480 h 38100"/>
                  <a:gd name="connsiteX11" fmla="*/ 24765 w 38100"/>
                  <a:gd name="connsiteY11" fmla="*/ 29909 h 38100"/>
                  <a:gd name="connsiteX12" fmla="*/ 26575 w 38100"/>
                  <a:gd name="connsiteY12" fmla="*/ 28194 h 38100"/>
                  <a:gd name="connsiteX13" fmla="*/ 26194 w 38100"/>
                  <a:gd name="connsiteY13" fmla="*/ 26766 h 38100"/>
                  <a:gd name="connsiteX14" fmla="*/ 23431 w 38100"/>
                  <a:gd name="connsiteY14" fmla="*/ 25908 h 38100"/>
                  <a:gd name="connsiteX15" fmla="*/ 20669 w 38100"/>
                  <a:gd name="connsiteY15" fmla="*/ 25432 h 38100"/>
                  <a:gd name="connsiteX16" fmla="*/ 17621 w 38100"/>
                  <a:gd name="connsiteY16" fmla="*/ 24765 h 38100"/>
                  <a:gd name="connsiteX17" fmla="*/ 12478 w 38100"/>
                  <a:gd name="connsiteY17" fmla="*/ 21717 h 38100"/>
                  <a:gd name="connsiteX18" fmla="*/ 11906 w 38100"/>
                  <a:gd name="connsiteY18" fmla="*/ 16478 h 38100"/>
                  <a:gd name="connsiteX19" fmla="*/ 17621 w 38100"/>
                  <a:gd name="connsiteY19" fmla="*/ 9811 h 38100"/>
                  <a:gd name="connsiteX20" fmla="*/ 29337 w 38100"/>
                  <a:gd name="connsiteY20" fmla="*/ 7144 h 38100"/>
                  <a:gd name="connsiteX21" fmla="*/ 35528 w 38100"/>
                  <a:gd name="connsiteY21" fmla="*/ 7811 h 38100"/>
                  <a:gd name="connsiteX22" fmla="*/ 39910 w 38100"/>
                  <a:gd name="connsiteY22" fmla="*/ 9144 h 38100"/>
                  <a:gd name="connsiteX23" fmla="*/ 38100 w 38100"/>
                  <a:gd name="connsiteY23" fmla="*/ 16097 h 38100"/>
                  <a:gd name="connsiteX24" fmla="*/ 37243 w 38100"/>
                  <a:gd name="connsiteY24" fmla="*/ 16097 h 38100"/>
                  <a:gd name="connsiteX25" fmla="*/ 32956 w 38100"/>
                  <a:gd name="connsiteY25" fmla="*/ 14002 h 38100"/>
                  <a:gd name="connsiteX26" fmla="*/ 27718 w 38100"/>
                  <a:gd name="connsiteY26" fmla="*/ 13145 h 38100"/>
                  <a:gd name="connsiteX27" fmla="*/ 23717 w 38100"/>
                  <a:gd name="connsiteY27" fmla="*/ 13716 h 38100"/>
                  <a:gd name="connsiteX28" fmla="*/ 21717 w 38100"/>
                  <a:gd name="connsiteY28" fmla="*/ 15335 h 38100"/>
                  <a:gd name="connsiteX29" fmla="*/ 22003 w 38100"/>
                  <a:gd name="connsiteY29" fmla="*/ 16859 h 38100"/>
                  <a:gd name="connsiteX30" fmla="*/ 25051 w 38100"/>
                  <a:gd name="connsiteY30" fmla="*/ 17907 h 38100"/>
                  <a:gd name="connsiteX31" fmla="*/ 28003 w 38100"/>
                  <a:gd name="connsiteY31" fmla="*/ 18479 h 38100"/>
                  <a:gd name="connsiteX32" fmla="*/ 31147 w 38100"/>
                  <a:gd name="connsiteY32" fmla="*/ 19145 h 38100"/>
                  <a:gd name="connsiteX33" fmla="*/ 35909 w 38100"/>
                  <a:gd name="connsiteY33" fmla="*/ 22003 h 38100"/>
                  <a:gd name="connsiteX34" fmla="*/ 36385 w 38100"/>
                  <a:gd name="connsiteY34" fmla="*/ 2686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38100" h="38100">
                    <a:moveTo>
                      <a:pt x="36671" y="26861"/>
                    </a:moveTo>
                    <a:cubicBezTo>
                      <a:pt x="35909" y="29718"/>
                      <a:pt x="34004" y="32004"/>
                      <a:pt x="30766" y="33814"/>
                    </a:cubicBezTo>
                    <a:cubicBezTo>
                      <a:pt x="27622" y="35528"/>
                      <a:pt x="23622" y="36386"/>
                      <a:pt x="18859" y="36386"/>
                    </a:cubicBezTo>
                    <a:cubicBezTo>
                      <a:pt x="16192" y="36386"/>
                      <a:pt x="13906" y="36195"/>
                      <a:pt x="11906" y="35719"/>
                    </a:cubicBezTo>
                    <a:cubicBezTo>
                      <a:pt x="9906" y="35243"/>
                      <a:pt x="8287" y="34766"/>
                      <a:pt x="7144" y="34195"/>
                    </a:cubicBezTo>
                    <a:lnTo>
                      <a:pt x="9049" y="26861"/>
                    </a:lnTo>
                    <a:lnTo>
                      <a:pt x="9906" y="26861"/>
                    </a:lnTo>
                    <a:cubicBezTo>
                      <a:pt x="9906" y="26861"/>
                      <a:pt x="10763" y="27527"/>
                      <a:pt x="11239" y="27908"/>
                    </a:cubicBezTo>
                    <a:cubicBezTo>
                      <a:pt x="11811" y="28289"/>
                      <a:pt x="12573" y="28670"/>
                      <a:pt x="13525" y="29147"/>
                    </a:cubicBezTo>
                    <a:cubicBezTo>
                      <a:pt x="14383" y="29528"/>
                      <a:pt x="15430" y="29813"/>
                      <a:pt x="16573" y="30099"/>
                    </a:cubicBezTo>
                    <a:cubicBezTo>
                      <a:pt x="17717" y="30385"/>
                      <a:pt x="19050" y="30480"/>
                      <a:pt x="20479" y="30480"/>
                    </a:cubicBezTo>
                    <a:cubicBezTo>
                      <a:pt x="22384" y="30480"/>
                      <a:pt x="23717" y="30290"/>
                      <a:pt x="24765" y="29909"/>
                    </a:cubicBezTo>
                    <a:cubicBezTo>
                      <a:pt x="25717" y="29528"/>
                      <a:pt x="26384" y="28956"/>
                      <a:pt x="26575" y="28194"/>
                    </a:cubicBezTo>
                    <a:cubicBezTo>
                      <a:pt x="26765" y="27527"/>
                      <a:pt x="26575" y="27051"/>
                      <a:pt x="26194" y="26766"/>
                    </a:cubicBezTo>
                    <a:cubicBezTo>
                      <a:pt x="25717" y="26479"/>
                      <a:pt x="24860" y="26194"/>
                      <a:pt x="23431" y="25908"/>
                    </a:cubicBezTo>
                    <a:cubicBezTo>
                      <a:pt x="22765" y="25718"/>
                      <a:pt x="21907" y="25622"/>
                      <a:pt x="20669" y="25432"/>
                    </a:cubicBezTo>
                    <a:cubicBezTo>
                      <a:pt x="19526" y="25241"/>
                      <a:pt x="18478" y="25051"/>
                      <a:pt x="17621" y="24765"/>
                    </a:cubicBezTo>
                    <a:cubicBezTo>
                      <a:pt x="15145" y="24098"/>
                      <a:pt x="13335" y="23051"/>
                      <a:pt x="12478" y="21717"/>
                    </a:cubicBezTo>
                    <a:cubicBezTo>
                      <a:pt x="11525" y="20288"/>
                      <a:pt x="11335" y="18574"/>
                      <a:pt x="11906" y="16478"/>
                    </a:cubicBezTo>
                    <a:cubicBezTo>
                      <a:pt x="12573" y="13811"/>
                      <a:pt x="14478" y="11621"/>
                      <a:pt x="17621" y="9811"/>
                    </a:cubicBezTo>
                    <a:cubicBezTo>
                      <a:pt x="20764" y="8001"/>
                      <a:pt x="24670" y="7144"/>
                      <a:pt x="29337" y="7144"/>
                    </a:cubicBezTo>
                    <a:cubicBezTo>
                      <a:pt x="31528" y="7144"/>
                      <a:pt x="33623" y="7334"/>
                      <a:pt x="35528" y="7811"/>
                    </a:cubicBezTo>
                    <a:cubicBezTo>
                      <a:pt x="37433" y="8192"/>
                      <a:pt x="38957" y="8668"/>
                      <a:pt x="39910" y="9144"/>
                    </a:cubicBezTo>
                    <a:lnTo>
                      <a:pt x="38100" y="16097"/>
                    </a:lnTo>
                    <a:lnTo>
                      <a:pt x="37243" y="16097"/>
                    </a:lnTo>
                    <a:cubicBezTo>
                      <a:pt x="36100" y="15240"/>
                      <a:pt x="34671" y="14573"/>
                      <a:pt x="32956" y="14002"/>
                    </a:cubicBezTo>
                    <a:cubicBezTo>
                      <a:pt x="31337" y="13430"/>
                      <a:pt x="29527" y="13145"/>
                      <a:pt x="27718" y="13145"/>
                    </a:cubicBezTo>
                    <a:cubicBezTo>
                      <a:pt x="26194" y="13145"/>
                      <a:pt x="24860" y="13335"/>
                      <a:pt x="23717" y="13716"/>
                    </a:cubicBezTo>
                    <a:cubicBezTo>
                      <a:pt x="22574" y="14097"/>
                      <a:pt x="21907" y="14669"/>
                      <a:pt x="21717" y="15335"/>
                    </a:cubicBezTo>
                    <a:cubicBezTo>
                      <a:pt x="21526" y="16002"/>
                      <a:pt x="21717" y="16478"/>
                      <a:pt x="22003" y="16859"/>
                    </a:cubicBezTo>
                    <a:cubicBezTo>
                      <a:pt x="22384" y="17241"/>
                      <a:pt x="23431" y="17526"/>
                      <a:pt x="25051" y="17907"/>
                    </a:cubicBezTo>
                    <a:cubicBezTo>
                      <a:pt x="26003" y="18098"/>
                      <a:pt x="26956" y="18288"/>
                      <a:pt x="28003" y="18479"/>
                    </a:cubicBezTo>
                    <a:cubicBezTo>
                      <a:pt x="29051" y="18669"/>
                      <a:pt x="30099" y="18860"/>
                      <a:pt x="31147" y="19145"/>
                    </a:cubicBezTo>
                    <a:cubicBezTo>
                      <a:pt x="33433" y="19717"/>
                      <a:pt x="35052" y="20765"/>
                      <a:pt x="35909" y="22003"/>
                    </a:cubicBezTo>
                    <a:cubicBezTo>
                      <a:pt x="36767" y="23336"/>
                      <a:pt x="36957" y="24956"/>
                      <a:pt x="36385" y="26861"/>
                    </a:cubicBezTo>
                    <a:close/>
                  </a:path>
                </a:pathLst>
              </a:custGeom>
              <a:solidFill>
                <a:srgbClr val="4C494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7" name="자유형: 도형 336">
                <a:extLst>
                  <a:ext uri="{FF2B5EF4-FFF2-40B4-BE49-F238E27FC236}">
                    <a16:creationId xmlns:a16="http://schemas.microsoft.com/office/drawing/2014/main" id="{174228BC-4B84-4242-A823-E58081C173FC}"/>
                  </a:ext>
                </a:extLst>
              </p:cNvPr>
              <p:cNvSpPr/>
              <p:nvPr/>
            </p:nvSpPr>
            <p:spPr>
              <a:xfrm>
                <a:off x="6636824" y="5028413"/>
                <a:ext cx="47625" cy="47625"/>
              </a:xfrm>
              <a:custGeom>
                <a:avLst/>
                <a:gdLst>
                  <a:gd name="connsiteX0" fmla="*/ 22479 w 47625"/>
                  <a:gd name="connsiteY0" fmla="*/ 24765 h 47625"/>
                  <a:gd name="connsiteX1" fmla="*/ 33623 w 47625"/>
                  <a:gd name="connsiteY1" fmla="*/ 7144 h 47625"/>
                  <a:gd name="connsiteX2" fmla="*/ 43434 w 47625"/>
                  <a:gd name="connsiteY2" fmla="*/ 7144 h 47625"/>
                  <a:gd name="connsiteX3" fmla="*/ 17431 w 47625"/>
                  <a:gd name="connsiteY3" fmla="*/ 44863 h 47625"/>
                  <a:gd name="connsiteX4" fmla="*/ 7144 w 47625"/>
                  <a:gd name="connsiteY4" fmla="*/ 44863 h 47625"/>
                  <a:gd name="connsiteX5" fmla="*/ 14573 w 47625"/>
                  <a:gd name="connsiteY5" fmla="*/ 34480 h 47625"/>
                  <a:gd name="connsiteX6" fmla="*/ 10192 w 47625"/>
                  <a:gd name="connsiteY6" fmla="*/ 7144 h 47625"/>
                  <a:gd name="connsiteX7" fmla="*/ 20193 w 47625"/>
                  <a:gd name="connsiteY7" fmla="*/ 7144 h 47625"/>
                  <a:gd name="connsiteX8" fmla="*/ 22574 w 47625"/>
                  <a:gd name="connsiteY8" fmla="*/ 24765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625" h="47625">
                    <a:moveTo>
                      <a:pt x="22479" y="24765"/>
                    </a:moveTo>
                    <a:lnTo>
                      <a:pt x="33623" y="7144"/>
                    </a:lnTo>
                    <a:lnTo>
                      <a:pt x="43434" y="7144"/>
                    </a:lnTo>
                    <a:lnTo>
                      <a:pt x="17431" y="44863"/>
                    </a:lnTo>
                    <a:lnTo>
                      <a:pt x="7144" y="44863"/>
                    </a:lnTo>
                    <a:lnTo>
                      <a:pt x="14573" y="34480"/>
                    </a:lnTo>
                    <a:lnTo>
                      <a:pt x="10192" y="7144"/>
                    </a:lnTo>
                    <a:lnTo>
                      <a:pt x="20193" y="7144"/>
                    </a:lnTo>
                    <a:lnTo>
                      <a:pt x="22574" y="24765"/>
                    </a:lnTo>
                    <a:close/>
                  </a:path>
                </a:pathLst>
              </a:custGeom>
              <a:solidFill>
                <a:srgbClr val="4C494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8" name="자유형: 도형 337">
                <a:extLst>
                  <a:ext uri="{FF2B5EF4-FFF2-40B4-BE49-F238E27FC236}">
                    <a16:creationId xmlns:a16="http://schemas.microsoft.com/office/drawing/2014/main" id="{F5272B0A-9218-42C2-8AC1-4CD70935C5C1}"/>
                  </a:ext>
                </a:extLst>
              </p:cNvPr>
              <p:cNvSpPr/>
              <p:nvPr/>
            </p:nvSpPr>
            <p:spPr>
              <a:xfrm>
                <a:off x="6669495" y="5027461"/>
                <a:ext cx="38100" cy="38100"/>
              </a:xfrm>
              <a:custGeom>
                <a:avLst/>
                <a:gdLst>
                  <a:gd name="connsiteX0" fmla="*/ 36671 w 38100"/>
                  <a:gd name="connsiteY0" fmla="*/ 26861 h 38100"/>
                  <a:gd name="connsiteX1" fmla="*/ 30766 w 38100"/>
                  <a:gd name="connsiteY1" fmla="*/ 33814 h 38100"/>
                  <a:gd name="connsiteX2" fmla="*/ 18859 w 38100"/>
                  <a:gd name="connsiteY2" fmla="*/ 36386 h 38100"/>
                  <a:gd name="connsiteX3" fmla="*/ 11906 w 38100"/>
                  <a:gd name="connsiteY3" fmla="*/ 35719 h 38100"/>
                  <a:gd name="connsiteX4" fmla="*/ 7144 w 38100"/>
                  <a:gd name="connsiteY4" fmla="*/ 34195 h 38100"/>
                  <a:gd name="connsiteX5" fmla="*/ 9049 w 38100"/>
                  <a:gd name="connsiteY5" fmla="*/ 26861 h 38100"/>
                  <a:gd name="connsiteX6" fmla="*/ 9906 w 38100"/>
                  <a:gd name="connsiteY6" fmla="*/ 26861 h 38100"/>
                  <a:gd name="connsiteX7" fmla="*/ 11239 w 38100"/>
                  <a:gd name="connsiteY7" fmla="*/ 27908 h 38100"/>
                  <a:gd name="connsiteX8" fmla="*/ 13621 w 38100"/>
                  <a:gd name="connsiteY8" fmla="*/ 29147 h 38100"/>
                  <a:gd name="connsiteX9" fmla="*/ 16669 w 38100"/>
                  <a:gd name="connsiteY9" fmla="*/ 30099 h 38100"/>
                  <a:gd name="connsiteX10" fmla="*/ 20574 w 38100"/>
                  <a:gd name="connsiteY10" fmla="*/ 30480 h 38100"/>
                  <a:gd name="connsiteX11" fmla="*/ 24860 w 38100"/>
                  <a:gd name="connsiteY11" fmla="*/ 29909 h 38100"/>
                  <a:gd name="connsiteX12" fmla="*/ 26670 w 38100"/>
                  <a:gd name="connsiteY12" fmla="*/ 28194 h 38100"/>
                  <a:gd name="connsiteX13" fmla="*/ 26289 w 38100"/>
                  <a:gd name="connsiteY13" fmla="*/ 26766 h 38100"/>
                  <a:gd name="connsiteX14" fmla="*/ 23527 w 38100"/>
                  <a:gd name="connsiteY14" fmla="*/ 25908 h 38100"/>
                  <a:gd name="connsiteX15" fmla="*/ 20764 w 38100"/>
                  <a:gd name="connsiteY15" fmla="*/ 25432 h 38100"/>
                  <a:gd name="connsiteX16" fmla="*/ 17621 w 38100"/>
                  <a:gd name="connsiteY16" fmla="*/ 24765 h 38100"/>
                  <a:gd name="connsiteX17" fmla="*/ 12478 w 38100"/>
                  <a:gd name="connsiteY17" fmla="*/ 21717 h 38100"/>
                  <a:gd name="connsiteX18" fmla="*/ 11906 w 38100"/>
                  <a:gd name="connsiteY18" fmla="*/ 16478 h 38100"/>
                  <a:gd name="connsiteX19" fmla="*/ 17621 w 38100"/>
                  <a:gd name="connsiteY19" fmla="*/ 9811 h 38100"/>
                  <a:gd name="connsiteX20" fmla="*/ 29242 w 38100"/>
                  <a:gd name="connsiteY20" fmla="*/ 7144 h 38100"/>
                  <a:gd name="connsiteX21" fmla="*/ 35433 w 38100"/>
                  <a:gd name="connsiteY21" fmla="*/ 7811 h 38100"/>
                  <a:gd name="connsiteX22" fmla="*/ 39814 w 38100"/>
                  <a:gd name="connsiteY22" fmla="*/ 9144 h 38100"/>
                  <a:gd name="connsiteX23" fmla="*/ 38005 w 38100"/>
                  <a:gd name="connsiteY23" fmla="*/ 16097 h 38100"/>
                  <a:gd name="connsiteX24" fmla="*/ 37147 w 38100"/>
                  <a:gd name="connsiteY24" fmla="*/ 16097 h 38100"/>
                  <a:gd name="connsiteX25" fmla="*/ 32861 w 38100"/>
                  <a:gd name="connsiteY25" fmla="*/ 14002 h 38100"/>
                  <a:gd name="connsiteX26" fmla="*/ 27622 w 38100"/>
                  <a:gd name="connsiteY26" fmla="*/ 13145 h 38100"/>
                  <a:gd name="connsiteX27" fmla="*/ 23622 w 38100"/>
                  <a:gd name="connsiteY27" fmla="*/ 13716 h 38100"/>
                  <a:gd name="connsiteX28" fmla="*/ 21622 w 38100"/>
                  <a:gd name="connsiteY28" fmla="*/ 15335 h 38100"/>
                  <a:gd name="connsiteX29" fmla="*/ 21908 w 38100"/>
                  <a:gd name="connsiteY29" fmla="*/ 16859 h 38100"/>
                  <a:gd name="connsiteX30" fmla="*/ 24955 w 38100"/>
                  <a:gd name="connsiteY30" fmla="*/ 17907 h 38100"/>
                  <a:gd name="connsiteX31" fmla="*/ 27908 w 38100"/>
                  <a:gd name="connsiteY31" fmla="*/ 18479 h 38100"/>
                  <a:gd name="connsiteX32" fmla="*/ 31051 w 38100"/>
                  <a:gd name="connsiteY32" fmla="*/ 19145 h 38100"/>
                  <a:gd name="connsiteX33" fmla="*/ 35814 w 38100"/>
                  <a:gd name="connsiteY33" fmla="*/ 22003 h 38100"/>
                  <a:gd name="connsiteX34" fmla="*/ 36385 w 38100"/>
                  <a:gd name="connsiteY34" fmla="*/ 2686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38100" h="38100">
                    <a:moveTo>
                      <a:pt x="36671" y="26861"/>
                    </a:moveTo>
                    <a:cubicBezTo>
                      <a:pt x="35909" y="29718"/>
                      <a:pt x="34004" y="32004"/>
                      <a:pt x="30766" y="33814"/>
                    </a:cubicBezTo>
                    <a:cubicBezTo>
                      <a:pt x="27622" y="35528"/>
                      <a:pt x="23622" y="36386"/>
                      <a:pt x="18859" y="36386"/>
                    </a:cubicBezTo>
                    <a:cubicBezTo>
                      <a:pt x="16288" y="36386"/>
                      <a:pt x="13906" y="36195"/>
                      <a:pt x="11906" y="35719"/>
                    </a:cubicBezTo>
                    <a:cubicBezTo>
                      <a:pt x="9906" y="35243"/>
                      <a:pt x="8287" y="34766"/>
                      <a:pt x="7144" y="34195"/>
                    </a:cubicBezTo>
                    <a:lnTo>
                      <a:pt x="9049" y="26861"/>
                    </a:lnTo>
                    <a:lnTo>
                      <a:pt x="9906" y="26861"/>
                    </a:lnTo>
                    <a:cubicBezTo>
                      <a:pt x="9906" y="26861"/>
                      <a:pt x="10763" y="27527"/>
                      <a:pt x="11239" y="27908"/>
                    </a:cubicBezTo>
                    <a:cubicBezTo>
                      <a:pt x="11811" y="28289"/>
                      <a:pt x="12573" y="28670"/>
                      <a:pt x="13621" y="29147"/>
                    </a:cubicBezTo>
                    <a:cubicBezTo>
                      <a:pt x="14478" y="29528"/>
                      <a:pt x="15526" y="29813"/>
                      <a:pt x="16669" y="30099"/>
                    </a:cubicBezTo>
                    <a:cubicBezTo>
                      <a:pt x="17812" y="30385"/>
                      <a:pt x="19145" y="30480"/>
                      <a:pt x="20574" y="30480"/>
                    </a:cubicBezTo>
                    <a:cubicBezTo>
                      <a:pt x="22384" y="30480"/>
                      <a:pt x="23813" y="30290"/>
                      <a:pt x="24860" y="29909"/>
                    </a:cubicBezTo>
                    <a:cubicBezTo>
                      <a:pt x="25908" y="29528"/>
                      <a:pt x="26479" y="28956"/>
                      <a:pt x="26670" y="28194"/>
                    </a:cubicBezTo>
                    <a:cubicBezTo>
                      <a:pt x="26860" y="27527"/>
                      <a:pt x="26670" y="27051"/>
                      <a:pt x="26289" y="26766"/>
                    </a:cubicBezTo>
                    <a:cubicBezTo>
                      <a:pt x="25908" y="26479"/>
                      <a:pt x="24955" y="26194"/>
                      <a:pt x="23527" y="25908"/>
                    </a:cubicBezTo>
                    <a:cubicBezTo>
                      <a:pt x="22860" y="25718"/>
                      <a:pt x="21908" y="25622"/>
                      <a:pt x="20764" y="25432"/>
                    </a:cubicBezTo>
                    <a:cubicBezTo>
                      <a:pt x="19621" y="25241"/>
                      <a:pt x="18574" y="25051"/>
                      <a:pt x="17621" y="24765"/>
                    </a:cubicBezTo>
                    <a:cubicBezTo>
                      <a:pt x="15145" y="24098"/>
                      <a:pt x="13430" y="23051"/>
                      <a:pt x="12478" y="21717"/>
                    </a:cubicBezTo>
                    <a:cubicBezTo>
                      <a:pt x="11525" y="20288"/>
                      <a:pt x="11335" y="18574"/>
                      <a:pt x="11906" y="16478"/>
                    </a:cubicBezTo>
                    <a:cubicBezTo>
                      <a:pt x="12573" y="13811"/>
                      <a:pt x="14478" y="11621"/>
                      <a:pt x="17621" y="9811"/>
                    </a:cubicBezTo>
                    <a:cubicBezTo>
                      <a:pt x="20764" y="8001"/>
                      <a:pt x="24670" y="7144"/>
                      <a:pt x="29242" y="7144"/>
                    </a:cubicBezTo>
                    <a:cubicBezTo>
                      <a:pt x="31433" y="7144"/>
                      <a:pt x="33528" y="7334"/>
                      <a:pt x="35433" y="7811"/>
                    </a:cubicBezTo>
                    <a:cubicBezTo>
                      <a:pt x="37338" y="8192"/>
                      <a:pt x="38767" y="8668"/>
                      <a:pt x="39814" y="9144"/>
                    </a:cubicBezTo>
                    <a:lnTo>
                      <a:pt x="38005" y="16097"/>
                    </a:lnTo>
                    <a:lnTo>
                      <a:pt x="37147" y="16097"/>
                    </a:lnTo>
                    <a:cubicBezTo>
                      <a:pt x="36004" y="15240"/>
                      <a:pt x="34576" y="14573"/>
                      <a:pt x="32861" y="14002"/>
                    </a:cubicBezTo>
                    <a:cubicBezTo>
                      <a:pt x="31242" y="13430"/>
                      <a:pt x="29432" y="13145"/>
                      <a:pt x="27622" y="13145"/>
                    </a:cubicBezTo>
                    <a:cubicBezTo>
                      <a:pt x="26099" y="13145"/>
                      <a:pt x="24765" y="13335"/>
                      <a:pt x="23622" y="13716"/>
                    </a:cubicBezTo>
                    <a:cubicBezTo>
                      <a:pt x="22479" y="14097"/>
                      <a:pt x="21812" y="14669"/>
                      <a:pt x="21622" y="15335"/>
                    </a:cubicBezTo>
                    <a:cubicBezTo>
                      <a:pt x="21431" y="16002"/>
                      <a:pt x="21622" y="16478"/>
                      <a:pt x="21908" y="16859"/>
                    </a:cubicBezTo>
                    <a:cubicBezTo>
                      <a:pt x="22288" y="17241"/>
                      <a:pt x="23336" y="17526"/>
                      <a:pt x="24955" y="17907"/>
                    </a:cubicBezTo>
                    <a:cubicBezTo>
                      <a:pt x="25908" y="18098"/>
                      <a:pt x="26860" y="18288"/>
                      <a:pt x="27908" y="18479"/>
                    </a:cubicBezTo>
                    <a:cubicBezTo>
                      <a:pt x="28956" y="18669"/>
                      <a:pt x="30004" y="18860"/>
                      <a:pt x="31051" y="19145"/>
                    </a:cubicBezTo>
                    <a:cubicBezTo>
                      <a:pt x="33338" y="19717"/>
                      <a:pt x="34957" y="20765"/>
                      <a:pt x="35814" y="22003"/>
                    </a:cubicBezTo>
                    <a:cubicBezTo>
                      <a:pt x="36671" y="23336"/>
                      <a:pt x="36862" y="24956"/>
                      <a:pt x="36385" y="26861"/>
                    </a:cubicBezTo>
                    <a:close/>
                  </a:path>
                </a:pathLst>
              </a:custGeom>
              <a:solidFill>
                <a:srgbClr val="4C494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39" name="자유형: 도형 338">
                <a:extLst>
                  <a:ext uri="{FF2B5EF4-FFF2-40B4-BE49-F238E27FC236}">
                    <a16:creationId xmlns:a16="http://schemas.microsoft.com/office/drawing/2014/main" id="{D1FA88D7-7CC0-459F-8542-904C4BB46CE6}"/>
                  </a:ext>
                </a:extLst>
              </p:cNvPr>
              <p:cNvSpPr/>
              <p:nvPr/>
            </p:nvSpPr>
            <p:spPr>
              <a:xfrm>
                <a:off x="6703753" y="5027651"/>
                <a:ext cx="38100" cy="38100"/>
              </a:xfrm>
              <a:custGeom>
                <a:avLst/>
                <a:gdLst>
                  <a:gd name="connsiteX0" fmla="*/ 21464 w 38100"/>
                  <a:gd name="connsiteY0" fmla="*/ 36290 h 38100"/>
                  <a:gd name="connsiteX1" fmla="*/ 14701 w 38100"/>
                  <a:gd name="connsiteY1" fmla="*/ 35433 h 38100"/>
                  <a:gd name="connsiteX2" fmla="*/ 9843 w 38100"/>
                  <a:gd name="connsiteY2" fmla="*/ 32766 h 38100"/>
                  <a:gd name="connsiteX3" fmla="*/ 7367 w 38100"/>
                  <a:gd name="connsiteY3" fmla="*/ 28194 h 38100"/>
                  <a:gd name="connsiteX4" fmla="*/ 7748 w 38100"/>
                  <a:gd name="connsiteY4" fmla="*/ 21812 h 38100"/>
                  <a:gd name="connsiteX5" fmla="*/ 10891 w 38100"/>
                  <a:gd name="connsiteY5" fmla="*/ 15145 h 38100"/>
                  <a:gd name="connsiteX6" fmla="*/ 15939 w 38100"/>
                  <a:gd name="connsiteY6" fmla="*/ 10478 h 38100"/>
                  <a:gd name="connsiteX7" fmla="*/ 22130 w 38100"/>
                  <a:gd name="connsiteY7" fmla="*/ 7906 h 38100"/>
                  <a:gd name="connsiteX8" fmla="*/ 28798 w 38100"/>
                  <a:gd name="connsiteY8" fmla="*/ 7144 h 38100"/>
                  <a:gd name="connsiteX9" fmla="*/ 34227 w 38100"/>
                  <a:gd name="connsiteY9" fmla="*/ 7811 h 38100"/>
                  <a:gd name="connsiteX10" fmla="*/ 38609 w 38100"/>
                  <a:gd name="connsiteY10" fmla="*/ 9430 h 38100"/>
                  <a:gd name="connsiteX11" fmla="*/ 36704 w 38100"/>
                  <a:gd name="connsiteY11" fmla="*/ 16954 h 38100"/>
                  <a:gd name="connsiteX12" fmla="*/ 35370 w 38100"/>
                  <a:gd name="connsiteY12" fmla="*/ 16954 h 38100"/>
                  <a:gd name="connsiteX13" fmla="*/ 34322 w 38100"/>
                  <a:gd name="connsiteY13" fmla="*/ 15907 h 38100"/>
                  <a:gd name="connsiteX14" fmla="*/ 32703 w 38100"/>
                  <a:gd name="connsiteY14" fmla="*/ 14764 h 38100"/>
                  <a:gd name="connsiteX15" fmla="*/ 30608 w 38100"/>
                  <a:gd name="connsiteY15" fmla="*/ 13811 h 38100"/>
                  <a:gd name="connsiteX16" fmla="*/ 27750 w 38100"/>
                  <a:gd name="connsiteY16" fmla="*/ 13430 h 38100"/>
                  <a:gd name="connsiteX17" fmla="*/ 21368 w 38100"/>
                  <a:gd name="connsiteY17" fmla="*/ 15716 h 38100"/>
                  <a:gd name="connsiteX18" fmla="*/ 17749 w 38100"/>
                  <a:gd name="connsiteY18" fmla="*/ 21907 h 38100"/>
                  <a:gd name="connsiteX19" fmla="*/ 18225 w 38100"/>
                  <a:gd name="connsiteY19" fmla="*/ 28004 h 38100"/>
                  <a:gd name="connsiteX20" fmla="*/ 23559 w 38100"/>
                  <a:gd name="connsiteY20" fmla="*/ 30099 h 38100"/>
                  <a:gd name="connsiteX21" fmla="*/ 26893 w 38100"/>
                  <a:gd name="connsiteY21" fmla="*/ 29718 h 38100"/>
                  <a:gd name="connsiteX22" fmla="*/ 29465 w 38100"/>
                  <a:gd name="connsiteY22" fmla="*/ 28861 h 38100"/>
                  <a:gd name="connsiteX23" fmla="*/ 31274 w 38100"/>
                  <a:gd name="connsiteY23" fmla="*/ 27813 h 38100"/>
                  <a:gd name="connsiteX24" fmla="*/ 32798 w 38100"/>
                  <a:gd name="connsiteY24" fmla="*/ 26765 h 38100"/>
                  <a:gd name="connsiteX25" fmla="*/ 34132 w 38100"/>
                  <a:gd name="connsiteY25" fmla="*/ 26765 h 38100"/>
                  <a:gd name="connsiteX26" fmla="*/ 32227 w 38100"/>
                  <a:gd name="connsiteY26" fmla="*/ 34290 h 38100"/>
                  <a:gd name="connsiteX27" fmla="*/ 27179 w 38100"/>
                  <a:gd name="connsiteY27" fmla="*/ 35909 h 38100"/>
                  <a:gd name="connsiteX28" fmla="*/ 21654 w 38100"/>
                  <a:gd name="connsiteY28" fmla="*/ 3648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38100" h="38100">
                    <a:moveTo>
                      <a:pt x="21464" y="36290"/>
                    </a:moveTo>
                    <a:cubicBezTo>
                      <a:pt x="18892" y="36290"/>
                      <a:pt x="16606" y="36004"/>
                      <a:pt x="14701" y="35433"/>
                    </a:cubicBezTo>
                    <a:cubicBezTo>
                      <a:pt x="12701" y="34862"/>
                      <a:pt x="11081" y="34004"/>
                      <a:pt x="9843" y="32766"/>
                    </a:cubicBezTo>
                    <a:cubicBezTo>
                      <a:pt x="8605" y="31528"/>
                      <a:pt x="7748" y="30004"/>
                      <a:pt x="7367" y="28194"/>
                    </a:cubicBezTo>
                    <a:cubicBezTo>
                      <a:pt x="6986" y="26384"/>
                      <a:pt x="7081" y="24194"/>
                      <a:pt x="7748" y="21812"/>
                    </a:cubicBezTo>
                    <a:cubicBezTo>
                      <a:pt x="8414" y="19240"/>
                      <a:pt x="9462" y="17050"/>
                      <a:pt x="10891" y="15145"/>
                    </a:cubicBezTo>
                    <a:cubicBezTo>
                      <a:pt x="12320" y="13240"/>
                      <a:pt x="13939" y="11716"/>
                      <a:pt x="15939" y="10478"/>
                    </a:cubicBezTo>
                    <a:cubicBezTo>
                      <a:pt x="17844" y="9334"/>
                      <a:pt x="19844" y="8477"/>
                      <a:pt x="22130" y="7906"/>
                    </a:cubicBezTo>
                    <a:cubicBezTo>
                      <a:pt x="24321" y="7334"/>
                      <a:pt x="26607" y="7144"/>
                      <a:pt x="28798" y="7144"/>
                    </a:cubicBezTo>
                    <a:cubicBezTo>
                      <a:pt x="30798" y="7144"/>
                      <a:pt x="32608" y="7334"/>
                      <a:pt x="34227" y="7811"/>
                    </a:cubicBezTo>
                    <a:cubicBezTo>
                      <a:pt x="35846" y="8191"/>
                      <a:pt x="37275" y="8763"/>
                      <a:pt x="38609" y="9430"/>
                    </a:cubicBezTo>
                    <a:lnTo>
                      <a:pt x="36704" y="16954"/>
                    </a:lnTo>
                    <a:lnTo>
                      <a:pt x="35370" y="16954"/>
                    </a:lnTo>
                    <a:cubicBezTo>
                      <a:pt x="35370" y="16954"/>
                      <a:pt x="34703" y="16288"/>
                      <a:pt x="34322" y="15907"/>
                    </a:cubicBezTo>
                    <a:cubicBezTo>
                      <a:pt x="33941" y="15526"/>
                      <a:pt x="33370" y="15145"/>
                      <a:pt x="32703" y="14764"/>
                    </a:cubicBezTo>
                    <a:cubicBezTo>
                      <a:pt x="32132" y="14383"/>
                      <a:pt x="31370" y="14097"/>
                      <a:pt x="30608" y="13811"/>
                    </a:cubicBezTo>
                    <a:cubicBezTo>
                      <a:pt x="29846" y="13525"/>
                      <a:pt x="28893" y="13430"/>
                      <a:pt x="27750" y="13430"/>
                    </a:cubicBezTo>
                    <a:cubicBezTo>
                      <a:pt x="25274" y="13430"/>
                      <a:pt x="23083" y="14192"/>
                      <a:pt x="21368" y="15716"/>
                    </a:cubicBezTo>
                    <a:cubicBezTo>
                      <a:pt x="19654" y="17240"/>
                      <a:pt x="18416" y="19336"/>
                      <a:pt x="17749" y="21907"/>
                    </a:cubicBezTo>
                    <a:cubicBezTo>
                      <a:pt x="17082" y="24574"/>
                      <a:pt x="17273" y="26670"/>
                      <a:pt x="18225" y="28004"/>
                    </a:cubicBezTo>
                    <a:cubicBezTo>
                      <a:pt x="19273" y="29432"/>
                      <a:pt x="21083" y="30099"/>
                      <a:pt x="23559" y="30099"/>
                    </a:cubicBezTo>
                    <a:cubicBezTo>
                      <a:pt x="24702" y="30099"/>
                      <a:pt x="25845" y="30004"/>
                      <a:pt x="26893" y="29718"/>
                    </a:cubicBezTo>
                    <a:cubicBezTo>
                      <a:pt x="27845" y="29432"/>
                      <a:pt x="28798" y="29146"/>
                      <a:pt x="29465" y="28861"/>
                    </a:cubicBezTo>
                    <a:cubicBezTo>
                      <a:pt x="30131" y="28575"/>
                      <a:pt x="30798" y="28194"/>
                      <a:pt x="31274" y="27813"/>
                    </a:cubicBezTo>
                    <a:cubicBezTo>
                      <a:pt x="31846" y="27432"/>
                      <a:pt x="32322" y="27146"/>
                      <a:pt x="32798" y="26765"/>
                    </a:cubicBezTo>
                    <a:lnTo>
                      <a:pt x="34132" y="26765"/>
                    </a:lnTo>
                    <a:lnTo>
                      <a:pt x="32227" y="34290"/>
                    </a:lnTo>
                    <a:cubicBezTo>
                      <a:pt x="30608" y="34957"/>
                      <a:pt x="28893" y="35433"/>
                      <a:pt x="27179" y="35909"/>
                    </a:cubicBezTo>
                    <a:cubicBezTo>
                      <a:pt x="25464" y="36290"/>
                      <a:pt x="23654" y="36481"/>
                      <a:pt x="21654" y="36481"/>
                    </a:cubicBezTo>
                    <a:close/>
                  </a:path>
                </a:pathLst>
              </a:custGeom>
              <a:solidFill>
                <a:srgbClr val="4C494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40" name="자유형: 도형 339">
                <a:extLst>
                  <a:ext uri="{FF2B5EF4-FFF2-40B4-BE49-F238E27FC236}">
                    <a16:creationId xmlns:a16="http://schemas.microsoft.com/office/drawing/2014/main" id="{B20540F4-6A8C-429D-BE1B-5B09ACA9A944}"/>
                  </a:ext>
                </a:extLst>
              </p:cNvPr>
              <p:cNvSpPr/>
              <p:nvPr/>
            </p:nvSpPr>
            <p:spPr>
              <a:xfrm>
                <a:off x="6735379" y="5027556"/>
                <a:ext cx="47625" cy="38100"/>
              </a:xfrm>
              <a:custGeom>
                <a:avLst/>
                <a:gdLst>
                  <a:gd name="connsiteX0" fmla="*/ 24318 w 47625"/>
                  <a:gd name="connsiteY0" fmla="*/ 29813 h 38100"/>
                  <a:gd name="connsiteX1" fmla="*/ 21746 w 47625"/>
                  <a:gd name="connsiteY1" fmla="*/ 30194 h 38100"/>
                  <a:gd name="connsiteX2" fmla="*/ 19175 w 47625"/>
                  <a:gd name="connsiteY2" fmla="*/ 29718 h 38100"/>
                  <a:gd name="connsiteX3" fmla="*/ 17555 w 47625"/>
                  <a:gd name="connsiteY3" fmla="*/ 28289 h 38100"/>
                  <a:gd name="connsiteX4" fmla="*/ 16889 w 47625"/>
                  <a:gd name="connsiteY4" fmla="*/ 25622 h 38100"/>
                  <a:gd name="connsiteX5" fmla="*/ 17460 w 47625"/>
                  <a:gd name="connsiteY5" fmla="*/ 21717 h 38100"/>
                  <a:gd name="connsiteX6" fmla="*/ 19079 w 47625"/>
                  <a:gd name="connsiteY6" fmla="*/ 17526 h 38100"/>
                  <a:gd name="connsiteX7" fmla="*/ 21175 w 47625"/>
                  <a:gd name="connsiteY7" fmla="*/ 14859 h 38100"/>
                  <a:gd name="connsiteX8" fmla="*/ 23556 w 47625"/>
                  <a:gd name="connsiteY8" fmla="*/ 13526 h 38100"/>
                  <a:gd name="connsiteX9" fmla="*/ 26033 w 47625"/>
                  <a:gd name="connsiteY9" fmla="*/ 13145 h 38100"/>
                  <a:gd name="connsiteX10" fmla="*/ 28509 w 47625"/>
                  <a:gd name="connsiteY10" fmla="*/ 13526 h 38100"/>
                  <a:gd name="connsiteX11" fmla="*/ 30224 w 47625"/>
                  <a:gd name="connsiteY11" fmla="*/ 14954 h 38100"/>
                  <a:gd name="connsiteX12" fmla="*/ 30795 w 47625"/>
                  <a:gd name="connsiteY12" fmla="*/ 17621 h 38100"/>
                  <a:gd name="connsiteX13" fmla="*/ 30224 w 47625"/>
                  <a:gd name="connsiteY13" fmla="*/ 21717 h 38100"/>
                  <a:gd name="connsiteX14" fmla="*/ 28700 w 47625"/>
                  <a:gd name="connsiteY14" fmla="*/ 25813 h 38100"/>
                  <a:gd name="connsiteX15" fmla="*/ 26700 w 47625"/>
                  <a:gd name="connsiteY15" fmla="*/ 28385 h 38100"/>
                  <a:gd name="connsiteX16" fmla="*/ 24413 w 47625"/>
                  <a:gd name="connsiteY16" fmla="*/ 29718 h 38100"/>
                  <a:gd name="connsiteX17" fmla="*/ 38510 w 47625"/>
                  <a:gd name="connsiteY17" fmla="*/ 11049 h 38100"/>
                  <a:gd name="connsiteX18" fmla="*/ 27652 w 47625"/>
                  <a:gd name="connsiteY18" fmla="*/ 7144 h 38100"/>
                  <a:gd name="connsiteX19" fmla="*/ 14793 w 47625"/>
                  <a:gd name="connsiteY19" fmla="*/ 11049 h 38100"/>
                  <a:gd name="connsiteX20" fmla="*/ 7745 w 47625"/>
                  <a:gd name="connsiteY20" fmla="*/ 21812 h 38100"/>
                  <a:gd name="connsiteX21" fmla="*/ 9269 w 47625"/>
                  <a:gd name="connsiteY21" fmla="*/ 32480 h 38100"/>
                  <a:gd name="connsiteX22" fmla="*/ 20127 w 47625"/>
                  <a:gd name="connsiteY22" fmla="*/ 36386 h 38100"/>
                  <a:gd name="connsiteX23" fmla="*/ 33081 w 47625"/>
                  <a:gd name="connsiteY23" fmla="*/ 32480 h 38100"/>
                  <a:gd name="connsiteX24" fmla="*/ 40034 w 47625"/>
                  <a:gd name="connsiteY24" fmla="*/ 21812 h 38100"/>
                  <a:gd name="connsiteX25" fmla="*/ 38606 w 47625"/>
                  <a:gd name="connsiteY25" fmla="*/ 11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47625" h="38100">
                    <a:moveTo>
                      <a:pt x="24318" y="29813"/>
                    </a:moveTo>
                    <a:cubicBezTo>
                      <a:pt x="23461" y="30099"/>
                      <a:pt x="22604" y="30194"/>
                      <a:pt x="21746" y="30194"/>
                    </a:cubicBezTo>
                    <a:cubicBezTo>
                      <a:pt x="20699" y="30194"/>
                      <a:pt x="19937" y="30004"/>
                      <a:pt x="19175" y="29718"/>
                    </a:cubicBezTo>
                    <a:cubicBezTo>
                      <a:pt x="18508" y="29432"/>
                      <a:pt x="17937" y="28956"/>
                      <a:pt x="17555" y="28289"/>
                    </a:cubicBezTo>
                    <a:cubicBezTo>
                      <a:pt x="17079" y="27622"/>
                      <a:pt x="16889" y="26765"/>
                      <a:pt x="16889" y="25622"/>
                    </a:cubicBezTo>
                    <a:cubicBezTo>
                      <a:pt x="16889" y="24479"/>
                      <a:pt x="17079" y="23241"/>
                      <a:pt x="17460" y="21717"/>
                    </a:cubicBezTo>
                    <a:cubicBezTo>
                      <a:pt x="17937" y="20003"/>
                      <a:pt x="18413" y="18574"/>
                      <a:pt x="19079" y="17526"/>
                    </a:cubicBezTo>
                    <a:cubicBezTo>
                      <a:pt x="19746" y="16383"/>
                      <a:pt x="20413" y="15526"/>
                      <a:pt x="21175" y="14859"/>
                    </a:cubicBezTo>
                    <a:cubicBezTo>
                      <a:pt x="21937" y="14192"/>
                      <a:pt x="22794" y="13716"/>
                      <a:pt x="23556" y="13526"/>
                    </a:cubicBezTo>
                    <a:cubicBezTo>
                      <a:pt x="24318" y="13335"/>
                      <a:pt x="25175" y="13145"/>
                      <a:pt x="26033" y="13145"/>
                    </a:cubicBezTo>
                    <a:cubicBezTo>
                      <a:pt x="26890" y="13145"/>
                      <a:pt x="27747" y="13240"/>
                      <a:pt x="28509" y="13526"/>
                    </a:cubicBezTo>
                    <a:cubicBezTo>
                      <a:pt x="29271" y="13811"/>
                      <a:pt x="29747" y="14288"/>
                      <a:pt x="30224" y="14954"/>
                    </a:cubicBezTo>
                    <a:cubicBezTo>
                      <a:pt x="30605" y="15621"/>
                      <a:pt x="30795" y="16478"/>
                      <a:pt x="30795" y="17621"/>
                    </a:cubicBezTo>
                    <a:cubicBezTo>
                      <a:pt x="30795" y="18764"/>
                      <a:pt x="30605" y="20098"/>
                      <a:pt x="30224" y="21717"/>
                    </a:cubicBezTo>
                    <a:cubicBezTo>
                      <a:pt x="29747" y="23431"/>
                      <a:pt x="29271" y="24765"/>
                      <a:pt x="28700" y="25813"/>
                    </a:cubicBezTo>
                    <a:cubicBezTo>
                      <a:pt x="28128" y="26861"/>
                      <a:pt x="27462" y="27622"/>
                      <a:pt x="26700" y="28385"/>
                    </a:cubicBezTo>
                    <a:cubicBezTo>
                      <a:pt x="26033" y="29051"/>
                      <a:pt x="25175" y="29528"/>
                      <a:pt x="24413" y="29718"/>
                    </a:cubicBezTo>
                    <a:close/>
                    <a:moveTo>
                      <a:pt x="38510" y="11049"/>
                    </a:moveTo>
                    <a:cubicBezTo>
                      <a:pt x="36415" y="8477"/>
                      <a:pt x="32796" y="7144"/>
                      <a:pt x="27652" y="7144"/>
                    </a:cubicBezTo>
                    <a:cubicBezTo>
                      <a:pt x="22508" y="7144"/>
                      <a:pt x="18317" y="8477"/>
                      <a:pt x="14793" y="11049"/>
                    </a:cubicBezTo>
                    <a:cubicBezTo>
                      <a:pt x="11269" y="13621"/>
                      <a:pt x="8888" y="17240"/>
                      <a:pt x="7745" y="21812"/>
                    </a:cubicBezTo>
                    <a:cubicBezTo>
                      <a:pt x="6602" y="26384"/>
                      <a:pt x="7078" y="29909"/>
                      <a:pt x="9269" y="32480"/>
                    </a:cubicBezTo>
                    <a:cubicBezTo>
                      <a:pt x="11364" y="35052"/>
                      <a:pt x="15079" y="36386"/>
                      <a:pt x="20127" y="36386"/>
                    </a:cubicBezTo>
                    <a:cubicBezTo>
                      <a:pt x="25175" y="36386"/>
                      <a:pt x="29557" y="35052"/>
                      <a:pt x="33081" y="32480"/>
                    </a:cubicBezTo>
                    <a:cubicBezTo>
                      <a:pt x="36605" y="29909"/>
                      <a:pt x="38891" y="26289"/>
                      <a:pt x="40034" y="21812"/>
                    </a:cubicBezTo>
                    <a:cubicBezTo>
                      <a:pt x="41178" y="17336"/>
                      <a:pt x="40701" y="13716"/>
                      <a:pt x="38606" y="11144"/>
                    </a:cubicBezTo>
                    <a:close/>
                  </a:path>
                </a:pathLst>
              </a:custGeom>
              <a:solidFill>
                <a:srgbClr val="4C494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42" name="그룹 41">
              <a:extLst>
                <a:ext uri="{FF2B5EF4-FFF2-40B4-BE49-F238E27FC236}">
                  <a16:creationId xmlns:a16="http://schemas.microsoft.com/office/drawing/2014/main" id="{FD8B5B0C-189A-4D40-A528-2E3B1D4033FF}"/>
                </a:ext>
              </a:extLst>
            </p:cNvPr>
            <p:cNvGrpSpPr/>
            <p:nvPr/>
          </p:nvGrpSpPr>
          <p:grpSpPr>
            <a:xfrm>
              <a:off x="4326736" y="5091291"/>
              <a:ext cx="490527" cy="152495"/>
              <a:chOff x="5467917" y="5548288"/>
              <a:chExt cx="490527" cy="152495"/>
            </a:xfrm>
          </p:grpSpPr>
          <p:sp>
            <p:nvSpPr>
              <p:cNvPr id="318" name="자유형: 도형 317">
                <a:extLst>
                  <a:ext uri="{FF2B5EF4-FFF2-40B4-BE49-F238E27FC236}">
                    <a16:creationId xmlns:a16="http://schemas.microsoft.com/office/drawing/2014/main" id="{77A46164-120F-4E8D-91B0-517EC8537D99}"/>
                  </a:ext>
                </a:extLst>
              </p:cNvPr>
              <p:cNvSpPr/>
              <p:nvPr/>
            </p:nvSpPr>
            <p:spPr>
              <a:xfrm>
                <a:off x="5615078" y="5548288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8194 w 28575"/>
                  <a:gd name="connsiteY1" fmla="*/ 7144 h 28575"/>
                  <a:gd name="connsiteX2" fmla="*/ 28194 w 28575"/>
                  <a:gd name="connsiteY2" fmla="*/ 27051 h 28575"/>
                  <a:gd name="connsiteX3" fmla="*/ 7144 w 28575"/>
                  <a:gd name="connsiteY3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8194" y="7144"/>
                    </a:lnTo>
                    <a:lnTo>
                      <a:pt x="28194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0097E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9" name="자유형: 도형 318">
                <a:extLst>
                  <a:ext uri="{FF2B5EF4-FFF2-40B4-BE49-F238E27FC236}">
                    <a16:creationId xmlns:a16="http://schemas.microsoft.com/office/drawing/2014/main" id="{3BBE55BE-521F-4E19-BC46-955529108FCC}"/>
                  </a:ext>
                </a:extLst>
              </p:cNvPr>
              <p:cNvSpPr/>
              <p:nvPr/>
            </p:nvSpPr>
            <p:spPr>
              <a:xfrm>
                <a:off x="5666894" y="5548288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8194 w 28575"/>
                  <a:gd name="connsiteY1" fmla="*/ 7144 h 28575"/>
                  <a:gd name="connsiteX2" fmla="*/ 28194 w 28575"/>
                  <a:gd name="connsiteY2" fmla="*/ 27051 h 28575"/>
                  <a:gd name="connsiteX3" fmla="*/ 7144 w 28575"/>
                  <a:gd name="connsiteY3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8194" y="7144"/>
                    </a:lnTo>
                    <a:lnTo>
                      <a:pt x="28194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B5B5B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0" name="자유형: 도형 319">
                <a:extLst>
                  <a:ext uri="{FF2B5EF4-FFF2-40B4-BE49-F238E27FC236}">
                    <a16:creationId xmlns:a16="http://schemas.microsoft.com/office/drawing/2014/main" id="{2C83FBE7-2572-47E4-8B8F-75B1EAB1DE18}"/>
                  </a:ext>
                </a:extLst>
              </p:cNvPr>
              <p:cNvSpPr/>
              <p:nvPr/>
            </p:nvSpPr>
            <p:spPr>
              <a:xfrm>
                <a:off x="5612696" y="5588674"/>
                <a:ext cx="95250" cy="104775"/>
              </a:xfrm>
              <a:custGeom>
                <a:avLst/>
                <a:gdLst>
                  <a:gd name="connsiteX0" fmla="*/ 47625 w 95250"/>
                  <a:gd name="connsiteY0" fmla="*/ 106394 h 104775"/>
                  <a:gd name="connsiteX1" fmla="*/ 7144 w 95250"/>
                  <a:gd name="connsiteY1" fmla="*/ 56769 h 104775"/>
                  <a:gd name="connsiteX2" fmla="*/ 47625 w 95250"/>
                  <a:gd name="connsiteY2" fmla="*/ 7144 h 104775"/>
                  <a:gd name="connsiteX3" fmla="*/ 88297 w 95250"/>
                  <a:gd name="connsiteY3" fmla="*/ 56769 h 104775"/>
                  <a:gd name="connsiteX4" fmla="*/ 47625 w 95250"/>
                  <a:gd name="connsiteY4" fmla="*/ 106394 h 104775"/>
                  <a:gd name="connsiteX5" fmla="*/ 28289 w 95250"/>
                  <a:gd name="connsiteY5" fmla="*/ 56769 h 104775"/>
                  <a:gd name="connsiteX6" fmla="*/ 29051 w 95250"/>
                  <a:gd name="connsiteY6" fmla="*/ 70295 h 104775"/>
                  <a:gd name="connsiteX7" fmla="*/ 31623 w 95250"/>
                  <a:gd name="connsiteY7" fmla="*/ 83820 h 104775"/>
                  <a:gd name="connsiteX8" fmla="*/ 37529 w 95250"/>
                  <a:gd name="connsiteY8" fmla="*/ 93821 h 104775"/>
                  <a:gd name="connsiteX9" fmla="*/ 47625 w 95250"/>
                  <a:gd name="connsiteY9" fmla="*/ 98012 h 104775"/>
                  <a:gd name="connsiteX10" fmla="*/ 58293 w 95250"/>
                  <a:gd name="connsiteY10" fmla="*/ 93821 h 104775"/>
                  <a:gd name="connsiteX11" fmla="*/ 64008 w 95250"/>
                  <a:gd name="connsiteY11" fmla="*/ 83820 h 104775"/>
                  <a:gd name="connsiteX12" fmla="*/ 66770 w 95250"/>
                  <a:gd name="connsiteY12" fmla="*/ 70295 h 104775"/>
                  <a:gd name="connsiteX13" fmla="*/ 67151 w 95250"/>
                  <a:gd name="connsiteY13" fmla="*/ 56769 h 104775"/>
                  <a:gd name="connsiteX14" fmla="*/ 66770 w 95250"/>
                  <a:gd name="connsiteY14" fmla="*/ 42767 h 104775"/>
                  <a:gd name="connsiteX15" fmla="*/ 64008 w 95250"/>
                  <a:gd name="connsiteY15" fmla="*/ 29432 h 104775"/>
                  <a:gd name="connsiteX16" fmla="*/ 58293 w 95250"/>
                  <a:gd name="connsiteY16" fmla="*/ 19336 h 104775"/>
                  <a:gd name="connsiteX17" fmla="*/ 47625 w 95250"/>
                  <a:gd name="connsiteY17" fmla="*/ 15526 h 104775"/>
                  <a:gd name="connsiteX18" fmla="*/ 37529 w 95250"/>
                  <a:gd name="connsiteY18" fmla="*/ 19336 h 104775"/>
                  <a:gd name="connsiteX19" fmla="*/ 31623 w 95250"/>
                  <a:gd name="connsiteY19" fmla="*/ 29432 h 104775"/>
                  <a:gd name="connsiteX20" fmla="*/ 29051 w 95250"/>
                  <a:gd name="connsiteY20" fmla="*/ 42767 h 104775"/>
                  <a:gd name="connsiteX21" fmla="*/ 28289 w 95250"/>
                  <a:gd name="connsiteY21" fmla="*/ 56769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95250" h="104775">
                    <a:moveTo>
                      <a:pt x="47625" y="106394"/>
                    </a:moveTo>
                    <a:cubicBezTo>
                      <a:pt x="20669" y="106109"/>
                      <a:pt x="7144" y="89535"/>
                      <a:pt x="7144" y="56769"/>
                    </a:cubicBezTo>
                    <a:cubicBezTo>
                      <a:pt x="7144" y="24003"/>
                      <a:pt x="20669" y="7429"/>
                      <a:pt x="47625" y="7144"/>
                    </a:cubicBezTo>
                    <a:cubicBezTo>
                      <a:pt x="74771" y="7429"/>
                      <a:pt x="88297" y="23908"/>
                      <a:pt x="88297" y="56769"/>
                    </a:cubicBezTo>
                    <a:cubicBezTo>
                      <a:pt x="88297" y="89630"/>
                      <a:pt x="74771" y="106013"/>
                      <a:pt x="47625" y="106394"/>
                    </a:cubicBezTo>
                    <a:close/>
                    <a:moveTo>
                      <a:pt x="28289" y="56769"/>
                    </a:moveTo>
                    <a:cubicBezTo>
                      <a:pt x="28289" y="60960"/>
                      <a:pt x="28575" y="65532"/>
                      <a:pt x="29051" y="70295"/>
                    </a:cubicBezTo>
                    <a:cubicBezTo>
                      <a:pt x="29527" y="75057"/>
                      <a:pt x="30385" y="79629"/>
                      <a:pt x="31623" y="83820"/>
                    </a:cubicBezTo>
                    <a:cubicBezTo>
                      <a:pt x="32861" y="87916"/>
                      <a:pt x="34861" y="91249"/>
                      <a:pt x="37529" y="93821"/>
                    </a:cubicBezTo>
                    <a:cubicBezTo>
                      <a:pt x="40005" y="96584"/>
                      <a:pt x="43339" y="98012"/>
                      <a:pt x="47625" y="98012"/>
                    </a:cubicBezTo>
                    <a:cubicBezTo>
                      <a:pt x="51911" y="98012"/>
                      <a:pt x="55531" y="96584"/>
                      <a:pt x="58293" y="93821"/>
                    </a:cubicBezTo>
                    <a:cubicBezTo>
                      <a:pt x="60865" y="91249"/>
                      <a:pt x="62770" y="87916"/>
                      <a:pt x="64008" y="83820"/>
                    </a:cubicBezTo>
                    <a:cubicBezTo>
                      <a:pt x="65342" y="79629"/>
                      <a:pt x="66294" y="75057"/>
                      <a:pt x="66770" y="70295"/>
                    </a:cubicBezTo>
                    <a:cubicBezTo>
                      <a:pt x="67056" y="65532"/>
                      <a:pt x="67151" y="60960"/>
                      <a:pt x="67151" y="56769"/>
                    </a:cubicBezTo>
                    <a:cubicBezTo>
                      <a:pt x="67151" y="52197"/>
                      <a:pt x="67056" y="47625"/>
                      <a:pt x="66770" y="42767"/>
                    </a:cubicBezTo>
                    <a:cubicBezTo>
                      <a:pt x="66294" y="37814"/>
                      <a:pt x="65342" y="33433"/>
                      <a:pt x="64008" y="29432"/>
                    </a:cubicBezTo>
                    <a:cubicBezTo>
                      <a:pt x="62770" y="25337"/>
                      <a:pt x="60865" y="22003"/>
                      <a:pt x="58293" y="19336"/>
                    </a:cubicBezTo>
                    <a:cubicBezTo>
                      <a:pt x="55626" y="16764"/>
                      <a:pt x="52006" y="15526"/>
                      <a:pt x="47625" y="15526"/>
                    </a:cubicBezTo>
                    <a:cubicBezTo>
                      <a:pt x="43244" y="15526"/>
                      <a:pt x="40005" y="16764"/>
                      <a:pt x="37529" y="19336"/>
                    </a:cubicBezTo>
                    <a:cubicBezTo>
                      <a:pt x="34861" y="22003"/>
                      <a:pt x="32861" y="25337"/>
                      <a:pt x="31623" y="29432"/>
                    </a:cubicBezTo>
                    <a:cubicBezTo>
                      <a:pt x="30385" y="33433"/>
                      <a:pt x="29527" y="37814"/>
                      <a:pt x="29051" y="42767"/>
                    </a:cubicBezTo>
                    <a:cubicBezTo>
                      <a:pt x="28575" y="47530"/>
                      <a:pt x="28289" y="52197"/>
                      <a:pt x="28289" y="56769"/>
                    </a:cubicBez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1" name="자유형: 도형 320">
                <a:extLst>
                  <a:ext uri="{FF2B5EF4-FFF2-40B4-BE49-F238E27FC236}">
                    <a16:creationId xmlns:a16="http://schemas.microsoft.com/office/drawing/2014/main" id="{E317AC9B-31E6-4F78-A6D0-6EF352AA00CE}"/>
                  </a:ext>
                </a:extLst>
              </p:cNvPr>
              <p:cNvSpPr/>
              <p:nvPr/>
            </p:nvSpPr>
            <p:spPr>
              <a:xfrm>
                <a:off x="5712423" y="5548383"/>
                <a:ext cx="85725" cy="152400"/>
              </a:xfrm>
              <a:custGeom>
                <a:avLst/>
                <a:gdLst>
                  <a:gd name="connsiteX0" fmla="*/ 26479 w 85725"/>
                  <a:gd name="connsiteY0" fmla="*/ 62770 h 152400"/>
                  <a:gd name="connsiteX1" fmla="*/ 26860 w 85725"/>
                  <a:gd name="connsiteY1" fmla="*/ 62770 h 152400"/>
                  <a:gd name="connsiteX2" fmla="*/ 30766 w 85725"/>
                  <a:gd name="connsiteY2" fmla="*/ 57626 h 152400"/>
                  <a:gd name="connsiteX3" fmla="*/ 35528 w 85725"/>
                  <a:gd name="connsiteY3" fmla="*/ 52673 h 152400"/>
                  <a:gd name="connsiteX4" fmla="*/ 42672 w 85725"/>
                  <a:gd name="connsiteY4" fmla="*/ 48673 h 152400"/>
                  <a:gd name="connsiteX5" fmla="*/ 52483 w 85725"/>
                  <a:gd name="connsiteY5" fmla="*/ 47530 h 152400"/>
                  <a:gd name="connsiteX6" fmla="*/ 79153 w 85725"/>
                  <a:gd name="connsiteY6" fmla="*/ 61627 h 152400"/>
                  <a:gd name="connsiteX7" fmla="*/ 87058 w 85725"/>
                  <a:gd name="connsiteY7" fmla="*/ 97536 h 152400"/>
                  <a:gd name="connsiteX8" fmla="*/ 46196 w 85725"/>
                  <a:gd name="connsiteY8" fmla="*/ 146780 h 152400"/>
                  <a:gd name="connsiteX9" fmla="*/ 25241 w 85725"/>
                  <a:gd name="connsiteY9" fmla="*/ 142304 h 152400"/>
                  <a:gd name="connsiteX10" fmla="*/ 13525 w 85725"/>
                  <a:gd name="connsiteY10" fmla="*/ 131254 h 152400"/>
                  <a:gd name="connsiteX11" fmla="*/ 8477 w 85725"/>
                  <a:gd name="connsiteY11" fmla="*/ 115538 h 152400"/>
                  <a:gd name="connsiteX12" fmla="*/ 7144 w 85725"/>
                  <a:gd name="connsiteY12" fmla="*/ 97631 h 152400"/>
                  <a:gd name="connsiteX13" fmla="*/ 7144 w 85725"/>
                  <a:gd name="connsiteY13" fmla="*/ 7144 h 152400"/>
                  <a:gd name="connsiteX14" fmla="*/ 26575 w 85725"/>
                  <a:gd name="connsiteY14" fmla="*/ 7144 h 152400"/>
                  <a:gd name="connsiteX15" fmla="*/ 26575 w 85725"/>
                  <a:gd name="connsiteY15" fmla="*/ 62865 h 152400"/>
                  <a:gd name="connsiteX16" fmla="*/ 27242 w 85725"/>
                  <a:gd name="connsiteY16" fmla="*/ 97441 h 152400"/>
                  <a:gd name="connsiteX17" fmla="*/ 30956 w 85725"/>
                  <a:gd name="connsiteY17" fmla="*/ 126683 h 152400"/>
                  <a:gd name="connsiteX18" fmla="*/ 46196 w 85725"/>
                  <a:gd name="connsiteY18" fmla="*/ 138208 h 152400"/>
                  <a:gd name="connsiteX19" fmla="*/ 56197 w 85725"/>
                  <a:gd name="connsiteY19" fmla="*/ 134398 h 152400"/>
                  <a:gd name="connsiteX20" fmla="*/ 62008 w 85725"/>
                  <a:gd name="connsiteY20" fmla="*/ 124778 h 152400"/>
                  <a:gd name="connsiteX21" fmla="*/ 65913 w 85725"/>
                  <a:gd name="connsiteY21" fmla="*/ 97346 h 152400"/>
                  <a:gd name="connsiteX22" fmla="*/ 65342 w 85725"/>
                  <a:gd name="connsiteY22" fmla="*/ 84011 h 152400"/>
                  <a:gd name="connsiteX23" fmla="*/ 62198 w 85725"/>
                  <a:gd name="connsiteY23" fmla="*/ 71628 h 152400"/>
                  <a:gd name="connsiteX24" fmla="*/ 56197 w 85725"/>
                  <a:gd name="connsiteY24" fmla="*/ 62198 h 152400"/>
                  <a:gd name="connsiteX25" fmla="*/ 46196 w 85725"/>
                  <a:gd name="connsiteY25" fmla="*/ 58769 h 152400"/>
                  <a:gd name="connsiteX26" fmla="*/ 37147 w 85725"/>
                  <a:gd name="connsiteY26" fmla="*/ 62008 h 152400"/>
                  <a:gd name="connsiteX27" fmla="*/ 31147 w 85725"/>
                  <a:gd name="connsiteY27" fmla="*/ 71152 h 152400"/>
                  <a:gd name="connsiteX28" fmla="*/ 27242 w 85725"/>
                  <a:gd name="connsiteY28" fmla="*/ 97346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85725" h="152400">
                    <a:moveTo>
                      <a:pt x="26479" y="62770"/>
                    </a:moveTo>
                    <a:lnTo>
                      <a:pt x="26860" y="62770"/>
                    </a:lnTo>
                    <a:cubicBezTo>
                      <a:pt x="28003" y="61246"/>
                      <a:pt x="29242" y="59531"/>
                      <a:pt x="30766" y="57626"/>
                    </a:cubicBezTo>
                    <a:cubicBezTo>
                      <a:pt x="32004" y="55912"/>
                      <a:pt x="33623" y="54293"/>
                      <a:pt x="35528" y="52673"/>
                    </a:cubicBezTo>
                    <a:cubicBezTo>
                      <a:pt x="37433" y="51054"/>
                      <a:pt x="39814" y="49721"/>
                      <a:pt x="42672" y="48673"/>
                    </a:cubicBezTo>
                    <a:cubicBezTo>
                      <a:pt x="45339" y="47911"/>
                      <a:pt x="48673" y="47530"/>
                      <a:pt x="52483" y="47530"/>
                    </a:cubicBezTo>
                    <a:cubicBezTo>
                      <a:pt x="64770" y="47625"/>
                      <a:pt x="73628" y="52388"/>
                      <a:pt x="79153" y="61627"/>
                    </a:cubicBezTo>
                    <a:cubicBezTo>
                      <a:pt x="84392" y="70866"/>
                      <a:pt x="87058" y="82868"/>
                      <a:pt x="87058" y="97536"/>
                    </a:cubicBezTo>
                    <a:cubicBezTo>
                      <a:pt x="86296" y="130874"/>
                      <a:pt x="72676" y="147257"/>
                      <a:pt x="46196" y="146780"/>
                    </a:cubicBezTo>
                    <a:cubicBezTo>
                      <a:pt x="37338" y="146590"/>
                      <a:pt x="30289" y="145066"/>
                      <a:pt x="25241" y="142304"/>
                    </a:cubicBezTo>
                    <a:cubicBezTo>
                      <a:pt x="20002" y="139541"/>
                      <a:pt x="16097" y="135827"/>
                      <a:pt x="13525" y="131254"/>
                    </a:cubicBezTo>
                    <a:cubicBezTo>
                      <a:pt x="10954" y="126587"/>
                      <a:pt x="9239" y="121349"/>
                      <a:pt x="8477" y="115538"/>
                    </a:cubicBezTo>
                    <a:cubicBezTo>
                      <a:pt x="7620" y="109728"/>
                      <a:pt x="7144" y="103727"/>
                      <a:pt x="7144" y="97631"/>
                    </a:cubicBezTo>
                    <a:lnTo>
                      <a:pt x="7144" y="7144"/>
                    </a:lnTo>
                    <a:lnTo>
                      <a:pt x="26575" y="7144"/>
                    </a:lnTo>
                    <a:lnTo>
                      <a:pt x="26575" y="62865"/>
                    </a:lnTo>
                    <a:close/>
                    <a:moveTo>
                      <a:pt x="27242" y="97441"/>
                    </a:moveTo>
                    <a:cubicBezTo>
                      <a:pt x="27146" y="109538"/>
                      <a:pt x="28384" y="119253"/>
                      <a:pt x="30956" y="126683"/>
                    </a:cubicBezTo>
                    <a:cubicBezTo>
                      <a:pt x="33433" y="133921"/>
                      <a:pt x="38481" y="137827"/>
                      <a:pt x="46196" y="138208"/>
                    </a:cubicBezTo>
                    <a:cubicBezTo>
                      <a:pt x="50197" y="138208"/>
                      <a:pt x="53530" y="136970"/>
                      <a:pt x="56197" y="134398"/>
                    </a:cubicBezTo>
                    <a:cubicBezTo>
                      <a:pt x="58769" y="132017"/>
                      <a:pt x="60769" y="128778"/>
                      <a:pt x="62008" y="124778"/>
                    </a:cubicBezTo>
                    <a:cubicBezTo>
                      <a:pt x="64579" y="116491"/>
                      <a:pt x="65913" y="107442"/>
                      <a:pt x="65913" y="97346"/>
                    </a:cubicBezTo>
                    <a:cubicBezTo>
                      <a:pt x="65913" y="93059"/>
                      <a:pt x="65722" y="88678"/>
                      <a:pt x="65342" y="84011"/>
                    </a:cubicBezTo>
                    <a:cubicBezTo>
                      <a:pt x="64770" y="79629"/>
                      <a:pt x="63722" y="75533"/>
                      <a:pt x="62198" y="71628"/>
                    </a:cubicBezTo>
                    <a:cubicBezTo>
                      <a:pt x="60865" y="67723"/>
                      <a:pt x="58864" y="64579"/>
                      <a:pt x="56197" y="62198"/>
                    </a:cubicBezTo>
                    <a:cubicBezTo>
                      <a:pt x="53530" y="59912"/>
                      <a:pt x="50197" y="58769"/>
                      <a:pt x="46196" y="58769"/>
                    </a:cubicBezTo>
                    <a:cubicBezTo>
                      <a:pt x="42386" y="58769"/>
                      <a:pt x="39433" y="59817"/>
                      <a:pt x="37147" y="62008"/>
                    </a:cubicBezTo>
                    <a:cubicBezTo>
                      <a:pt x="34671" y="64294"/>
                      <a:pt x="32671" y="67342"/>
                      <a:pt x="31147" y="71152"/>
                    </a:cubicBezTo>
                    <a:cubicBezTo>
                      <a:pt x="28480" y="78962"/>
                      <a:pt x="27146" y="87725"/>
                      <a:pt x="27242" y="97346"/>
                    </a:cubicBez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2" name="자유형: 도형 321">
                <a:extLst>
                  <a:ext uri="{FF2B5EF4-FFF2-40B4-BE49-F238E27FC236}">
                    <a16:creationId xmlns:a16="http://schemas.microsoft.com/office/drawing/2014/main" id="{71CCEB99-02C4-4007-B902-9A9A34F960C1}"/>
                  </a:ext>
                </a:extLst>
              </p:cNvPr>
              <p:cNvSpPr/>
              <p:nvPr/>
            </p:nvSpPr>
            <p:spPr>
              <a:xfrm>
                <a:off x="5809864" y="5548288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8194 w 28575"/>
                  <a:gd name="connsiteY1" fmla="*/ 7144 h 28575"/>
                  <a:gd name="connsiteX2" fmla="*/ 28194 w 28575"/>
                  <a:gd name="connsiteY2" fmla="*/ 27051 h 28575"/>
                  <a:gd name="connsiteX3" fmla="*/ 7144 w 28575"/>
                  <a:gd name="connsiteY3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8194" y="7144"/>
                    </a:lnTo>
                    <a:lnTo>
                      <a:pt x="28194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3" name="자유형: 도형 322">
                <a:extLst>
                  <a:ext uri="{FF2B5EF4-FFF2-40B4-BE49-F238E27FC236}">
                    <a16:creationId xmlns:a16="http://schemas.microsoft.com/office/drawing/2014/main" id="{4A1AC535-CA1C-4741-80C3-7E8A7A43E81D}"/>
                  </a:ext>
                </a:extLst>
              </p:cNvPr>
              <p:cNvSpPr/>
              <p:nvPr/>
            </p:nvSpPr>
            <p:spPr>
              <a:xfrm>
                <a:off x="5467917" y="5548288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8194 w 28575"/>
                  <a:gd name="connsiteY1" fmla="*/ 7144 h 28575"/>
                  <a:gd name="connsiteX2" fmla="*/ 28194 w 28575"/>
                  <a:gd name="connsiteY2" fmla="*/ 27051 h 28575"/>
                  <a:gd name="connsiteX3" fmla="*/ 7144 w 28575"/>
                  <a:gd name="connsiteY3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8194" y="7144"/>
                    </a:lnTo>
                    <a:lnTo>
                      <a:pt x="28194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F6AB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4" name="자유형: 도형 323">
                <a:extLst>
                  <a:ext uri="{FF2B5EF4-FFF2-40B4-BE49-F238E27FC236}">
                    <a16:creationId xmlns:a16="http://schemas.microsoft.com/office/drawing/2014/main" id="{EC7BA322-5E33-4F27-A6EE-128CBBB67B49}"/>
                  </a:ext>
                </a:extLst>
              </p:cNvPr>
              <p:cNvSpPr/>
              <p:nvPr/>
            </p:nvSpPr>
            <p:spPr>
              <a:xfrm>
                <a:off x="5810721" y="5590865"/>
                <a:ext cx="28575" cy="104775"/>
              </a:xfrm>
              <a:custGeom>
                <a:avLst/>
                <a:gdLst>
                  <a:gd name="connsiteX0" fmla="*/ 7144 w 28575"/>
                  <a:gd name="connsiteY0" fmla="*/ 7144 h 104775"/>
                  <a:gd name="connsiteX1" fmla="*/ 26575 w 28575"/>
                  <a:gd name="connsiteY1" fmla="*/ 7144 h 104775"/>
                  <a:gd name="connsiteX2" fmla="*/ 26575 w 28575"/>
                  <a:gd name="connsiteY2" fmla="*/ 102013 h 104775"/>
                  <a:gd name="connsiteX3" fmla="*/ 7144 w 28575"/>
                  <a:gd name="connsiteY3" fmla="*/ 102013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104775">
                    <a:moveTo>
                      <a:pt x="7144" y="7144"/>
                    </a:moveTo>
                    <a:lnTo>
                      <a:pt x="26575" y="7144"/>
                    </a:lnTo>
                    <a:lnTo>
                      <a:pt x="26575" y="102013"/>
                    </a:lnTo>
                    <a:lnTo>
                      <a:pt x="7144" y="102013"/>
                    </a:ln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5" name="자유형: 도형 324">
                <a:extLst>
                  <a:ext uri="{FF2B5EF4-FFF2-40B4-BE49-F238E27FC236}">
                    <a16:creationId xmlns:a16="http://schemas.microsoft.com/office/drawing/2014/main" id="{F34C8F5E-BE6C-4FF0-8314-01ADE06638A7}"/>
                  </a:ext>
                </a:extLst>
              </p:cNvPr>
              <p:cNvSpPr/>
              <p:nvPr/>
            </p:nvSpPr>
            <p:spPr>
              <a:xfrm>
                <a:off x="5852822" y="5548288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28194 w 28575"/>
                  <a:gd name="connsiteY1" fmla="*/ 7144 h 28575"/>
                  <a:gd name="connsiteX2" fmla="*/ 28194 w 28575"/>
                  <a:gd name="connsiteY2" fmla="*/ 27051 h 28575"/>
                  <a:gd name="connsiteX3" fmla="*/ 7144 w 28575"/>
                  <a:gd name="connsiteY3" fmla="*/ 27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28194" y="7144"/>
                    </a:lnTo>
                    <a:lnTo>
                      <a:pt x="28194" y="27051"/>
                    </a:lnTo>
                    <a:lnTo>
                      <a:pt x="7144" y="27051"/>
                    </a:ln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6" name="자유형: 도형 325">
                <a:extLst>
                  <a:ext uri="{FF2B5EF4-FFF2-40B4-BE49-F238E27FC236}">
                    <a16:creationId xmlns:a16="http://schemas.microsoft.com/office/drawing/2014/main" id="{75FEB95A-FEE4-45D0-AE02-23479250F2A1}"/>
                  </a:ext>
                </a:extLst>
              </p:cNvPr>
              <p:cNvSpPr/>
              <p:nvPr/>
            </p:nvSpPr>
            <p:spPr>
              <a:xfrm>
                <a:off x="5853679" y="5590865"/>
                <a:ext cx="28575" cy="104775"/>
              </a:xfrm>
              <a:custGeom>
                <a:avLst/>
                <a:gdLst>
                  <a:gd name="connsiteX0" fmla="*/ 7144 w 28575"/>
                  <a:gd name="connsiteY0" fmla="*/ 7144 h 104775"/>
                  <a:gd name="connsiteX1" fmla="*/ 26575 w 28575"/>
                  <a:gd name="connsiteY1" fmla="*/ 7144 h 104775"/>
                  <a:gd name="connsiteX2" fmla="*/ 26575 w 28575"/>
                  <a:gd name="connsiteY2" fmla="*/ 102013 h 104775"/>
                  <a:gd name="connsiteX3" fmla="*/ 7144 w 28575"/>
                  <a:gd name="connsiteY3" fmla="*/ 102013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104775">
                    <a:moveTo>
                      <a:pt x="7144" y="7144"/>
                    </a:moveTo>
                    <a:lnTo>
                      <a:pt x="26575" y="7144"/>
                    </a:lnTo>
                    <a:lnTo>
                      <a:pt x="26575" y="102013"/>
                    </a:lnTo>
                    <a:lnTo>
                      <a:pt x="7144" y="102013"/>
                    </a:ln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7" name="자유형: 도형 326">
                <a:extLst>
                  <a:ext uri="{FF2B5EF4-FFF2-40B4-BE49-F238E27FC236}">
                    <a16:creationId xmlns:a16="http://schemas.microsoft.com/office/drawing/2014/main" id="{DA0DA2B0-3A75-487B-A5DE-4B6BBA1F5B96}"/>
                  </a:ext>
                </a:extLst>
              </p:cNvPr>
              <p:cNvSpPr/>
              <p:nvPr/>
            </p:nvSpPr>
            <p:spPr>
              <a:xfrm>
                <a:off x="5891769" y="5588864"/>
                <a:ext cx="66675" cy="104775"/>
              </a:xfrm>
              <a:custGeom>
                <a:avLst/>
                <a:gdLst>
                  <a:gd name="connsiteX0" fmla="*/ 60780 w 66675"/>
                  <a:gd name="connsiteY0" fmla="*/ 27908 h 104775"/>
                  <a:gd name="connsiteX1" fmla="*/ 50302 w 66675"/>
                  <a:gd name="connsiteY1" fmla="*/ 21241 h 104775"/>
                  <a:gd name="connsiteX2" fmla="*/ 37539 w 66675"/>
                  <a:gd name="connsiteY2" fmla="*/ 18383 h 104775"/>
                  <a:gd name="connsiteX3" fmla="*/ 28680 w 66675"/>
                  <a:gd name="connsiteY3" fmla="*/ 20669 h 104775"/>
                  <a:gd name="connsiteX4" fmla="*/ 24394 w 66675"/>
                  <a:gd name="connsiteY4" fmla="*/ 28480 h 104775"/>
                  <a:gd name="connsiteX5" fmla="*/ 26299 w 66675"/>
                  <a:gd name="connsiteY5" fmla="*/ 33814 h 104775"/>
                  <a:gd name="connsiteX6" fmla="*/ 31252 w 66675"/>
                  <a:gd name="connsiteY6" fmla="*/ 38767 h 104775"/>
                  <a:gd name="connsiteX7" fmla="*/ 45730 w 66675"/>
                  <a:gd name="connsiteY7" fmla="*/ 48006 h 104775"/>
                  <a:gd name="connsiteX8" fmla="*/ 60303 w 66675"/>
                  <a:gd name="connsiteY8" fmla="*/ 59246 h 104775"/>
                  <a:gd name="connsiteX9" fmla="*/ 66590 w 66675"/>
                  <a:gd name="connsiteY9" fmla="*/ 77438 h 104775"/>
                  <a:gd name="connsiteX10" fmla="*/ 56589 w 66675"/>
                  <a:gd name="connsiteY10" fmla="*/ 99346 h 104775"/>
                  <a:gd name="connsiteX11" fmla="*/ 31728 w 66675"/>
                  <a:gd name="connsiteY11" fmla="*/ 106109 h 104775"/>
                  <a:gd name="connsiteX12" fmla="*/ 16774 w 66675"/>
                  <a:gd name="connsiteY12" fmla="*/ 104489 h 104775"/>
                  <a:gd name="connsiteX13" fmla="*/ 7154 w 66675"/>
                  <a:gd name="connsiteY13" fmla="*/ 102013 h 104775"/>
                  <a:gd name="connsiteX14" fmla="*/ 7154 w 66675"/>
                  <a:gd name="connsiteY14" fmla="*/ 83629 h 104775"/>
                  <a:gd name="connsiteX15" fmla="*/ 18108 w 66675"/>
                  <a:gd name="connsiteY15" fmla="*/ 90107 h 104775"/>
                  <a:gd name="connsiteX16" fmla="*/ 32681 w 66675"/>
                  <a:gd name="connsiteY16" fmla="*/ 93631 h 104775"/>
                  <a:gd name="connsiteX17" fmla="*/ 44873 w 66675"/>
                  <a:gd name="connsiteY17" fmla="*/ 89916 h 104775"/>
                  <a:gd name="connsiteX18" fmla="*/ 48588 w 66675"/>
                  <a:gd name="connsiteY18" fmla="*/ 81725 h 104775"/>
                  <a:gd name="connsiteX19" fmla="*/ 46968 w 66675"/>
                  <a:gd name="connsiteY19" fmla="*/ 75724 h 104775"/>
                  <a:gd name="connsiteX20" fmla="*/ 42206 w 66675"/>
                  <a:gd name="connsiteY20" fmla="*/ 70961 h 104775"/>
                  <a:gd name="connsiteX21" fmla="*/ 35919 w 66675"/>
                  <a:gd name="connsiteY21" fmla="*/ 66199 h 104775"/>
                  <a:gd name="connsiteX22" fmla="*/ 28014 w 66675"/>
                  <a:gd name="connsiteY22" fmla="*/ 61817 h 104775"/>
                  <a:gd name="connsiteX23" fmla="*/ 20489 w 66675"/>
                  <a:gd name="connsiteY23" fmla="*/ 56674 h 104775"/>
                  <a:gd name="connsiteX24" fmla="*/ 13726 w 66675"/>
                  <a:gd name="connsiteY24" fmla="*/ 50863 h 104775"/>
                  <a:gd name="connsiteX25" fmla="*/ 9059 w 66675"/>
                  <a:gd name="connsiteY25" fmla="*/ 43434 h 104775"/>
                  <a:gd name="connsiteX26" fmla="*/ 7154 w 66675"/>
                  <a:gd name="connsiteY26" fmla="*/ 34481 h 104775"/>
                  <a:gd name="connsiteX27" fmla="*/ 14583 w 66675"/>
                  <a:gd name="connsiteY27" fmla="*/ 15335 h 104775"/>
                  <a:gd name="connsiteX28" fmla="*/ 39444 w 66675"/>
                  <a:gd name="connsiteY28" fmla="*/ 7144 h 104775"/>
                  <a:gd name="connsiteX29" fmla="*/ 46683 w 66675"/>
                  <a:gd name="connsiteY29" fmla="*/ 7334 h 104775"/>
                  <a:gd name="connsiteX30" fmla="*/ 52969 w 66675"/>
                  <a:gd name="connsiteY30" fmla="*/ 8477 h 104775"/>
                  <a:gd name="connsiteX31" fmla="*/ 61065 w 66675"/>
                  <a:gd name="connsiteY31" fmla="*/ 10859 h 104775"/>
                  <a:gd name="connsiteX32" fmla="*/ 61065 w 66675"/>
                  <a:gd name="connsiteY32" fmla="*/ 2800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6675" h="104775">
                    <a:moveTo>
                      <a:pt x="60780" y="27908"/>
                    </a:moveTo>
                    <a:cubicBezTo>
                      <a:pt x="57541" y="25337"/>
                      <a:pt x="54112" y="23146"/>
                      <a:pt x="50302" y="21241"/>
                    </a:cubicBezTo>
                    <a:cubicBezTo>
                      <a:pt x="46492" y="19526"/>
                      <a:pt x="42206" y="18574"/>
                      <a:pt x="37539" y="18383"/>
                    </a:cubicBezTo>
                    <a:cubicBezTo>
                      <a:pt x="34300" y="18383"/>
                      <a:pt x="31347" y="19145"/>
                      <a:pt x="28680" y="20669"/>
                    </a:cubicBezTo>
                    <a:cubicBezTo>
                      <a:pt x="25823" y="22288"/>
                      <a:pt x="24394" y="24860"/>
                      <a:pt x="24394" y="28480"/>
                    </a:cubicBezTo>
                    <a:cubicBezTo>
                      <a:pt x="24394" y="30480"/>
                      <a:pt x="25061" y="32290"/>
                      <a:pt x="26299" y="33814"/>
                    </a:cubicBezTo>
                    <a:cubicBezTo>
                      <a:pt x="27633" y="35528"/>
                      <a:pt x="29252" y="37243"/>
                      <a:pt x="31252" y="38767"/>
                    </a:cubicBezTo>
                    <a:cubicBezTo>
                      <a:pt x="35443" y="41815"/>
                      <a:pt x="40301" y="44863"/>
                      <a:pt x="45730" y="48006"/>
                    </a:cubicBezTo>
                    <a:cubicBezTo>
                      <a:pt x="51159" y="51054"/>
                      <a:pt x="56017" y="54769"/>
                      <a:pt x="60303" y="59246"/>
                    </a:cubicBezTo>
                    <a:cubicBezTo>
                      <a:pt x="64399" y="63913"/>
                      <a:pt x="66495" y="70009"/>
                      <a:pt x="66590" y="77438"/>
                    </a:cubicBezTo>
                    <a:cubicBezTo>
                      <a:pt x="66495" y="87440"/>
                      <a:pt x="63161" y="94774"/>
                      <a:pt x="56589" y="99346"/>
                    </a:cubicBezTo>
                    <a:cubicBezTo>
                      <a:pt x="50016" y="103918"/>
                      <a:pt x="41730" y="106109"/>
                      <a:pt x="31728" y="106109"/>
                    </a:cubicBezTo>
                    <a:cubicBezTo>
                      <a:pt x="25918" y="105918"/>
                      <a:pt x="20965" y="105346"/>
                      <a:pt x="16774" y="104489"/>
                    </a:cubicBezTo>
                    <a:cubicBezTo>
                      <a:pt x="12583" y="103632"/>
                      <a:pt x="9440" y="102775"/>
                      <a:pt x="7154" y="102013"/>
                    </a:cubicBezTo>
                    <a:lnTo>
                      <a:pt x="7154" y="83629"/>
                    </a:lnTo>
                    <a:cubicBezTo>
                      <a:pt x="10107" y="85820"/>
                      <a:pt x="13726" y="87916"/>
                      <a:pt x="18108" y="90107"/>
                    </a:cubicBezTo>
                    <a:cubicBezTo>
                      <a:pt x="22394" y="92297"/>
                      <a:pt x="27252" y="93440"/>
                      <a:pt x="32681" y="93631"/>
                    </a:cubicBezTo>
                    <a:cubicBezTo>
                      <a:pt x="38396" y="93631"/>
                      <a:pt x="42396" y="92393"/>
                      <a:pt x="44873" y="89916"/>
                    </a:cubicBezTo>
                    <a:cubicBezTo>
                      <a:pt x="47349" y="87535"/>
                      <a:pt x="48588" y="84773"/>
                      <a:pt x="48588" y="81725"/>
                    </a:cubicBezTo>
                    <a:cubicBezTo>
                      <a:pt x="48588" y="79438"/>
                      <a:pt x="48016" y="77438"/>
                      <a:pt x="46968" y="75724"/>
                    </a:cubicBezTo>
                    <a:cubicBezTo>
                      <a:pt x="45825" y="74200"/>
                      <a:pt x="44206" y="72581"/>
                      <a:pt x="42206" y="70961"/>
                    </a:cubicBezTo>
                    <a:cubicBezTo>
                      <a:pt x="40301" y="69342"/>
                      <a:pt x="38205" y="67723"/>
                      <a:pt x="35919" y="66199"/>
                    </a:cubicBezTo>
                    <a:cubicBezTo>
                      <a:pt x="33348" y="64865"/>
                      <a:pt x="30681" y="63341"/>
                      <a:pt x="28014" y="61817"/>
                    </a:cubicBezTo>
                    <a:cubicBezTo>
                      <a:pt x="25537" y="60198"/>
                      <a:pt x="23061" y="58484"/>
                      <a:pt x="20489" y="56674"/>
                    </a:cubicBezTo>
                    <a:cubicBezTo>
                      <a:pt x="17917" y="54959"/>
                      <a:pt x="15631" y="52959"/>
                      <a:pt x="13726" y="50863"/>
                    </a:cubicBezTo>
                    <a:cubicBezTo>
                      <a:pt x="11821" y="48673"/>
                      <a:pt x="10202" y="46292"/>
                      <a:pt x="9059" y="43434"/>
                    </a:cubicBezTo>
                    <a:cubicBezTo>
                      <a:pt x="7821" y="40767"/>
                      <a:pt x="7154" y="37814"/>
                      <a:pt x="7154" y="34481"/>
                    </a:cubicBezTo>
                    <a:cubicBezTo>
                      <a:pt x="6963" y="27051"/>
                      <a:pt x="9440" y="20669"/>
                      <a:pt x="14583" y="15335"/>
                    </a:cubicBezTo>
                    <a:cubicBezTo>
                      <a:pt x="19727" y="10001"/>
                      <a:pt x="28014" y="7239"/>
                      <a:pt x="39444" y="7144"/>
                    </a:cubicBezTo>
                    <a:cubicBezTo>
                      <a:pt x="41920" y="7144"/>
                      <a:pt x="44397" y="7144"/>
                      <a:pt x="46683" y="7334"/>
                    </a:cubicBezTo>
                    <a:cubicBezTo>
                      <a:pt x="48873" y="7715"/>
                      <a:pt x="50969" y="8096"/>
                      <a:pt x="52969" y="8477"/>
                    </a:cubicBezTo>
                    <a:cubicBezTo>
                      <a:pt x="56684" y="9335"/>
                      <a:pt x="59351" y="10192"/>
                      <a:pt x="61065" y="10859"/>
                    </a:cubicBezTo>
                    <a:lnTo>
                      <a:pt x="61065" y="28004"/>
                    </a:ln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28" name="자유형: 도형 327">
                <a:extLst>
                  <a:ext uri="{FF2B5EF4-FFF2-40B4-BE49-F238E27FC236}">
                    <a16:creationId xmlns:a16="http://schemas.microsoft.com/office/drawing/2014/main" id="{BC93E978-EAB9-4F07-A676-83A80964500C}"/>
                  </a:ext>
                </a:extLst>
              </p:cNvPr>
              <p:cNvSpPr/>
              <p:nvPr/>
            </p:nvSpPr>
            <p:spPr>
              <a:xfrm>
                <a:off x="5468583" y="5588674"/>
                <a:ext cx="133350" cy="104775"/>
              </a:xfrm>
              <a:custGeom>
                <a:avLst/>
                <a:gdLst>
                  <a:gd name="connsiteX0" fmla="*/ 7144 w 133350"/>
                  <a:gd name="connsiteY0" fmla="*/ 9335 h 104775"/>
                  <a:gd name="connsiteX1" fmla="*/ 26575 w 133350"/>
                  <a:gd name="connsiteY1" fmla="*/ 9335 h 104775"/>
                  <a:gd name="connsiteX2" fmla="*/ 26575 w 133350"/>
                  <a:gd name="connsiteY2" fmla="*/ 31813 h 104775"/>
                  <a:gd name="connsiteX3" fmla="*/ 26956 w 133350"/>
                  <a:gd name="connsiteY3" fmla="*/ 31813 h 104775"/>
                  <a:gd name="connsiteX4" fmla="*/ 30004 w 133350"/>
                  <a:gd name="connsiteY4" fmla="*/ 24670 h 104775"/>
                  <a:gd name="connsiteX5" fmla="*/ 35623 w 133350"/>
                  <a:gd name="connsiteY5" fmla="*/ 16764 h 104775"/>
                  <a:gd name="connsiteX6" fmla="*/ 44196 w 133350"/>
                  <a:gd name="connsiteY6" fmla="*/ 10001 h 104775"/>
                  <a:gd name="connsiteX7" fmla="*/ 55626 w 133350"/>
                  <a:gd name="connsiteY7" fmla="*/ 7239 h 104775"/>
                  <a:gd name="connsiteX8" fmla="*/ 73628 w 133350"/>
                  <a:gd name="connsiteY8" fmla="*/ 15240 h 104775"/>
                  <a:gd name="connsiteX9" fmla="*/ 79153 w 133350"/>
                  <a:gd name="connsiteY9" fmla="*/ 30766 h 104775"/>
                  <a:gd name="connsiteX10" fmla="*/ 79534 w 133350"/>
                  <a:gd name="connsiteY10" fmla="*/ 30766 h 104775"/>
                  <a:gd name="connsiteX11" fmla="*/ 83153 w 133350"/>
                  <a:gd name="connsiteY11" fmla="*/ 23813 h 104775"/>
                  <a:gd name="connsiteX12" fmla="*/ 88297 w 133350"/>
                  <a:gd name="connsiteY12" fmla="*/ 16002 h 104775"/>
                  <a:gd name="connsiteX13" fmla="*/ 96679 w 133350"/>
                  <a:gd name="connsiteY13" fmla="*/ 9715 h 104775"/>
                  <a:gd name="connsiteX14" fmla="*/ 108204 w 133350"/>
                  <a:gd name="connsiteY14" fmla="*/ 7144 h 104775"/>
                  <a:gd name="connsiteX15" fmla="*/ 120587 w 133350"/>
                  <a:gd name="connsiteY15" fmla="*/ 9715 h 104775"/>
                  <a:gd name="connsiteX16" fmla="*/ 127921 w 133350"/>
                  <a:gd name="connsiteY16" fmla="*/ 17336 h 104775"/>
                  <a:gd name="connsiteX17" fmla="*/ 131350 w 133350"/>
                  <a:gd name="connsiteY17" fmla="*/ 27718 h 104775"/>
                  <a:gd name="connsiteX18" fmla="*/ 132112 w 133350"/>
                  <a:gd name="connsiteY18" fmla="*/ 39910 h 104775"/>
                  <a:gd name="connsiteX19" fmla="*/ 132112 w 133350"/>
                  <a:gd name="connsiteY19" fmla="*/ 104204 h 104775"/>
                  <a:gd name="connsiteX20" fmla="*/ 112681 w 133350"/>
                  <a:gd name="connsiteY20" fmla="*/ 104204 h 104775"/>
                  <a:gd name="connsiteX21" fmla="*/ 112681 w 133350"/>
                  <a:gd name="connsiteY21" fmla="*/ 43053 h 104775"/>
                  <a:gd name="connsiteX22" fmla="*/ 110585 w 133350"/>
                  <a:gd name="connsiteY22" fmla="*/ 28385 h 104775"/>
                  <a:gd name="connsiteX23" fmla="*/ 100870 w 133350"/>
                  <a:gd name="connsiteY23" fmla="*/ 22193 h 104775"/>
                  <a:gd name="connsiteX24" fmla="*/ 90202 w 133350"/>
                  <a:gd name="connsiteY24" fmla="*/ 26956 h 104775"/>
                  <a:gd name="connsiteX25" fmla="*/ 83629 w 133350"/>
                  <a:gd name="connsiteY25" fmla="*/ 39053 h 104775"/>
                  <a:gd name="connsiteX26" fmla="*/ 80391 w 133350"/>
                  <a:gd name="connsiteY26" fmla="*/ 53054 h 104775"/>
                  <a:gd name="connsiteX27" fmla="*/ 79439 w 133350"/>
                  <a:gd name="connsiteY27" fmla="*/ 64865 h 104775"/>
                  <a:gd name="connsiteX28" fmla="*/ 79439 w 133350"/>
                  <a:gd name="connsiteY28" fmla="*/ 104204 h 104775"/>
                  <a:gd name="connsiteX29" fmla="*/ 60008 w 133350"/>
                  <a:gd name="connsiteY29" fmla="*/ 104204 h 104775"/>
                  <a:gd name="connsiteX30" fmla="*/ 60008 w 133350"/>
                  <a:gd name="connsiteY30" fmla="*/ 44958 h 104775"/>
                  <a:gd name="connsiteX31" fmla="*/ 58198 w 133350"/>
                  <a:gd name="connsiteY31" fmla="*/ 29051 h 104775"/>
                  <a:gd name="connsiteX32" fmla="*/ 47816 w 133350"/>
                  <a:gd name="connsiteY32" fmla="*/ 22288 h 104775"/>
                  <a:gd name="connsiteX33" fmla="*/ 36671 w 133350"/>
                  <a:gd name="connsiteY33" fmla="*/ 27527 h 104775"/>
                  <a:gd name="connsiteX34" fmla="*/ 30290 w 133350"/>
                  <a:gd name="connsiteY34" fmla="*/ 39719 h 104775"/>
                  <a:gd name="connsiteX35" fmla="*/ 27527 w 133350"/>
                  <a:gd name="connsiteY35" fmla="*/ 53912 h 104775"/>
                  <a:gd name="connsiteX36" fmla="*/ 26670 w 133350"/>
                  <a:gd name="connsiteY36" fmla="*/ 65056 h 104775"/>
                  <a:gd name="connsiteX37" fmla="*/ 26670 w 133350"/>
                  <a:gd name="connsiteY37" fmla="*/ 104204 h 104775"/>
                  <a:gd name="connsiteX38" fmla="*/ 7239 w 133350"/>
                  <a:gd name="connsiteY38" fmla="*/ 104204 h 104775"/>
                  <a:gd name="connsiteX39" fmla="*/ 7239 w 133350"/>
                  <a:gd name="connsiteY39" fmla="*/ 9335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133350" h="104775">
                    <a:moveTo>
                      <a:pt x="7144" y="9335"/>
                    </a:moveTo>
                    <a:lnTo>
                      <a:pt x="26575" y="9335"/>
                    </a:lnTo>
                    <a:lnTo>
                      <a:pt x="26575" y="31813"/>
                    </a:lnTo>
                    <a:lnTo>
                      <a:pt x="26956" y="31813"/>
                    </a:lnTo>
                    <a:cubicBezTo>
                      <a:pt x="27718" y="29909"/>
                      <a:pt x="28670" y="27527"/>
                      <a:pt x="30004" y="24670"/>
                    </a:cubicBezTo>
                    <a:cubicBezTo>
                      <a:pt x="31337" y="22003"/>
                      <a:pt x="33242" y="19336"/>
                      <a:pt x="35623" y="16764"/>
                    </a:cubicBezTo>
                    <a:cubicBezTo>
                      <a:pt x="38005" y="14097"/>
                      <a:pt x="40767" y="11906"/>
                      <a:pt x="44196" y="10001"/>
                    </a:cubicBezTo>
                    <a:cubicBezTo>
                      <a:pt x="47530" y="8191"/>
                      <a:pt x="51340" y="7239"/>
                      <a:pt x="55626" y="7239"/>
                    </a:cubicBezTo>
                    <a:cubicBezTo>
                      <a:pt x="63817" y="7525"/>
                      <a:pt x="69818" y="10192"/>
                      <a:pt x="73628" y="15240"/>
                    </a:cubicBezTo>
                    <a:cubicBezTo>
                      <a:pt x="77343" y="20098"/>
                      <a:pt x="79153" y="25337"/>
                      <a:pt x="79153" y="30766"/>
                    </a:cubicBezTo>
                    <a:lnTo>
                      <a:pt x="79534" y="30766"/>
                    </a:lnTo>
                    <a:cubicBezTo>
                      <a:pt x="80581" y="28765"/>
                      <a:pt x="81725" y="26479"/>
                      <a:pt x="83153" y="23813"/>
                    </a:cubicBezTo>
                    <a:cubicBezTo>
                      <a:pt x="84487" y="21146"/>
                      <a:pt x="86201" y="18574"/>
                      <a:pt x="88297" y="16002"/>
                    </a:cubicBezTo>
                    <a:cubicBezTo>
                      <a:pt x="90583" y="13430"/>
                      <a:pt x="93345" y="11430"/>
                      <a:pt x="96679" y="9715"/>
                    </a:cubicBezTo>
                    <a:cubicBezTo>
                      <a:pt x="99822" y="8001"/>
                      <a:pt x="103727" y="7144"/>
                      <a:pt x="108204" y="7144"/>
                    </a:cubicBezTo>
                    <a:cubicBezTo>
                      <a:pt x="113348" y="7144"/>
                      <a:pt x="117539" y="8001"/>
                      <a:pt x="120587" y="9715"/>
                    </a:cubicBezTo>
                    <a:cubicBezTo>
                      <a:pt x="123730" y="11621"/>
                      <a:pt x="126206" y="14097"/>
                      <a:pt x="127921" y="17336"/>
                    </a:cubicBezTo>
                    <a:cubicBezTo>
                      <a:pt x="129635" y="20384"/>
                      <a:pt x="130778" y="23813"/>
                      <a:pt x="131350" y="27718"/>
                    </a:cubicBezTo>
                    <a:cubicBezTo>
                      <a:pt x="131826" y="31528"/>
                      <a:pt x="132112" y="35623"/>
                      <a:pt x="132112" y="39910"/>
                    </a:cubicBezTo>
                    <a:lnTo>
                      <a:pt x="132112" y="104204"/>
                    </a:lnTo>
                    <a:lnTo>
                      <a:pt x="112681" y="104204"/>
                    </a:lnTo>
                    <a:lnTo>
                      <a:pt x="112681" y="43053"/>
                    </a:lnTo>
                    <a:cubicBezTo>
                      <a:pt x="112681" y="37338"/>
                      <a:pt x="112014" y="32480"/>
                      <a:pt x="110585" y="28385"/>
                    </a:cubicBezTo>
                    <a:cubicBezTo>
                      <a:pt x="109156" y="24384"/>
                      <a:pt x="105918" y="22288"/>
                      <a:pt x="100870" y="22193"/>
                    </a:cubicBezTo>
                    <a:cubicBezTo>
                      <a:pt x="96583" y="22288"/>
                      <a:pt x="92964" y="23908"/>
                      <a:pt x="90202" y="26956"/>
                    </a:cubicBezTo>
                    <a:cubicBezTo>
                      <a:pt x="87440" y="30289"/>
                      <a:pt x="85344" y="34385"/>
                      <a:pt x="83629" y="39053"/>
                    </a:cubicBezTo>
                    <a:cubicBezTo>
                      <a:pt x="82010" y="43815"/>
                      <a:pt x="80867" y="48482"/>
                      <a:pt x="80391" y="53054"/>
                    </a:cubicBezTo>
                    <a:cubicBezTo>
                      <a:pt x="79724" y="57626"/>
                      <a:pt x="79439" y="61627"/>
                      <a:pt x="79439" y="64865"/>
                    </a:cubicBezTo>
                    <a:lnTo>
                      <a:pt x="79439" y="104204"/>
                    </a:lnTo>
                    <a:lnTo>
                      <a:pt x="60008" y="104204"/>
                    </a:lnTo>
                    <a:lnTo>
                      <a:pt x="60008" y="44958"/>
                    </a:lnTo>
                    <a:cubicBezTo>
                      <a:pt x="60103" y="38671"/>
                      <a:pt x="59531" y="33338"/>
                      <a:pt x="58198" y="29051"/>
                    </a:cubicBezTo>
                    <a:cubicBezTo>
                      <a:pt x="56769" y="24670"/>
                      <a:pt x="53340" y="22384"/>
                      <a:pt x="47816" y="22288"/>
                    </a:cubicBezTo>
                    <a:cubicBezTo>
                      <a:pt x="43244" y="22384"/>
                      <a:pt x="39529" y="24194"/>
                      <a:pt x="36671" y="27527"/>
                    </a:cubicBezTo>
                    <a:cubicBezTo>
                      <a:pt x="33814" y="30861"/>
                      <a:pt x="31718" y="34862"/>
                      <a:pt x="30290" y="39719"/>
                    </a:cubicBezTo>
                    <a:cubicBezTo>
                      <a:pt x="28956" y="44387"/>
                      <a:pt x="28004" y="49149"/>
                      <a:pt x="27527" y="53912"/>
                    </a:cubicBezTo>
                    <a:cubicBezTo>
                      <a:pt x="26956" y="58579"/>
                      <a:pt x="26670" y="62294"/>
                      <a:pt x="26670" y="65056"/>
                    </a:cubicBezTo>
                    <a:lnTo>
                      <a:pt x="26670" y="104204"/>
                    </a:lnTo>
                    <a:lnTo>
                      <a:pt x="7239" y="104204"/>
                    </a:lnTo>
                    <a:lnTo>
                      <a:pt x="7239" y="9335"/>
                    </a:lnTo>
                    <a:close/>
                  </a:path>
                </a:pathLst>
              </a:custGeom>
              <a:solidFill>
                <a:srgbClr val="E5004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43" name="그룹 42">
              <a:extLst>
                <a:ext uri="{FF2B5EF4-FFF2-40B4-BE49-F238E27FC236}">
                  <a16:creationId xmlns:a16="http://schemas.microsoft.com/office/drawing/2014/main" id="{9ADAAA3D-72EF-4AE9-8C99-A5B0F5111E57}"/>
                </a:ext>
              </a:extLst>
            </p:cNvPr>
            <p:cNvGrpSpPr/>
            <p:nvPr/>
          </p:nvGrpSpPr>
          <p:grpSpPr>
            <a:xfrm>
              <a:off x="3335337" y="5647695"/>
              <a:ext cx="600075" cy="192214"/>
              <a:chOff x="4409594" y="6156650"/>
              <a:chExt cx="600075" cy="192214"/>
            </a:xfrm>
          </p:grpSpPr>
          <p:sp>
            <p:nvSpPr>
              <p:cNvPr id="314" name="자유형: 도형 313">
                <a:extLst>
                  <a:ext uri="{FF2B5EF4-FFF2-40B4-BE49-F238E27FC236}">
                    <a16:creationId xmlns:a16="http://schemas.microsoft.com/office/drawing/2014/main" id="{7E2F96CC-0963-43D7-9D70-8A7B17E52B05}"/>
                  </a:ext>
                </a:extLst>
              </p:cNvPr>
              <p:cNvSpPr/>
              <p:nvPr/>
            </p:nvSpPr>
            <p:spPr>
              <a:xfrm>
                <a:off x="4409594" y="6301239"/>
                <a:ext cx="600075" cy="47625"/>
              </a:xfrm>
              <a:custGeom>
                <a:avLst/>
                <a:gdLst>
                  <a:gd name="connsiteX0" fmla="*/ 42482 w 600075"/>
                  <a:gd name="connsiteY0" fmla="*/ 41053 h 47625"/>
                  <a:gd name="connsiteX1" fmla="*/ 28861 w 600075"/>
                  <a:gd name="connsiteY1" fmla="*/ 41053 h 47625"/>
                  <a:gd name="connsiteX2" fmla="*/ 28861 w 600075"/>
                  <a:gd name="connsiteY2" fmla="*/ 40100 h 47625"/>
                  <a:gd name="connsiteX3" fmla="*/ 31242 w 600075"/>
                  <a:gd name="connsiteY3" fmla="*/ 39814 h 47625"/>
                  <a:gd name="connsiteX4" fmla="*/ 32290 w 600075"/>
                  <a:gd name="connsiteY4" fmla="*/ 38195 h 47625"/>
                  <a:gd name="connsiteX5" fmla="*/ 31909 w 600075"/>
                  <a:gd name="connsiteY5" fmla="*/ 36576 h 47625"/>
                  <a:gd name="connsiteX6" fmla="*/ 31337 w 600075"/>
                  <a:gd name="connsiteY6" fmla="*/ 35052 h 47625"/>
                  <a:gd name="connsiteX7" fmla="*/ 29242 w 600075"/>
                  <a:gd name="connsiteY7" fmla="*/ 30289 h 47625"/>
                  <a:gd name="connsiteX8" fmla="*/ 16193 w 600075"/>
                  <a:gd name="connsiteY8" fmla="*/ 30289 h 47625"/>
                  <a:gd name="connsiteX9" fmla="*/ 13907 w 600075"/>
                  <a:gd name="connsiteY9" fmla="*/ 36100 h 47625"/>
                  <a:gd name="connsiteX10" fmla="*/ 13621 w 600075"/>
                  <a:gd name="connsiteY10" fmla="*/ 37052 h 47625"/>
                  <a:gd name="connsiteX11" fmla="*/ 13526 w 600075"/>
                  <a:gd name="connsiteY11" fmla="*/ 37910 h 47625"/>
                  <a:gd name="connsiteX12" fmla="*/ 14859 w 600075"/>
                  <a:gd name="connsiteY12" fmla="*/ 39719 h 47625"/>
                  <a:gd name="connsiteX13" fmla="*/ 16955 w 600075"/>
                  <a:gd name="connsiteY13" fmla="*/ 40005 h 47625"/>
                  <a:gd name="connsiteX14" fmla="*/ 16955 w 600075"/>
                  <a:gd name="connsiteY14" fmla="*/ 40957 h 47625"/>
                  <a:gd name="connsiteX15" fmla="*/ 7144 w 600075"/>
                  <a:gd name="connsiteY15" fmla="*/ 40957 h 47625"/>
                  <a:gd name="connsiteX16" fmla="*/ 7144 w 600075"/>
                  <a:gd name="connsiteY16" fmla="*/ 40005 h 47625"/>
                  <a:gd name="connsiteX17" fmla="*/ 8382 w 600075"/>
                  <a:gd name="connsiteY17" fmla="*/ 39814 h 47625"/>
                  <a:gd name="connsiteX18" fmla="*/ 9716 w 600075"/>
                  <a:gd name="connsiteY18" fmla="*/ 38957 h 47625"/>
                  <a:gd name="connsiteX19" fmla="*/ 11620 w 600075"/>
                  <a:gd name="connsiteY19" fmla="*/ 35719 h 47625"/>
                  <a:gd name="connsiteX20" fmla="*/ 13335 w 600075"/>
                  <a:gd name="connsiteY20" fmla="*/ 31813 h 47625"/>
                  <a:gd name="connsiteX21" fmla="*/ 23622 w 600075"/>
                  <a:gd name="connsiteY21" fmla="*/ 7334 h 47625"/>
                  <a:gd name="connsiteX22" fmla="*/ 25622 w 600075"/>
                  <a:gd name="connsiteY22" fmla="*/ 7334 h 47625"/>
                  <a:gd name="connsiteX23" fmla="*/ 38100 w 600075"/>
                  <a:gd name="connsiteY23" fmla="*/ 35623 h 47625"/>
                  <a:gd name="connsiteX24" fmla="*/ 40100 w 600075"/>
                  <a:gd name="connsiteY24" fmla="*/ 39148 h 47625"/>
                  <a:gd name="connsiteX25" fmla="*/ 42577 w 600075"/>
                  <a:gd name="connsiteY25" fmla="*/ 40005 h 47625"/>
                  <a:gd name="connsiteX26" fmla="*/ 42577 w 600075"/>
                  <a:gd name="connsiteY26" fmla="*/ 40957 h 47625"/>
                  <a:gd name="connsiteX27" fmla="*/ 42577 w 600075"/>
                  <a:gd name="connsiteY27" fmla="*/ 40957 h 47625"/>
                  <a:gd name="connsiteX28" fmla="*/ 28575 w 600075"/>
                  <a:gd name="connsiteY28" fmla="*/ 28289 h 47625"/>
                  <a:gd name="connsiteX29" fmla="*/ 22765 w 600075"/>
                  <a:gd name="connsiteY29" fmla="*/ 14573 h 47625"/>
                  <a:gd name="connsiteX30" fmla="*/ 17145 w 600075"/>
                  <a:gd name="connsiteY30" fmla="*/ 28289 h 47625"/>
                  <a:gd name="connsiteX31" fmla="*/ 28575 w 600075"/>
                  <a:gd name="connsiteY31" fmla="*/ 28289 h 47625"/>
                  <a:gd name="connsiteX32" fmla="*/ 67818 w 600075"/>
                  <a:gd name="connsiteY32" fmla="*/ 38957 h 47625"/>
                  <a:gd name="connsiteX33" fmla="*/ 63722 w 600075"/>
                  <a:gd name="connsiteY33" fmla="*/ 40196 h 47625"/>
                  <a:gd name="connsiteX34" fmla="*/ 59531 w 600075"/>
                  <a:gd name="connsiteY34" fmla="*/ 41529 h 47625"/>
                  <a:gd name="connsiteX35" fmla="*/ 59341 w 600075"/>
                  <a:gd name="connsiteY35" fmla="*/ 41338 h 47625"/>
                  <a:gd name="connsiteX36" fmla="*/ 59341 w 600075"/>
                  <a:gd name="connsiteY36" fmla="*/ 38290 h 47625"/>
                  <a:gd name="connsiteX37" fmla="*/ 59245 w 600075"/>
                  <a:gd name="connsiteY37" fmla="*/ 38290 h 47625"/>
                  <a:gd name="connsiteX38" fmla="*/ 57626 w 600075"/>
                  <a:gd name="connsiteY38" fmla="*/ 40386 h 47625"/>
                  <a:gd name="connsiteX39" fmla="*/ 53816 w 600075"/>
                  <a:gd name="connsiteY39" fmla="*/ 41529 h 47625"/>
                  <a:gd name="connsiteX40" fmla="*/ 48578 w 600075"/>
                  <a:gd name="connsiteY40" fmla="*/ 39719 h 47625"/>
                  <a:gd name="connsiteX41" fmla="*/ 44768 w 600075"/>
                  <a:gd name="connsiteY41" fmla="*/ 30385 h 47625"/>
                  <a:gd name="connsiteX42" fmla="*/ 47816 w 600075"/>
                  <a:gd name="connsiteY42" fmla="*/ 21812 h 47625"/>
                  <a:gd name="connsiteX43" fmla="*/ 54959 w 600075"/>
                  <a:gd name="connsiteY43" fmla="*/ 18097 h 47625"/>
                  <a:gd name="connsiteX44" fmla="*/ 57531 w 600075"/>
                  <a:gd name="connsiteY44" fmla="*/ 18479 h 47625"/>
                  <a:gd name="connsiteX45" fmla="*/ 59245 w 600075"/>
                  <a:gd name="connsiteY45" fmla="*/ 19526 h 47625"/>
                  <a:gd name="connsiteX46" fmla="*/ 59245 w 600075"/>
                  <a:gd name="connsiteY46" fmla="*/ 12573 h 47625"/>
                  <a:gd name="connsiteX47" fmla="*/ 58960 w 600075"/>
                  <a:gd name="connsiteY47" fmla="*/ 10763 h 47625"/>
                  <a:gd name="connsiteX48" fmla="*/ 57055 w 600075"/>
                  <a:gd name="connsiteY48" fmla="*/ 10096 h 47625"/>
                  <a:gd name="connsiteX49" fmla="*/ 56483 w 600075"/>
                  <a:gd name="connsiteY49" fmla="*/ 10096 h 47625"/>
                  <a:gd name="connsiteX50" fmla="*/ 55817 w 600075"/>
                  <a:gd name="connsiteY50" fmla="*/ 10096 h 47625"/>
                  <a:gd name="connsiteX51" fmla="*/ 55817 w 600075"/>
                  <a:gd name="connsiteY51" fmla="*/ 9335 h 47625"/>
                  <a:gd name="connsiteX52" fmla="*/ 60008 w 600075"/>
                  <a:gd name="connsiteY52" fmla="*/ 8287 h 47625"/>
                  <a:gd name="connsiteX53" fmla="*/ 64103 w 600075"/>
                  <a:gd name="connsiteY53" fmla="*/ 7144 h 47625"/>
                  <a:gd name="connsiteX54" fmla="*/ 64389 w 600075"/>
                  <a:gd name="connsiteY54" fmla="*/ 7144 h 47625"/>
                  <a:gd name="connsiteX55" fmla="*/ 64389 w 600075"/>
                  <a:gd name="connsiteY55" fmla="*/ 35433 h 47625"/>
                  <a:gd name="connsiteX56" fmla="*/ 64770 w 600075"/>
                  <a:gd name="connsiteY56" fmla="*/ 37719 h 47625"/>
                  <a:gd name="connsiteX57" fmla="*/ 67723 w 600075"/>
                  <a:gd name="connsiteY57" fmla="*/ 38290 h 47625"/>
                  <a:gd name="connsiteX58" fmla="*/ 67723 w 600075"/>
                  <a:gd name="connsiteY58" fmla="*/ 39053 h 47625"/>
                  <a:gd name="connsiteX59" fmla="*/ 67723 w 600075"/>
                  <a:gd name="connsiteY59" fmla="*/ 39053 h 47625"/>
                  <a:gd name="connsiteX60" fmla="*/ 59341 w 600075"/>
                  <a:gd name="connsiteY60" fmla="*/ 36004 h 47625"/>
                  <a:gd name="connsiteX61" fmla="*/ 59341 w 600075"/>
                  <a:gd name="connsiteY61" fmla="*/ 24575 h 47625"/>
                  <a:gd name="connsiteX62" fmla="*/ 58007 w 600075"/>
                  <a:gd name="connsiteY62" fmla="*/ 20764 h 47625"/>
                  <a:gd name="connsiteX63" fmla="*/ 55150 w 600075"/>
                  <a:gd name="connsiteY63" fmla="*/ 19621 h 47625"/>
                  <a:gd name="connsiteX64" fmla="*/ 51721 w 600075"/>
                  <a:gd name="connsiteY64" fmla="*/ 21622 h 47625"/>
                  <a:gd name="connsiteX65" fmla="*/ 50006 w 600075"/>
                  <a:gd name="connsiteY65" fmla="*/ 28765 h 47625"/>
                  <a:gd name="connsiteX66" fmla="*/ 51911 w 600075"/>
                  <a:gd name="connsiteY66" fmla="*/ 36671 h 47625"/>
                  <a:gd name="connsiteX67" fmla="*/ 55912 w 600075"/>
                  <a:gd name="connsiteY67" fmla="*/ 39053 h 47625"/>
                  <a:gd name="connsiteX68" fmla="*/ 58293 w 600075"/>
                  <a:gd name="connsiteY68" fmla="*/ 38195 h 47625"/>
                  <a:gd name="connsiteX69" fmla="*/ 59341 w 600075"/>
                  <a:gd name="connsiteY69" fmla="*/ 36004 h 47625"/>
                  <a:gd name="connsiteX70" fmla="*/ 59341 w 600075"/>
                  <a:gd name="connsiteY70" fmla="*/ 36004 h 47625"/>
                  <a:gd name="connsiteX71" fmla="*/ 92869 w 600075"/>
                  <a:gd name="connsiteY71" fmla="*/ 19431 h 47625"/>
                  <a:gd name="connsiteX72" fmla="*/ 91059 w 600075"/>
                  <a:gd name="connsiteY72" fmla="*/ 20384 h 47625"/>
                  <a:gd name="connsiteX73" fmla="*/ 89630 w 600075"/>
                  <a:gd name="connsiteY73" fmla="*/ 23336 h 47625"/>
                  <a:gd name="connsiteX74" fmla="*/ 83344 w 600075"/>
                  <a:gd name="connsiteY74" fmla="*/ 39338 h 47625"/>
                  <a:gd name="connsiteX75" fmla="*/ 82582 w 600075"/>
                  <a:gd name="connsiteY75" fmla="*/ 41053 h 47625"/>
                  <a:gd name="connsiteX76" fmla="*/ 82010 w 600075"/>
                  <a:gd name="connsiteY76" fmla="*/ 41815 h 47625"/>
                  <a:gd name="connsiteX77" fmla="*/ 81439 w 600075"/>
                  <a:gd name="connsiteY77" fmla="*/ 41338 h 47625"/>
                  <a:gd name="connsiteX78" fmla="*/ 80677 w 600075"/>
                  <a:gd name="connsiteY78" fmla="*/ 39529 h 47625"/>
                  <a:gd name="connsiteX79" fmla="*/ 77057 w 600075"/>
                  <a:gd name="connsiteY79" fmla="*/ 30575 h 47625"/>
                  <a:gd name="connsiteX80" fmla="*/ 72866 w 600075"/>
                  <a:gd name="connsiteY80" fmla="*/ 21336 h 47625"/>
                  <a:gd name="connsiteX81" fmla="*/ 71533 w 600075"/>
                  <a:gd name="connsiteY81" fmla="*/ 19812 h 47625"/>
                  <a:gd name="connsiteX82" fmla="*/ 70104 w 600075"/>
                  <a:gd name="connsiteY82" fmla="*/ 19431 h 47625"/>
                  <a:gd name="connsiteX83" fmla="*/ 70104 w 600075"/>
                  <a:gd name="connsiteY83" fmla="*/ 18669 h 47625"/>
                  <a:gd name="connsiteX84" fmla="*/ 80867 w 600075"/>
                  <a:gd name="connsiteY84" fmla="*/ 18669 h 47625"/>
                  <a:gd name="connsiteX85" fmla="*/ 80867 w 600075"/>
                  <a:gd name="connsiteY85" fmla="*/ 19431 h 47625"/>
                  <a:gd name="connsiteX86" fmla="*/ 79248 w 600075"/>
                  <a:gd name="connsiteY86" fmla="*/ 19717 h 47625"/>
                  <a:gd name="connsiteX87" fmla="*/ 78581 w 600075"/>
                  <a:gd name="connsiteY87" fmla="*/ 20860 h 47625"/>
                  <a:gd name="connsiteX88" fmla="*/ 78677 w 600075"/>
                  <a:gd name="connsiteY88" fmla="*/ 21812 h 47625"/>
                  <a:gd name="connsiteX89" fmla="*/ 78962 w 600075"/>
                  <a:gd name="connsiteY89" fmla="*/ 22574 h 47625"/>
                  <a:gd name="connsiteX90" fmla="*/ 83630 w 600075"/>
                  <a:gd name="connsiteY90" fmla="*/ 33909 h 47625"/>
                  <a:gd name="connsiteX91" fmla="*/ 86582 w 600075"/>
                  <a:gd name="connsiteY91" fmla="*/ 26289 h 47625"/>
                  <a:gd name="connsiteX92" fmla="*/ 88202 w 600075"/>
                  <a:gd name="connsiteY92" fmla="*/ 20955 h 47625"/>
                  <a:gd name="connsiteX93" fmla="*/ 87535 w 600075"/>
                  <a:gd name="connsiteY93" fmla="*/ 19717 h 47625"/>
                  <a:gd name="connsiteX94" fmla="*/ 85915 w 600075"/>
                  <a:gd name="connsiteY94" fmla="*/ 19336 h 47625"/>
                  <a:gd name="connsiteX95" fmla="*/ 85915 w 600075"/>
                  <a:gd name="connsiteY95" fmla="*/ 18574 h 47625"/>
                  <a:gd name="connsiteX96" fmla="*/ 92774 w 600075"/>
                  <a:gd name="connsiteY96" fmla="*/ 18574 h 47625"/>
                  <a:gd name="connsiteX97" fmla="*/ 92774 w 600075"/>
                  <a:gd name="connsiteY97" fmla="*/ 19336 h 47625"/>
                  <a:gd name="connsiteX98" fmla="*/ 92774 w 600075"/>
                  <a:gd name="connsiteY98" fmla="*/ 19336 h 47625"/>
                  <a:gd name="connsiteX99" fmla="*/ 115443 w 600075"/>
                  <a:gd name="connsiteY99" fmla="*/ 39148 h 47625"/>
                  <a:gd name="connsiteX100" fmla="*/ 112776 w 600075"/>
                  <a:gd name="connsiteY100" fmla="*/ 41148 h 47625"/>
                  <a:gd name="connsiteX101" fmla="*/ 111062 w 600075"/>
                  <a:gd name="connsiteY101" fmla="*/ 41529 h 47625"/>
                  <a:gd name="connsiteX102" fmla="*/ 108776 w 600075"/>
                  <a:gd name="connsiteY102" fmla="*/ 41338 h 47625"/>
                  <a:gd name="connsiteX103" fmla="*/ 106871 w 600075"/>
                  <a:gd name="connsiteY103" fmla="*/ 38671 h 47625"/>
                  <a:gd name="connsiteX104" fmla="*/ 104108 w 600075"/>
                  <a:gd name="connsiteY104" fmla="*/ 40672 h 47625"/>
                  <a:gd name="connsiteX105" fmla="*/ 100679 w 600075"/>
                  <a:gd name="connsiteY105" fmla="*/ 41434 h 47625"/>
                  <a:gd name="connsiteX106" fmla="*/ 97060 w 600075"/>
                  <a:gd name="connsiteY106" fmla="*/ 40100 h 47625"/>
                  <a:gd name="connsiteX107" fmla="*/ 95440 w 600075"/>
                  <a:gd name="connsiteY107" fmla="*/ 36290 h 47625"/>
                  <a:gd name="connsiteX108" fmla="*/ 98108 w 600075"/>
                  <a:gd name="connsiteY108" fmla="*/ 30671 h 47625"/>
                  <a:gd name="connsiteX109" fmla="*/ 106871 w 600075"/>
                  <a:gd name="connsiteY109" fmla="*/ 26479 h 47625"/>
                  <a:gd name="connsiteX110" fmla="*/ 106871 w 600075"/>
                  <a:gd name="connsiteY110" fmla="*/ 23431 h 47625"/>
                  <a:gd name="connsiteX111" fmla="*/ 106013 w 600075"/>
                  <a:gd name="connsiteY111" fmla="*/ 20003 h 47625"/>
                  <a:gd name="connsiteX112" fmla="*/ 104013 w 600075"/>
                  <a:gd name="connsiteY112" fmla="*/ 19336 h 47625"/>
                  <a:gd name="connsiteX113" fmla="*/ 101632 w 600075"/>
                  <a:gd name="connsiteY113" fmla="*/ 20003 h 47625"/>
                  <a:gd name="connsiteX114" fmla="*/ 100489 w 600075"/>
                  <a:gd name="connsiteY114" fmla="*/ 21812 h 47625"/>
                  <a:gd name="connsiteX115" fmla="*/ 100679 w 600075"/>
                  <a:gd name="connsiteY115" fmla="*/ 22955 h 47625"/>
                  <a:gd name="connsiteX116" fmla="*/ 100775 w 600075"/>
                  <a:gd name="connsiteY116" fmla="*/ 23813 h 47625"/>
                  <a:gd name="connsiteX117" fmla="*/ 100203 w 600075"/>
                  <a:gd name="connsiteY117" fmla="*/ 25241 h 47625"/>
                  <a:gd name="connsiteX118" fmla="*/ 98584 w 600075"/>
                  <a:gd name="connsiteY118" fmla="*/ 25908 h 47625"/>
                  <a:gd name="connsiteX119" fmla="*/ 96965 w 600075"/>
                  <a:gd name="connsiteY119" fmla="*/ 25146 h 47625"/>
                  <a:gd name="connsiteX120" fmla="*/ 96488 w 600075"/>
                  <a:gd name="connsiteY120" fmla="*/ 23717 h 47625"/>
                  <a:gd name="connsiteX121" fmla="*/ 98393 w 600075"/>
                  <a:gd name="connsiteY121" fmla="*/ 20193 h 47625"/>
                  <a:gd name="connsiteX122" fmla="*/ 104584 w 600075"/>
                  <a:gd name="connsiteY122" fmla="*/ 18193 h 47625"/>
                  <a:gd name="connsiteX123" fmla="*/ 111062 w 600075"/>
                  <a:gd name="connsiteY123" fmla="*/ 21050 h 47625"/>
                  <a:gd name="connsiteX124" fmla="*/ 112014 w 600075"/>
                  <a:gd name="connsiteY124" fmla="*/ 26194 h 47625"/>
                  <a:gd name="connsiteX125" fmla="*/ 112014 w 600075"/>
                  <a:gd name="connsiteY125" fmla="*/ 35909 h 47625"/>
                  <a:gd name="connsiteX126" fmla="*/ 112205 w 600075"/>
                  <a:gd name="connsiteY126" fmla="*/ 37910 h 47625"/>
                  <a:gd name="connsiteX127" fmla="*/ 113443 w 600075"/>
                  <a:gd name="connsiteY127" fmla="*/ 38767 h 47625"/>
                  <a:gd name="connsiteX128" fmla="*/ 114776 w 600075"/>
                  <a:gd name="connsiteY128" fmla="*/ 38481 h 47625"/>
                  <a:gd name="connsiteX129" fmla="*/ 115729 w 600075"/>
                  <a:gd name="connsiteY129" fmla="*/ 37814 h 47625"/>
                  <a:gd name="connsiteX130" fmla="*/ 115729 w 600075"/>
                  <a:gd name="connsiteY130" fmla="*/ 39148 h 47625"/>
                  <a:gd name="connsiteX131" fmla="*/ 115729 w 600075"/>
                  <a:gd name="connsiteY131" fmla="*/ 39148 h 47625"/>
                  <a:gd name="connsiteX132" fmla="*/ 106775 w 600075"/>
                  <a:gd name="connsiteY132" fmla="*/ 27813 h 47625"/>
                  <a:gd name="connsiteX133" fmla="*/ 101346 w 600075"/>
                  <a:gd name="connsiteY133" fmla="*/ 31242 h 47625"/>
                  <a:gd name="connsiteX134" fmla="*/ 100203 w 600075"/>
                  <a:gd name="connsiteY134" fmla="*/ 34862 h 47625"/>
                  <a:gd name="connsiteX135" fmla="*/ 100870 w 600075"/>
                  <a:gd name="connsiteY135" fmla="*/ 37624 h 47625"/>
                  <a:gd name="connsiteX136" fmla="*/ 102965 w 600075"/>
                  <a:gd name="connsiteY136" fmla="*/ 38862 h 47625"/>
                  <a:gd name="connsiteX137" fmla="*/ 104299 w 600075"/>
                  <a:gd name="connsiteY137" fmla="*/ 38481 h 47625"/>
                  <a:gd name="connsiteX138" fmla="*/ 105061 w 600075"/>
                  <a:gd name="connsiteY138" fmla="*/ 37910 h 47625"/>
                  <a:gd name="connsiteX139" fmla="*/ 106490 w 600075"/>
                  <a:gd name="connsiteY139" fmla="*/ 36767 h 47625"/>
                  <a:gd name="connsiteX140" fmla="*/ 106775 w 600075"/>
                  <a:gd name="connsiteY140" fmla="*/ 35052 h 47625"/>
                  <a:gd name="connsiteX141" fmla="*/ 106775 w 600075"/>
                  <a:gd name="connsiteY141" fmla="*/ 27813 h 47625"/>
                  <a:gd name="connsiteX142" fmla="*/ 106775 w 600075"/>
                  <a:gd name="connsiteY142" fmla="*/ 27813 h 47625"/>
                  <a:gd name="connsiteX143" fmla="*/ 142589 w 600075"/>
                  <a:gd name="connsiteY143" fmla="*/ 41148 h 47625"/>
                  <a:gd name="connsiteX144" fmla="*/ 131255 w 600075"/>
                  <a:gd name="connsiteY144" fmla="*/ 41148 h 47625"/>
                  <a:gd name="connsiteX145" fmla="*/ 131255 w 600075"/>
                  <a:gd name="connsiteY145" fmla="*/ 40386 h 47625"/>
                  <a:gd name="connsiteX146" fmla="*/ 133445 w 600075"/>
                  <a:gd name="connsiteY146" fmla="*/ 39624 h 47625"/>
                  <a:gd name="connsiteX147" fmla="*/ 134303 w 600075"/>
                  <a:gd name="connsiteY147" fmla="*/ 36195 h 47625"/>
                  <a:gd name="connsiteX148" fmla="*/ 134303 w 600075"/>
                  <a:gd name="connsiteY148" fmla="*/ 25813 h 47625"/>
                  <a:gd name="connsiteX149" fmla="*/ 133445 w 600075"/>
                  <a:gd name="connsiteY149" fmla="*/ 22288 h 47625"/>
                  <a:gd name="connsiteX150" fmla="*/ 130397 w 600075"/>
                  <a:gd name="connsiteY150" fmla="*/ 20955 h 47625"/>
                  <a:gd name="connsiteX151" fmla="*/ 128397 w 600075"/>
                  <a:gd name="connsiteY151" fmla="*/ 21622 h 47625"/>
                  <a:gd name="connsiteX152" fmla="*/ 126016 w 600075"/>
                  <a:gd name="connsiteY152" fmla="*/ 23622 h 47625"/>
                  <a:gd name="connsiteX153" fmla="*/ 126016 w 600075"/>
                  <a:gd name="connsiteY153" fmla="*/ 37814 h 47625"/>
                  <a:gd name="connsiteX154" fmla="*/ 126778 w 600075"/>
                  <a:gd name="connsiteY154" fmla="*/ 39624 h 47625"/>
                  <a:gd name="connsiteX155" fmla="*/ 129350 w 600075"/>
                  <a:gd name="connsiteY155" fmla="*/ 40386 h 47625"/>
                  <a:gd name="connsiteX156" fmla="*/ 129350 w 600075"/>
                  <a:gd name="connsiteY156" fmla="*/ 41148 h 47625"/>
                  <a:gd name="connsiteX157" fmla="*/ 117824 w 600075"/>
                  <a:gd name="connsiteY157" fmla="*/ 41148 h 47625"/>
                  <a:gd name="connsiteX158" fmla="*/ 117824 w 600075"/>
                  <a:gd name="connsiteY158" fmla="*/ 40386 h 47625"/>
                  <a:gd name="connsiteX159" fmla="*/ 120301 w 600075"/>
                  <a:gd name="connsiteY159" fmla="*/ 39529 h 47625"/>
                  <a:gd name="connsiteX160" fmla="*/ 120968 w 600075"/>
                  <a:gd name="connsiteY160" fmla="*/ 36671 h 47625"/>
                  <a:gd name="connsiteX161" fmla="*/ 120968 w 600075"/>
                  <a:gd name="connsiteY161" fmla="*/ 24289 h 47625"/>
                  <a:gd name="connsiteX162" fmla="*/ 120396 w 600075"/>
                  <a:gd name="connsiteY162" fmla="*/ 21527 h 47625"/>
                  <a:gd name="connsiteX163" fmla="*/ 119253 w 600075"/>
                  <a:gd name="connsiteY163" fmla="*/ 21146 h 47625"/>
                  <a:gd name="connsiteX164" fmla="*/ 118396 w 600075"/>
                  <a:gd name="connsiteY164" fmla="*/ 21146 h 47625"/>
                  <a:gd name="connsiteX165" fmla="*/ 117824 w 600075"/>
                  <a:gd name="connsiteY165" fmla="*/ 21336 h 47625"/>
                  <a:gd name="connsiteX166" fmla="*/ 117824 w 600075"/>
                  <a:gd name="connsiteY166" fmla="*/ 20479 h 47625"/>
                  <a:gd name="connsiteX167" fmla="*/ 121730 w 600075"/>
                  <a:gd name="connsiteY167" fmla="*/ 19431 h 47625"/>
                  <a:gd name="connsiteX168" fmla="*/ 125635 w 600075"/>
                  <a:gd name="connsiteY168" fmla="*/ 18193 h 47625"/>
                  <a:gd name="connsiteX169" fmla="*/ 126016 w 600075"/>
                  <a:gd name="connsiteY169" fmla="*/ 18193 h 47625"/>
                  <a:gd name="connsiteX170" fmla="*/ 126016 w 600075"/>
                  <a:gd name="connsiteY170" fmla="*/ 21622 h 47625"/>
                  <a:gd name="connsiteX171" fmla="*/ 129064 w 600075"/>
                  <a:gd name="connsiteY171" fmla="*/ 19050 h 47625"/>
                  <a:gd name="connsiteX172" fmla="*/ 132779 w 600075"/>
                  <a:gd name="connsiteY172" fmla="*/ 18193 h 47625"/>
                  <a:gd name="connsiteX173" fmla="*/ 137065 w 600075"/>
                  <a:gd name="connsiteY173" fmla="*/ 19621 h 47625"/>
                  <a:gd name="connsiteX174" fmla="*/ 139637 w 600075"/>
                  <a:gd name="connsiteY174" fmla="*/ 25622 h 47625"/>
                  <a:gd name="connsiteX175" fmla="*/ 139637 w 600075"/>
                  <a:gd name="connsiteY175" fmla="*/ 37052 h 47625"/>
                  <a:gd name="connsiteX176" fmla="*/ 140303 w 600075"/>
                  <a:gd name="connsiteY176" fmla="*/ 39529 h 47625"/>
                  <a:gd name="connsiteX177" fmla="*/ 142685 w 600075"/>
                  <a:gd name="connsiteY177" fmla="*/ 40386 h 47625"/>
                  <a:gd name="connsiteX178" fmla="*/ 142685 w 600075"/>
                  <a:gd name="connsiteY178" fmla="*/ 41148 h 47625"/>
                  <a:gd name="connsiteX179" fmla="*/ 142685 w 600075"/>
                  <a:gd name="connsiteY179" fmla="*/ 41148 h 47625"/>
                  <a:gd name="connsiteX180" fmla="*/ 164116 w 600075"/>
                  <a:gd name="connsiteY180" fmla="*/ 33814 h 47625"/>
                  <a:gd name="connsiteX181" fmla="*/ 159734 w 600075"/>
                  <a:gd name="connsiteY181" fmla="*/ 39814 h 47625"/>
                  <a:gd name="connsiteX182" fmla="*/ 154210 w 600075"/>
                  <a:gd name="connsiteY182" fmla="*/ 41624 h 47625"/>
                  <a:gd name="connsiteX183" fmla="*/ 148114 w 600075"/>
                  <a:gd name="connsiteY183" fmla="*/ 38957 h 47625"/>
                  <a:gd name="connsiteX184" fmla="*/ 144875 w 600075"/>
                  <a:gd name="connsiteY184" fmla="*/ 30575 h 47625"/>
                  <a:gd name="connsiteX185" fmla="*/ 148400 w 600075"/>
                  <a:gd name="connsiteY185" fmla="*/ 21336 h 47625"/>
                  <a:gd name="connsiteX186" fmla="*/ 155924 w 600075"/>
                  <a:gd name="connsiteY186" fmla="*/ 18288 h 47625"/>
                  <a:gd name="connsiteX187" fmla="*/ 158782 w 600075"/>
                  <a:gd name="connsiteY187" fmla="*/ 18764 h 47625"/>
                  <a:gd name="connsiteX188" fmla="*/ 161163 w 600075"/>
                  <a:gd name="connsiteY188" fmla="*/ 19907 h 47625"/>
                  <a:gd name="connsiteX189" fmla="*/ 162782 w 600075"/>
                  <a:gd name="connsiteY189" fmla="*/ 21717 h 47625"/>
                  <a:gd name="connsiteX190" fmla="*/ 163259 w 600075"/>
                  <a:gd name="connsiteY190" fmla="*/ 23431 h 47625"/>
                  <a:gd name="connsiteX191" fmla="*/ 162687 w 600075"/>
                  <a:gd name="connsiteY191" fmla="*/ 24860 h 47625"/>
                  <a:gd name="connsiteX192" fmla="*/ 160973 w 600075"/>
                  <a:gd name="connsiteY192" fmla="*/ 25622 h 47625"/>
                  <a:gd name="connsiteX193" fmla="*/ 159449 w 600075"/>
                  <a:gd name="connsiteY193" fmla="*/ 24860 h 47625"/>
                  <a:gd name="connsiteX194" fmla="*/ 158591 w 600075"/>
                  <a:gd name="connsiteY194" fmla="*/ 23336 h 47625"/>
                  <a:gd name="connsiteX195" fmla="*/ 158306 w 600075"/>
                  <a:gd name="connsiteY195" fmla="*/ 22193 h 47625"/>
                  <a:gd name="connsiteX196" fmla="*/ 157544 w 600075"/>
                  <a:gd name="connsiteY196" fmla="*/ 20384 h 47625"/>
                  <a:gd name="connsiteX197" fmla="*/ 155067 w 600075"/>
                  <a:gd name="connsiteY197" fmla="*/ 19812 h 47625"/>
                  <a:gd name="connsiteX198" fmla="*/ 151733 w 600075"/>
                  <a:gd name="connsiteY198" fmla="*/ 21527 h 47625"/>
                  <a:gd name="connsiteX199" fmla="*/ 149733 w 600075"/>
                  <a:gd name="connsiteY199" fmla="*/ 28670 h 47625"/>
                  <a:gd name="connsiteX200" fmla="*/ 151829 w 600075"/>
                  <a:gd name="connsiteY200" fmla="*/ 35338 h 47625"/>
                  <a:gd name="connsiteX201" fmla="*/ 156400 w 600075"/>
                  <a:gd name="connsiteY201" fmla="*/ 37719 h 47625"/>
                  <a:gd name="connsiteX202" fmla="*/ 160687 w 600075"/>
                  <a:gd name="connsiteY202" fmla="*/ 36576 h 47625"/>
                  <a:gd name="connsiteX203" fmla="*/ 163544 w 600075"/>
                  <a:gd name="connsiteY203" fmla="*/ 33528 h 47625"/>
                  <a:gd name="connsiteX204" fmla="*/ 164211 w 600075"/>
                  <a:gd name="connsiteY204" fmla="*/ 34004 h 47625"/>
                  <a:gd name="connsiteX205" fmla="*/ 164211 w 600075"/>
                  <a:gd name="connsiteY205" fmla="*/ 34004 h 47625"/>
                  <a:gd name="connsiteX206" fmla="*/ 186309 w 600075"/>
                  <a:gd name="connsiteY206" fmla="*/ 33338 h 47625"/>
                  <a:gd name="connsiteX207" fmla="*/ 183547 w 600075"/>
                  <a:gd name="connsiteY207" fmla="*/ 38005 h 47625"/>
                  <a:gd name="connsiteX208" fmla="*/ 175736 w 600075"/>
                  <a:gd name="connsiteY208" fmla="*/ 41624 h 47625"/>
                  <a:gd name="connsiteX209" fmla="*/ 169069 w 600075"/>
                  <a:gd name="connsiteY209" fmla="*/ 38671 h 47625"/>
                  <a:gd name="connsiteX210" fmla="*/ 166497 w 600075"/>
                  <a:gd name="connsiteY210" fmla="*/ 30480 h 47625"/>
                  <a:gd name="connsiteX211" fmla="*/ 170021 w 600075"/>
                  <a:gd name="connsiteY211" fmla="*/ 20955 h 47625"/>
                  <a:gd name="connsiteX212" fmla="*/ 176594 w 600075"/>
                  <a:gd name="connsiteY212" fmla="*/ 18288 h 47625"/>
                  <a:gd name="connsiteX213" fmla="*/ 182594 w 600075"/>
                  <a:gd name="connsiteY213" fmla="*/ 20384 h 47625"/>
                  <a:gd name="connsiteX214" fmla="*/ 185357 w 600075"/>
                  <a:gd name="connsiteY214" fmla="*/ 27432 h 47625"/>
                  <a:gd name="connsiteX215" fmla="*/ 170879 w 600075"/>
                  <a:gd name="connsiteY215" fmla="*/ 27432 h 47625"/>
                  <a:gd name="connsiteX216" fmla="*/ 173165 w 600075"/>
                  <a:gd name="connsiteY216" fmla="*/ 35623 h 47625"/>
                  <a:gd name="connsiteX217" fmla="*/ 177832 w 600075"/>
                  <a:gd name="connsiteY217" fmla="*/ 37814 h 47625"/>
                  <a:gd name="connsiteX218" fmla="*/ 182880 w 600075"/>
                  <a:gd name="connsiteY218" fmla="*/ 36100 h 47625"/>
                  <a:gd name="connsiteX219" fmla="*/ 185547 w 600075"/>
                  <a:gd name="connsiteY219" fmla="*/ 33052 h 47625"/>
                  <a:gd name="connsiteX220" fmla="*/ 186309 w 600075"/>
                  <a:gd name="connsiteY220" fmla="*/ 33433 h 47625"/>
                  <a:gd name="connsiteX221" fmla="*/ 186309 w 600075"/>
                  <a:gd name="connsiteY221" fmla="*/ 33433 h 47625"/>
                  <a:gd name="connsiteX222" fmla="*/ 179261 w 600075"/>
                  <a:gd name="connsiteY222" fmla="*/ 25813 h 47625"/>
                  <a:gd name="connsiteX223" fmla="*/ 178689 w 600075"/>
                  <a:gd name="connsiteY223" fmla="*/ 22098 h 47625"/>
                  <a:gd name="connsiteX224" fmla="*/ 175546 w 600075"/>
                  <a:gd name="connsiteY224" fmla="*/ 20098 h 47625"/>
                  <a:gd name="connsiteX225" fmla="*/ 172403 w 600075"/>
                  <a:gd name="connsiteY225" fmla="*/ 21431 h 47625"/>
                  <a:gd name="connsiteX226" fmla="*/ 171069 w 600075"/>
                  <a:gd name="connsiteY226" fmla="*/ 25908 h 47625"/>
                  <a:gd name="connsiteX227" fmla="*/ 179356 w 600075"/>
                  <a:gd name="connsiteY227" fmla="*/ 25908 h 47625"/>
                  <a:gd name="connsiteX228" fmla="*/ 211741 w 600075"/>
                  <a:gd name="connsiteY228" fmla="*/ 39053 h 47625"/>
                  <a:gd name="connsiteX229" fmla="*/ 207645 w 600075"/>
                  <a:gd name="connsiteY229" fmla="*/ 40291 h 47625"/>
                  <a:gd name="connsiteX230" fmla="*/ 203454 w 600075"/>
                  <a:gd name="connsiteY230" fmla="*/ 41624 h 47625"/>
                  <a:gd name="connsiteX231" fmla="*/ 203264 w 600075"/>
                  <a:gd name="connsiteY231" fmla="*/ 41434 h 47625"/>
                  <a:gd name="connsiteX232" fmla="*/ 203264 w 600075"/>
                  <a:gd name="connsiteY232" fmla="*/ 38386 h 47625"/>
                  <a:gd name="connsiteX233" fmla="*/ 203168 w 600075"/>
                  <a:gd name="connsiteY233" fmla="*/ 38386 h 47625"/>
                  <a:gd name="connsiteX234" fmla="*/ 201549 w 600075"/>
                  <a:gd name="connsiteY234" fmla="*/ 40481 h 47625"/>
                  <a:gd name="connsiteX235" fmla="*/ 197739 w 600075"/>
                  <a:gd name="connsiteY235" fmla="*/ 41624 h 47625"/>
                  <a:gd name="connsiteX236" fmla="*/ 192500 w 600075"/>
                  <a:gd name="connsiteY236" fmla="*/ 39814 h 47625"/>
                  <a:gd name="connsiteX237" fmla="*/ 188690 w 600075"/>
                  <a:gd name="connsiteY237" fmla="*/ 30480 h 47625"/>
                  <a:gd name="connsiteX238" fmla="*/ 191738 w 600075"/>
                  <a:gd name="connsiteY238" fmla="*/ 21907 h 47625"/>
                  <a:gd name="connsiteX239" fmla="*/ 198882 w 600075"/>
                  <a:gd name="connsiteY239" fmla="*/ 18193 h 47625"/>
                  <a:gd name="connsiteX240" fmla="*/ 201454 w 600075"/>
                  <a:gd name="connsiteY240" fmla="*/ 18574 h 47625"/>
                  <a:gd name="connsiteX241" fmla="*/ 203168 w 600075"/>
                  <a:gd name="connsiteY241" fmla="*/ 19621 h 47625"/>
                  <a:gd name="connsiteX242" fmla="*/ 203168 w 600075"/>
                  <a:gd name="connsiteY242" fmla="*/ 12668 h 47625"/>
                  <a:gd name="connsiteX243" fmla="*/ 202883 w 600075"/>
                  <a:gd name="connsiteY243" fmla="*/ 10859 h 47625"/>
                  <a:gd name="connsiteX244" fmla="*/ 200978 w 600075"/>
                  <a:gd name="connsiteY244" fmla="*/ 10192 h 47625"/>
                  <a:gd name="connsiteX245" fmla="*/ 200406 w 600075"/>
                  <a:gd name="connsiteY245" fmla="*/ 10192 h 47625"/>
                  <a:gd name="connsiteX246" fmla="*/ 199739 w 600075"/>
                  <a:gd name="connsiteY246" fmla="*/ 10192 h 47625"/>
                  <a:gd name="connsiteX247" fmla="*/ 199739 w 600075"/>
                  <a:gd name="connsiteY247" fmla="*/ 9430 h 47625"/>
                  <a:gd name="connsiteX248" fmla="*/ 203930 w 600075"/>
                  <a:gd name="connsiteY248" fmla="*/ 8382 h 47625"/>
                  <a:gd name="connsiteX249" fmla="*/ 208026 w 600075"/>
                  <a:gd name="connsiteY249" fmla="*/ 7239 h 47625"/>
                  <a:gd name="connsiteX250" fmla="*/ 208312 w 600075"/>
                  <a:gd name="connsiteY250" fmla="*/ 7239 h 47625"/>
                  <a:gd name="connsiteX251" fmla="*/ 208312 w 600075"/>
                  <a:gd name="connsiteY251" fmla="*/ 35528 h 47625"/>
                  <a:gd name="connsiteX252" fmla="*/ 208693 w 600075"/>
                  <a:gd name="connsiteY252" fmla="*/ 37814 h 47625"/>
                  <a:gd name="connsiteX253" fmla="*/ 211646 w 600075"/>
                  <a:gd name="connsiteY253" fmla="*/ 38386 h 47625"/>
                  <a:gd name="connsiteX254" fmla="*/ 211646 w 600075"/>
                  <a:gd name="connsiteY254" fmla="*/ 39148 h 47625"/>
                  <a:gd name="connsiteX255" fmla="*/ 211646 w 600075"/>
                  <a:gd name="connsiteY255" fmla="*/ 39148 h 47625"/>
                  <a:gd name="connsiteX256" fmla="*/ 203264 w 600075"/>
                  <a:gd name="connsiteY256" fmla="*/ 36100 h 47625"/>
                  <a:gd name="connsiteX257" fmla="*/ 203264 w 600075"/>
                  <a:gd name="connsiteY257" fmla="*/ 24670 h 47625"/>
                  <a:gd name="connsiteX258" fmla="*/ 201930 w 600075"/>
                  <a:gd name="connsiteY258" fmla="*/ 20860 h 47625"/>
                  <a:gd name="connsiteX259" fmla="*/ 199073 w 600075"/>
                  <a:gd name="connsiteY259" fmla="*/ 19717 h 47625"/>
                  <a:gd name="connsiteX260" fmla="*/ 195644 w 600075"/>
                  <a:gd name="connsiteY260" fmla="*/ 21717 h 47625"/>
                  <a:gd name="connsiteX261" fmla="*/ 193929 w 600075"/>
                  <a:gd name="connsiteY261" fmla="*/ 28861 h 47625"/>
                  <a:gd name="connsiteX262" fmla="*/ 195834 w 600075"/>
                  <a:gd name="connsiteY262" fmla="*/ 36767 h 47625"/>
                  <a:gd name="connsiteX263" fmla="*/ 199835 w 600075"/>
                  <a:gd name="connsiteY263" fmla="*/ 39148 h 47625"/>
                  <a:gd name="connsiteX264" fmla="*/ 202216 w 600075"/>
                  <a:gd name="connsiteY264" fmla="*/ 38290 h 47625"/>
                  <a:gd name="connsiteX265" fmla="*/ 203264 w 600075"/>
                  <a:gd name="connsiteY265" fmla="*/ 36100 h 47625"/>
                  <a:gd name="connsiteX266" fmla="*/ 203264 w 600075"/>
                  <a:gd name="connsiteY266" fmla="*/ 36100 h 47625"/>
                  <a:gd name="connsiteX267" fmla="*/ 255746 w 600075"/>
                  <a:gd name="connsiteY267" fmla="*/ 16669 h 47625"/>
                  <a:gd name="connsiteX268" fmla="*/ 254508 w 600075"/>
                  <a:gd name="connsiteY268" fmla="*/ 16669 h 47625"/>
                  <a:gd name="connsiteX269" fmla="*/ 252222 w 600075"/>
                  <a:gd name="connsiteY269" fmla="*/ 11430 h 47625"/>
                  <a:gd name="connsiteX270" fmla="*/ 246602 w 600075"/>
                  <a:gd name="connsiteY270" fmla="*/ 10287 h 47625"/>
                  <a:gd name="connsiteX271" fmla="*/ 244221 w 600075"/>
                  <a:gd name="connsiteY271" fmla="*/ 10287 h 47625"/>
                  <a:gd name="connsiteX272" fmla="*/ 244221 w 600075"/>
                  <a:gd name="connsiteY272" fmla="*/ 35719 h 47625"/>
                  <a:gd name="connsiteX273" fmla="*/ 245174 w 600075"/>
                  <a:gd name="connsiteY273" fmla="*/ 39148 h 47625"/>
                  <a:gd name="connsiteX274" fmla="*/ 249079 w 600075"/>
                  <a:gd name="connsiteY274" fmla="*/ 40196 h 47625"/>
                  <a:gd name="connsiteX275" fmla="*/ 249079 w 600075"/>
                  <a:gd name="connsiteY275" fmla="*/ 41148 h 47625"/>
                  <a:gd name="connsiteX276" fmla="*/ 234125 w 600075"/>
                  <a:gd name="connsiteY276" fmla="*/ 41148 h 47625"/>
                  <a:gd name="connsiteX277" fmla="*/ 234125 w 600075"/>
                  <a:gd name="connsiteY277" fmla="*/ 40196 h 47625"/>
                  <a:gd name="connsiteX278" fmla="*/ 238125 w 600075"/>
                  <a:gd name="connsiteY278" fmla="*/ 38957 h 47625"/>
                  <a:gd name="connsiteX279" fmla="*/ 238792 w 600075"/>
                  <a:gd name="connsiteY279" fmla="*/ 35147 h 47625"/>
                  <a:gd name="connsiteX280" fmla="*/ 238792 w 600075"/>
                  <a:gd name="connsiteY280" fmla="*/ 10287 h 47625"/>
                  <a:gd name="connsiteX281" fmla="*/ 236315 w 600075"/>
                  <a:gd name="connsiteY281" fmla="*/ 10287 h 47625"/>
                  <a:gd name="connsiteX282" fmla="*/ 230791 w 600075"/>
                  <a:gd name="connsiteY282" fmla="*/ 11430 h 47625"/>
                  <a:gd name="connsiteX283" fmla="*/ 228505 w 600075"/>
                  <a:gd name="connsiteY283" fmla="*/ 16669 h 47625"/>
                  <a:gd name="connsiteX284" fmla="*/ 227267 w 600075"/>
                  <a:gd name="connsiteY284" fmla="*/ 16669 h 47625"/>
                  <a:gd name="connsiteX285" fmla="*/ 227552 w 600075"/>
                  <a:gd name="connsiteY285" fmla="*/ 8192 h 47625"/>
                  <a:gd name="connsiteX286" fmla="*/ 255556 w 600075"/>
                  <a:gd name="connsiteY286" fmla="*/ 8192 h 47625"/>
                  <a:gd name="connsiteX287" fmla="*/ 255842 w 600075"/>
                  <a:gd name="connsiteY287" fmla="*/ 16669 h 47625"/>
                  <a:gd name="connsiteX288" fmla="*/ 255842 w 600075"/>
                  <a:gd name="connsiteY288" fmla="*/ 16669 h 47625"/>
                  <a:gd name="connsiteX289" fmla="*/ 277940 w 600075"/>
                  <a:gd name="connsiteY289" fmla="*/ 33338 h 47625"/>
                  <a:gd name="connsiteX290" fmla="*/ 275177 w 600075"/>
                  <a:gd name="connsiteY290" fmla="*/ 38005 h 47625"/>
                  <a:gd name="connsiteX291" fmla="*/ 267367 w 600075"/>
                  <a:gd name="connsiteY291" fmla="*/ 41624 h 47625"/>
                  <a:gd name="connsiteX292" fmla="*/ 260604 w 600075"/>
                  <a:gd name="connsiteY292" fmla="*/ 38671 h 47625"/>
                  <a:gd name="connsiteX293" fmla="*/ 258032 w 600075"/>
                  <a:gd name="connsiteY293" fmla="*/ 30480 h 47625"/>
                  <a:gd name="connsiteX294" fmla="*/ 261557 w 600075"/>
                  <a:gd name="connsiteY294" fmla="*/ 20955 h 47625"/>
                  <a:gd name="connsiteX295" fmla="*/ 268129 w 600075"/>
                  <a:gd name="connsiteY295" fmla="*/ 18288 h 47625"/>
                  <a:gd name="connsiteX296" fmla="*/ 274034 w 600075"/>
                  <a:gd name="connsiteY296" fmla="*/ 20384 h 47625"/>
                  <a:gd name="connsiteX297" fmla="*/ 276797 w 600075"/>
                  <a:gd name="connsiteY297" fmla="*/ 27432 h 47625"/>
                  <a:gd name="connsiteX298" fmla="*/ 262319 w 600075"/>
                  <a:gd name="connsiteY298" fmla="*/ 27432 h 47625"/>
                  <a:gd name="connsiteX299" fmla="*/ 264605 w 600075"/>
                  <a:gd name="connsiteY299" fmla="*/ 35623 h 47625"/>
                  <a:gd name="connsiteX300" fmla="*/ 269272 w 600075"/>
                  <a:gd name="connsiteY300" fmla="*/ 37814 h 47625"/>
                  <a:gd name="connsiteX301" fmla="*/ 274320 w 600075"/>
                  <a:gd name="connsiteY301" fmla="*/ 36100 h 47625"/>
                  <a:gd name="connsiteX302" fmla="*/ 276892 w 600075"/>
                  <a:gd name="connsiteY302" fmla="*/ 33052 h 47625"/>
                  <a:gd name="connsiteX303" fmla="*/ 277654 w 600075"/>
                  <a:gd name="connsiteY303" fmla="*/ 33433 h 47625"/>
                  <a:gd name="connsiteX304" fmla="*/ 277654 w 600075"/>
                  <a:gd name="connsiteY304" fmla="*/ 33433 h 47625"/>
                  <a:gd name="connsiteX305" fmla="*/ 270891 w 600075"/>
                  <a:gd name="connsiteY305" fmla="*/ 25813 h 47625"/>
                  <a:gd name="connsiteX306" fmla="*/ 270320 w 600075"/>
                  <a:gd name="connsiteY306" fmla="*/ 22098 h 47625"/>
                  <a:gd name="connsiteX307" fmla="*/ 267176 w 600075"/>
                  <a:gd name="connsiteY307" fmla="*/ 20098 h 47625"/>
                  <a:gd name="connsiteX308" fmla="*/ 264033 w 600075"/>
                  <a:gd name="connsiteY308" fmla="*/ 21431 h 47625"/>
                  <a:gd name="connsiteX309" fmla="*/ 262700 w 600075"/>
                  <a:gd name="connsiteY309" fmla="*/ 25908 h 47625"/>
                  <a:gd name="connsiteX310" fmla="*/ 270986 w 600075"/>
                  <a:gd name="connsiteY310" fmla="*/ 25908 h 47625"/>
                  <a:gd name="connsiteX311" fmla="*/ 299466 w 600075"/>
                  <a:gd name="connsiteY311" fmla="*/ 33909 h 47625"/>
                  <a:gd name="connsiteX312" fmla="*/ 295085 w 600075"/>
                  <a:gd name="connsiteY312" fmla="*/ 39910 h 47625"/>
                  <a:gd name="connsiteX313" fmla="*/ 289560 w 600075"/>
                  <a:gd name="connsiteY313" fmla="*/ 41720 h 47625"/>
                  <a:gd name="connsiteX314" fmla="*/ 283464 w 600075"/>
                  <a:gd name="connsiteY314" fmla="*/ 39053 h 47625"/>
                  <a:gd name="connsiteX315" fmla="*/ 280226 w 600075"/>
                  <a:gd name="connsiteY315" fmla="*/ 30671 h 47625"/>
                  <a:gd name="connsiteX316" fmla="*/ 283750 w 600075"/>
                  <a:gd name="connsiteY316" fmla="*/ 21431 h 47625"/>
                  <a:gd name="connsiteX317" fmla="*/ 291275 w 600075"/>
                  <a:gd name="connsiteY317" fmla="*/ 18383 h 47625"/>
                  <a:gd name="connsiteX318" fmla="*/ 294132 w 600075"/>
                  <a:gd name="connsiteY318" fmla="*/ 18860 h 47625"/>
                  <a:gd name="connsiteX319" fmla="*/ 296609 w 600075"/>
                  <a:gd name="connsiteY319" fmla="*/ 20003 h 47625"/>
                  <a:gd name="connsiteX320" fmla="*/ 298228 w 600075"/>
                  <a:gd name="connsiteY320" fmla="*/ 21812 h 47625"/>
                  <a:gd name="connsiteX321" fmla="*/ 298704 w 600075"/>
                  <a:gd name="connsiteY321" fmla="*/ 23527 h 47625"/>
                  <a:gd name="connsiteX322" fmla="*/ 298132 w 600075"/>
                  <a:gd name="connsiteY322" fmla="*/ 24955 h 47625"/>
                  <a:gd name="connsiteX323" fmla="*/ 296418 w 600075"/>
                  <a:gd name="connsiteY323" fmla="*/ 25718 h 47625"/>
                  <a:gd name="connsiteX324" fmla="*/ 294894 w 600075"/>
                  <a:gd name="connsiteY324" fmla="*/ 24955 h 47625"/>
                  <a:gd name="connsiteX325" fmla="*/ 294037 w 600075"/>
                  <a:gd name="connsiteY325" fmla="*/ 23431 h 47625"/>
                  <a:gd name="connsiteX326" fmla="*/ 293751 w 600075"/>
                  <a:gd name="connsiteY326" fmla="*/ 22288 h 47625"/>
                  <a:gd name="connsiteX327" fmla="*/ 292989 w 600075"/>
                  <a:gd name="connsiteY327" fmla="*/ 20479 h 47625"/>
                  <a:gd name="connsiteX328" fmla="*/ 290513 w 600075"/>
                  <a:gd name="connsiteY328" fmla="*/ 19907 h 47625"/>
                  <a:gd name="connsiteX329" fmla="*/ 287179 w 600075"/>
                  <a:gd name="connsiteY329" fmla="*/ 21622 h 47625"/>
                  <a:gd name="connsiteX330" fmla="*/ 285179 w 600075"/>
                  <a:gd name="connsiteY330" fmla="*/ 28765 h 47625"/>
                  <a:gd name="connsiteX331" fmla="*/ 287179 w 600075"/>
                  <a:gd name="connsiteY331" fmla="*/ 35433 h 47625"/>
                  <a:gd name="connsiteX332" fmla="*/ 291751 w 600075"/>
                  <a:gd name="connsiteY332" fmla="*/ 37814 h 47625"/>
                  <a:gd name="connsiteX333" fmla="*/ 296037 w 600075"/>
                  <a:gd name="connsiteY333" fmla="*/ 36671 h 47625"/>
                  <a:gd name="connsiteX334" fmla="*/ 298895 w 600075"/>
                  <a:gd name="connsiteY334" fmla="*/ 33623 h 47625"/>
                  <a:gd name="connsiteX335" fmla="*/ 299561 w 600075"/>
                  <a:gd name="connsiteY335" fmla="*/ 34100 h 47625"/>
                  <a:gd name="connsiteX336" fmla="*/ 299561 w 600075"/>
                  <a:gd name="connsiteY336" fmla="*/ 34100 h 47625"/>
                  <a:gd name="connsiteX337" fmla="*/ 327089 w 600075"/>
                  <a:gd name="connsiteY337" fmla="*/ 41243 h 47625"/>
                  <a:gd name="connsiteX338" fmla="*/ 315563 w 600075"/>
                  <a:gd name="connsiteY338" fmla="*/ 41243 h 47625"/>
                  <a:gd name="connsiteX339" fmla="*/ 315563 w 600075"/>
                  <a:gd name="connsiteY339" fmla="*/ 40481 h 47625"/>
                  <a:gd name="connsiteX340" fmla="*/ 318135 w 600075"/>
                  <a:gd name="connsiteY340" fmla="*/ 39624 h 47625"/>
                  <a:gd name="connsiteX341" fmla="*/ 318897 w 600075"/>
                  <a:gd name="connsiteY341" fmla="*/ 36100 h 47625"/>
                  <a:gd name="connsiteX342" fmla="*/ 318897 w 600075"/>
                  <a:gd name="connsiteY342" fmla="*/ 26194 h 47625"/>
                  <a:gd name="connsiteX343" fmla="*/ 317754 w 600075"/>
                  <a:gd name="connsiteY343" fmla="*/ 22288 h 47625"/>
                  <a:gd name="connsiteX344" fmla="*/ 314611 w 600075"/>
                  <a:gd name="connsiteY344" fmla="*/ 20860 h 47625"/>
                  <a:gd name="connsiteX345" fmla="*/ 312611 w 600075"/>
                  <a:gd name="connsiteY345" fmla="*/ 21336 h 47625"/>
                  <a:gd name="connsiteX346" fmla="*/ 310229 w 600075"/>
                  <a:gd name="connsiteY346" fmla="*/ 23622 h 47625"/>
                  <a:gd name="connsiteX347" fmla="*/ 310229 w 600075"/>
                  <a:gd name="connsiteY347" fmla="*/ 36004 h 47625"/>
                  <a:gd name="connsiteX348" fmla="*/ 311087 w 600075"/>
                  <a:gd name="connsiteY348" fmla="*/ 39529 h 47625"/>
                  <a:gd name="connsiteX349" fmla="*/ 313658 w 600075"/>
                  <a:gd name="connsiteY349" fmla="*/ 40386 h 47625"/>
                  <a:gd name="connsiteX350" fmla="*/ 313658 w 600075"/>
                  <a:gd name="connsiteY350" fmla="*/ 41148 h 47625"/>
                  <a:gd name="connsiteX351" fmla="*/ 301943 w 600075"/>
                  <a:gd name="connsiteY351" fmla="*/ 41148 h 47625"/>
                  <a:gd name="connsiteX352" fmla="*/ 301943 w 600075"/>
                  <a:gd name="connsiteY352" fmla="*/ 40386 h 47625"/>
                  <a:gd name="connsiteX353" fmla="*/ 304610 w 600075"/>
                  <a:gd name="connsiteY353" fmla="*/ 39434 h 47625"/>
                  <a:gd name="connsiteX354" fmla="*/ 305181 w 600075"/>
                  <a:gd name="connsiteY354" fmla="*/ 36004 h 47625"/>
                  <a:gd name="connsiteX355" fmla="*/ 305181 w 600075"/>
                  <a:gd name="connsiteY355" fmla="*/ 12573 h 47625"/>
                  <a:gd name="connsiteX356" fmla="*/ 304800 w 600075"/>
                  <a:gd name="connsiteY356" fmla="*/ 10763 h 47625"/>
                  <a:gd name="connsiteX357" fmla="*/ 302895 w 600075"/>
                  <a:gd name="connsiteY357" fmla="*/ 10096 h 47625"/>
                  <a:gd name="connsiteX358" fmla="*/ 302419 w 600075"/>
                  <a:gd name="connsiteY358" fmla="*/ 10096 h 47625"/>
                  <a:gd name="connsiteX359" fmla="*/ 301943 w 600075"/>
                  <a:gd name="connsiteY359" fmla="*/ 10096 h 47625"/>
                  <a:gd name="connsiteX360" fmla="*/ 301943 w 600075"/>
                  <a:gd name="connsiteY360" fmla="*/ 9335 h 47625"/>
                  <a:gd name="connsiteX361" fmla="*/ 305943 w 600075"/>
                  <a:gd name="connsiteY361" fmla="*/ 8287 h 47625"/>
                  <a:gd name="connsiteX362" fmla="*/ 310039 w 600075"/>
                  <a:gd name="connsiteY362" fmla="*/ 7144 h 47625"/>
                  <a:gd name="connsiteX363" fmla="*/ 310325 w 600075"/>
                  <a:gd name="connsiteY363" fmla="*/ 7144 h 47625"/>
                  <a:gd name="connsiteX364" fmla="*/ 310325 w 600075"/>
                  <a:gd name="connsiteY364" fmla="*/ 21431 h 47625"/>
                  <a:gd name="connsiteX365" fmla="*/ 312706 w 600075"/>
                  <a:gd name="connsiteY365" fmla="*/ 19240 h 47625"/>
                  <a:gd name="connsiteX366" fmla="*/ 316611 w 600075"/>
                  <a:gd name="connsiteY366" fmla="*/ 18288 h 47625"/>
                  <a:gd name="connsiteX367" fmla="*/ 322707 w 600075"/>
                  <a:gd name="connsiteY367" fmla="*/ 21527 h 47625"/>
                  <a:gd name="connsiteX368" fmla="*/ 324231 w 600075"/>
                  <a:gd name="connsiteY368" fmla="*/ 26289 h 47625"/>
                  <a:gd name="connsiteX369" fmla="*/ 324231 w 600075"/>
                  <a:gd name="connsiteY369" fmla="*/ 36195 h 47625"/>
                  <a:gd name="connsiteX370" fmla="*/ 324898 w 600075"/>
                  <a:gd name="connsiteY370" fmla="*/ 39529 h 47625"/>
                  <a:gd name="connsiteX371" fmla="*/ 327279 w 600075"/>
                  <a:gd name="connsiteY371" fmla="*/ 40577 h 47625"/>
                  <a:gd name="connsiteX372" fmla="*/ 327279 w 600075"/>
                  <a:gd name="connsiteY372" fmla="*/ 41338 h 47625"/>
                  <a:gd name="connsiteX373" fmla="*/ 327279 w 600075"/>
                  <a:gd name="connsiteY373" fmla="*/ 41338 h 47625"/>
                  <a:gd name="connsiteX374" fmla="*/ 354235 w 600075"/>
                  <a:gd name="connsiteY374" fmla="*/ 41243 h 47625"/>
                  <a:gd name="connsiteX375" fmla="*/ 342900 w 600075"/>
                  <a:gd name="connsiteY375" fmla="*/ 41243 h 47625"/>
                  <a:gd name="connsiteX376" fmla="*/ 342900 w 600075"/>
                  <a:gd name="connsiteY376" fmla="*/ 40481 h 47625"/>
                  <a:gd name="connsiteX377" fmla="*/ 345091 w 600075"/>
                  <a:gd name="connsiteY377" fmla="*/ 39719 h 47625"/>
                  <a:gd name="connsiteX378" fmla="*/ 345948 w 600075"/>
                  <a:gd name="connsiteY378" fmla="*/ 36290 h 47625"/>
                  <a:gd name="connsiteX379" fmla="*/ 345948 w 600075"/>
                  <a:gd name="connsiteY379" fmla="*/ 25908 h 47625"/>
                  <a:gd name="connsiteX380" fmla="*/ 345091 w 600075"/>
                  <a:gd name="connsiteY380" fmla="*/ 22384 h 47625"/>
                  <a:gd name="connsiteX381" fmla="*/ 342043 w 600075"/>
                  <a:gd name="connsiteY381" fmla="*/ 21050 h 47625"/>
                  <a:gd name="connsiteX382" fmla="*/ 340043 w 600075"/>
                  <a:gd name="connsiteY382" fmla="*/ 21717 h 47625"/>
                  <a:gd name="connsiteX383" fmla="*/ 337661 w 600075"/>
                  <a:gd name="connsiteY383" fmla="*/ 23717 h 47625"/>
                  <a:gd name="connsiteX384" fmla="*/ 337661 w 600075"/>
                  <a:gd name="connsiteY384" fmla="*/ 37910 h 47625"/>
                  <a:gd name="connsiteX385" fmla="*/ 338423 w 600075"/>
                  <a:gd name="connsiteY385" fmla="*/ 39719 h 47625"/>
                  <a:gd name="connsiteX386" fmla="*/ 340995 w 600075"/>
                  <a:gd name="connsiteY386" fmla="*/ 40481 h 47625"/>
                  <a:gd name="connsiteX387" fmla="*/ 340995 w 600075"/>
                  <a:gd name="connsiteY387" fmla="*/ 41243 h 47625"/>
                  <a:gd name="connsiteX388" fmla="*/ 329470 w 600075"/>
                  <a:gd name="connsiteY388" fmla="*/ 41243 h 47625"/>
                  <a:gd name="connsiteX389" fmla="*/ 329470 w 600075"/>
                  <a:gd name="connsiteY389" fmla="*/ 40481 h 47625"/>
                  <a:gd name="connsiteX390" fmla="*/ 331851 w 600075"/>
                  <a:gd name="connsiteY390" fmla="*/ 39624 h 47625"/>
                  <a:gd name="connsiteX391" fmla="*/ 332518 w 600075"/>
                  <a:gd name="connsiteY391" fmla="*/ 36767 h 47625"/>
                  <a:gd name="connsiteX392" fmla="*/ 332518 w 600075"/>
                  <a:gd name="connsiteY392" fmla="*/ 24384 h 47625"/>
                  <a:gd name="connsiteX393" fmla="*/ 331946 w 600075"/>
                  <a:gd name="connsiteY393" fmla="*/ 21622 h 47625"/>
                  <a:gd name="connsiteX394" fmla="*/ 330708 w 600075"/>
                  <a:gd name="connsiteY394" fmla="*/ 21241 h 47625"/>
                  <a:gd name="connsiteX395" fmla="*/ 329851 w 600075"/>
                  <a:gd name="connsiteY395" fmla="*/ 21241 h 47625"/>
                  <a:gd name="connsiteX396" fmla="*/ 329279 w 600075"/>
                  <a:gd name="connsiteY396" fmla="*/ 21431 h 47625"/>
                  <a:gd name="connsiteX397" fmla="*/ 329279 w 600075"/>
                  <a:gd name="connsiteY397" fmla="*/ 20574 h 47625"/>
                  <a:gd name="connsiteX398" fmla="*/ 333185 w 600075"/>
                  <a:gd name="connsiteY398" fmla="*/ 19526 h 47625"/>
                  <a:gd name="connsiteX399" fmla="*/ 337090 w 600075"/>
                  <a:gd name="connsiteY399" fmla="*/ 18288 h 47625"/>
                  <a:gd name="connsiteX400" fmla="*/ 337471 w 600075"/>
                  <a:gd name="connsiteY400" fmla="*/ 18288 h 47625"/>
                  <a:gd name="connsiteX401" fmla="*/ 337471 w 600075"/>
                  <a:gd name="connsiteY401" fmla="*/ 21717 h 47625"/>
                  <a:gd name="connsiteX402" fmla="*/ 340519 w 600075"/>
                  <a:gd name="connsiteY402" fmla="*/ 19145 h 47625"/>
                  <a:gd name="connsiteX403" fmla="*/ 344138 w 600075"/>
                  <a:gd name="connsiteY403" fmla="*/ 18288 h 47625"/>
                  <a:gd name="connsiteX404" fmla="*/ 348425 w 600075"/>
                  <a:gd name="connsiteY404" fmla="*/ 19717 h 47625"/>
                  <a:gd name="connsiteX405" fmla="*/ 350996 w 600075"/>
                  <a:gd name="connsiteY405" fmla="*/ 25718 h 47625"/>
                  <a:gd name="connsiteX406" fmla="*/ 350996 w 600075"/>
                  <a:gd name="connsiteY406" fmla="*/ 37147 h 47625"/>
                  <a:gd name="connsiteX407" fmla="*/ 351663 w 600075"/>
                  <a:gd name="connsiteY407" fmla="*/ 39624 h 47625"/>
                  <a:gd name="connsiteX408" fmla="*/ 354044 w 600075"/>
                  <a:gd name="connsiteY408" fmla="*/ 40481 h 47625"/>
                  <a:gd name="connsiteX409" fmla="*/ 354044 w 600075"/>
                  <a:gd name="connsiteY409" fmla="*/ 41243 h 47625"/>
                  <a:gd name="connsiteX410" fmla="*/ 354044 w 600075"/>
                  <a:gd name="connsiteY410" fmla="*/ 41243 h 47625"/>
                  <a:gd name="connsiteX411" fmla="*/ 378428 w 600075"/>
                  <a:gd name="connsiteY411" fmla="*/ 29909 h 47625"/>
                  <a:gd name="connsiteX412" fmla="*/ 375761 w 600075"/>
                  <a:gd name="connsiteY412" fmla="*/ 37624 h 47625"/>
                  <a:gd name="connsiteX413" fmla="*/ 367475 w 600075"/>
                  <a:gd name="connsiteY413" fmla="*/ 41720 h 47625"/>
                  <a:gd name="connsiteX414" fmla="*/ 359664 w 600075"/>
                  <a:gd name="connsiteY414" fmla="*/ 38290 h 47625"/>
                  <a:gd name="connsiteX415" fmla="*/ 356616 w 600075"/>
                  <a:gd name="connsiteY415" fmla="*/ 29909 h 47625"/>
                  <a:gd name="connsiteX416" fmla="*/ 359474 w 600075"/>
                  <a:gd name="connsiteY416" fmla="*/ 21812 h 47625"/>
                  <a:gd name="connsiteX417" fmla="*/ 367284 w 600075"/>
                  <a:gd name="connsiteY417" fmla="*/ 18288 h 47625"/>
                  <a:gd name="connsiteX418" fmla="*/ 375380 w 600075"/>
                  <a:gd name="connsiteY418" fmla="*/ 21336 h 47625"/>
                  <a:gd name="connsiteX419" fmla="*/ 378524 w 600075"/>
                  <a:gd name="connsiteY419" fmla="*/ 29813 h 47625"/>
                  <a:gd name="connsiteX420" fmla="*/ 378524 w 600075"/>
                  <a:gd name="connsiteY420" fmla="*/ 29813 h 47625"/>
                  <a:gd name="connsiteX421" fmla="*/ 372999 w 600075"/>
                  <a:gd name="connsiteY421" fmla="*/ 31337 h 47625"/>
                  <a:gd name="connsiteX422" fmla="*/ 371666 w 600075"/>
                  <a:gd name="connsiteY422" fmla="*/ 23241 h 47625"/>
                  <a:gd name="connsiteX423" fmla="*/ 366903 w 600075"/>
                  <a:gd name="connsiteY423" fmla="*/ 19717 h 47625"/>
                  <a:gd name="connsiteX424" fmla="*/ 363284 w 600075"/>
                  <a:gd name="connsiteY424" fmla="*/ 21622 h 47625"/>
                  <a:gd name="connsiteX425" fmla="*/ 362045 w 600075"/>
                  <a:gd name="connsiteY425" fmla="*/ 27432 h 47625"/>
                  <a:gd name="connsiteX426" fmla="*/ 362903 w 600075"/>
                  <a:gd name="connsiteY426" fmla="*/ 35243 h 47625"/>
                  <a:gd name="connsiteX427" fmla="*/ 368141 w 600075"/>
                  <a:gd name="connsiteY427" fmla="*/ 40291 h 47625"/>
                  <a:gd name="connsiteX428" fmla="*/ 371475 w 600075"/>
                  <a:gd name="connsiteY428" fmla="*/ 38481 h 47625"/>
                  <a:gd name="connsiteX429" fmla="*/ 372904 w 600075"/>
                  <a:gd name="connsiteY429" fmla="*/ 31337 h 47625"/>
                  <a:gd name="connsiteX430" fmla="*/ 372904 w 600075"/>
                  <a:gd name="connsiteY430" fmla="*/ 31337 h 47625"/>
                  <a:gd name="connsiteX431" fmla="*/ 393668 w 600075"/>
                  <a:gd name="connsiteY431" fmla="*/ 41243 h 47625"/>
                  <a:gd name="connsiteX432" fmla="*/ 381000 w 600075"/>
                  <a:gd name="connsiteY432" fmla="*/ 41243 h 47625"/>
                  <a:gd name="connsiteX433" fmla="*/ 381000 w 600075"/>
                  <a:gd name="connsiteY433" fmla="*/ 40481 h 47625"/>
                  <a:gd name="connsiteX434" fmla="*/ 384048 w 600075"/>
                  <a:gd name="connsiteY434" fmla="*/ 39624 h 47625"/>
                  <a:gd name="connsiteX435" fmla="*/ 384810 w 600075"/>
                  <a:gd name="connsiteY435" fmla="*/ 36862 h 47625"/>
                  <a:gd name="connsiteX436" fmla="*/ 384810 w 600075"/>
                  <a:gd name="connsiteY436" fmla="*/ 13145 h 47625"/>
                  <a:gd name="connsiteX437" fmla="*/ 384334 w 600075"/>
                  <a:gd name="connsiteY437" fmla="*/ 10763 h 47625"/>
                  <a:gd name="connsiteX438" fmla="*/ 382524 w 600075"/>
                  <a:gd name="connsiteY438" fmla="*/ 10096 h 47625"/>
                  <a:gd name="connsiteX439" fmla="*/ 381667 w 600075"/>
                  <a:gd name="connsiteY439" fmla="*/ 10096 h 47625"/>
                  <a:gd name="connsiteX440" fmla="*/ 380810 w 600075"/>
                  <a:gd name="connsiteY440" fmla="*/ 10096 h 47625"/>
                  <a:gd name="connsiteX441" fmla="*/ 380810 w 600075"/>
                  <a:gd name="connsiteY441" fmla="*/ 9335 h 47625"/>
                  <a:gd name="connsiteX442" fmla="*/ 385191 w 600075"/>
                  <a:gd name="connsiteY442" fmla="*/ 8287 h 47625"/>
                  <a:gd name="connsiteX443" fmla="*/ 389668 w 600075"/>
                  <a:gd name="connsiteY443" fmla="*/ 7144 h 47625"/>
                  <a:gd name="connsiteX444" fmla="*/ 389858 w 600075"/>
                  <a:gd name="connsiteY444" fmla="*/ 7144 h 47625"/>
                  <a:gd name="connsiteX445" fmla="*/ 389858 w 600075"/>
                  <a:gd name="connsiteY445" fmla="*/ 36957 h 47625"/>
                  <a:gd name="connsiteX446" fmla="*/ 390620 w 600075"/>
                  <a:gd name="connsiteY446" fmla="*/ 39719 h 47625"/>
                  <a:gd name="connsiteX447" fmla="*/ 393573 w 600075"/>
                  <a:gd name="connsiteY447" fmla="*/ 40386 h 47625"/>
                  <a:gd name="connsiteX448" fmla="*/ 393573 w 600075"/>
                  <a:gd name="connsiteY448" fmla="*/ 41148 h 47625"/>
                  <a:gd name="connsiteX449" fmla="*/ 393573 w 600075"/>
                  <a:gd name="connsiteY449" fmla="*/ 41148 h 47625"/>
                  <a:gd name="connsiteX450" fmla="*/ 417862 w 600075"/>
                  <a:gd name="connsiteY450" fmla="*/ 29909 h 47625"/>
                  <a:gd name="connsiteX451" fmla="*/ 415195 w 600075"/>
                  <a:gd name="connsiteY451" fmla="*/ 37624 h 47625"/>
                  <a:gd name="connsiteX452" fmla="*/ 406908 w 600075"/>
                  <a:gd name="connsiteY452" fmla="*/ 41720 h 47625"/>
                  <a:gd name="connsiteX453" fmla="*/ 399002 w 600075"/>
                  <a:gd name="connsiteY453" fmla="*/ 38290 h 47625"/>
                  <a:gd name="connsiteX454" fmla="*/ 395954 w 600075"/>
                  <a:gd name="connsiteY454" fmla="*/ 29909 h 47625"/>
                  <a:gd name="connsiteX455" fmla="*/ 398812 w 600075"/>
                  <a:gd name="connsiteY455" fmla="*/ 21812 h 47625"/>
                  <a:gd name="connsiteX456" fmla="*/ 406622 w 600075"/>
                  <a:gd name="connsiteY456" fmla="*/ 18288 h 47625"/>
                  <a:gd name="connsiteX457" fmla="*/ 414623 w 600075"/>
                  <a:gd name="connsiteY457" fmla="*/ 21336 h 47625"/>
                  <a:gd name="connsiteX458" fmla="*/ 417767 w 600075"/>
                  <a:gd name="connsiteY458" fmla="*/ 29813 h 47625"/>
                  <a:gd name="connsiteX459" fmla="*/ 417767 w 600075"/>
                  <a:gd name="connsiteY459" fmla="*/ 29813 h 47625"/>
                  <a:gd name="connsiteX460" fmla="*/ 412432 w 600075"/>
                  <a:gd name="connsiteY460" fmla="*/ 31337 h 47625"/>
                  <a:gd name="connsiteX461" fmla="*/ 411099 w 600075"/>
                  <a:gd name="connsiteY461" fmla="*/ 23241 h 47625"/>
                  <a:gd name="connsiteX462" fmla="*/ 406337 w 600075"/>
                  <a:gd name="connsiteY462" fmla="*/ 19717 h 47625"/>
                  <a:gd name="connsiteX463" fmla="*/ 402717 w 600075"/>
                  <a:gd name="connsiteY463" fmla="*/ 21622 h 47625"/>
                  <a:gd name="connsiteX464" fmla="*/ 401479 w 600075"/>
                  <a:gd name="connsiteY464" fmla="*/ 27432 h 47625"/>
                  <a:gd name="connsiteX465" fmla="*/ 402336 w 600075"/>
                  <a:gd name="connsiteY465" fmla="*/ 35243 h 47625"/>
                  <a:gd name="connsiteX466" fmla="*/ 407575 w 600075"/>
                  <a:gd name="connsiteY466" fmla="*/ 40291 h 47625"/>
                  <a:gd name="connsiteX467" fmla="*/ 410909 w 600075"/>
                  <a:gd name="connsiteY467" fmla="*/ 38481 h 47625"/>
                  <a:gd name="connsiteX468" fmla="*/ 412337 w 600075"/>
                  <a:gd name="connsiteY468" fmla="*/ 31337 h 47625"/>
                  <a:gd name="connsiteX469" fmla="*/ 412337 w 600075"/>
                  <a:gd name="connsiteY469" fmla="*/ 31337 h 47625"/>
                  <a:gd name="connsiteX470" fmla="*/ 442151 w 600075"/>
                  <a:gd name="connsiteY470" fmla="*/ 21907 h 47625"/>
                  <a:gd name="connsiteX471" fmla="*/ 438436 w 600075"/>
                  <a:gd name="connsiteY471" fmla="*/ 21907 h 47625"/>
                  <a:gd name="connsiteX472" fmla="*/ 439198 w 600075"/>
                  <a:gd name="connsiteY472" fmla="*/ 23431 h 47625"/>
                  <a:gd name="connsiteX473" fmla="*/ 439484 w 600075"/>
                  <a:gd name="connsiteY473" fmla="*/ 26003 h 47625"/>
                  <a:gd name="connsiteX474" fmla="*/ 436721 w 600075"/>
                  <a:gd name="connsiteY474" fmla="*/ 31718 h 47625"/>
                  <a:gd name="connsiteX475" fmla="*/ 431102 w 600075"/>
                  <a:gd name="connsiteY475" fmla="*/ 33338 h 47625"/>
                  <a:gd name="connsiteX476" fmla="*/ 429673 w 600075"/>
                  <a:gd name="connsiteY476" fmla="*/ 33338 h 47625"/>
                  <a:gd name="connsiteX477" fmla="*/ 428530 w 600075"/>
                  <a:gd name="connsiteY477" fmla="*/ 33338 h 47625"/>
                  <a:gd name="connsiteX478" fmla="*/ 426911 w 600075"/>
                  <a:gd name="connsiteY478" fmla="*/ 34004 h 47625"/>
                  <a:gd name="connsiteX479" fmla="*/ 425958 w 600075"/>
                  <a:gd name="connsiteY479" fmla="*/ 35433 h 47625"/>
                  <a:gd name="connsiteX480" fmla="*/ 427101 w 600075"/>
                  <a:gd name="connsiteY480" fmla="*/ 36004 h 47625"/>
                  <a:gd name="connsiteX481" fmla="*/ 429292 w 600075"/>
                  <a:gd name="connsiteY481" fmla="*/ 35814 h 47625"/>
                  <a:gd name="connsiteX482" fmla="*/ 435674 w 600075"/>
                  <a:gd name="connsiteY482" fmla="*/ 36100 h 47625"/>
                  <a:gd name="connsiteX483" fmla="*/ 440722 w 600075"/>
                  <a:gd name="connsiteY483" fmla="*/ 38576 h 47625"/>
                  <a:gd name="connsiteX484" fmla="*/ 441674 w 600075"/>
                  <a:gd name="connsiteY484" fmla="*/ 41910 h 47625"/>
                  <a:gd name="connsiteX485" fmla="*/ 437007 w 600075"/>
                  <a:gd name="connsiteY485" fmla="*/ 47815 h 47625"/>
                  <a:gd name="connsiteX486" fmla="*/ 429006 w 600075"/>
                  <a:gd name="connsiteY486" fmla="*/ 49625 h 47625"/>
                  <a:gd name="connsiteX487" fmla="*/ 422720 w 600075"/>
                  <a:gd name="connsiteY487" fmla="*/ 48196 h 47625"/>
                  <a:gd name="connsiteX488" fmla="*/ 420148 w 600075"/>
                  <a:gd name="connsiteY488" fmla="*/ 44958 h 47625"/>
                  <a:gd name="connsiteX489" fmla="*/ 421672 w 600075"/>
                  <a:gd name="connsiteY489" fmla="*/ 41910 h 47625"/>
                  <a:gd name="connsiteX490" fmla="*/ 425006 w 600075"/>
                  <a:gd name="connsiteY490" fmla="*/ 39434 h 47625"/>
                  <a:gd name="connsiteX491" fmla="*/ 423196 w 600075"/>
                  <a:gd name="connsiteY491" fmla="*/ 38386 h 47625"/>
                  <a:gd name="connsiteX492" fmla="*/ 422434 w 600075"/>
                  <a:gd name="connsiteY492" fmla="*/ 36767 h 47625"/>
                  <a:gd name="connsiteX493" fmla="*/ 422910 w 600075"/>
                  <a:gd name="connsiteY493" fmla="*/ 35719 h 47625"/>
                  <a:gd name="connsiteX494" fmla="*/ 426530 w 600075"/>
                  <a:gd name="connsiteY494" fmla="*/ 32861 h 47625"/>
                  <a:gd name="connsiteX495" fmla="*/ 423196 w 600075"/>
                  <a:gd name="connsiteY495" fmla="*/ 30671 h 47625"/>
                  <a:gd name="connsiteX496" fmla="*/ 421957 w 600075"/>
                  <a:gd name="connsiteY496" fmla="*/ 26384 h 47625"/>
                  <a:gd name="connsiteX497" fmla="*/ 424910 w 600075"/>
                  <a:gd name="connsiteY497" fmla="*/ 20288 h 47625"/>
                  <a:gd name="connsiteX498" fmla="*/ 430625 w 600075"/>
                  <a:gd name="connsiteY498" fmla="*/ 18574 h 47625"/>
                  <a:gd name="connsiteX499" fmla="*/ 433006 w 600075"/>
                  <a:gd name="connsiteY499" fmla="*/ 18860 h 47625"/>
                  <a:gd name="connsiteX500" fmla="*/ 435483 w 600075"/>
                  <a:gd name="connsiteY500" fmla="*/ 19717 h 47625"/>
                  <a:gd name="connsiteX501" fmla="*/ 436912 w 600075"/>
                  <a:gd name="connsiteY501" fmla="*/ 20098 h 47625"/>
                  <a:gd name="connsiteX502" fmla="*/ 438245 w 600075"/>
                  <a:gd name="connsiteY502" fmla="*/ 20193 h 47625"/>
                  <a:gd name="connsiteX503" fmla="*/ 442055 w 600075"/>
                  <a:gd name="connsiteY503" fmla="*/ 20193 h 47625"/>
                  <a:gd name="connsiteX504" fmla="*/ 442055 w 600075"/>
                  <a:gd name="connsiteY504" fmla="*/ 22098 h 47625"/>
                  <a:gd name="connsiteX505" fmla="*/ 442055 w 600075"/>
                  <a:gd name="connsiteY505" fmla="*/ 22098 h 47625"/>
                  <a:gd name="connsiteX506" fmla="*/ 434626 w 600075"/>
                  <a:gd name="connsiteY506" fmla="*/ 27242 h 47625"/>
                  <a:gd name="connsiteX507" fmla="*/ 433673 w 600075"/>
                  <a:gd name="connsiteY507" fmla="*/ 22288 h 47625"/>
                  <a:gd name="connsiteX508" fmla="*/ 430054 w 600075"/>
                  <a:gd name="connsiteY508" fmla="*/ 19717 h 47625"/>
                  <a:gd name="connsiteX509" fmla="*/ 427768 w 600075"/>
                  <a:gd name="connsiteY509" fmla="*/ 20669 h 47625"/>
                  <a:gd name="connsiteX510" fmla="*/ 426815 w 600075"/>
                  <a:gd name="connsiteY510" fmla="*/ 24194 h 47625"/>
                  <a:gd name="connsiteX511" fmla="*/ 427673 w 600075"/>
                  <a:gd name="connsiteY511" fmla="*/ 29718 h 47625"/>
                  <a:gd name="connsiteX512" fmla="*/ 431482 w 600075"/>
                  <a:gd name="connsiteY512" fmla="*/ 32004 h 47625"/>
                  <a:gd name="connsiteX513" fmla="*/ 434245 w 600075"/>
                  <a:gd name="connsiteY513" fmla="*/ 30004 h 47625"/>
                  <a:gd name="connsiteX514" fmla="*/ 434626 w 600075"/>
                  <a:gd name="connsiteY514" fmla="*/ 27242 h 47625"/>
                  <a:gd name="connsiteX515" fmla="*/ 434626 w 600075"/>
                  <a:gd name="connsiteY515" fmla="*/ 27242 h 47625"/>
                  <a:gd name="connsiteX516" fmla="*/ 439960 w 600075"/>
                  <a:gd name="connsiteY516" fmla="*/ 41720 h 47625"/>
                  <a:gd name="connsiteX517" fmla="*/ 438531 w 600075"/>
                  <a:gd name="connsiteY517" fmla="*/ 40005 h 47625"/>
                  <a:gd name="connsiteX518" fmla="*/ 434245 w 600075"/>
                  <a:gd name="connsiteY518" fmla="*/ 39910 h 47625"/>
                  <a:gd name="connsiteX519" fmla="*/ 429292 w 600075"/>
                  <a:gd name="connsiteY519" fmla="*/ 39719 h 47625"/>
                  <a:gd name="connsiteX520" fmla="*/ 426625 w 600075"/>
                  <a:gd name="connsiteY520" fmla="*/ 39529 h 47625"/>
                  <a:gd name="connsiteX521" fmla="*/ 424815 w 600075"/>
                  <a:gd name="connsiteY521" fmla="*/ 41338 h 47625"/>
                  <a:gd name="connsiteX522" fmla="*/ 424244 w 600075"/>
                  <a:gd name="connsiteY522" fmla="*/ 43148 h 47625"/>
                  <a:gd name="connsiteX523" fmla="*/ 425768 w 600075"/>
                  <a:gd name="connsiteY523" fmla="*/ 44958 h 47625"/>
                  <a:gd name="connsiteX524" fmla="*/ 431197 w 600075"/>
                  <a:gd name="connsiteY524" fmla="*/ 46006 h 47625"/>
                  <a:gd name="connsiteX525" fmla="*/ 437769 w 600075"/>
                  <a:gd name="connsiteY525" fmla="*/ 44768 h 47625"/>
                  <a:gd name="connsiteX526" fmla="*/ 439960 w 600075"/>
                  <a:gd name="connsiteY526" fmla="*/ 41815 h 47625"/>
                  <a:gd name="connsiteX527" fmla="*/ 439960 w 600075"/>
                  <a:gd name="connsiteY527" fmla="*/ 41815 h 47625"/>
                  <a:gd name="connsiteX528" fmla="*/ 468440 w 600075"/>
                  <a:gd name="connsiteY528" fmla="*/ 19526 h 47625"/>
                  <a:gd name="connsiteX529" fmla="*/ 467297 w 600075"/>
                  <a:gd name="connsiteY529" fmla="*/ 19907 h 47625"/>
                  <a:gd name="connsiteX530" fmla="*/ 466058 w 600075"/>
                  <a:gd name="connsiteY530" fmla="*/ 21812 h 47625"/>
                  <a:gd name="connsiteX531" fmla="*/ 458438 w 600075"/>
                  <a:gd name="connsiteY531" fmla="*/ 41053 h 47625"/>
                  <a:gd name="connsiteX532" fmla="*/ 455105 w 600075"/>
                  <a:gd name="connsiteY532" fmla="*/ 47625 h 47625"/>
                  <a:gd name="connsiteX533" fmla="*/ 450818 w 600075"/>
                  <a:gd name="connsiteY533" fmla="*/ 49339 h 47625"/>
                  <a:gd name="connsiteX534" fmla="*/ 448056 w 600075"/>
                  <a:gd name="connsiteY534" fmla="*/ 48482 h 47625"/>
                  <a:gd name="connsiteX535" fmla="*/ 447199 w 600075"/>
                  <a:gd name="connsiteY535" fmla="*/ 46768 h 47625"/>
                  <a:gd name="connsiteX536" fmla="*/ 447580 w 600075"/>
                  <a:gd name="connsiteY536" fmla="*/ 45434 h 47625"/>
                  <a:gd name="connsiteX537" fmla="*/ 449580 w 600075"/>
                  <a:gd name="connsiteY537" fmla="*/ 44577 h 47625"/>
                  <a:gd name="connsiteX538" fmla="*/ 451580 w 600075"/>
                  <a:gd name="connsiteY538" fmla="*/ 44958 h 47625"/>
                  <a:gd name="connsiteX539" fmla="*/ 453104 w 600075"/>
                  <a:gd name="connsiteY539" fmla="*/ 45434 h 47625"/>
                  <a:gd name="connsiteX540" fmla="*/ 455867 w 600075"/>
                  <a:gd name="connsiteY540" fmla="*/ 42481 h 47625"/>
                  <a:gd name="connsiteX541" fmla="*/ 456819 w 600075"/>
                  <a:gd name="connsiteY541" fmla="*/ 39243 h 47625"/>
                  <a:gd name="connsiteX542" fmla="*/ 455676 w 600075"/>
                  <a:gd name="connsiteY542" fmla="*/ 36481 h 47625"/>
                  <a:gd name="connsiteX543" fmla="*/ 453962 w 600075"/>
                  <a:gd name="connsiteY543" fmla="*/ 33242 h 47625"/>
                  <a:gd name="connsiteX544" fmla="*/ 447008 w 600075"/>
                  <a:gd name="connsiteY544" fmla="*/ 21050 h 47625"/>
                  <a:gd name="connsiteX545" fmla="*/ 445770 w 600075"/>
                  <a:gd name="connsiteY545" fmla="*/ 19812 h 47625"/>
                  <a:gd name="connsiteX546" fmla="*/ 444532 w 600075"/>
                  <a:gd name="connsiteY546" fmla="*/ 19431 h 47625"/>
                  <a:gd name="connsiteX547" fmla="*/ 444532 w 600075"/>
                  <a:gd name="connsiteY547" fmla="*/ 18764 h 47625"/>
                  <a:gd name="connsiteX548" fmla="*/ 455771 w 600075"/>
                  <a:gd name="connsiteY548" fmla="*/ 18764 h 47625"/>
                  <a:gd name="connsiteX549" fmla="*/ 455771 w 600075"/>
                  <a:gd name="connsiteY549" fmla="*/ 19526 h 47625"/>
                  <a:gd name="connsiteX550" fmla="*/ 453866 w 600075"/>
                  <a:gd name="connsiteY550" fmla="*/ 19812 h 47625"/>
                  <a:gd name="connsiteX551" fmla="*/ 452914 w 600075"/>
                  <a:gd name="connsiteY551" fmla="*/ 21050 h 47625"/>
                  <a:gd name="connsiteX552" fmla="*/ 453104 w 600075"/>
                  <a:gd name="connsiteY552" fmla="*/ 22098 h 47625"/>
                  <a:gd name="connsiteX553" fmla="*/ 453390 w 600075"/>
                  <a:gd name="connsiteY553" fmla="*/ 22860 h 47625"/>
                  <a:gd name="connsiteX554" fmla="*/ 459581 w 600075"/>
                  <a:gd name="connsiteY554" fmla="*/ 33338 h 47625"/>
                  <a:gd name="connsiteX555" fmla="*/ 462915 w 600075"/>
                  <a:gd name="connsiteY555" fmla="*/ 24384 h 47625"/>
                  <a:gd name="connsiteX556" fmla="*/ 463677 w 600075"/>
                  <a:gd name="connsiteY556" fmla="*/ 22384 h 47625"/>
                  <a:gd name="connsiteX557" fmla="*/ 464058 w 600075"/>
                  <a:gd name="connsiteY557" fmla="*/ 21050 h 47625"/>
                  <a:gd name="connsiteX558" fmla="*/ 463487 w 600075"/>
                  <a:gd name="connsiteY558" fmla="*/ 20003 h 47625"/>
                  <a:gd name="connsiteX559" fmla="*/ 461677 w 600075"/>
                  <a:gd name="connsiteY559" fmla="*/ 19717 h 47625"/>
                  <a:gd name="connsiteX560" fmla="*/ 461677 w 600075"/>
                  <a:gd name="connsiteY560" fmla="*/ 18955 h 47625"/>
                  <a:gd name="connsiteX561" fmla="*/ 468344 w 600075"/>
                  <a:gd name="connsiteY561" fmla="*/ 18955 h 47625"/>
                  <a:gd name="connsiteX562" fmla="*/ 468344 w 600075"/>
                  <a:gd name="connsiteY562" fmla="*/ 19717 h 47625"/>
                  <a:gd name="connsiteX563" fmla="*/ 468344 w 600075"/>
                  <a:gd name="connsiteY563" fmla="*/ 19717 h 47625"/>
                  <a:gd name="connsiteX564" fmla="*/ 517970 w 600075"/>
                  <a:gd name="connsiteY564" fmla="*/ 35528 h 47625"/>
                  <a:gd name="connsiteX565" fmla="*/ 514636 w 600075"/>
                  <a:gd name="connsiteY565" fmla="*/ 38671 h 47625"/>
                  <a:gd name="connsiteX566" fmla="*/ 504539 w 600075"/>
                  <a:gd name="connsiteY566" fmla="*/ 41815 h 47625"/>
                  <a:gd name="connsiteX567" fmla="*/ 493300 w 600075"/>
                  <a:gd name="connsiteY567" fmla="*/ 37910 h 47625"/>
                  <a:gd name="connsiteX568" fmla="*/ 487966 w 600075"/>
                  <a:gd name="connsiteY568" fmla="*/ 24765 h 47625"/>
                  <a:gd name="connsiteX569" fmla="*/ 493205 w 600075"/>
                  <a:gd name="connsiteY569" fmla="*/ 12002 h 47625"/>
                  <a:gd name="connsiteX570" fmla="*/ 504825 w 600075"/>
                  <a:gd name="connsiteY570" fmla="*/ 7620 h 47625"/>
                  <a:gd name="connsiteX571" fmla="*/ 510445 w 600075"/>
                  <a:gd name="connsiteY571" fmla="*/ 8382 h 47625"/>
                  <a:gd name="connsiteX572" fmla="*/ 513493 w 600075"/>
                  <a:gd name="connsiteY572" fmla="*/ 9239 h 47625"/>
                  <a:gd name="connsiteX573" fmla="*/ 514636 w 600075"/>
                  <a:gd name="connsiteY573" fmla="*/ 9049 h 47625"/>
                  <a:gd name="connsiteX574" fmla="*/ 515779 w 600075"/>
                  <a:gd name="connsiteY574" fmla="*/ 7620 h 47625"/>
                  <a:gd name="connsiteX575" fmla="*/ 516827 w 600075"/>
                  <a:gd name="connsiteY575" fmla="*/ 7620 h 47625"/>
                  <a:gd name="connsiteX576" fmla="*/ 517303 w 600075"/>
                  <a:gd name="connsiteY576" fmla="*/ 18860 h 47625"/>
                  <a:gd name="connsiteX577" fmla="*/ 516160 w 600075"/>
                  <a:gd name="connsiteY577" fmla="*/ 18860 h 47625"/>
                  <a:gd name="connsiteX578" fmla="*/ 512540 w 600075"/>
                  <a:gd name="connsiteY578" fmla="*/ 12287 h 47625"/>
                  <a:gd name="connsiteX579" fmla="*/ 505206 w 600075"/>
                  <a:gd name="connsiteY579" fmla="*/ 9620 h 47625"/>
                  <a:gd name="connsiteX580" fmla="*/ 501396 w 600075"/>
                  <a:gd name="connsiteY580" fmla="*/ 10382 h 47625"/>
                  <a:gd name="connsiteX581" fmla="*/ 497777 w 600075"/>
                  <a:gd name="connsiteY581" fmla="*/ 12668 h 47625"/>
                  <a:gd name="connsiteX582" fmla="*/ 495014 w 600075"/>
                  <a:gd name="connsiteY582" fmla="*/ 16764 h 47625"/>
                  <a:gd name="connsiteX583" fmla="*/ 493681 w 600075"/>
                  <a:gd name="connsiteY583" fmla="*/ 24860 h 47625"/>
                  <a:gd name="connsiteX584" fmla="*/ 497491 w 600075"/>
                  <a:gd name="connsiteY584" fmla="*/ 36290 h 47625"/>
                  <a:gd name="connsiteX585" fmla="*/ 505873 w 600075"/>
                  <a:gd name="connsiteY585" fmla="*/ 39814 h 47625"/>
                  <a:gd name="connsiteX586" fmla="*/ 513207 w 600075"/>
                  <a:gd name="connsiteY586" fmla="*/ 37814 h 47625"/>
                  <a:gd name="connsiteX587" fmla="*/ 517017 w 600075"/>
                  <a:gd name="connsiteY587" fmla="*/ 34766 h 47625"/>
                  <a:gd name="connsiteX588" fmla="*/ 517874 w 600075"/>
                  <a:gd name="connsiteY588" fmla="*/ 35623 h 47625"/>
                  <a:gd name="connsiteX589" fmla="*/ 517874 w 600075"/>
                  <a:gd name="connsiteY589" fmla="*/ 35623 h 47625"/>
                  <a:gd name="connsiteX590" fmla="*/ 542258 w 600075"/>
                  <a:gd name="connsiteY590" fmla="*/ 29813 h 47625"/>
                  <a:gd name="connsiteX591" fmla="*/ 539591 w 600075"/>
                  <a:gd name="connsiteY591" fmla="*/ 37529 h 47625"/>
                  <a:gd name="connsiteX592" fmla="*/ 531305 w 600075"/>
                  <a:gd name="connsiteY592" fmla="*/ 41624 h 47625"/>
                  <a:gd name="connsiteX593" fmla="*/ 523494 w 600075"/>
                  <a:gd name="connsiteY593" fmla="*/ 38195 h 47625"/>
                  <a:gd name="connsiteX594" fmla="*/ 520446 w 600075"/>
                  <a:gd name="connsiteY594" fmla="*/ 29813 h 47625"/>
                  <a:gd name="connsiteX595" fmla="*/ 523304 w 600075"/>
                  <a:gd name="connsiteY595" fmla="*/ 21717 h 47625"/>
                  <a:gd name="connsiteX596" fmla="*/ 531114 w 600075"/>
                  <a:gd name="connsiteY596" fmla="*/ 18193 h 47625"/>
                  <a:gd name="connsiteX597" fmla="*/ 539210 w 600075"/>
                  <a:gd name="connsiteY597" fmla="*/ 21241 h 47625"/>
                  <a:gd name="connsiteX598" fmla="*/ 542354 w 600075"/>
                  <a:gd name="connsiteY598" fmla="*/ 29718 h 47625"/>
                  <a:gd name="connsiteX599" fmla="*/ 542354 w 600075"/>
                  <a:gd name="connsiteY599" fmla="*/ 29718 h 47625"/>
                  <a:gd name="connsiteX600" fmla="*/ 536829 w 600075"/>
                  <a:gd name="connsiteY600" fmla="*/ 31242 h 47625"/>
                  <a:gd name="connsiteX601" fmla="*/ 535496 w 600075"/>
                  <a:gd name="connsiteY601" fmla="*/ 23146 h 47625"/>
                  <a:gd name="connsiteX602" fmla="*/ 530733 w 600075"/>
                  <a:gd name="connsiteY602" fmla="*/ 19621 h 47625"/>
                  <a:gd name="connsiteX603" fmla="*/ 527114 w 600075"/>
                  <a:gd name="connsiteY603" fmla="*/ 21527 h 47625"/>
                  <a:gd name="connsiteX604" fmla="*/ 525875 w 600075"/>
                  <a:gd name="connsiteY604" fmla="*/ 27337 h 47625"/>
                  <a:gd name="connsiteX605" fmla="*/ 526733 w 600075"/>
                  <a:gd name="connsiteY605" fmla="*/ 35147 h 47625"/>
                  <a:gd name="connsiteX606" fmla="*/ 531971 w 600075"/>
                  <a:gd name="connsiteY606" fmla="*/ 40196 h 47625"/>
                  <a:gd name="connsiteX607" fmla="*/ 535305 w 600075"/>
                  <a:gd name="connsiteY607" fmla="*/ 38386 h 47625"/>
                  <a:gd name="connsiteX608" fmla="*/ 536734 w 600075"/>
                  <a:gd name="connsiteY608" fmla="*/ 31242 h 47625"/>
                  <a:gd name="connsiteX609" fmla="*/ 536734 w 600075"/>
                  <a:gd name="connsiteY609" fmla="*/ 31242 h 47625"/>
                  <a:gd name="connsiteX610" fmla="*/ 561975 w 600075"/>
                  <a:gd name="connsiteY610" fmla="*/ 20955 h 47625"/>
                  <a:gd name="connsiteX611" fmla="*/ 561499 w 600075"/>
                  <a:gd name="connsiteY611" fmla="*/ 22479 h 47625"/>
                  <a:gd name="connsiteX612" fmla="*/ 560070 w 600075"/>
                  <a:gd name="connsiteY612" fmla="*/ 23146 h 47625"/>
                  <a:gd name="connsiteX613" fmla="*/ 558165 w 600075"/>
                  <a:gd name="connsiteY613" fmla="*/ 22288 h 47625"/>
                  <a:gd name="connsiteX614" fmla="*/ 556641 w 600075"/>
                  <a:gd name="connsiteY614" fmla="*/ 21431 h 47625"/>
                  <a:gd name="connsiteX615" fmla="*/ 554546 w 600075"/>
                  <a:gd name="connsiteY615" fmla="*/ 22860 h 47625"/>
                  <a:gd name="connsiteX616" fmla="*/ 553307 w 600075"/>
                  <a:gd name="connsiteY616" fmla="*/ 25527 h 47625"/>
                  <a:gd name="connsiteX617" fmla="*/ 553307 w 600075"/>
                  <a:gd name="connsiteY617" fmla="*/ 36767 h 47625"/>
                  <a:gd name="connsiteX618" fmla="*/ 554450 w 600075"/>
                  <a:gd name="connsiteY618" fmla="*/ 39814 h 47625"/>
                  <a:gd name="connsiteX619" fmla="*/ 557498 w 600075"/>
                  <a:gd name="connsiteY619" fmla="*/ 40481 h 47625"/>
                  <a:gd name="connsiteX620" fmla="*/ 557498 w 600075"/>
                  <a:gd name="connsiteY620" fmla="*/ 41243 h 47625"/>
                  <a:gd name="connsiteX621" fmla="*/ 544544 w 600075"/>
                  <a:gd name="connsiteY621" fmla="*/ 41243 h 47625"/>
                  <a:gd name="connsiteX622" fmla="*/ 544544 w 600075"/>
                  <a:gd name="connsiteY622" fmla="*/ 40481 h 47625"/>
                  <a:gd name="connsiteX623" fmla="*/ 547307 w 600075"/>
                  <a:gd name="connsiteY623" fmla="*/ 39624 h 47625"/>
                  <a:gd name="connsiteX624" fmla="*/ 548069 w 600075"/>
                  <a:gd name="connsiteY624" fmla="*/ 37052 h 47625"/>
                  <a:gd name="connsiteX625" fmla="*/ 548069 w 600075"/>
                  <a:gd name="connsiteY625" fmla="*/ 24575 h 47625"/>
                  <a:gd name="connsiteX626" fmla="*/ 547497 w 600075"/>
                  <a:gd name="connsiteY626" fmla="*/ 22003 h 47625"/>
                  <a:gd name="connsiteX627" fmla="*/ 546354 w 600075"/>
                  <a:gd name="connsiteY627" fmla="*/ 21622 h 47625"/>
                  <a:gd name="connsiteX628" fmla="*/ 545497 w 600075"/>
                  <a:gd name="connsiteY628" fmla="*/ 21622 h 47625"/>
                  <a:gd name="connsiteX629" fmla="*/ 544735 w 600075"/>
                  <a:gd name="connsiteY629" fmla="*/ 21812 h 47625"/>
                  <a:gd name="connsiteX630" fmla="*/ 544735 w 600075"/>
                  <a:gd name="connsiteY630" fmla="*/ 21050 h 47625"/>
                  <a:gd name="connsiteX631" fmla="*/ 548926 w 600075"/>
                  <a:gd name="connsiteY631" fmla="*/ 19717 h 47625"/>
                  <a:gd name="connsiteX632" fmla="*/ 553117 w 600075"/>
                  <a:gd name="connsiteY632" fmla="*/ 18288 h 47625"/>
                  <a:gd name="connsiteX633" fmla="*/ 553403 w 600075"/>
                  <a:gd name="connsiteY633" fmla="*/ 18288 h 47625"/>
                  <a:gd name="connsiteX634" fmla="*/ 553403 w 600075"/>
                  <a:gd name="connsiteY634" fmla="*/ 22288 h 47625"/>
                  <a:gd name="connsiteX635" fmla="*/ 553498 w 600075"/>
                  <a:gd name="connsiteY635" fmla="*/ 22288 h 47625"/>
                  <a:gd name="connsiteX636" fmla="*/ 556546 w 600075"/>
                  <a:gd name="connsiteY636" fmla="*/ 19050 h 47625"/>
                  <a:gd name="connsiteX637" fmla="*/ 559403 w 600075"/>
                  <a:gd name="connsiteY637" fmla="*/ 18288 h 47625"/>
                  <a:gd name="connsiteX638" fmla="*/ 561404 w 600075"/>
                  <a:gd name="connsiteY638" fmla="*/ 19050 h 47625"/>
                  <a:gd name="connsiteX639" fmla="*/ 562070 w 600075"/>
                  <a:gd name="connsiteY639" fmla="*/ 20955 h 47625"/>
                  <a:gd name="connsiteX640" fmla="*/ 562070 w 600075"/>
                  <a:gd name="connsiteY640" fmla="*/ 20955 h 47625"/>
                  <a:gd name="connsiteX641" fmla="*/ 588455 w 600075"/>
                  <a:gd name="connsiteY641" fmla="*/ 28956 h 47625"/>
                  <a:gd name="connsiteX642" fmla="*/ 585311 w 600075"/>
                  <a:gd name="connsiteY642" fmla="*/ 37624 h 47625"/>
                  <a:gd name="connsiteX643" fmla="*/ 577025 w 600075"/>
                  <a:gd name="connsiteY643" fmla="*/ 40100 h 47625"/>
                  <a:gd name="connsiteX644" fmla="*/ 574643 w 600075"/>
                  <a:gd name="connsiteY644" fmla="*/ 39624 h 47625"/>
                  <a:gd name="connsiteX645" fmla="*/ 573024 w 600075"/>
                  <a:gd name="connsiteY645" fmla="*/ 38481 h 47625"/>
                  <a:gd name="connsiteX646" fmla="*/ 573024 w 600075"/>
                  <a:gd name="connsiteY646" fmla="*/ 44672 h 47625"/>
                  <a:gd name="connsiteX647" fmla="*/ 573881 w 600075"/>
                  <a:gd name="connsiteY647" fmla="*/ 47625 h 47625"/>
                  <a:gd name="connsiteX648" fmla="*/ 577406 w 600075"/>
                  <a:gd name="connsiteY648" fmla="*/ 48387 h 47625"/>
                  <a:gd name="connsiteX649" fmla="*/ 577406 w 600075"/>
                  <a:gd name="connsiteY649" fmla="*/ 49244 h 47625"/>
                  <a:gd name="connsiteX650" fmla="*/ 564356 w 600075"/>
                  <a:gd name="connsiteY650" fmla="*/ 49244 h 47625"/>
                  <a:gd name="connsiteX651" fmla="*/ 564356 w 600075"/>
                  <a:gd name="connsiteY651" fmla="*/ 48387 h 47625"/>
                  <a:gd name="connsiteX652" fmla="*/ 567309 w 600075"/>
                  <a:gd name="connsiteY652" fmla="*/ 47339 h 47625"/>
                  <a:gd name="connsiteX653" fmla="*/ 567785 w 600075"/>
                  <a:gd name="connsiteY653" fmla="*/ 44958 h 47625"/>
                  <a:gd name="connsiteX654" fmla="*/ 567785 w 600075"/>
                  <a:gd name="connsiteY654" fmla="*/ 24289 h 47625"/>
                  <a:gd name="connsiteX655" fmla="*/ 567404 w 600075"/>
                  <a:gd name="connsiteY655" fmla="*/ 22098 h 47625"/>
                  <a:gd name="connsiteX656" fmla="*/ 565785 w 600075"/>
                  <a:gd name="connsiteY656" fmla="*/ 21431 h 47625"/>
                  <a:gd name="connsiteX657" fmla="*/ 565118 w 600075"/>
                  <a:gd name="connsiteY657" fmla="*/ 21431 h 47625"/>
                  <a:gd name="connsiteX658" fmla="*/ 564452 w 600075"/>
                  <a:gd name="connsiteY658" fmla="*/ 21431 h 47625"/>
                  <a:gd name="connsiteX659" fmla="*/ 564452 w 600075"/>
                  <a:gd name="connsiteY659" fmla="*/ 20669 h 47625"/>
                  <a:gd name="connsiteX660" fmla="*/ 568547 w 600075"/>
                  <a:gd name="connsiteY660" fmla="*/ 19526 h 47625"/>
                  <a:gd name="connsiteX661" fmla="*/ 572643 w 600075"/>
                  <a:gd name="connsiteY661" fmla="*/ 18193 h 47625"/>
                  <a:gd name="connsiteX662" fmla="*/ 572929 w 600075"/>
                  <a:gd name="connsiteY662" fmla="*/ 18193 h 47625"/>
                  <a:gd name="connsiteX663" fmla="*/ 572929 w 600075"/>
                  <a:gd name="connsiteY663" fmla="*/ 21431 h 47625"/>
                  <a:gd name="connsiteX664" fmla="*/ 573024 w 600075"/>
                  <a:gd name="connsiteY664" fmla="*/ 21431 h 47625"/>
                  <a:gd name="connsiteX665" fmla="*/ 575024 w 600075"/>
                  <a:gd name="connsiteY665" fmla="*/ 19336 h 47625"/>
                  <a:gd name="connsiteX666" fmla="*/ 579120 w 600075"/>
                  <a:gd name="connsiteY666" fmla="*/ 18193 h 47625"/>
                  <a:gd name="connsiteX667" fmla="*/ 585407 w 600075"/>
                  <a:gd name="connsiteY667" fmla="*/ 20860 h 47625"/>
                  <a:gd name="connsiteX668" fmla="*/ 588359 w 600075"/>
                  <a:gd name="connsiteY668" fmla="*/ 28956 h 47625"/>
                  <a:gd name="connsiteX669" fmla="*/ 588359 w 600075"/>
                  <a:gd name="connsiteY669" fmla="*/ 28956 h 47625"/>
                  <a:gd name="connsiteX670" fmla="*/ 583216 w 600075"/>
                  <a:gd name="connsiteY670" fmla="*/ 30480 h 47625"/>
                  <a:gd name="connsiteX671" fmla="*/ 582359 w 600075"/>
                  <a:gd name="connsiteY671" fmla="*/ 25432 h 47625"/>
                  <a:gd name="connsiteX672" fmla="*/ 576834 w 600075"/>
                  <a:gd name="connsiteY672" fmla="*/ 21241 h 47625"/>
                  <a:gd name="connsiteX673" fmla="*/ 574358 w 600075"/>
                  <a:gd name="connsiteY673" fmla="*/ 22098 h 47625"/>
                  <a:gd name="connsiteX674" fmla="*/ 572929 w 600075"/>
                  <a:gd name="connsiteY674" fmla="*/ 24479 h 47625"/>
                  <a:gd name="connsiteX675" fmla="*/ 572929 w 600075"/>
                  <a:gd name="connsiteY675" fmla="*/ 35433 h 47625"/>
                  <a:gd name="connsiteX676" fmla="*/ 573977 w 600075"/>
                  <a:gd name="connsiteY676" fmla="*/ 37433 h 47625"/>
                  <a:gd name="connsiteX677" fmla="*/ 577025 w 600075"/>
                  <a:gd name="connsiteY677" fmla="*/ 38481 h 47625"/>
                  <a:gd name="connsiteX678" fmla="*/ 580739 w 600075"/>
                  <a:gd name="connsiteY678" fmla="*/ 37624 h 47625"/>
                  <a:gd name="connsiteX679" fmla="*/ 583121 w 600075"/>
                  <a:gd name="connsiteY679" fmla="*/ 30385 h 47625"/>
                  <a:gd name="connsiteX680" fmla="*/ 583121 w 600075"/>
                  <a:gd name="connsiteY680" fmla="*/ 30385 h 47625"/>
                  <a:gd name="connsiteX681" fmla="*/ 598551 w 600075"/>
                  <a:gd name="connsiteY681" fmla="*/ 40577 h 47625"/>
                  <a:gd name="connsiteX682" fmla="*/ 597503 w 600075"/>
                  <a:gd name="connsiteY682" fmla="*/ 42577 h 47625"/>
                  <a:gd name="connsiteX683" fmla="*/ 595694 w 600075"/>
                  <a:gd name="connsiteY683" fmla="*/ 43244 h 47625"/>
                  <a:gd name="connsiteX684" fmla="*/ 593979 w 600075"/>
                  <a:gd name="connsiteY684" fmla="*/ 42577 h 47625"/>
                  <a:gd name="connsiteX685" fmla="*/ 593027 w 600075"/>
                  <a:gd name="connsiteY685" fmla="*/ 40577 h 47625"/>
                  <a:gd name="connsiteX686" fmla="*/ 593884 w 600075"/>
                  <a:gd name="connsiteY686" fmla="*/ 38576 h 47625"/>
                  <a:gd name="connsiteX687" fmla="*/ 595789 w 600075"/>
                  <a:gd name="connsiteY687" fmla="*/ 37814 h 47625"/>
                  <a:gd name="connsiteX688" fmla="*/ 597789 w 600075"/>
                  <a:gd name="connsiteY688" fmla="*/ 38671 h 47625"/>
                  <a:gd name="connsiteX689" fmla="*/ 598551 w 600075"/>
                  <a:gd name="connsiteY689" fmla="*/ 40672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</a:cxnLst>
                <a:rect l="l" t="t" r="r" b="b"/>
                <a:pathLst>
                  <a:path w="600075" h="47625">
                    <a:moveTo>
                      <a:pt x="42482" y="41053"/>
                    </a:moveTo>
                    <a:lnTo>
                      <a:pt x="28861" y="41053"/>
                    </a:lnTo>
                    <a:lnTo>
                      <a:pt x="28861" y="40100"/>
                    </a:lnTo>
                    <a:cubicBezTo>
                      <a:pt x="30004" y="40100"/>
                      <a:pt x="30861" y="40100"/>
                      <a:pt x="31242" y="39814"/>
                    </a:cubicBezTo>
                    <a:cubicBezTo>
                      <a:pt x="31909" y="39529"/>
                      <a:pt x="32290" y="39053"/>
                      <a:pt x="32290" y="38195"/>
                    </a:cubicBezTo>
                    <a:cubicBezTo>
                      <a:pt x="32290" y="37814"/>
                      <a:pt x="32195" y="37243"/>
                      <a:pt x="31909" y="36576"/>
                    </a:cubicBezTo>
                    <a:cubicBezTo>
                      <a:pt x="31718" y="35909"/>
                      <a:pt x="31528" y="35433"/>
                      <a:pt x="31337" y="35052"/>
                    </a:cubicBezTo>
                    <a:lnTo>
                      <a:pt x="29242" y="30289"/>
                    </a:lnTo>
                    <a:lnTo>
                      <a:pt x="16193" y="30289"/>
                    </a:lnTo>
                    <a:lnTo>
                      <a:pt x="13907" y="36100"/>
                    </a:lnTo>
                    <a:cubicBezTo>
                      <a:pt x="13907" y="36100"/>
                      <a:pt x="13716" y="36767"/>
                      <a:pt x="13621" y="37052"/>
                    </a:cubicBezTo>
                    <a:cubicBezTo>
                      <a:pt x="13621" y="37433"/>
                      <a:pt x="13526" y="37719"/>
                      <a:pt x="13526" y="37910"/>
                    </a:cubicBezTo>
                    <a:cubicBezTo>
                      <a:pt x="13526" y="38767"/>
                      <a:pt x="13907" y="39434"/>
                      <a:pt x="14859" y="39719"/>
                    </a:cubicBezTo>
                    <a:cubicBezTo>
                      <a:pt x="15335" y="39910"/>
                      <a:pt x="16002" y="40005"/>
                      <a:pt x="16955" y="40005"/>
                    </a:cubicBezTo>
                    <a:lnTo>
                      <a:pt x="16955" y="40957"/>
                    </a:lnTo>
                    <a:cubicBezTo>
                      <a:pt x="16955" y="40957"/>
                      <a:pt x="7144" y="40957"/>
                      <a:pt x="7144" y="40957"/>
                    </a:cubicBezTo>
                    <a:lnTo>
                      <a:pt x="7144" y="40005"/>
                    </a:lnTo>
                    <a:cubicBezTo>
                      <a:pt x="7620" y="40005"/>
                      <a:pt x="8096" y="39910"/>
                      <a:pt x="8382" y="39814"/>
                    </a:cubicBezTo>
                    <a:cubicBezTo>
                      <a:pt x="8858" y="39624"/>
                      <a:pt x="9335" y="39338"/>
                      <a:pt x="9716" y="38957"/>
                    </a:cubicBezTo>
                    <a:cubicBezTo>
                      <a:pt x="10192" y="38386"/>
                      <a:pt x="10859" y="37338"/>
                      <a:pt x="11620" y="35719"/>
                    </a:cubicBezTo>
                    <a:cubicBezTo>
                      <a:pt x="12002" y="34957"/>
                      <a:pt x="12573" y="33623"/>
                      <a:pt x="13335" y="31813"/>
                    </a:cubicBezTo>
                    <a:lnTo>
                      <a:pt x="23622" y="7334"/>
                    </a:lnTo>
                    <a:lnTo>
                      <a:pt x="25622" y="7334"/>
                    </a:lnTo>
                    <a:lnTo>
                      <a:pt x="38100" y="35623"/>
                    </a:lnTo>
                    <a:cubicBezTo>
                      <a:pt x="38862" y="37433"/>
                      <a:pt x="39529" y="38576"/>
                      <a:pt x="40100" y="39148"/>
                    </a:cubicBezTo>
                    <a:cubicBezTo>
                      <a:pt x="40576" y="39624"/>
                      <a:pt x="41434" y="39910"/>
                      <a:pt x="42577" y="40005"/>
                    </a:cubicBezTo>
                    <a:lnTo>
                      <a:pt x="42577" y="40957"/>
                    </a:lnTo>
                    <a:lnTo>
                      <a:pt x="42577" y="40957"/>
                    </a:lnTo>
                    <a:close/>
                    <a:moveTo>
                      <a:pt x="28575" y="28289"/>
                    </a:moveTo>
                    <a:lnTo>
                      <a:pt x="22765" y="14573"/>
                    </a:lnTo>
                    <a:lnTo>
                      <a:pt x="17145" y="28289"/>
                    </a:lnTo>
                    <a:lnTo>
                      <a:pt x="28575" y="28289"/>
                    </a:lnTo>
                    <a:close/>
                    <a:moveTo>
                      <a:pt x="67818" y="38957"/>
                    </a:moveTo>
                    <a:cubicBezTo>
                      <a:pt x="67056" y="39243"/>
                      <a:pt x="65723" y="39624"/>
                      <a:pt x="63722" y="40196"/>
                    </a:cubicBezTo>
                    <a:cubicBezTo>
                      <a:pt x="61817" y="40767"/>
                      <a:pt x="60389" y="41148"/>
                      <a:pt x="59531" y="41529"/>
                    </a:cubicBezTo>
                    <a:lnTo>
                      <a:pt x="59341" y="41338"/>
                    </a:lnTo>
                    <a:lnTo>
                      <a:pt x="59341" y="38290"/>
                    </a:lnTo>
                    <a:lnTo>
                      <a:pt x="59245" y="38290"/>
                    </a:lnTo>
                    <a:cubicBezTo>
                      <a:pt x="58579" y="39338"/>
                      <a:pt x="58103" y="40005"/>
                      <a:pt x="57626" y="40386"/>
                    </a:cubicBezTo>
                    <a:cubicBezTo>
                      <a:pt x="56769" y="41053"/>
                      <a:pt x="55436" y="41434"/>
                      <a:pt x="53816" y="41529"/>
                    </a:cubicBezTo>
                    <a:cubicBezTo>
                      <a:pt x="51816" y="41434"/>
                      <a:pt x="50006" y="40862"/>
                      <a:pt x="48578" y="39719"/>
                    </a:cubicBezTo>
                    <a:cubicBezTo>
                      <a:pt x="46101" y="37814"/>
                      <a:pt x="44768" y="34766"/>
                      <a:pt x="44768" y="30385"/>
                    </a:cubicBezTo>
                    <a:cubicBezTo>
                      <a:pt x="44768" y="27146"/>
                      <a:pt x="45815" y="24289"/>
                      <a:pt x="47816" y="21812"/>
                    </a:cubicBezTo>
                    <a:cubicBezTo>
                      <a:pt x="49816" y="19336"/>
                      <a:pt x="52197" y="18097"/>
                      <a:pt x="54959" y="18097"/>
                    </a:cubicBezTo>
                    <a:cubicBezTo>
                      <a:pt x="55912" y="18097"/>
                      <a:pt x="56769" y="18193"/>
                      <a:pt x="57531" y="18479"/>
                    </a:cubicBezTo>
                    <a:cubicBezTo>
                      <a:pt x="58103" y="18669"/>
                      <a:pt x="58674" y="19050"/>
                      <a:pt x="59245" y="19526"/>
                    </a:cubicBezTo>
                    <a:lnTo>
                      <a:pt x="59245" y="12573"/>
                    </a:lnTo>
                    <a:cubicBezTo>
                      <a:pt x="59245" y="11621"/>
                      <a:pt x="59150" y="11049"/>
                      <a:pt x="58960" y="10763"/>
                    </a:cubicBezTo>
                    <a:cubicBezTo>
                      <a:pt x="58674" y="10287"/>
                      <a:pt x="58007" y="10096"/>
                      <a:pt x="57055" y="10096"/>
                    </a:cubicBezTo>
                    <a:lnTo>
                      <a:pt x="56483" y="10096"/>
                    </a:lnTo>
                    <a:cubicBezTo>
                      <a:pt x="56483" y="10096"/>
                      <a:pt x="56007" y="10096"/>
                      <a:pt x="55817" y="10096"/>
                    </a:cubicBezTo>
                    <a:lnTo>
                      <a:pt x="55817" y="9335"/>
                    </a:lnTo>
                    <a:cubicBezTo>
                      <a:pt x="57055" y="9049"/>
                      <a:pt x="58484" y="8668"/>
                      <a:pt x="60008" y="8287"/>
                    </a:cubicBezTo>
                    <a:cubicBezTo>
                      <a:pt x="61532" y="7906"/>
                      <a:pt x="62960" y="7525"/>
                      <a:pt x="64103" y="7144"/>
                    </a:cubicBezTo>
                    <a:lnTo>
                      <a:pt x="64389" y="7144"/>
                    </a:lnTo>
                    <a:cubicBezTo>
                      <a:pt x="64389" y="7144"/>
                      <a:pt x="64389" y="35433"/>
                      <a:pt x="64389" y="35433"/>
                    </a:cubicBezTo>
                    <a:cubicBezTo>
                      <a:pt x="64389" y="36671"/>
                      <a:pt x="64484" y="37433"/>
                      <a:pt x="64770" y="37719"/>
                    </a:cubicBezTo>
                    <a:cubicBezTo>
                      <a:pt x="65246" y="38195"/>
                      <a:pt x="66199" y="38386"/>
                      <a:pt x="67723" y="38290"/>
                    </a:cubicBezTo>
                    <a:lnTo>
                      <a:pt x="67723" y="39053"/>
                    </a:lnTo>
                    <a:lnTo>
                      <a:pt x="67723" y="39053"/>
                    </a:lnTo>
                    <a:close/>
                    <a:moveTo>
                      <a:pt x="59341" y="36004"/>
                    </a:moveTo>
                    <a:lnTo>
                      <a:pt x="59341" y="24575"/>
                    </a:lnTo>
                    <a:cubicBezTo>
                      <a:pt x="59150" y="22955"/>
                      <a:pt x="58674" y="21622"/>
                      <a:pt x="58007" y="20764"/>
                    </a:cubicBezTo>
                    <a:cubicBezTo>
                      <a:pt x="57341" y="20003"/>
                      <a:pt x="56388" y="19621"/>
                      <a:pt x="55150" y="19621"/>
                    </a:cubicBezTo>
                    <a:cubicBezTo>
                      <a:pt x="53721" y="19621"/>
                      <a:pt x="52578" y="20288"/>
                      <a:pt x="51721" y="21622"/>
                    </a:cubicBezTo>
                    <a:cubicBezTo>
                      <a:pt x="50578" y="23241"/>
                      <a:pt x="50006" y="25622"/>
                      <a:pt x="50006" y="28765"/>
                    </a:cubicBezTo>
                    <a:cubicBezTo>
                      <a:pt x="50006" y="32195"/>
                      <a:pt x="50673" y="34862"/>
                      <a:pt x="51911" y="36671"/>
                    </a:cubicBezTo>
                    <a:cubicBezTo>
                      <a:pt x="52959" y="38195"/>
                      <a:pt x="54293" y="39053"/>
                      <a:pt x="55912" y="39053"/>
                    </a:cubicBezTo>
                    <a:cubicBezTo>
                      <a:pt x="56960" y="39053"/>
                      <a:pt x="57722" y="38767"/>
                      <a:pt x="58293" y="38195"/>
                    </a:cubicBezTo>
                    <a:cubicBezTo>
                      <a:pt x="58769" y="37719"/>
                      <a:pt x="59150" y="37052"/>
                      <a:pt x="59341" y="36004"/>
                    </a:cubicBezTo>
                    <a:lnTo>
                      <a:pt x="59341" y="36004"/>
                    </a:lnTo>
                    <a:close/>
                    <a:moveTo>
                      <a:pt x="92869" y="19431"/>
                    </a:moveTo>
                    <a:cubicBezTo>
                      <a:pt x="92107" y="19431"/>
                      <a:pt x="91440" y="19812"/>
                      <a:pt x="91059" y="20384"/>
                    </a:cubicBezTo>
                    <a:cubicBezTo>
                      <a:pt x="90678" y="20860"/>
                      <a:pt x="90297" y="21812"/>
                      <a:pt x="89630" y="23336"/>
                    </a:cubicBezTo>
                    <a:lnTo>
                      <a:pt x="83344" y="39338"/>
                    </a:lnTo>
                    <a:cubicBezTo>
                      <a:pt x="83058" y="40100"/>
                      <a:pt x="82772" y="40672"/>
                      <a:pt x="82582" y="41053"/>
                    </a:cubicBezTo>
                    <a:cubicBezTo>
                      <a:pt x="82391" y="41529"/>
                      <a:pt x="82201" y="41815"/>
                      <a:pt x="82010" y="41815"/>
                    </a:cubicBezTo>
                    <a:cubicBezTo>
                      <a:pt x="81820" y="41815"/>
                      <a:pt x="81629" y="41624"/>
                      <a:pt x="81439" y="41338"/>
                    </a:cubicBezTo>
                    <a:cubicBezTo>
                      <a:pt x="81344" y="41053"/>
                      <a:pt x="81058" y="40481"/>
                      <a:pt x="80677" y="39529"/>
                    </a:cubicBezTo>
                    <a:cubicBezTo>
                      <a:pt x="79915" y="37624"/>
                      <a:pt x="78772" y="34671"/>
                      <a:pt x="77057" y="30575"/>
                    </a:cubicBezTo>
                    <a:cubicBezTo>
                      <a:pt x="75057" y="26003"/>
                      <a:pt x="73724" y="22955"/>
                      <a:pt x="72866" y="21336"/>
                    </a:cubicBezTo>
                    <a:cubicBezTo>
                      <a:pt x="72485" y="20669"/>
                      <a:pt x="72104" y="20193"/>
                      <a:pt x="71533" y="19812"/>
                    </a:cubicBezTo>
                    <a:cubicBezTo>
                      <a:pt x="71152" y="19621"/>
                      <a:pt x="70676" y="19526"/>
                      <a:pt x="70104" y="19431"/>
                    </a:cubicBezTo>
                    <a:lnTo>
                      <a:pt x="70104" y="18669"/>
                    </a:lnTo>
                    <a:lnTo>
                      <a:pt x="80867" y="18669"/>
                    </a:lnTo>
                    <a:lnTo>
                      <a:pt x="80867" y="19431"/>
                    </a:lnTo>
                    <a:cubicBezTo>
                      <a:pt x="80105" y="19431"/>
                      <a:pt x="79629" y="19526"/>
                      <a:pt x="79248" y="19717"/>
                    </a:cubicBezTo>
                    <a:cubicBezTo>
                      <a:pt x="78772" y="19907"/>
                      <a:pt x="78581" y="20384"/>
                      <a:pt x="78581" y="20860"/>
                    </a:cubicBezTo>
                    <a:cubicBezTo>
                      <a:pt x="78581" y="21146"/>
                      <a:pt x="78581" y="21431"/>
                      <a:pt x="78677" y="21812"/>
                    </a:cubicBezTo>
                    <a:cubicBezTo>
                      <a:pt x="78677" y="22003"/>
                      <a:pt x="78867" y="22193"/>
                      <a:pt x="78962" y="22574"/>
                    </a:cubicBezTo>
                    <a:lnTo>
                      <a:pt x="83630" y="33909"/>
                    </a:lnTo>
                    <a:cubicBezTo>
                      <a:pt x="84487" y="31528"/>
                      <a:pt x="85439" y="28956"/>
                      <a:pt x="86582" y="26289"/>
                    </a:cubicBezTo>
                    <a:cubicBezTo>
                      <a:pt x="87725" y="23622"/>
                      <a:pt x="88202" y="21812"/>
                      <a:pt x="88202" y="20955"/>
                    </a:cubicBezTo>
                    <a:cubicBezTo>
                      <a:pt x="88202" y="20384"/>
                      <a:pt x="88011" y="20003"/>
                      <a:pt x="87535" y="19717"/>
                    </a:cubicBezTo>
                    <a:cubicBezTo>
                      <a:pt x="87154" y="19526"/>
                      <a:pt x="86582" y="19336"/>
                      <a:pt x="85915" y="19336"/>
                    </a:cubicBezTo>
                    <a:lnTo>
                      <a:pt x="85915" y="18574"/>
                    </a:lnTo>
                    <a:cubicBezTo>
                      <a:pt x="85915" y="18574"/>
                      <a:pt x="92774" y="18574"/>
                      <a:pt x="92774" y="18574"/>
                    </a:cubicBezTo>
                    <a:lnTo>
                      <a:pt x="92774" y="19336"/>
                    </a:lnTo>
                    <a:lnTo>
                      <a:pt x="92774" y="19336"/>
                    </a:lnTo>
                    <a:close/>
                    <a:moveTo>
                      <a:pt x="115443" y="39148"/>
                    </a:moveTo>
                    <a:cubicBezTo>
                      <a:pt x="114586" y="40100"/>
                      <a:pt x="113728" y="40862"/>
                      <a:pt x="112776" y="41148"/>
                    </a:cubicBezTo>
                    <a:cubicBezTo>
                      <a:pt x="112395" y="41338"/>
                      <a:pt x="111824" y="41434"/>
                      <a:pt x="111062" y="41529"/>
                    </a:cubicBezTo>
                    <a:cubicBezTo>
                      <a:pt x="109061" y="41243"/>
                      <a:pt x="108299" y="41243"/>
                      <a:pt x="108776" y="41338"/>
                    </a:cubicBezTo>
                    <a:cubicBezTo>
                      <a:pt x="107633" y="40957"/>
                      <a:pt x="106966" y="40100"/>
                      <a:pt x="106871" y="38671"/>
                    </a:cubicBezTo>
                    <a:cubicBezTo>
                      <a:pt x="105823" y="39529"/>
                      <a:pt x="104965" y="40291"/>
                      <a:pt x="104108" y="40672"/>
                    </a:cubicBezTo>
                    <a:cubicBezTo>
                      <a:pt x="103156" y="41148"/>
                      <a:pt x="102013" y="41434"/>
                      <a:pt x="100679" y="41434"/>
                    </a:cubicBezTo>
                    <a:cubicBezTo>
                      <a:pt x="99251" y="41434"/>
                      <a:pt x="98012" y="40862"/>
                      <a:pt x="97060" y="40100"/>
                    </a:cubicBezTo>
                    <a:cubicBezTo>
                      <a:pt x="95917" y="39148"/>
                      <a:pt x="95440" y="37910"/>
                      <a:pt x="95440" y="36290"/>
                    </a:cubicBezTo>
                    <a:cubicBezTo>
                      <a:pt x="95440" y="34004"/>
                      <a:pt x="96298" y="32099"/>
                      <a:pt x="98108" y="30671"/>
                    </a:cubicBezTo>
                    <a:cubicBezTo>
                      <a:pt x="99536" y="29623"/>
                      <a:pt x="102394" y="28194"/>
                      <a:pt x="106871" y="26479"/>
                    </a:cubicBezTo>
                    <a:lnTo>
                      <a:pt x="106871" y="23431"/>
                    </a:lnTo>
                    <a:cubicBezTo>
                      <a:pt x="106871" y="21812"/>
                      <a:pt x="106585" y="20669"/>
                      <a:pt x="106013" y="20003"/>
                    </a:cubicBezTo>
                    <a:cubicBezTo>
                      <a:pt x="105537" y="19526"/>
                      <a:pt x="104870" y="19336"/>
                      <a:pt x="104013" y="19336"/>
                    </a:cubicBezTo>
                    <a:cubicBezTo>
                      <a:pt x="103156" y="19336"/>
                      <a:pt x="102299" y="19526"/>
                      <a:pt x="101632" y="20003"/>
                    </a:cubicBezTo>
                    <a:cubicBezTo>
                      <a:pt x="100870" y="20479"/>
                      <a:pt x="100489" y="21050"/>
                      <a:pt x="100489" y="21812"/>
                    </a:cubicBezTo>
                    <a:cubicBezTo>
                      <a:pt x="100489" y="22098"/>
                      <a:pt x="100489" y="22479"/>
                      <a:pt x="100679" y="22955"/>
                    </a:cubicBezTo>
                    <a:cubicBezTo>
                      <a:pt x="100679" y="23336"/>
                      <a:pt x="100775" y="23622"/>
                      <a:pt x="100775" y="23813"/>
                    </a:cubicBezTo>
                    <a:cubicBezTo>
                      <a:pt x="100775" y="24384"/>
                      <a:pt x="100584" y="24860"/>
                      <a:pt x="100203" y="25241"/>
                    </a:cubicBezTo>
                    <a:cubicBezTo>
                      <a:pt x="99727" y="25718"/>
                      <a:pt x="99155" y="25908"/>
                      <a:pt x="98584" y="25908"/>
                    </a:cubicBezTo>
                    <a:cubicBezTo>
                      <a:pt x="97917" y="25908"/>
                      <a:pt x="97346" y="25622"/>
                      <a:pt x="96965" y="25146"/>
                    </a:cubicBezTo>
                    <a:cubicBezTo>
                      <a:pt x="96584" y="24670"/>
                      <a:pt x="96488" y="24289"/>
                      <a:pt x="96488" y="23717"/>
                    </a:cubicBezTo>
                    <a:cubicBezTo>
                      <a:pt x="96488" y="22479"/>
                      <a:pt x="97155" y="21241"/>
                      <a:pt x="98393" y="20193"/>
                    </a:cubicBezTo>
                    <a:cubicBezTo>
                      <a:pt x="99917" y="18860"/>
                      <a:pt x="102013" y="18193"/>
                      <a:pt x="104584" y="18193"/>
                    </a:cubicBezTo>
                    <a:cubicBezTo>
                      <a:pt x="107823" y="18193"/>
                      <a:pt x="109919" y="19145"/>
                      <a:pt x="111062" y="21050"/>
                    </a:cubicBezTo>
                    <a:cubicBezTo>
                      <a:pt x="111728" y="22098"/>
                      <a:pt x="112014" y="23813"/>
                      <a:pt x="112014" y="26194"/>
                    </a:cubicBezTo>
                    <a:lnTo>
                      <a:pt x="112014" y="35909"/>
                    </a:lnTo>
                    <a:cubicBezTo>
                      <a:pt x="112014" y="36862"/>
                      <a:pt x="112109" y="37529"/>
                      <a:pt x="112205" y="37910"/>
                    </a:cubicBezTo>
                    <a:cubicBezTo>
                      <a:pt x="112395" y="38481"/>
                      <a:pt x="112871" y="38767"/>
                      <a:pt x="113443" y="38767"/>
                    </a:cubicBezTo>
                    <a:cubicBezTo>
                      <a:pt x="113919" y="38767"/>
                      <a:pt x="114300" y="38671"/>
                      <a:pt x="114776" y="38481"/>
                    </a:cubicBezTo>
                    <a:cubicBezTo>
                      <a:pt x="115062" y="38386"/>
                      <a:pt x="115348" y="38100"/>
                      <a:pt x="115729" y="37814"/>
                    </a:cubicBezTo>
                    <a:lnTo>
                      <a:pt x="115729" y="39148"/>
                    </a:lnTo>
                    <a:lnTo>
                      <a:pt x="115729" y="39148"/>
                    </a:lnTo>
                    <a:close/>
                    <a:moveTo>
                      <a:pt x="106775" y="27813"/>
                    </a:moveTo>
                    <a:cubicBezTo>
                      <a:pt x="104013" y="29051"/>
                      <a:pt x="102203" y="30194"/>
                      <a:pt x="101346" y="31242"/>
                    </a:cubicBezTo>
                    <a:cubicBezTo>
                      <a:pt x="100584" y="32099"/>
                      <a:pt x="100203" y="33338"/>
                      <a:pt x="100203" y="34862"/>
                    </a:cubicBezTo>
                    <a:cubicBezTo>
                      <a:pt x="100203" y="36004"/>
                      <a:pt x="100489" y="36957"/>
                      <a:pt x="100870" y="37624"/>
                    </a:cubicBezTo>
                    <a:cubicBezTo>
                      <a:pt x="101346" y="38386"/>
                      <a:pt x="102013" y="38862"/>
                      <a:pt x="102965" y="38862"/>
                    </a:cubicBezTo>
                    <a:cubicBezTo>
                      <a:pt x="103537" y="38862"/>
                      <a:pt x="103918" y="38767"/>
                      <a:pt x="104299" y="38481"/>
                    </a:cubicBezTo>
                    <a:cubicBezTo>
                      <a:pt x="104584" y="38195"/>
                      <a:pt x="104870" y="38100"/>
                      <a:pt x="105061" y="37910"/>
                    </a:cubicBezTo>
                    <a:cubicBezTo>
                      <a:pt x="105823" y="37529"/>
                      <a:pt x="106299" y="37147"/>
                      <a:pt x="106490" y="36767"/>
                    </a:cubicBezTo>
                    <a:cubicBezTo>
                      <a:pt x="106680" y="36386"/>
                      <a:pt x="106775" y="35909"/>
                      <a:pt x="106775" y="35052"/>
                    </a:cubicBezTo>
                    <a:lnTo>
                      <a:pt x="106775" y="27813"/>
                    </a:lnTo>
                    <a:lnTo>
                      <a:pt x="106775" y="27813"/>
                    </a:lnTo>
                    <a:close/>
                    <a:moveTo>
                      <a:pt x="142589" y="41148"/>
                    </a:moveTo>
                    <a:lnTo>
                      <a:pt x="131255" y="41148"/>
                    </a:lnTo>
                    <a:lnTo>
                      <a:pt x="131255" y="40386"/>
                    </a:lnTo>
                    <a:cubicBezTo>
                      <a:pt x="132302" y="40291"/>
                      <a:pt x="133064" y="40005"/>
                      <a:pt x="133445" y="39624"/>
                    </a:cubicBezTo>
                    <a:cubicBezTo>
                      <a:pt x="134017" y="39053"/>
                      <a:pt x="134303" y="37910"/>
                      <a:pt x="134303" y="36195"/>
                    </a:cubicBezTo>
                    <a:lnTo>
                      <a:pt x="134303" y="25813"/>
                    </a:lnTo>
                    <a:cubicBezTo>
                      <a:pt x="134303" y="24194"/>
                      <a:pt x="134017" y="23051"/>
                      <a:pt x="133445" y="22288"/>
                    </a:cubicBezTo>
                    <a:cubicBezTo>
                      <a:pt x="132779" y="21431"/>
                      <a:pt x="131826" y="20955"/>
                      <a:pt x="130397" y="20955"/>
                    </a:cubicBezTo>
                    <a:cubicBezTo>
                      <a:pt x="129731" y="20955"/>
                      <a:pt x="129064" y="21146"/>
                      <a:pt x="128397" y="21622"/>
                    </a:cubicBezTo>
                    <a:cubicBezTo>
                      <a:pt x="127826" y="21907"/>
                      <a:pt x="127064" y="22574"/>
                      <a:pt x="126016" y="23622"/>
                    </a:cubicBezTo>
                    <a:lnTo>
                      <a:pt x="126016" y="37814"/>
                    </a:lnTo>
                    <a:cubicBezTo>
                      <a:pt x="126016" y="38671"/>
                      <a:pt x="126302" y="39338"/>
                      <a:pt x="126778" y="39624"/>
                    </a:cubicBezTo>
                    <a:cubicBezTo>
                      <a:pt x="127254" y="40005"/>
                      <a:pt x="128111" y="40291"/>
                      <a:pt x="129350" y="40386"/>
                    </a:cubicBezTo>
                    <a:lnTo>
                      <a:pt x="129350" y="41148"/>
                    </a:lnTo>
                    <a:lnTo>
                      <a:pt x="117824" y="41148"/>
                    </a:lnTo>
                    <a:lnTo>
                      <a:pt x="117824" y="40386"/>
                    </a:lnTo>
                    <a:cubicBezTo>
                      <a:pt x="118967" y="40386"/>
                      <a:pt x="119825" y="40005"/>
                      <a:pt x="120301" y="39529"/>
                    </a:cubicBezTo>
                    <a:cubicBezTo>
                      <a:pt x="120682" y="39053"/>
                      <a:pt x="120968" y="38100"/>
                      <a:pt x="120968" y="36671"/>
                    </a:cubicBezTo>
                    <a:lnTo>
                      <a:pt x="120968" y="24289"/>
                    </a:lnTo>
                    <a:cubicBezTo>
                      <a:pt x="120968" y="22860"/>
                      <a:pt x="120777" y="22003"/>
                      <a:pt x="120396" y="21527"/>
                    </a:cubicBezTo>
                    <a:cubicBezTo>
                      <a:pt x="120206" y="21241"/>
                      <a:pt x="119729" y="21146"/>
                      <a:pt x="119253" y="21146"/>
                    </a:cubicBezTo>
                    <a:cubicBezTo>
                      <a:pt x="118872" y="21146"/>
                      <a:pt x="118586" y="21146"/>
                      <a:pt x="118396" y="21146"/>
                    </a:cubicBezTo>
                    <a:cubicBezTo>
                      <a:pt x="118110" y="21146"/>
                      <a:pt x="117920" y="21146"/>
                      <a:pt x="117824" y="21336"/>
                    </a:cubicBezTo>
                    <a:lnTo>
                      <a:pt x="117824" y="20479"/>
                    </a:lnTo>
                    <a:cubicBezTo>
                      <a:pt x="117824" y="20479"/>
                      <a:pt x="119158" y="20098"/>
                      <a:pt x="121730" y="19431"/>
                    </a:cubicBezTo>
                    <a:cubicBezTo>
                      <a:pt x="123444" y="18955"/>
                      <a:pt x="124778" y="18574"/>
                      <a:pt x="125635" y="18193"/>
                    </a:cubicBezTo>
                    <a:lnTo>
                      <a:pt x="126016" y="18193"/>
                    </a:lnTo>
                    <a:cubicBezTo>
                      <a:pt x="126016" y="18193"/>
                      <a:pt x="126016" y="21622"/>
                      <a:pt x="126016" y="21622"/>
                    </a:cubicBezTo>
                    <a:cubicBezTo>
                      <a:pt x="127159" y="20384"/>
                      <a:pt x="128207" y="19526"/>
                      <a:pt x="129064" y="19050"/>
                    </a:cubicBezTo>
                    <a:cubicBezTo>
                      <a:pt x="130112" y="18479"/>
                      <a:pt x="131350" y="18193"/>
                      <a:pt x="132779" y="18193"/>
                    </a:cubicBezTo>
                    <a:cubicBezTo>
                      <a:pt x="134398" y="18193"/>
                      <a:pt x="135827" y="18669"/>
                      <a:pt x="137065" y="19621"/>
                    </a:cubicBezTo>
                    <a:cubicBezTo>
                      <a:pt x="138779" y="20955"/>
                      <a:pt x="139637" y="22955"/>
                      <a:pt x="139637" y="25622"/>
                    </a:cubicBezTo>
                    <a:lnTo>
                      <a:pt x="139637" y="37052"/>
                    </a:lnTo>
                    <a:cubicBezTo>
                      <a:pt x="139637" y="38290"/>
                      <a:pt x="139922" y="39053"/>
                      <a:pt x="140303" y="39529"/>
                    </a:cubicBezTo>
                    <a:cubicBezTo>
                      <a:pt x="140684" y="40005"/>
                      <a:pt x="141542" y="40291"/>
                      <a:pt x="142685" y="40386"/>
                    </a:cubicBezTo>
                    <a:lnTo>
                      <a:pt x="142685" y="41148"/>
                    </a:lnTo>
                    <a:lnTo>
                      <a:pt x="142685" y="41148"/>
                    </a:lnTo>
                    <a:close/>
                    <a:moveTo>
                      <a:pt x="164116" y="33814"/>
                    </a:moveTo>
                    <a:cubicBezTo>
                      <a:pt x="162878" y="36576"/>
                      <a:pt x="161354" y="38576"/>
                      <a:pt x="159734" y="39814"/>
                    </a:cubicBezTo>
                    <a:cubicBezTo>
                      <a:pt x="158210" y="40957"/>
                      <a:pt x="156305" y="41529"/>
                      <a:pt x="154210" y="41624"/>
                    </a:cubicBezTo>
                    <a:cubicBezTo>
                      <a:pt x="151829" y="41624"/>
                      <a:pt x="149828" y="40672"/>
                      <a:pt x="148114" y="38957"/>
                    </a:cubicBezTo>
                    <a:cubicBezTo>
                      <a:pt x="146018" y="36957"/>
                      <a:pt x="144971" y="34100"/>
                      <a:pt x="144875" y="30575"/>
                    </a:cubicBezTo>
                    <a:cubicBezTo>
                      <a:pt x="144875" y="26765"/>
                      <a:pt x="146018" y="23622"/>
                      <a:pt x="148400" y="21336"/>
                    </a:cubicBezTo>
                    <a:cubicBezTo>
                      <a:pt x="150495" y="19240"/>
                      <a:pt x="152972" y="18288"/>
                      <a:pt x="155924" y="18288"/>
                    </a:cubicBezTo>
                    <a:cubicBezTo>
                      <a:pt x="156782" y="18288"/>
                      <a:pt x="157734" y="18479"/>
                      <a:pt x="158782" y="18764"/>
                    </a:cubicBezTo>
                    <a:cubicBezTo>
                      <a:pt x="159734" y="19050"/>
                      <a:pt x="160496" y="19431"/>
                      <a:pt x="161163" y="19907"/>
                    </a:cubicBezTo>
                    <a:cubicBezTo>
                      <a:pt x="161830" y="20384"/>
                      <a:pt x="162401" y="20955"/>
                      <a:pt x="162782" y="21717"/>
                    </a:cubicBezTo>
                    <a:cubicBezTo>
                      <a:pt x="163068" y="22288"/>
                      <a:pt x="163259" y="22860"/>
                      <a:pt x="163259" y="23431"/>
                    </a:cubicBezTo>
                    <a:cubicBezTo>
                      <a:pt x="163259" y="24003"/>
                      <a:pt x="163068" y="24479"/>
                      <a:pt x="162687" y="24860"/>
                    </a:cubicBezTo>
                    <a:cubicBezTo>
                      <a:pt x="162306" y="25337"/>
                      <a:pt x="161735" y="25527"/>
                      <a:pt x="160973" y="25622"/>
                    </a:cubicBezTo>
                    <a:cubicBezTo>
                      <a:pt x="160401" y="25622"/>
                      <a:pt x="159925" y="25432"/>
                      <a:pt x="159449" y="24860"/>
                    </a:cubicBezTo>
                    <a:cubicBezTo>
                      <a:pt x="159068" y="24479"/>
                      <a:pt x="158782" y="23908"/>
                      <a:pt x="158591" y="23336"/>
                    </a:cubicBezTo>
                    <a:lnTo>
                      <a:pt x="158306" y="22193"/>
                    </a:lnTo>
                    <a:cubicBezTo>
                      <a:pt x="158020" y="21336"/>
                      <a:pt x="157829" y="20669"/>
                      <a:pt x="157544" y="20384"/>
                    </a:cubicBezTo>
                    <a:cubicBezTo>
                      <a:pt x="157067" y="20003"/>
                      <a:pt x="156210" y="19812"/>
                      <a:pt x="155067" y="19812"/>
                    </a:cubicBezTo>
                    <a:cubicBezTo>
                      <a:pt x="153734" y="19812"/>
                      <a:pt x="152686" y="20384"/>
                      <a:pt x="151733" y="21527"/>
                    </a:cubicBezTo>
                    <a:cubicBezTo>
                      <a:pt x="150400" y="23051"/>
                      <a:pt x="149733" y="25527"/>
                      <a:pt x="149733" y="28670"/>
                    </a:cubicBezTo>
                    <a:cubicBezTo>
                      <a:pt x="149733" y="31432"/>
                      <a:pt x="150400" y="33623"/>
                      <a:pt x="151829" y="35338"/>
                    </a:cubicBezTo>
                    <a:cubicBezTo>
                      <a:pt x="153067" y="36862"/>
                      <a:pt x="154591" y="37719"/>
                      <a:pt x="156400" y="37719"/>
                    </a:cubicBezTo>
                    <a:cubicBezTo>
                      <a:pt x="158115" y="37719"/>
                      <a:pt x="159544" y="37338"/>
                      <a:pt x="160687" y="36576"/>
                    </a:cubicBezTo>
                    <a:cubicBezTo>
                      <a:pt x="161639" y="35909"/>
                      <a:pt x="162592" y="34957"/>
                      <a:pt x="163544" y="33528"/>
                    </a:cubicBezTo>
                    <a:lnTo>
                      <a:pt x="164211" y="34004"/>
                    </a:lnTo>
                    <a:lnTo>
                      <a:pt x="164211" y="34004"/>
                    </a:lnTo>
                    <a:close/>
                    <a:moveTo>
                      <a:pt x="186309" y="33338"/>
                    </a:moveTo>
                    <a:cubicBezTo>
                      <a:pt x="185833" y="34957"/>
                      <a:pt x="184975" y="36481"/>
                      <a:pt x="183547" y="38005"/>
                    </a:cubicBezTo>
                    <a:cubicBezTo>
                      <a:pt x="181451" y="40386"/>
                      <a:pt x="178784" y="41529"/>
                      <a:pt x="175736" y="41624"/>
                    </a:cubicBezTo>
                    <a:cubicBezTo>
                      <a:pt x="172974" y="41624"/>
                      <a:pt x="170688" y="40577"/>
                      <a:pt x="169069" y="38671"/>
                    </a:cubicBezTo>
                    <a:cubicBezTo>
                      <a:pt x="167354" y="36671"/>
                      <a:pt x="166497" y="34004"/>
                      <a:pt x="166497" y="30480"/>
                    </a:cubicBezTo>
                    <a:cubicBezTo>
                      <a:pt x="166497" y="26289"/>
                      <a:pt x="167640" y="23146"/>
                      <a:pt x="170021" y="20955"/>
                    </a:cubicBezTo>
                    <a:cubicBezTo>
                      <a:pt x="171926" y="19145"/>
                      <a:pt x="174117" y="18288"/>
                      <a:pt x="176594" y="18288"/>
                    </a:cubicBezTo>
                    <a:cubicBezTo>
                      <a:pt x="179070" y="18288"/>
                      <a:pt x="181070" y="18955"/>
                      <a:pt x="182594" y="20384"/>
                    </a:cubicBezTo>
                    <a:cubicBezTo>
                      <a:pt x="184214" y="21907"/>
                      <a:pt x="185166" y="24289"/>
                      <a:pt x="185357" y="27432"/>
                    </a:cubicBezTo>
                    <a:lnTo>
                      <a:pt x="170879" y="27432"/>
                    </a:lnTo>
                    <a:cubicBezTo>
                      <a:pt x="170879" y="31052"/>
                      <a:pt x="171641" y="33814"/>
                      <a:pt x="173165" y="35623"/>
                    </a:cubicBezTo>
                    <a:cubicBezTo>
                      <a:pt x="174308" y="37052"/>
                      <a:pt x="175927" y="37814"/>
                      <a:pt x="177832" y="37814"/>
                    </a:cubicBezTo>
                    <a:cubicBezTo>
                      <a:pt x="179737" y="37814"/>
                      <a:pt x="181451" y="37243"/>
                      <a:pt x="182880" y="36100"/>
                    </a:cubicBezTo>
                    <a:cubicBezTo>
                      <a:pt x="183833" y="35433"/>
                      <a:pt x="184690" y="34385"/>
                      <a:pt x="185547" y="33052"/>
                    </a:cubicBezTo>
                    <a:lnTo>
                      <a:pt x="186309" y="33433"/>
                    </a:lnTo>
                    <a:lnTo>
                      <a:pt x="186309" y="33433"/>
                    </a:lnTo>
                    <a:close/>
                    <a:moveTo>
                      <a:pt x="179261" y="25813"/>
                    </a:moveTo>
                    <a:cubicBezTo>
                      <a:pt x="179356" y="24384"/>
                      <a:pt x="179165" y="23051"/>
                      <a:pt x="178689" y="22098"/>
                    </a:cubicBezTo>
                    <a:cubicBezTo>
                      <a:pt x="178022" y="20764"/>
                      <a:pt x="176975" y="20098"/>
                      <a:pt x="175546" y="20098"/>
                    </a:cubicBezTo>
                    <a:cubicBezTo>
                      <a:pt x="174212" y="20098"/>
                      <a:pt x="173165" y="20479"/>
                      <a:pt x="172403" y="21431"/>
                    </a:cubicBezTo>
                    <a:cubicBezTo>
                      <a:pt x="171545" y="22384"/>
                      <a:pt x="171164" y="23908"/>
                      <a:pt x="171069" y="25908"/>
                    </a:cubicBezTo>
                    <a:lnTo>
                      <a:pt x="179356" y="25908"/>
                    </a:lnTo>
                    <a:close/>
                    <a:moveTo>
                      <a:pt x="211741" y="39053"/>
                    </a:moveTo>
                    <a:cubicBezTo>
                      <a:pt x="210979" y="39338"/>
                      <a:pt x="209645" y="39719"/>
                      <a:pt x="207645" y="40291"/>
                    </a:cubicBezTo>
                    <a:cubicBezTo>
                      <a:pt x="205740" y="40862"/>
                      <a:pt x="204311" y="41243"/>
                      <a:pt x="203454" y="41624"/>
                    </a:cubicBezTo>
                    <a:lnTo>
                      <a:pt x="203264" y="41434"/>
                    </a:lnTo>
                    <a:lnTo>
                      <a:pt x="203264" y="38386"/>
                    </a:lnTo>
                    <a:lnTo>
                      <a:pt x="203168" y="38386"/>
                    </a:lnTo>
                    <a:cubicBezTo>
                      <a:pt x="202502" y="39434"/>
                      <a:pt x="202025" y="40100"/>
                      <a:pt x="201549" y="40481"/>
                    </a:cubicBezTo>
                    <a:cubicBezTo>
                      <a:pt x="200692" y="41148"/>
                      <a:pt x="199358" y="41529"/>
                      <a:pt x="197739" y="41624"/>
                    </a:cubicBezTo>
                    <a:cubicBezTo>
                      <a:pt x="195739" y="41529"/>
                      <a:pt x="193929" y="40957"/>
                      <a:pt x="192500" y="39814"/>
                    </a:cubicBezTo>
                    <a:cubicBezTo>
                      <a:pt x="190024" y="37910"/>
                      <a:pt x="188690" y="34862"/>
                      <a:pt x="188690" y="30480"/>
                    </a:cubicBezTo>
                    <a:cubicBezTo>
                      <a:pt x="188690" y="27242"/>
                      <a:pt x="189643" y="24384"/>
                      <a:pt x="191738" y="21907"/>
                    </a:cubicBezTo>
                    <a:cubicBezTo>
                      <a:pt x="193739" y="19431"/>
                      <a:pt x="196120" y="18193"/>
                      <a:pt x="198882" y="18193"/>
                    </a:cubicBezTo>
                    <a:cubicBezTo>
                      <a:pt x="199835" y="18193"/>
                      <a:pt x="200692" y="18288"/>
                      <a:pt x="201454" y="18574"/>
                    </a:cubicBezTo>
                    <a:cubicBezTo>
                      <a:pt x="202025" y="18764"/>
                      <a:pt x="202597" y="19145"/>
                      <a:pt x="203168" y="19621"/>
                    </a:cubicBezTo>
                    <a:lnTo>
                      <a:pt x="203168" y="12668"/>
                    </a:lnTo>
                    <a:cubicBezTo>
                      <a:pt x="203168" y="11716"/>
                      <a:pt x="203073" y="11144"/>
                      <a:pt x="202883" y="10859"/>
                    </a:cubicBezTo>
                    <a:cubicBezTo>
                      <a:pt x="202597" y="10382"/>
                      <a:pt x="201930" y="10192"/>
                      <a:pt x="200978" y="10192"/>
                    </a:cubicBezTo>
                    <a:lnTo>
                      <a:pt x="200406" y="10192"/>
                    </a:lnTo>
                    <a:cubicBezTo>
                      <a:pt x="200406" y="10192"/>
                      <a:pt x="199930" y="10192"/>
                      <a:pt x="199739" y="10192"/>
                    </a:cubicBezTo>
                    <a:lnTo>
                      <a:pt x="199739" y="9430"/>
                    </a:lnTo>
                    <a:cubicBezTo>
                      <a:pt x="200978" y="9144"/>
                      <a:pt x="202406" y="8763"/>
                      <a:pt x="203930" y="8382"/>
                    </a:cubicBezTo>
                    <a:cubicBezTo>
                      <a:pt x="205454" y="8001"/>
                      <a:pt x="206788" y="7620"/>
                      <a:pt x="208026" y="7239"/>
                    </a:cubicBezTo>
                    <a:lnTo>
                      <a:pt x="208312" y="7239"/>
                    </a:lnTo>
                    <a:cubicBezTo>
                      <a:pt x="208312" y="7239"/>
                      <a:pt x="208312" y="35528"/>
                      <a:pt x="208312" y="35528"/>
                    </a:cubicBezTo>
                    <a:cubicBezTo>
                      <a:pt x="208312" y="36767"/>
                      <a:pt x="208407" y="37529"/>
                      <a:pt x="208693" y="37814"/>
                    </a:cubicBezTo>
                    <a:cubicBezTo>
                      <a:pt x="209074" y="38290"/>
                      <a:pt x="210122" y="38481"/>
                      <a:pt x="211646" y="38386"/>
                    </a:cubicBezTo>
                    <a:lnTo>
                      <a:pt x="211646" y="39148"/>
                    </a:lnTo>
                    <a:lnTo>
                      <a:pt x="211646" y="39148"/>
                    </a:lnTo>
                    <a:close/>
                    <a:moveTo>
                      <a:pt x="203264" y="36100"/>
                    </a:moveTo>
                    <a:lnTo>
                      <a:pt x="203264" y="24670"/>
                    </a:lnTo>
                    <a:cubicBezTo>
                      <a:pt x="203073" y="23051"/>
                      <a:pt x="202597" y="21717"/>
                      <a:pt x="201930" y="20860"/>
                    </a:cubicBezTo>
                    <a:cubicBezTo>
                      <a:pt x="201263" y="20098"/>
                      <a:pt x="200311" y="19717"/>
                      <a:pt x="199073" y="19717"/>
                    </a:cubicBezTo>
                    <a:cubicBezTo>
                      <a:pt x="197644" y="19717"/>
                      <a:pt x="196501" y="20384"/>
                      <a:pt x="195644" y="21717"/>
                    </a:cubicBezTo>
                    <a:cubicBezTo>
                      <a:pt x="194500" y="23336"/>
                      <a:pt x="193929" y="25718"/>
                      <a:pt x="193929" y="28861"/>
                    </a:cubicBezTo>
                    <a:cubicBezTo>
                      <a:pt x="193929" y="32290"/>
                      <a:pt x="194596" y="34957"/>
                      <a:pt x="195834" y="36767"/>
                    </a:cubicBezTo>
                    <a:cubicBezTo>
                      <a:pt x="196882" y="38290"/>
                      <a:pt x="198215" y="39148"/>
                      <a:pt x="199835" y="39148"/>
                    </a:cubicBezTo>
                    <a:cubicBezTo>
                      <a:pt x="200882" y="39148"/>
                      <a:pt x="201644" y="38862"/>
                      <a:pt x="202216" y="38290"/>
                    </a:cubicBezTo>
                    <a:cubicBezTo>
                      <a:pt x="202692" y="37814"/>
                      <a:pt x="203073" y="37147"/>
                      <a:pt x="203264" y="36100"/>
                    </a:cubicBezTo>
                    <a:lnTo>
                      <a:pt x="203264" y="36100"/>
                    </a:lnTo>
                    <a:close/>
                    <a:moveTo>
                      <a:pt x="255746" y="16669"/>
                    </a:moveTo>
                    <a:lnTo>
                      <a:pt x="254508" y="16669"/>
                    </a:lnTo>
                    <a:cubicBezTo>
                      <a:pt x="253937" y="13906"/>
                      <a:pt x="253175" y="12192"/>
                      <a:pt x="252222" y="11430"/>
                    </a:cubicBezTo>
                    <a:cubicBezTo>
                      <a:pt x="251270" y="10668"/>
                      <a:pt x="249365" y="10287"/>
                      <a:pt x="246602" y="10287"/>
                    </a:cubicBezTo>
                    <a:lnTo>
                      <a:pt x="244221" y="10287"/>
                    </a:lnTo>
                    <a:lnTo>
                      <a:pt x="244221" y="35719"/>
                    </a:lnTo>
                    <a:cubicBezTo>
                      <a:pt x="244221" y="37433"/>
                      <a:pt x="244602" y="38671"/>
                      <a:pt x="245174" y="39148"/>
                    </a:cubicBezTo>
                    <a:cubicBezTo>
                      <a:pt x="245745" y="39814"/>
                      <a:pt x="247079" y="40100"/>
                      <a:pt x="249079" y="40196"/>
                    </a:cubicBezTo>
                    <a:lnTo>
                      <a:pt x="249079" y="41148"/>
                    </a:lnTo>
                    <a:cubicBezTo>
                      <a:pt x="249079" y="41148"/>
                      <a:pt x="234125" y="41148"/>
                      <a:pt x="234125" y="41148"/>
                    </a:cubicBezTo>
                    <a:lnTo>
                      <a:pt x="234125" y="40196"/>
                    </a:lnTo>
                    <a:cubicBezTo>
                      <a:pt x="236220" y="40100"/>
                      <a:pt x="237554" y="39719"/>
                      <a:pt x="238125" y="38957"/>
                    </a:cubicBezTo>
                    <a:cubicBezTo>
                      <a:pt x="238601" y="38386"/>
                      <a:pt x="238792" y="37147"/>
                      <a:pt x="238792" y="35147"/>
                    </a:cubicBezTo>
                    <a:lnTo>
                      <a:pt x="238792" y="10287"/>
                    </a:lnTo>
                    <a:lnTo>
                      <a:pt x="236315" y="10287"/>
                    </a:lnTo>
                    <a:cubicBezTo>
                      <a:pt x="233553" y="10287"/>
                      <a:pt x="231743" y="10668"/>
                      <a:pt x="230791" y="11430"/>
                    </a:cubicBezTo>
                    <a:cubicBezTo>
                      <a:pt x="229838" y="12192"/>
                      <a:pt x="228981" y="14002"/>
                      <a:pt x="228505" y="16669"/>
                    </a:cubicBezTo>
                    <a:lnTo>
                      <a:pt x="227267" y="16669"/>
                    </a:lnTo>
                    <a:lnTo>
                      <a:pt x="227552" y="8192"/>
                    </a:lnTo>
                    <a:lnTo>
                      <a:pt x="255556" y="8192"/>
                    </a:lnTo>
                    <a:lnTo>
                      <a:pt x="255842" y="16669"/>
                    </a:lnTo>
                    <a:lnTo>
                      <a:pt x="255842" y="16669"/>
                    </a:lnTo>
                    <a:close/>
                    <a:moveTo>
                      <a:pt x="277940" y="33338"/>
                    </a:moveTo>
                    <a:cubicBezTo>
                      <a:pt x="277463" y="34957"/>
                      <a:pt x="276606" y="36481"/>
                      <a:pt x="275177" y="38005"/>
                    </a:cubicBezTo>
                    <a:cubicBezTo>
                      <a:pt x="273082" y="40386"/>
                      <a:pt x="270415" y="41529"/>
                      <a:pt x="267367" y="41624"/>
                    </a:cubicBezTo>
                    <a:cubicBezTo>
                      <a:pt x="264605" y="41624"/>
                      <a:pt x="262319" y="40577"/>
                      <a:pt x="260604" y="38671"/>
                    </a:cubicBezTo>
                    <a:cubicBezTo>
                      <a:pt x="258890" y="36671"/>
                      <a:pt x="258032" y="34004"/>
                      <a:pt x="258032" y="30480"/>
                    </a:cubicBezTo>
                    <a:cubicBezTo>
                      <a:pt x="258032" y="26289"/>
                      <a:pt x="259175" y="23146"/>
                      <a:pt x="261557" y="20955"/>
                    </a:cubicBezTo>
                    <a:cubicBezTo>
                      <a:pt x="263462" y="19145"/>
                      <a:pt x="265652" y="18288"/>
                      <a:pt x="268129" y="18288"/>
                    </a:cubicBezTo>
                    <a:cubicBezTo>
                      <a:pt x="270605" y="18288"/>
                      <a:pt x="272606" y="18955"/>
                      <a:pt x="274034" y="20384"/>
                    </a:cubicBezTo>
                    <a:cubicBezTo>
                      <a:pt x="275654" y="21907"/>
                      <a:pt x="276606" y="24289"/>
                      <a:pt x="276797" y="27432"/>
                    </a:cubicBezTo>
                    <a:lnTo>
                      <a:pt x="262319" y="27432"/>
                    </a:lnTo>
                    <a:cubicBezTo>
                      <a:pt x="262319" y="31052"/>
                      <a:pt x="263081" y="33814"/>
                      <a:pt x="264605" y="35623"/>
                    </a:cubicBezTo>
                    <a:cubicBezTo>
                      <a:pt x="265843" y="37052"/>
                      <a:pt x="267367" y="37814"/>
                      <a:pt x="269272" y="37814"/>
                    </a:cubicBezTo>
                    <a:cubicBezTo>
                      <a:pt x="271177" y="37814"/>
                      <a:pt x="272891" y="37243"/>
                      <a:pt x="274320" y="36100"/>
                    </a:cubicBezTo>
                    <a:cubicBezTo>
                      <a:pt x="275273" y="35433"/>
                      <a:pt x="276130" y="34385"/>
                      <a:pt x="276892" y="33052"/>
                    </a:cubicBezTo>
                    <a:lnTo>
                      <a:pt x="277654" y="33433"/>
                    </a:lnTo>
                    <a:lnTo>
                      <a:pt x="277654" y="33433"/>
                    </a:lnTo>
                    <a:close/>
                    <a:moveTo>
                      <a:pt x="270891" y="25813"/>
                    </a:moveTo>
                    <a:cubicBezTo>
                      <a:pt x="270891" y="24384"/>
                      <a:pt x="270796" y="23051"/>
                      <a:pt x="270320" y="22098"/>
                    </a:cubicBezTo>
                    <a:cubicBezTo>
                      <a:pt x="269653" y="20764"/>
                      <a:pt x="268605" y="20098"/>
                      <a:pt x="267176" y="20098"/>
                    </a:cubicBezTo>
                    <a:cubicBezTo>
                      <a:pt x="265843" y="20098"/>
                      <a:pt x="264795" y="20479"/>
                      <a:pt x="264033" y="21431"/>
                    </a:cubicBezTo>
                    <a:cubicBezTo>
                      <a:pt x="263176" y="22384"/>
                      <a:pt x="262795" y="23908"/>
                      <a:pt x="262700" y="25908"/>
                    </a:cubicBezTo>
                    <a:lnTo>
                      <a:pt x="270986" y="25908"/>
                    </a:lnTo>
                    <a:close/>
                    <a:moveTo>
                      <a:pt x="299466" y="33909"/>
                    </a:moveTo>
                    <a:cubicBezTo>
                      <a:pt x="298228" y="36671"/>
                      <a:pt x="296704" y="38671"/>
                      <a:pt x="295085" y="39910"/>
                    </a:cubicBezTo>
                    <a:cubicBezTo>
                      <a:pt x="293561" y="41053"/>
                      <a:pt x="291656" y="41624"/>
                      <a:pt x="289560" y="41720"/>
                    </a:cubicBezTo>
                    <a:cubicBezTo>
                      <a:pt x="287179" y="41720"/>
                      <a:pt x="285179" y="40767"/>
                      <a:pt x="283464" y="39053"/>
                    </a:cubicBezTo>
                    <a:cubicBezTo>
                      <a:pt x="281369" y="37052"/>
                      <a:pt x="280226" y="34195"/>
                      <a:pt x="280226" y="30671"/>
                    </a:cubicBezTo>
                    <a:cubicBezTo>
                      <a:pt x="280226" y="26861"/>
                      <a:pt x="281369" y="23717"/>
                      <a:pt x="283750" y="21431"/>
                    </a:cubicBezTo>
                    <a:cubicBezTo>
                      <a:pt x="285845" y="19336"/>
                      <a:pt x="288322" y="18383"/>
                      <a:pt x="291275" y="18383"/>
                    </a:cubicBezTo>
                    <a:cubicBezTo>
                      <a:pt x="292132" y="18383"/>
                      <a:pt x="293084" y="18574"/>
                      <a:pt x="294132" y="18860"/>
                    </a:cubicBezTo>
                    <a:cubicBezTo>
                      <a:pt x="295085" y="19145"/>
                      <a:pt x="295942" y="19526"/>
                      <a:pt x="296609" y="20003"/>
                    </a:cubicBezTo>
                    <a:cubicBezTo>
                      <a:pt x="297275" y="20479"/>
                      <a:pt x="297847" y="21050"/>
                      <a:pt x="298228" y="21812"/>
                    </a:cubicBezTo>
                    <a:cubicBezTo>
                      <a:pt x="298514" y="22384"/>
                      <a:pt x="298704" y="22955"/>
                      <a:pt x="298704" y="23527"/>
                    </a:cubicBezTo>
                    <a:cubicBezTo>
                      <a:pt x="298704" y="24098"/>
                      <a:pt x="298514" y="24575"/>
                      <a:pt x="298132" y="24955"/>
                    </a:cubicBezTo>
                    <a:cubicBezTo>
                      <a:pt x="297752" y="25432"/>
                      <a:pt x="297180" y="25622"/>
                      <a:pt x="296418" y="25718"/>
                    </a:cubicBezTo>
                    <a:cubicBezTo>
                      <a:pt x="295847" y="25718"/>
                      <a:pt x="295370" y="25527"/>
                      <a:pt x="294894" y="24955"/>
                    </a:cubicBezTo>
                    <a:cubicBezTo>
                      <a:pt x="294513" y="24575"/>
                      <a:pt x="294227" y="24003"/>
                      <a:pt x="294037" y="23431"/>
                    </a:cubicBezTo>
                    <a:lnTo>
                      <a:pt x="293751" y="22288"/>
                    </a:lnTo>
                    <a:cubicBezTo>
                      <a:pt x="293465" y="21431"/>
                      <a:pt x="293275" y="20764"/>
                      <a:pt x="292989" y="20479"/>
                    </a:cubicBezTo>
                    <a:cubicBezTo>
                      <a:pt x="292513" y="20098"/>
                      <a:pt x="291656" y="19907"/>
                      <a:pt x="290513" y="19907"/>
                    </a:cubicBezTo>
                    <a:cubicBezTo>
                      <a:pt x="289179" y="19907"/>
                      <a:pt x="288131" y="20479"/>
                      <a:pt x="287179" y="21622"/>
                    </a:cubicBezTo>
                    <a:cubicBezTo>
                      <a:pt x="285845" y="23146"/>
                      <a:pt x="285179" y="25622"/>
                      <a:pt x="285179" y="28765"/>
                    </a:cubicBezTo>
                    <a:cubicBezTo>
                      <a:pt x="285179" y="31528"/>
                      <a:pt x="285845" y="33719"/>
                      <a:pt x="287179" y="35433"/>
                    </a:cubicBezTo>
                    <a:cubicBezTo>
                      <a:pt x="288417" y="36957"/>
                      <a:pt x="289941" y="37814"/>
                      <a:pt x="291751" y="37814"/>
                    </a:cubicBezTo>
                    <a:cubicBezTo>
                      <a:pt x="293465" y="37814"/>
                      <a:pt x="294894" y="37433"/>
                      <a:pt x="296037" y="36671"/>
                    </a:cubicBezTo>
                    <a:cubicBezTo>
                      <a:pt x="296990" y="36004"/>
                      <a:pt x="297942" y="35052"/>
                      <a:pt x="298895" y="33623"/>
                    </a:cubicBezTo>
                    <a:lnTo>
                      <a:pt x="299561" y="34100"/>
                    </a:lnTo>
                    <a:lnTo>
                      <a:pt x="299561" y="34100"/>
                    </a:lnTo>
                    <a:close/>
                    <a:moveTo>
                      <a:pt x="327089" y="41243"/>
                    </a:moveTo>
                    <a:lnTo>
                      <a:pt x="315563" y="41243"/>
                    </a:lnTo>
                    <a:lnTo>
                      <a:pt x="315563" y="40481"/>
                    </a:lnTo>
                    <a:cubicBezTo>
                      <a:pt x="316897" y="40386"/>
                      <a:pt x="317754" y="40100"/>
                      <a:pt x="318135" y="39624"/>
                    </a:cubicBezTo>
                    <a:cubicBezTo>
                      <a:pt x="318611" y="39053"/>
                      <a:pt x="318897" y="37910"/>
                      <a:pt x="318897" y="36100"/>
                    </a:cubicBezTo>
                    <a:lnTo>
                      <a:pt x="318897" y="26194"/>
                    </a:lnTo>
                    <a:cubicBezTo>
                      <a:pt x="318897" y="24575"/>
                      <a:pt x="318516" y="23241"/>
                      <a:pt x="317754" y="22288"/>
                    </a:cubicBezTo>
                    <a:cubicBezTo>
                      <a:pt x="316992" y="21336"/>
                      <a:pt x="315944" y="20860"/>
                      <a:pt x="314611" y="20860"/>
                    </a:cubicBezTo>
                    <a:cubicBezTo>
                      <a:pt x="313849" y="20860"/>
                      <a:pt x="313182" y="21050"/>
                      <a:pt x="312611" y="21336"/>
                    </a:cubicBezTo>
                    <a:cubicBezTo>
                      <a:pt x="311944" y="21717"/>
                      <a:pt x="311182" y="22479"/>
                      <a:pt x="310229" y="23622"/>
                    </a:cubicBezTo>
                    <a:lnTo>
                      <a:pt x="310229" y="36004"/>
                    </a:lnTo>
                    <a:cubicBezTo>
                      <a:pt x="310229" y="37814"/>
                      <a:pt x="310515" y="38957"/>
                      <a:pt x="311087" y="39529"/>
                    </a:cubicBezTo>
                    <a:cubicBezTo>
                      <a:pt x="311468" y="40005"/>
                      <a:pt x="312325" y="40291"/>
                      <a:pt x="313658" y="40386"/>
                    </a:cubicBezTo>
                    <a:lnTo>
                      <a:pt x="313658" y="41148"/>
                    </a:lnTo>
                    <a:lnTo>
                      <a:pt x="301943" y="41148"/>
                    </a:lnTo>
                    <a:lnTo>
                      <a:pt x="301943" y="40386"/>
                    </a:lnTo>
                    <a:cubicBezTo>
                      <a:pt x="303371" y="40196"/>
                      <a:pt x="304229" y="39910"/>
                      <a:pt x="304610" y="39434"/>
                    </a:cubicBezTo>
                    <a:cubicBezTo>
                      <a:pt x="304991" y="38957"/>
                      <a:pt x="305181" y="37814"/>
                      <a:pt x="305181" y="36004"/>
                    </a:cubicBezTo>
                    <a:lnTo>
                      <a:pt x="305181" y="12573"/>
                    </a:lnTo>
                    <a:cubicBezTo>
                      <a:pt x="305181" y="11621"/>
                      <a:pt x="304991" y="11049"/>
                      <a:pt x="304800" y="10763"/>
                    </a:cubicBezTo>
                    <a:cubicBezTo>
                      <a:pt x="304514" y="10287"/>
                      <a:pt x="303848" y="10096"/>
                      <a:pt x="302895" y="10096"/>
                    </a:cubicBezTo>
                    <a:lnTo>
                      <a:pt x="302419" y="10096"/>
                    </a:lnTo>
                    <a:cubicBezTo>
                      <a:pt x="302419" y="10096"/>
                      <a:pt x="302038" y="10096"/>
                      <a:pt x="301943" y="10096"/>
                    </a:cubicBezTo>
                    <a:lnTo>
                      <a:pt x="301943" y="9335"/>
                    </a:lnTo>
                    <a:cubicBezTo>
                      <a:pt x="301943" y="9335"/>
                      <a:pt x="303657" y="8858"/>
                      <a:pt x="305943" y="8287"/>
                    </a:cubicBezTo>
                    <a:cubicBezTo>
                      <a:pt x="307753" y="7811"/>
                      <a:pt x="309086" y="7429"/>
                      <a:pt x="310039" y="7144"/>
                    </a:cubicBezTo>
                    <a:lnTo>
                      <a:pt x="310325" y="7144"/>
                    </a:lnTo>
                    <a:cubicBezTo>
                      <a:pt x="310325" y="7144"/>
                      <a:pt x="310325" y="21431"/>
                      <a:pt x="310325" y="21431"/>
                    </a:cubicBezTo>
                    <a:cubicBezTo>
                      <a:pt x="310706" y="20574"/>
                      <a:pt x="311563" y="19812"/>
                      <a:pt x="312706" y="19240"/>
                    </a:cubicBezTo>
                    <a:cubicBezTo>
                      <a:pt x="313849" y="18574"/>
                      <a:pt x="315182" y="18288"/>
                      <a:pt x="316611" y="18288"/>
                    </a:cubicBezTo>
                    <a:cubicBezTo>
                      <a:pt x="319278" y="18288"/>
                      <a:pt x="321278" y="19336"/>
                      <a:pt x="322707" y="21527"/>
                    </a:cubicBezTo>
                    <a:cubicBezTo>
                      <a:pt x="323755" y="23051"/>
                      <a:pt x="324231" y="24670"/>
                      <a:pt x="324231" y="26289"/>
                    </a:cubicBezTo>
                    <a:lnTo>
                      <a:pt x="324231" y="36195"/>
                    </a:lnTo>
                    <a:cubicBezTo>
                      <a:pt x="324231" y="37910"/>
                      <a:pt x="324517" y="39053"/>
                      <a:pt x="324898" y="39529"/>
                    </a:cubicBezTo>
                    <a:cubicBezTo>
                      <a:pt x="325184" y="40005"/>
                      <a:pt x="325946" y="40291"/>
                      <a:pt x="327279" y="40577"/>
                    </a:cubicBezTo>
                    <a:lnTo>
                      <a:pt x="327279" y="41338"/>
                    </a:lnTo>
                    <a:lnTo>
                      <a:pt x="327279" y="41338"/>
                    </a:lnTo>
                    <a:close/>
                    <a:moveTo>
                      <a:pt x="354235" y="41243"/>
                    </a:moveTo>
                    <a:lnTo>
                      <a:pt x="342900" y="41243"/>
                    </a:lnTo>
                    <a:lnTo>
                      <a:pt x="342900" y="40481"/>
                    </a:lnTo>
                    <a:cubicBezTo>
                      <a:pt x="343948" y="40386"/>
                      <a:pt x="344710" y="40100"/>
                      <a:pt x="345091" y="39719"/>
                    </a:cubicBezTo>
                    <a:cubicBezTo>
                      <a:pt x="345662" y="39148"/>
                      <a:pt x="345948" y="38005"/>
                      <a:pt x="345948" y="36290"/>
                    </a:cubicBezTo>
                    <a:lnTo>
                      <a:pt x="345948" y="25908"/>
                    </a:lnTo>
                    <a:cubicBezTo>
                      <a:pt x="345948" y="24289"/>
                      <a:pt x="345662" y="23146"/>
                      <a:pt x="345091" y="22384"/>
                    </a:cubicBezTo>
                    <a:cubicBezTo>
                      <a:pt x="344424" y="21527"/>
                      <a:pt x="343472" y="21050"/>
                      <a:pt x="342043" y="21050"/>
                    </a:cubicBezTo>
                    <a:cubicBezTo>
                      <a:pt x="341376" y="21050"/>
                      <a:pt x="340709" y="21241"/>
                      <a:pt x="340043" y="21717"/>
                    </a:cubicBezTo>
                    <a:cubicBezTo>
                      <a:pt x="339471" y="22003"/>
                      <a:pt x="338709" y="22670"/>
                      <a:pt x="337661" y="23717"/>
                    </a:cubicBezTo>
                    <a:lnTo>
                      <a:pt x="337661" y="37910"/>
                    </a:lnTo>
                    <a:cubicBezTo>
                      <a:pt x="337661" y="38767"/>
                      <a:pt x="337947" y="39434"/>
                      <a:pt x="338423" y="39719"/>
                    </a:cubicBezTo>
                    <a:cubicBezTo>
                      <a:pt x="338900" y="40100"/>
                      <a:pt x="339757" y="40386"/>
                      <a:pt x="340995" y="40481"/>
                    </a:cubicBezTo>
                    <a:lnTo>
                      <a:pt x="340995" y="41243"/>
                    </a:lnTo>
                    <a:lnTo>
                      <a:pt x="329470" y="41243"/>
                    </a:lnTo>
                    <a:lnTo>
                      <a:pt x="329470" y="40481"/>
                    </a:lnTo>
                    <a:cubicBezTo>
                      <a:pt x="330613" y="40481"/>
                      <a:pt x="331470" y="40100"/>
                      <a:pt x="331851" y="39624"/>
                    </a:cubicBezTo>
                    <a:cubicBezTo>
                      <a:pt x="332232" y="39148"/>
                      <a:pt x="332518" y="38195"/>
                      <a:pt x="332518" y="36767"/>
                    </a:cubicBezTo>
                    <a:lnTo>
                      <a:pt x="332518" y="24384"/>
                    </a:lnTo>
                    <a:cubicBezTo>
                      <a:pt x="332518" y="22955"/>
                      <a:pt x="332327" y="22098"/>
                      <a:pt x="331946" y="21622"/>
                    </a:cubicBezTo>
                    <a:cubicBezTo>
                      <a:pt x="331661" y="21336"/>
                      <a:pt x="331280" y="21241"/>
                      <a:pt x="330708" y="21241"/>
                    </a:cubicBezTo>
                    <a:cubicBezTo>
                      <a:pt x="330327" y="21241"/>
                      <a:pt x="330041" y="21241"/>
                      <a:pt x="329851" y="21241"/>
                    </a:cubicBezTo>
                    <a:cubicBezTo>
                      <a:pt x="329565" y="21241"/>
                      <a:pt x="329375" y="21241"/>
                      <a:pt x="329279" y="21431"/>
                    </a:cubicBezTo>
                    <a:lnTo>
                      <a:pt x="329279" y="20574"/>
                    </a:lnTo>
                    <a:cubicBezTo>
                      <a:pt x="329279" y="20574"/>
                      <a:pt x="330613" y="20193"/>
                      <a:pt x="333185" y="19526"/>
                    </a:cubicBezTo>
                    <a:cubicBezTo>
                      <a:pt x="334899" y="19050"/>
                      <a:pt x="336232" y="18669"/>
                      <a:pt x="337090" y="18288"/>
                    </a:cubicBezTo>
                    <a:lnTo>
                      <a:pt x="337471" y="18288"/>
                    </a:lnTo>
                    <a:lnTo>
                      <a:pt x="337471" y="21717"/>
                    </a:lnTo>
                    <a:cubicBezTo>
                      <a:pt x="338614" y="20479"/>
                      <a:pt x="339566" y="19621"/>
                      <a:pt x="340519" y="19145"/>
                    </a:cubicBezTo>
                    <a:cubicBezTo>
                      <a:pt x="341567" y="18574"/>
                      <a:pt x="342805" y="18288"/>
                      <a:pt x="344138" y="18288"/>
                    </a:cubicBezTo>
                    <a:cubicBezTo>
                      <a:pt x="345757" y="18288"/>
                      <a:pt x="347186" y="18764"/>
                      <a:pt x="348425" y="19717"/>
                    </a:cubicBezTo>
                    <a:cubicBezTo>
                      <a:pt x="350139" y="21050"/>
                      <a:pt x="350996" y="23051"/>
                      <a:pt x="350996" y="25718"/>
                    </a:cubicBezTo>
                    <a:lnTo>
                      <a:pt x="350996" y="37147"/>
                    </a:lnTo>
                    <a:cubicBezTo>
                      <a:pt x="350996" y="38386"/>
                      <a:pt x="351282" y="39148"/>
                      <a:pt x="351663" y="39624"/>
                    </a:cubicBezTo>
                    <a:cubicBezTo>
                      <a:pt x="352139" y="40100"/>
                      <a:pt x="352901" y="40386"/>
                      <a:pt x="354044" y="40481"/>
                    </a:cubicBezTo>
                    <a:lnTo>
                      <a:pt x="354044" y="41243"/>
                    </a:lnTo>
                    <a:lnTo>
                      <a:pt x="354044" y="41243"/>
                    </a:lnTo>
                    <a:close/>
                    <a:moveTo>
                      <a:pt x="378428" y="29909"/>
                    </a:moveTo>
                    <a:cubicBezTo>
                      <a:pt x="378428" y="32766"/>
                      <a:pt x="377571" y="35338"/>
                      <a:pt x="375761" y="37624"/>
                    </a:cubicBezTo>
                    <a:cubicBezTo>
                      <a:pt x="373666" y="40291"/>
                      <a:pt x="370904" y="41720"/>
                      <a:pt x="367475" y="41720"/>
                    </a:cubicBezTo>
                    <a:cubicBezTo>
                      <a:pt x="364331" y="41720"/>
                      <a:pt x="361664" y="40577"/>
                      <a:pt x="359664" y="38290"/>
                    </a:cubicBezTo>
                    <a:cubicBezTo>
                      <a:pt x="357664" y="36100"/>
                      <a:pt x="356616" y="33338"/>
                      <a:pt x="356616" y="29909"/>
                    </a:cubicBezTo>
                    <a:cubicBezTo>
                      <a:pt x="356616" y="26765"/>
                      <a:pt x="357569" y="24003"/>
                      <a:pt x="359474" y="21812"/>
                    </a:cubicBezTo>
                    <a:cubicBezTo>
                      <a:pt x="361474" y="19526"/>
                      <a:pt x="364141" y="18288"/>
                      <a:pt x="367284" y="18288"/>
                    </a:cubicBezTo>
                    <a:cubicBezTo>
                      <a:pt x="370427" y="18288"/>
                      <a:pt x="373285" y="19336"/>
                      <a:pt x="375380" y="21336"/>
                    </a:cubicBezTo>
                    <a:cubicBezTo>
                      <a:pt x="377476" y="23431"/>
                      <a:pt x="378524" y="26289"/>
                      <a:pt x="378524" y="29813"/>
                    </a:cubicBezTo>
                    <a:lnTo>
                      <a:pt x="378524" y="29813"/>
                    </a:lnTo>
                    <a:close/>
                    <a:moveTo>
                      <a:pt x="372999" y="31337"/>
                    </a:moveTo>
                    <a:cubicBezTo>
                      <a:pt x="372999" y="27908"/>
                      <a:pt x="372523" y="25241"/>
                      <a:pt x="371666" y="23241"/>
                    </a:cubicBezTo>
                    <a:cubicBezTo>
                      <a:pt x="370618" y="20955"/>
                      <a:pt x="368999" y="19717"/>
                      <a:pt x="366903" y="19717"/>
                    </a:cubicBezTo>
                    <a:cubicBezTo>
                      <a:pt x="365284" y="19717"/>
                      <a:pt x="364141" y="20384"/>
                      <a:pt x="363284" y="21622"/>
                    </a:cubicBezTo>
                    <a:cubicBezTo>
                      <a:pt x="362426" y="22955"/>
                      <a:pt x="362045" y="24860"/>
                      <a:pt x="362045" y="27432"/>
                    </a:cubicBezTo>
                    <a:cubicBezTo>
                      <a:pt x="362045" y="30671"/>
                      <a:pt x="362331" y="33242"/>
                      <a:pt x="362903" y="35243"/>
                    </a:cubicBezTo>
                    <a:cubicBezTo>
                      <a:pt x="363855" y="38576"/>
                      <a:pt x="365570" y="40291"/>
                      <a:pt x="368141" y="40291"/>
                    </a:cubicBezTo>
                    <a:cubicBezTo>
                      <a:pt x="369570" y="40291"/>
                      <a:pt x="370713" y="39719"/>
                      <a:pt x="371475" y="38481"/>
                    </a:cubicBezTo>
                    <a:cubicBezTo>
                      <a:pt x="372428" y="36957"/>
                      <a:pt x="372999" y="34576"/>
                      <a:pt x="372904" y="31337"/>
                    </a:cubicBezTo>
                    <a:lnTo>
                      <a:pt x="372904" y="31337"/>
                    </a:lnTo>
                    <a:close/>
                    <a:moveTo>
                      <a:pt x="393668" y="41243"/>
                    </a:moveTo>
                    <a:lnTo>
                      <a:pt x="381000" y="41243"/>
                    </a:lnTo>
                    <a:lnTo>
                      <a:pt x="381000" y="40481"/>
                    </a:lnTo>
                    <a:cubicBezTo>
                      <a:pt x="382524" y="40386"/>
                      <a:pt x="383477" y="40100"/>
                      <a:pt x="384048" y="39624"/>
                    </a:cubicBezTo>
                    <a:cubicBezTo>
                      <a:pt x="384620" y="39148"/>
                      <a:pt x="384810" y="38195"/>
                      <a:pt x="384810" y="36862"/>
                    </a:cubicBezTo>
                    <a:lnTo>
                      <a:pt x="384810" y="13145"/>
                    </a:lnTo>
                    <a:cubicBezTo>
                      <a:pt x="384810" y="12002"/>
                      <a:pt x="384620" y="11239"/>
                      <a:pt x="384334" y="10763"/>
                    </a:cubicBezTo>
                    <a:cubicBezTo>
                      <a:pt x="384048" y="10287"/>
                      <a:pt x="383381" y="10096"/>
                      <a:pt x="382524" y="10096"/>
                    </a:cubicBezTo>
                    <a:cubicBezTo>
                      <a:pt x="382238" y="10096"/>
                      <a:pt x="381953" y="10096"/>
                      <a:pt x="381667" y="10096"/>
                    </a:cubicBezTo>
                    <a:cubicBezTo>
                      <a:pt x="381667" y="10096"/>
                      <a:pt x="381381" y="10096"/>
                      <a:pt x="380810" y="10096"/>
                    </a:cubicBezTo>
                    <a:lnTo>
                      <a:pt x="380810" y="9335"/>
                    </a:lnTo>
                    <a:cubicBezTo>
                      <a:pt x="382143" y="9049"/>
                      <a:pt x="383572" y="8668"/>
                      <a:pt x="385191" y="8287"/>
                    </a:cubicBezTo>
                    <a:cubicBezTo>
                      <a:pt x="386810" y="7906"/>
                      <a:pt x="388334" y="7525"/>
                      <a:pt x="389668" y="7144"/>
                    </a:cubicBezTo>
                    <a:lnTo>
                      <a:pt x="389858" y="7144"/>
                    </a:lnTo>
                    <a:cubicBezTo>
                      <a:pt x="389858" y="7144"/>
                      <a:pt x="389858" y="36957"/>
                      <a:pt x="389858" y="36957"/>
                    </a:cubicBezTo>
                    <a:cubicBezTo>
                      <a:pt x="389858" y="38290"/>
                      <a:pt x="390144" y="39243"/>
                      <a:pt x="390620" y="39719"/>
                    </a:cubicBezTo>
                    <a:cubicBezTo>
                      <a:pt x="391097" y="40100"/>
                      <a:pt x="392049" y="40386"/>
                      <a:pt x="393573" y="40386"/>
                    </a:cubicBezTo>
                    <a:lnTo>
                      <a:pt x="393573" y="41148"/>
                    </a:lnTo>
                    <a:lnTo>
                      <a:pt x="393573" y="41148"/>
                    </a:lnTo>
                    <a:close/>
                    <a:moveTo>
                      <a:pt x="417862" y="29909"/>
                    </a:moveTo>
                    <a:cubicBezTo>
                      <a:pt x="417862" y="32766"/>
                      <a:pt x="417005" y="35338"/>
                      <a:pt x="415195" y="37624"/>
                    </a:cubicBezTo>
                    <a:cubicBezTo>
                      <a:pt x="413099" y="40291"/>
                      <a:pt x="410337" y="41720"/>
                      <a:pt x="406908" y="41720"/>
                    </a:cubicBezTo>
                    <a:cubicBezTo>
                      <a:pt x="403765" y="41720"/>
                      <a:pt x="401098" y="40577"/>
                      <a:pt x="399002" y="38290"/>
                    </a:cubicBezTo>
                    <a:cubicBezTo>
                      <a:pt x="397002" y="36100"/>
                      <a:pt x="395954" y="33338"/>
                      <a:pt x="395954" y="29909"/>
                    </a:cubicBezTo>
                    <a:cubicBezTo>
                      <a:pt x="395954" y="26765"/>
                      <a:pt x="396907" y="24003"/>
                      <a:pt x="398812" y="21812"/>
                    </a:cubicBezTo>
                    <a:cubicBezTo>
                      <a:pt x="400812" y="19526"/>
                      <a:pt x="403479" y="18288"/>
                      <a:pt x="406622" y="18288"/>
                    </a:cubicBezTo>
                    <a:cubicBezTo>
                      <a:pt x="409766" y="18288"/>
                      <a:pt x="412623" y="19336"/>
                      <a:pt x="414623" y="21336"/>
                    </a:cubicBezTo>
                    <a:cubicBezTo>
                      <a:pt x="416719" y="23431"/>
                      <a:pt x="417767" y="26289"/>
                      <a:pt x="417767" y="29813"/>
                    </a:cubicBezTo>
                    <a:lnTo>
                      <a:pt x="417767" y="29813"/>
                    </a:lnTo>
                    <a:close/>
                    <a:moveTo>
                      <a:pt x="412432" y="31337"/>
                    </a:moveTo>
                    <a:cubicBezTo>
                      <a:pt x="412432" y="27908"/>
                      <a:pt x="411956" y="25241"/>
                      <a:pt x="411099" y="23241"/>
                    </a:cubicBezTo>
                    <a:cubicBezTo>
                      <a:pt x="410051" y="20955"/>
                      <a:pt x="408432" y="19717"/>
                      <a:pt x="406337" y="19717"/>
                    </a:cubicBezTo>
                    <a:cubicBezTo>
                      <a:pt x="404717" y="19717"/>
                      <a:pt x="403574" y="20384"/>
                      <a:pt x="402717" y="21622"/>
                    </a:cubicBezTo>
                    <a:cubicBezTo>
                      <a:pt x="401860" y="22955"/>
                      <a:pt x="401479" y="24860"/>
                      <a:pt x="401479" y="27432"/>
                    </a:cubicBezTo>
                    <a:cubicBezTo>
                      <a:pt x="401479" y="30671"/>
                      <a:pt x="401765" y="33242"/>
                      <a:pt x="402336" y="35243"/>
                    </a:cubicBezTo>
                    <a:cubicBezTo>
                      <a:pt x="403289" y="38576"/>
                      <a:pt x="405003" y="40291"/>
                      <a:pt x="407575" y="40291"/>
                    </a:cubicBezTo>
                    <a:cubicBezTo>
                      <a:pt x="409004" y="40291"/>
                      <a:pt x="410147" y="39719"/>
                      <a:pt x="410909" y="38481"/>
                    </a:cubicBezTo>
                    <a:cubicBezTo>
                      <a:pt x="411861" y="36957"/>
                      <a:pt x="412432" y="34576"/>
                      <a:pt x="412337" y="31337"/>
                    </a:cubicBezTo>
                    <a:lnTo>
                      <a:pt x="412337" y="31337"/>
                    </a:lnTo>
                    <a:close/>
                    <a:moveTo>
                      <a:pt x="442151" y="21907"/>
                    </a:moveTo>
                    <a:lnTo>
                      <a:pt x="438436" y="21907"/>
                    </a:lnTo>
                    <a:cubicBezTo>
                      <a:pt x="438912" y="22955"/>
                      <a:pt x="439198" y="23431"/>
                      <a:pt x="439198" y="23431"/>
                    </a:cubicBezTo>
                    <a:cubicBezTo>
                      <a:pt x="439388" y="24098"/>
                      <a:pt x="439484" y="24955"/>
                      <a:pt x="439484" y="26003"/>
                    </a:cubicBezTo>
                    <a:cubicBezTo>
                      <a:pt x="439484" y="28480"/>
                      <a:pt x="438531" y="30385"/>
                      <a:pt x="436721" y="31718"/>
                    </a:cubicBezTo>
                    <a:cubicBezTo>
                      <a:pt x="435197" y="32861"/>
                      <a:pt x="433292" y="33338"/>
                      <a:pt x="431102" y="33338"/>
                    </a:cubicBezTo>
                    <a:cubicBezTo>
                      <a:pt x="430911" y="33338"/>
                      <a:pt x="430435" y="33338"/>
                      <a:pt x="429673" y="33338"/>
                    </a:cubicBezTo>
                    <a:cubicBezTo>
                      <a:pt x="429006" y="33338"/>
                      <a:pt x="428625" y="33338"/>
                      <a:pt x="428530" y="33338"/>
                    </a:cubicBezTo>
                    <a:cubicBezTo>
                      <a:pt x="427958" y="33338"/>
                      <a:pt x="427482" y="33623"/>
                      <a:pt x="426911" y="34004"/>
                    </a:cubicBezTo>
                    <a:cubicBezTo>
                      <a:pt x="426244" y="34480"/>
                      <a:pt x="425958" y="34957"/>
                      <a:pt x="425958" y="35433"/>
                    </a:cubicBezTo>
                    <a:cubicBezTo>
                      <a:pt x="425958" y="36004"/>
                      <a:pt x="426339" y="36195"/>
                      <a:pt x="427101" y="36004"/>
                    </a:cubicBezTo>
                    <a:cubicBezTo>
                      <a:pt x="427863" y="35814"/>
                      <a:pt x="428625" y="35719"/>
                      <a:pt x="429292" y="35814"/>
                    </a:cubicBezTo>
                    <a:lnTo>
                      <a:pt x="435674" y="36100"/>
                    </a:lnTo>
                    <a:cubicBezTo>
                      <a:pt x="437960" y="36195"/>
                      <a:pt x="439674" y="37052"/>
                      <a:pt x="440722" y="38576"/>
                    </a:cubicBezTo>
                    <a:cubicBezTo>
                      <a:pt x="441389" y="39529"/>
                      <a:pt x="441674" y="40672"/>
                      <a:pt x="441674" y="41910"/>
                    </a:cubicBezTo>
                    <a:cubicBezTo>
                      <a:pt x="441674" y="44387"/>
                      <a:pt x="440150" y="46387"/>
                      <a:pt x="437007" y="47815"/>
                    </a:cubicBezTo>
                    <a:cubicBezTo>
                      <a:pt x="434531" y="48959"/>
                      <a:pt x="431864" y="49625"/>
                      <a:pt x="429006" y="49625"/>
                    </a:cubicBezTo>
                    <a:cubicBezTo>
                      <a:pt x="426530" y="49625"/>
                      <a:pt x="424434" y="49149"/>
                      <a:pt x="422720" y="48196"/>
                    </a:cubicBezTo>
                    <a:cubicBezTo>
                      <a:pt x="421005" y="47339"/>
                      <a:pt x="420148" y="46196"/>
                      <a:pt x="420148" y="44958"/>
                    </a:cubicBezTo>
                    <a:cubicBezTo>
                      <a:pt x="420148" y="43910"/>
                      <a:pt x="420624" y="42863"/>
                      <a:pt x="421672" y="41910"/>
                    </a:cubicBezTo>
                    <a:cubicBezTo>
                      <a:pt x="422339" y="41338"/>
                      <a:pt x="423386" y="40481"/>
                      <a:pt x="425006" y="39434"/>
                    </a:cubicBezTo>
                    <a:cubicBezTo>
                      <a:pt x="424148" y="38957"/>
                      <a:pt x="423481" y="38671"/>
                      <a:pt x="423196" y="38386"/>
                    </a:cubicBezTo>
                    <a:cubicBezTo>
                      <a:pt x="422624" y="38005"/>
                      <a:pt x="422434" y="37433"/>
                      <a:pt x="422434" y="36767"/>
                    </a:cubicBezTo>
                    <a:cubicBezTo>
                      <a:pt x="422434" y="36386"/>
                      <a:pt x="422624" y="36004"/>
                      <a:pt x="422910" y="35719"/>
                    </a:cubicBezTo>
                    <a:cubicBezTo>
                      <a:pt x="422910" y="35623"/>
                      <a:pt x="424244" y="34671"/>
                      <a:pt x="426530" y="32861"/>
                    </a:cubicBezTo>
                    <a:cubicBezTo>
                      <a:pt x="425196" y="32576"/>
                      <a:pt x="424053" y="31813"/>
                      <a:pt x="423196" y="30671"/>
                    </a:cubicBezTo>
                    <a:cubicBezTo>
                      <a:pt x="422339" y="29528"/>
                      <a:pt x="421957" y="28099"/>
                      <a:pt x="421957" y="26384"/>
                    </a:cubicBezTo>
                    <a:cubicBezTo>
                      <a:pt x="421957" y="23717"/>
                      <a:pt x="422910" y="21622"/>
                      <a:pt x="424910" y="20288"/>
                    </a:cubicBezTo>
                    <a:cubicBezTo>
                      <a:pt x="426434" y="19145"/>
                      <a:pt x="428435" y="18574"/>
                      <a:pt x="430625" y="18574"/>
                    </a:cubicBezTo>
                    <a:cubicBezTo>
                      <a:pt x="431387" y="18574"/>
                      <a:pt x="432149" y="18669"/>
                      <a:pt x="433006" y="18860"/>
                    </a:cubicBezTo>
                    <a:cubicBezTo>
                      <a:pt x="433483" y="18955"/>
                      <a:pt x="434340" y="19240"/>
                      <a:pt x="435483" y="19717"/>
                    </a:cubicBezTo>
                    <a:cubicBezTo>
                      <a:pt x="435959" y="19907"/>
                      <a:pt x="436436" y="20098"/>
                      <a:pt x="436912" y="20098"/>
                    </a:cubicBezTo>
                    <a:cubicBezTo>
                      <a:pt x="437388" y="20098"/>
                      <a:pt x="437769" y="20193"/>
                      <a:pt x="438245" y="20193"/>
                    </a:cubicBezTo>
                    <a:lnTo>
                      <a:pt x="442055" y="20193"/>
                    </a:lnTo>
                    <a:lnTo>
                      <a:pt x="442055" y="22098"/>
                    </a:lnTo>
                    <a:lnTo>
                      <a:pt x="442055" y="22098"/>
                    </a:lnTo>
                    <a:close/>
                    <a:moveTo>
                      <a:pt x="434626" y="27242"/>
                    </a:moveTo>
                    <a:cubicBezTo>
                      <a:pt x="434626" y="25337"/>
                      <a:pt x="434340" y="23622"/>
                      <a:pt x="433673" y="22288"/>
                    </a:cubicBezTo>
                    <a:cubicBezTo>
                      <a:pt x="432816" y="20574"/>
                      <a:pt x="431673" y="19717"/>
                      <a:pt x="430054" y="19717"/>
                    </a:cubicBezTo>
                    <a:cubicBezTo>
                      <a:pt x="429101" y="19717"/>
                      <a:pt x="428339" y="20098"/>
                      <a:pt x="427768" y="20669"/>
                    </a:cubicBezTo>
                    <a:cubicBezTo>
                      <a:pt x="427101" y="21431"/>
                      <a:pt x="426815" y="22574"/>
                      <a:pt x="426815" y="24194"/>
                    </a:cubicBezTo>
                    <a:cubicBezTo>
                      <a:pt x="426815" y="26670"/>
                      <a:pt x="427101" y="28480"/>
                      <a:pt x="427673" y="29718"/>
                    </a:cubicBezTo>
                    <a:cubicBezTo>
                      <a:pt x="428435" y="31242"/>
                      <a:pt x="429673" y="32004"/>
                      <a:pt x="431482" y="32004"/>
                    </a:cubicBezTo>
                    <a:cubicBezTo>
                      <a:pt x="432816" y="32004"/>
                      <a:pt x="433673" y="31337"/>
                      <a:pt x="434245" y="30004"/>
                    </a:cubicBezTo>
                    <a:cubicBezTo>
                      <a:pt x="434531" y="29242"/>
                      <a:pt x="434626" y="28385"/>
                      <a:pt x="434626" y="27242"/>
                    </a:cubicBezTo>
                    <a:lnTo>
                      <a:pt x="434626" y="27242"/>
                    </a:lnTo>
                    <a:close/>
                    <a:moveTo>
                      <a:pt x="439960" y="41720"/>
                    </a:moveTo>
                    <a:cubicBezTo>
                      <a:pt x="439960" y="40767"/>
                      <a:pt x="439484" y="40196"/>
                      <a:pt x="438531" y="40005"/>
                    </a:cubicBezTo>
                    <a:cubicBezTo>
                      <a:pt x="438245" y="40005"/>
                      <a:pt x="436817" y="39910"/>
                      <a:pt x="434245" y="39910"/>
                    </a:cubicBezTo>
                    <a:cubicBezTo>
                      <a:pt x="431959" y="39910"/>
                      <a:pt x="430340" y="39719"/>
                      <a:pt x="429292" y="39719"/>
                    </a:cubicBezTo>
                    <a:cubicBezTo>
                      <a:pt x="428339" y="39719"/>
                      <a:pt x="427482" y="39624"/>
                      <a:pt x="426625" y="39529"/>
                    </a:cubicBezTo>
                    <a:cubicBezTo>
                      <a:pt x="425387" y="40672"/>
                      <a:pt x="424815" y="41338"/>
                      <a:pt x="424815" y="41338"/>
                    </a:cubicBezTo>
                    <a:cubicBezTo>
                      <a:pt x="424339" y="41815"/>
                      <a:pt x="424148" y="42481"/>
                      <a:pt x="424244" y="43148"/>
                    </a:cubicBezTo>
                    <a:cubicBezTo>
                      <a:pt x="424339" y="43910"/>
                      <a:pt x="424815" y="44482"/>
                      <a:pt x="425768" y="44958"/>
                    </a:cubicBezTo>
                    <a:cubicBezTo>
                      <a:pt x="427006" y="45625"/>
                      <a:pt x="428816" y="46006"/>
                      <a:pt x="431197" y="46006"/>
                    </a:cubicBezTo>
                    <a:cubicBezTo>
                      <a:pt x="434054" y="46006"/>
                      <a:pt x="436245" y="45529"/>
                      <a:pt x="437769" y="44768"/>
                    </a:cubicBezTo>
                    <a:cubicBezTo>
                      <a:pt x="439293" y="44005"/>
                      <a:pt x="439960" y="43053"/>
                      <a:pt x="439960" y="41815"/>
                    </a:cubicBezTo>
                    <a:lnTo>
                      <a:pt x="439960" y="41815"/>
                    </a:lnTo>
                    <a:close/>
                    <a:moveTo>
                      <a:pt x="468440" y="19526"/>
                    </a:moveTo>
                    <a:cubicBezTo>
                      <a:pt x="468440" y="19526"/>
                      <a:pt x="467582" y="19717"/>
                      <a:pt x="467297" y="19907"/>
                    </a:cubicBezTo>
                    <a:cubicBezTo>
                      <a:pt x="466820" y="20288"/>
                      <a:pt x="466344" y="20860"/>
                      <a:pt x="466058" y="21812"/>
                    </a:cubicBezTo>
                    <a:lnTo>
                      <a:pt x="458438" y="41053"/>
                    </a:lnTo>
                    <a:cubicBezTo>
                      <a:pt x="457105" y="44387"/>
                      <a:pt x="456057" y="46577"/>
                      <a:pt x="455105" y="47625"/>
                    </a:cubicBezTo>
                    <a:cubicBezTo>
                      <a:pt x="454152" y="48768"/>
                      <a:pt x="452723" y="49339"/>
                      <a:pt x="450818" y="49339"/>
                    </a:cubicBezTo>
                    <a:cubicBezTo>
                      <a:pt x="449675" y="49339"/>
                      <a:pt x="448818" y="48959"/>
                      <a:pt x="448056" y="48482"/>
                    </a:cubicBezTo>
                    <a:cubicBezTo>
                      <a:pt x="447485" y="48006"/>
                      <a:pt x="447199" y="47435"/>
                      <a:pt x="447199" y="46768"/>
                    </a:cubicBezTo>
                    <a:cubicBezTo>
                      <a:pt x="447199" y="46292"/>
                      <a:pt x="447294" y="45911"/>
                      <a:pt x="447580" y="45434"/>
                    </a:cubicBezTo>
                    <a:cubicBezTo>
                      <a:pt x="447961" y="44768"/>
                      <a:pt x="448628" y="44482"/>
                      <a:pt x="449580" y="44577"/>
                    </a:cubicBezTo>
                    <a:cubicBezTo>
                      <a:pt x="450056" y="44577"/>
                      <a:pt x="450818" y="44672"/>
                      <a:pt x="451580" y="44958"/>
                    </a:cubicBezTo>
                    <a:cubicBezTo>
                      <a:pt x="452438" y="45244"/>
                      <a:pt x="453009" y="45434"/>
                      <a:pt x="453104" y="45434"/>
                    </a:cubicBezTo>
                    <a:cubicBezTo>
                      <a:pt x="454152" y="45339"/>
                      <a:pt x="455009" y="44291"/>
                      <a:pt x="455867" y="42481"/>
                    </a:cubicBezTo>
                    <a:cubicBezTo>
                      <a:pt x="456533" y="41053"/>
                      <a:pt x="456819" y="39910"/>
                      <a:pt x="456819" y="39243"/>
                    </a:cubicBezTo>
                    <a:cubicBezTo>
                      <a:pt x="456819" y="38862"/>
                      <a:pt x="456438" y="38005"/>
                      <a:pt x="455676" y="36481"/>
                    </a:cubicBezTo>
                    <a:cubicBezTo>
                      <a:pt x="455295" y="35719"/>
                      <a:pt x="454724" y="34576"/>
                      <a:pt x="453962" y="33242"/>
                    </a:cubicBezTo>
                    <a:lnTo>
                      <a:pt x="447008" y="21050"/>
                    </a:lnTo>
                    <a:cubicBezTo>
                      <a:pt x="446723" y="20479"/>
                      <a:pt x="446246" y="20098"/>
                      <a:pt x="445770" y="19812"/>
                    </a:cubicBezTo>
                    <a:cubicBezTo>
                      <a:pt x="445389" y="19621"/>
                      <a:pt x="444913" y="19526"/>
                      <a:pt x="444532" y="19431"/>
                    </a:cubicBezTo>
                    <a:lnTo>
                      <a:pt x="444532" y="18764"/>
                    </a:lnTo>
                    <a:cubicBezTo>
                      <a:pt x="444532" y="18764"/>
                      <a:pt x="455771" y="18764"/>
                      <a:pt x="455771" y="18764"/>
                    </a:cubicBezTo>
                    <a:lnTo>
                      <a:pt x="455771" y="19526"/>
                    </a:lnTo>
                    <a:cubicBezTo>
                      <a:pt x="454914" y="19526"/>
                      <a:pt x="454247" y="19621"/>
                      <a:pt x="453866" y="19812"/>
                    </a:cubicBezTo>
                    <a:cubicBezTo>
                      <a:pt x="453200" y="20003"/>
                      <a:pt x="452914" y="20384"/>
                      <a:pt x="452914" y="21050"/>
                    </a:cubicBezTo>
                    <a:cubicBezTo>
                      <a:pt x="452914" y="21336"/>
                      <a:pt x="452914" y="21717"/>
                      <a:pt x="453104" y="22098"/>
                    </a:cubicBezTo>
                    <a:cubicBezTo>
                      <a:pt x="453104" y="22384"/>
                      <a:pt x="453295" y="22670"/>
                      <a:pt x="453390" y="22860"/>
                    </a:cubicBezTo>
                    <a:lnTo>
                      <a:pt x="459581" y="33338"/>
                    </a:lnTo>
                    <a:lnTo>
                      <a:pt x="462915" y="24384"/>
                    </a:lnTo>
                    <a:cubicBezTo>
                      <a:pt x="462915" y="24384"/>
                      <a:pt x="463201" y="23527"/>
                      <a:pt x="463677" y="22384"/>
                    </a:cubicBezTo>
                    <a:cubicBezTo>
                      <a:pt x="463963" y="21622"/>
                      <a:pt x="464058" y="21241"/>
                      <a:pt x="464058" y="21050"/>
                    </a:cubicBezTo>
                    <a:cubicBezTo>
                      <a:pt x="464058" y="20574"/>
                      <a:pt x="463868" y="20193"/>
                      <a:pt x="463487" y="20003"/>
                    </a:cubicBezTo>
                    <a:cubicBezTo>
                      <a:pt x="463106" y="19812"/>
                      <a:pt x="462534" y="19621"/>
                      <a:pt x="461677" y="19717"/>
                    </a:cubicBezTo>
                    <a:lnTo>
                      <a:pt x="461677" y="18955"/>
                    </a:lnTo>
                    <a:cubicBezTo>
                      <a:pt x="461677" y="18955"/>
                      <a:pt x="468344" y="18955"/>
                      <a:pt x="468344" y="18955"/>
                    </a:cubicBezTo>
                    <a:lnTo>
                      <a:pt x="468344" y="19717"/>
                    </a:lnTo>
                    <a:lnTo>
                      <a:pt x="468344" y="19717"/>
                    </a:lnTo>
                    <a:close/>
                    <a:moveTo>
                      <a:pt x="517970" y="35528"/>
                    </a:moveTo>
                    <a:cubicBezTo>
                      <a:pt x="516255" y="37243"/>
                      <a:pt x="515112" y="38290"/>
                      <a:pt x="514636" y="38671"/>
                    </a:cubicBezTo>
                    <a:cubicBezTo>
                      <a:pt x="511683" y="40767"/>
                      <a:pt x="508349" y="41815"/>
                      <a:pt x="504539" y="41815"/>
                    </a:cubicBezTo>
                    <a:cubicBezTo>
                      <a:pt x="499967" y="41815"/>
                      <a:pt x="496253" y="40481"/>
                      <a:pt x="493300" y="37910"/>
                    </a:cubicBezTo>
                    <a:cubicBezTo>
                      <a:pt x="489776" y="34862"/>
                      <a:pt x="487966" y="30480"/>
                      <a:pt x="487966" y="24765"/>
                    </a:cubicBezTo>
                    <a:cubicBezTo>
                      <a:pt x="487966" y="19431"/>
                      <a:pt x="489680" y="15145"/>
                      <a:pt x="493205" y="12002"/>
                    </a:cubicBezTo>
                    <a:cubicBezTo>
                      <a:pt x="496348" y="9049"/>
                      <a:pt x="500253" y="7620"/>
                      <a:pt x="504825" y="7620"/>
                    </a:cubicBezTo>
                    <a:cubicBezTo>
                      <a:pt x="506540" y="7620"/>
                      <a:pt x="508445" y="7906"/>
                      <a:pt x="510445" y="8382"/>
                    </a:cubicBezTo>
                    <a:cubicBezTo>
                      <a:pt x="512445" y="8954"/>
                      <a:pt x="513493" y="9239"/>
                      <a:pt x="513493" y="9239"/>
                    </a:cubicBezTo>
                    <a:cubicBezTo>
                      <a:pt x="513874" y="9239"/>
                      <a:pt x="514255" y="9239"/>
                      <a:pt x="514636" y="9049"/>
                    </a:cubicBezTo>
                    <a:cubicBezTo>
                      <a:pt x="515303" y="8763"/>
                      <a:pt x="515684" y="8287"/>
                      <a:pt x="515779" y="7620"/>
                    </a:cubicBezTo>
                    <a:lnTo>
                      <a:pt x="516827" y="7620"/>
                    </a:lnTo>
                    <a:lnTo>
                      <a:pt x="517303" y="18860"/>
                    </a:lnTo>
                    <a:lnTo>
                      <a:pt x="516160" y="18860"/>
                    </a:lnTo>
                    <a:cubicBezTo>
                      <a:pt x="515493" y="16097"/>
                      <a:pt x="514255" y="13906"/>
                      <a:pt x="512540" y="12287"/>
                    </a:cubicBezTo>
                    <a:cubicBezTo>
                      <a:pt x="510540" y="10573"/>
                      <a:pt x="508159" y="9620"/>
                      <a:pt x="505206" y="9620"/>
                    </a:cubicBezTo>
                    <a:cubicBezTo>
                      <a:pt x="503968" y="9620"/>
                      <a:pt x="502730" y="9906"/>
                      <a:pt x="501396" y="10382"/>
                    </a:cubicBezTo>
                    <a:cubicBezTo>
                      <a:pt x="499967" y="10954"/>
                      <a:pt x="498824" y="11716"/>
                      <a:pt x="497777" y="12668"/>
                    </a:cubicBezTo>
                    <a:cubicBezTo>
                      <a:pt x="496634" y="13811"/>
                      <a:pt x="495681" y="15240"/>
                      <a:pt x="495014" y="16764"/>
                    </a:cubicBezTo>
                    <a:cubicBezTo>
                      <a:pt x="494157" y="18955"/>
                      <a:pt x="493681" y="21622"/>
                      <a:pt x="493681" y="24860"/>
                    </a:cubicBezTo>
                    <a:cubicBezTo>
                      <a:pt x="493681" y="29813"/>
                      <a:pt x="494919" y="33623"/>
                      <a:pt x="497491" y="36290"/>
                    </a:cubicBezTo>
                    <a:cubicBezTo>
                      <a:pt x="499681" y="38576"/>
                      <a:pt x="502444" y="39814"/>
                      <a:pt x="505873" y="39814"/>
                    </a:cubicBezTo>
                    <a:cubicBezTo>
                      <a:pt x="508540" y="39814"/>
                      <a:pt x="510921" y="39148"/>
                      <a:pt x="513207" y="37814"/>
                    </a:cubicBezTo>
                    <a:cubicBezTo>
                      <a:pt x="514255" y="37147"/>
                      <a:pt x="515588" y="36195"/>
                      <a:pt x="517017" y="34766"/>
                    </a:cubicBezTo>
                    <a:lnTo>
                      <a:pt x="517874" y="35623"/>
                    </a:lnTo>
                    <a:lnTo>
                      <a:pt x="517874" y="35623"/>
                    </a:lnTo>
                    <a:close/>
                    <a:moveTo>
                      <a:pt x="542258" y="29813"/>
                    </a:moveTo>
                    <a:cubicBezTo>
                      <a:pt x="542258" y="32671"/>
                      <a:pt x="541401" y="35243"/>
                      <a:pt x="539591" y="37529"/>
                    </a:cubicBezTo>
                    <a:cubicBezTo>
                      <a:pt x="537496" y="40196"/>
                      <a:pt x="534734" y="41624"/>
                      <a:pt x="531305" y="41624"/>
                    </a:cubicBezTo>
                    <a:cubicBezTo>
                      <a:pt x="528161" y="41624"/>
                      <a:pt x="525494" y="40481"/>
                      <a:pt x="523494" y="38195"/>
                    </a:cubicBezTo>
                    <a:cubicBezTo>
                      <a:pt x="521494" y="36004"/>
                      <a:pt x="520446" y="33242"/>
                      <a:pt x="520446" y="29813"/>
                    </a:cubicBezTo>
                    <a:cubicBezTo>
                      <a:pt x="520446" y="26670"/>
                      <a:pt x="521399" y="23908"/>
                      <a:pt x="523304" y="21717"/>
                    </a:cubicBezTo>
                    <a:cubicBezTo>
                      <a:pt x="525304" y="19431"/>
                      <a:pt x="527971" y="18193"/>
                      <a:pt x="531114" y="18193"/>
                    </a:cubicBezTo>
                    <a:cubicBezTo>
                      <a:pt x="534257" y="18193"/>
                      <a:pt x="537115" y="19240"/>
                      <a:pt x="539210" y="21241"/>
                    </a:cubicBezTo>
                    <a:cubicBezTo>
                      <a:pt x="541306" y="23336"/>
                      <a:pt x="542354" y="26194"/>
                      <a:pt x="542354" y="29718"/>
                    </a:cubicBezTo>
                    <a:lnTo>
                      <a:pt x="542354" y="29718"/>
                    </a:lnTo>
                    <a:close/>
                    <a:moveTo>
                      <a:pt x="536829" y="31242"/>
                    </a:moveTo>
                    <a:cubicBezTo>
                      <a:pt x="536829" y="27813"/>
                      <a:pt x="536353" y="25146"/>
                      <a:pt x="535496" y="23146"/>
                    </a:cubicBezTo>
                    <a:cubicBezTo>
                      <a:pt x="534448" y="20860"/>
                      <a:pt x="532829" y="19621"/>
                      <a:pt x="530733" y="19621"/>
                    </a:cubicBezTo>
                    <a:cubicBezTo>
                      <a:pt x="529114" y="19621"/>
                      <a:pt x="527971" y="20288"/>
                      <a:pt x="527114" y="21527"/>
                    </a:cubicBezTo>
                    <a:cubicBezTo>
                      <a:pt x="526256" y="22860"/>
                      <a:pt x="525875" y="24765"/>
                      <a:pt x="525875" y="27337"/>
                    </a:cubicBezTo>
                    <a:cubicBezTo>
                      <a:pt x="525875" y="30575"/>
                      <a:pt x="526161" y="33147"/>
                      <a:pt x="526733" y="35147"/>
                    </a:cubicBezTo>
                    <a:cubicBezTo>
                      <a:pt x="527685" y="38481"/>
                      <a:pt x="529400" y="40196"/>
                      <a:pt x="531971" y="40196"/>
                    </a:cubicBezTo>
                    <a:cubicBezTo>
                      <a:pt x="533400" y="40196"/>
                      <a:pt x="534543" y="39624"/>
                      <a:pt x="535305" y="38386"/>
                    </a:cubicBezTo>
                    <a:cubicBezTo>
                      <a:pt x="536258" y="36862"/>
                      <a:pt x="536829" y="34480"/>
                      <a:pt x="536734" y="31242"/>
                    </a:cubicBezTo>
                    <a:lnTo>
                      <a:pt x="536734" y="31242"/>
                    </a:lnTo>
                    <a:close/>
                    <a:moveTo>
                      <a:pt x="561975" y="20955"/>
                    </a:moveTo>
                    <a:cubicBezTo>
                      <a:pt x="561975" y="21622"/>
                      <a:pt x="561785" y="22098"/>
                      <a:pt x="561499" y="22479"/>
                    </a:cubicBezTo>
                    <a:cubicBezTo>
                      <a:pt x="561213" y="22955"/>
                      <a:pt x="560737" y="23146"/>
                      <a:pt x="560070" y="23146"/>
                    </a:cubicBezTo>
                    <a:cubicBezTo>
                      <a:pt x="559403" y="23146"/>
                      <a:pt x="558832" y="22860"/>
                      <a:pt x="558165" y="22288"/>
                    </a:cubicBezTo>
                    <a:cubicBezTo>
                      <a:pt x="557498" y="21717"/>
                      <a:pt x="557022" y="21431"/>
                      <a:pt x="556641" y="21431"/>
                    </a:cubicBezTo>
                    <a:cubicBezTo>
                      <a:pt x="556070" y="21431"/>
                      <a:pt x="555308" y="21907"/>
                      <a:pt x="554546" y="22860"/>
                    </a:cubicBezTo>
                    <a:cubicBezTo>
                      <a:pt x="553688" y="23813"/>
                      <a:pt x="553307" y="24670"/>
                      <a:pt x="553307" y="25527"/>
                    </a:cubicBezTo>
                    <a:lnTo>
                      <a:pt x="553307" y="36767"/>
                    </a:lnTo>
                    <a:cubicBezTo>
                      <a:pt x="553307" y="38290"/>
                      <a:pt x="553688" y="39338"/>
                      <a:pt x="554450" y="39814"/>
                    </a:cubicBezTo>
                    <a:cubicBezTo>
                      <a:pt x="554927" y="40100"/>
                      <a:pt x="555974" y="40386"/>
                      <a:pt x="557498" y="40481"/>
                    </a:cubicBezTo>
                    <a:lnTo>
                      <a:pt x="557498" y="41243"/>
                    </a:lnTo>
                    <a:cubicBezTo>
                      <a:pt x="557498" y="41243"/>
                      <a:pt x="544544" y="41243"/>
                      <a:pt x="544544" y="41243"/>
                    </a:cubicBezTo>
                    <a:lnTo>
                      <a:pt x="544544" y="40481"/>
                    </a:lnTo>
                    <a:cubicBezTo>
                      <a:pt x="546068" y="40196"/>
                      <a:pt x="547021" y="39910"/>
                      <a:pt x="547307" y="39624"/>
                    </a:cubicBezTo>
                    <a:cubicBezTo>
                      <a:pt x="547783" y="39243"/>
                      <a:pt x="548069" y="38386"/>
                      <a:pt x="548069" y="37052"/>
                    </a:cubicBezTo>
                    <a:lnTo>
                      <a:pt x="548069" y="24575"/>
                    </a:lnTo>
                    <a:cubicBezTo>
                      <a:pt x="548069" y="23241"/>
                      <a:pt x="547783" y="22384"/>
                      <a:pt x="547497" y="22003"/>
                    </a:cubicBezTo>
                    <a:cubicBezTo>
                      <a:pt x="547307" y="21717"/>
                      <a:pt x="546830" y="21622"/>
                      <a:pt x="546354" y="21622"/>
                    </a:cubicBezTo>
                    <a:cubicBezTo>
                      <a:pt x="545973" y="21622"/>
                      <a:pt x="545687" y="21622"/>
                      <a:pt x="545497" y="21622"/>
                    </a:cubicBezTo>
                    <a:cubicBezTo>
                      <a:pt x="545211" y="21622"/>
                      <a:pt x="544925" y="21622"/>
                      <a:pt x="544735" y="21812"/>
                    </a:cubicBezTo>
                    <a:lnTo>
                      <a:pt x="544735" y="21050"/>
                    </a:lnTo>
                    <a:cubicBezTo>
                      <a:pt x="544735" y="21050"/>
                      <a:pt x="546259" y="20574"/>
                      <a:pt x="548926" y="19717"/>
                    </a:cubicBezTo>
                    <a:cubicBezTo>
                      <a:pt x="550736" y="19145"/>
                      <a:pt x="552164" y="18669"/>
                      <a:pt x="553117" y="18288"/>
                    </a:cubicBezTo>
                    <a:lnTo>
                      <a:pt x="553403" y="18288"/>
                    </a:lnTo>
                    <a:cubicBezTo>
                      <a:pt x="553403" y="18288"/>
                      <a:pt x="553403" y="22288"/>
                      <a:pt x="553403" y="22288"/>
                    </a:cubicBezTo>
                    <a:lnTo>
                      <a:pt x="553498" y="22288"/>
                    </a:lnTo>
                    <a:cubicBezTo>
                      <a:pt x="554450" y="20764"/>
                      <a:pt x="555403" y="19621"/>
                      <a:pt x="556546" y="19050"/>
                    </a:cubicBezTo>
                    <a:cubicBezTo>
                      <a:pt x="557403" y="18574"/>
                      <a:pt x="558356" y="18288"/>
                      <a:pt x="559403" y="18288"/>
                    </a:cubicBezTo>
                    <a:cubicBezTo>
                      <a:pt x="560261" y="18288"/>
                      <a:pt x="560927" y="18574"/>
                      <a:pt x="561404" y="19050"/>
                    </a:cubicBezTo>
                    <a:cubicBezTo>
                      <a:pt x="561880" y="19526"/>
                      <a:pt x="562070" y="20193"/>
                      <a:pt x="562070" y="20955"/>
                    </a:cubicBezTo>
                    <a:lnTo>
                      <a:pt x="562070" y="20955"/>
                    </a:lnTo>
                    <a:close/>
                    <a:moveTo>
                      <a:pt x="588455" y="28956"/>
                    </a:moveTo>
                    <a:cubicBezTo>
                      <a:pt x="588455" y="32861"/>
                      <a:pt x="587407" y="35814"/>
                      <a:pt x="585311" y="37624"/>
                    </a:cubicBezTo>
                    <a:cubicBezTo>
                      <a:pt x="583502" y="39243"/>
                      <a:pt x="580739" y="40005"/>
                      <a:pt x="577025" y="40100"/>
                    </a:cubicBezTo>
                    <a:cubicBezTo>
                      <a:pt x="576072" y="40100"/>
                      <a:pt x="575215" y="39910"/>
                      <a:pt x="574643" y="39624"/>
                    </a:cubicBezTo>
                    <a:cubicBezTo>
                      <a:pt x="573977" y="39338"/>
                      <a:pt x="573500" y="38957"/>
                      <a:pt x="573024" y="38481"/>
                    </a:cubicBezTo>
                    <a:lnTo>
                      <a:pt x="573024" y="44672"/>
                    </a:lnTo>
                    <a:cubicBezTo>
                      <a:pt x="573024" y="46196"/>
                      <a:pt x="573310" y="47149"/>
                      <a:pt x="573881" y="47625"/>
                    </a:cubicBezTo>
                    <a:cubicBezTo>
                      <a:pt x="574453" y="48006"/>
                      <a:pt x="575596" y="48292"/>
                      <a:pt x="577406" y="48387"/>
                    </a:cubicBezTo>
                    <a:lnTo>
                      <a:pt x="577406" y="49244"/>
                    </a:lnTo>
                    <a:lnTo>
                      <a:pt x="564356" y="49244"/>
                    </a:lnTo>
                    <a:lnTo>
                      <a:pt x="564356" y="48387"/>
                    </a:lnTo>
                    <a:cubicBezTo>
                      <a:pt x="565880" y="48196"/>
                      <a:pt x="566833" y="47815"/>
                      <a:pt x="567309" y="47339"/>
                    </a:cubicBezTo>
                    <a:cubicBezTo>
                      <a:pt x="567690" y="46958"/>
                      <a:pt x="567785" y="46101"/>
                      <a:pt x="567785" y="44958"/>
                    </a:cubicBezTo>
                    <a:lnTo>
                      <a:pt x="567785" y="24289"/>
                    </a:lnTo>
                    <a:cubicBezTo>
                      <a:pt x="567785" y="23146"/>
                      <a:pt x="567595" y="22479"/>
                      <a:pt x="567404" y="22098"/>
                    </a:cubicBezTo>
                    <a:cubicBezTo>
                      <a:pt x="567214" y="21622"/>
                      <a:pt x="566642" y="21431"/>
                      <a:pt x="565785" y="21431"/>
                    </a:cubicBezTo>
                    <a:lnTo>
                      <a:pt x="565118" y="21431"/>
                    </a:lnTo>
                    <a:cubicBezTo>
                      <a:pt x="565118" y="21431"/>
                      <a:pt x="564642" y="21431"/>
                      <a:pt x="564452" y="21431"/>
                    </a:cubicBezTo>
                    <a:lnTo>
                      <a:pt x="564452" y="20669"/>
                    </a:lnTo>
                    <a:cubicBezTo>
                      <a:pt x="564452" y="20669"/>
                      <a:pt x="565785" y="20288"/>
                      <a:pt x="568547" y="19526"/>
                    </a:cubicBezTo>
                    <a:cubicBezTo>
                      <a:pt x="570262" y="18955"/>
                      <a:pt x="571691" y="18574"/>
                      <a:pt x="572643" y="18193"/>
                    </a:cubicBezTo>
                    <a:lnTo>
                      <a:pt x="572929" y="18193"/>
                    </a:lnTo>
                    <a:cubicBezTo>
                      <a:pt x="572929" y="18193"/>
                      <a:pt x="572929" y="21431"/>
                      <a:pt x="572929" y="21431"/>
                    </a:cubicBezTo>
                    <a:lnTo>
                      <a:pt x="573024" y="21431"/>
                    </a:lnTo>
                    <a:cubicBezTo>
                      <a:pt x="573786" y="20479"/>
                      <a:pt x="574453" y="19717"/>
                      <a:pt x="575024" y="19336"/>
                    </a:cubicBezTo>
                    <a:cubicBezTo>
                      <a:pt x="576072" y="18574"/>
                      <a:pt x="577501" y="18193"/>
                      <a:pt x="579120" y="18193"/>
                    </a:cubicBezTo>
                    <a:cubicBezTo>
                      <a:pt x="581501" y="18193"/>
                      <a:pt x="583597" y="19050"/>
                      <a:pt x="585407" y="20860"/>
                    </a:cubicBezTo>
                    <a:cubicBezTo>
                      <a:pt x="587407" y="22860"/>
                      <a:pt x="588359" y="25527"/>
                      <a:pt x="588359" y="28956"/>
                    </a:cubicBezTo>
                    <a:lnTo>
                      <a:pt x="588359" y="28956"/>
                    </a:lnTo>
                    <a:close/>
                    <a:moveTo>
                      <a:pt x="583216" y="30480"/>
                    </a:moveTo>
                    <a:cubicBezTo>
                      <a:pt x="583216" y="28670"/>
                      <a:pt x="582930" y="26956"/>
                      <a:pt x="582359" y="25432"/>
                    </a:cubicBezTo>
                    <a:cubicBezTo>
                      <a:pt x="581311" y="22670"/>
                      <a:pt x="579501" y="21241"/>
                      <a:pt x="576834" y="21241"/>
                    </a:cubicBezTo>
                    <a:cubicBezTo>
                      <a:pt x="575882" y="21241"/>
                      <a:pt x="575120" y="21527"/>
                      <a:pt x="574358" y="22098"/>
                    </a:cubicBezTo>
                    <a:cubicBezTo>
                      <a:pt x="573596" y="22765"/>
                      <a:pt x="573119" y="23527"/>
                      <a:pt x="572929" y="24479"/>
                    </a:cubicBezTo>
                    <a:lnTo>
                      <a:pt x="572929" y="35433"/>
                    </a:lnTo>
                    <a:cubicBezTo>
                      <a:pt x="572929" y="36100"/>
                      <a:pt x="573310" y="36767"/>
                      <a:pt x="573977" y="37433"/>
                    </a:cubicBezTo>
                    <a:cubicBezTo>
                      <a:pt x="574834" y="38195"/>
                      <a:pt x="575882" y="38481"/>
                      <a:pt x="577025" y="38481"/>
                    </a:cubicBezTo>
                    <a:cubicBezTo>
                      <a:pt x="578739" y="38481"/>
                      <a:pt x="579977" y="38195"/>
                      <a:pt x="580739" y="37624"/>
                    </a:cubicBezTo>
                    <a:cubicBezTo>
                      <a:pt x="582359" y="36481"/>
                      <a:pt x="583121" y="34004"/>
                      <a:pt x="583121" y="30385"/>
                    </a:cubicBezTo>
                    <a:lnTo>
                      <a:pt x="583121" y="30385"/>
                    </a:lnTo>
                    <a:close/>
                    <a:moveTo>
                      <a:pt x="598551" y="40577"/>
                    </a:moveTo>
                    <a:cubicBezTo>
                      <a:pt x="598551" y="41434"/>
                      <a:pt x="598265" y="42101"/>
                      <a:pt x="597503" y="42577"/>
                    </a:cubicBezTo>
                    <a:cubicBezTo>
                      <a:pt x="597027" y="42958"/>
                      <a:pt x="596360" y="43148"/>
                      <a:pt x="595694" y="43244"/>
                    </a:cubicBezTo>
                    <a:cubicBezTo>
                      <a:pt x="595027" y="43244"/>
                      <a:pt x="594455" y="42958"/>
                      <a:pt x="593979" y="42577"/>
                    </a:cubicBezTo>
                    <a:cubicBezTo>
                      <a:pt x="593312" y="42101"/>
                      <a:pt x="593027" y="41434"/>
                      <a:pt x="593027" y="40577"/>
                    </a:cubicBezTo>
                    <a:cubicBezTo>
                      <a:pt x="593027" y="39814"/>
                      <a:pt x="593312" y="39053"/>
                      <a:pt x="593884" y="38576"/>
                    </a:cubicBezTo>
                    <a:cubicBezTo>
                      <a:pt x="594455" y="38005"/>
                      <a:pt x="595027" y="37814"/>
                      <a:pt x="595789" y="37814"/>
                    </a:cubicBezTo>
                    <a:cubicBezTo>
                      <a:pt x="596551" y="37814"/>
                      <a:pt x="597218" y="38100"/>
                      <a:pt x="597789" y="38671"/>
                    </a:cubicBezTo>
                    <a:cubicBezTo>
                      <a:pt x="598361" y="39243"/>
                      <a:pt x="598551" y="39910"/>
                      <a:pt x="598551" y="40672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5" name="자유형: 도형 314">
                <a:extLst>
                  <a:ext uri="{FF2B5EF4-FFF2-40B4-BE49-F238E27FC236}">
                    <a16:creationId xmlns:a16="http://schemas.microsoft.com/office/drawing/2014/main" id="{F3B1F484-7D49-4E7E-881E-C14BE5A2658D}"/>
                  </a:ext>
                </a:extLst>
              </p:cNvPr>
              <p:cNvSpPr/>
              <p:nvPr/>
            </p:nvSpPr>
            <p:spPr>
              <a:xfrm>
                <a:off x="4699344" y="6156650"/>
                <a:ext cx="180975" cy="76200"/>
              </a:xfrm>
              <a:custGeom>
                <a:avLst/>
                <a:gdLst>
                  <a:gd name="connsiteX0" fmla="*/ 93440 w 180975"/>
                  <a:gd name="connsiteY0" fmla="*/ 7239 h 76200"/>
                  <a:gd name="connsiteX1" fmla="*/ 176975 w 180975"/>
                  <a:gd name="connsiteY1" fmla="*/ 59150 h 76200"/>
                  <a:gd name="connsiteX2" fmla="*/ 179832 w 180975"/>
                  <a:gd name="connsiteY2" fmla="*/ 75057 h 76200"/>
                  <a:gd name="connsiteX3" fmla="*/ 93345 w 180975"/>
                  <a:gd name="connsiteY3" fmla="*/ 15716 h 76200"/>
                  <a:gd name="connsiteX4" fmla="*/ 7144 w 180975"/>
                  <a:gd name="connsiteY4" fmla="*/ 74390 h 76200"/>
                  <a:gd name="connsiteX5" fmla="*/ 15049 w 180975"/>
                  <a:gd name="connsiteY5" fmla="*/ 49435 h 76200"/>
                  <a:gd name="connsiteX6" fmla="*/ 93250 w 180975"/>
                  <a:gd name="connsiteY6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0975" h="76200">
                    <a:moveTo>
                      <a:pt x="93440" y="7239"/>
                    </a:moveTo>
                    <a:cubicBezTo>
                      <a:pt x="130302" y="7239"/>
                      <a:pt x="164402" y="27241"/>
                      <a:pt x="176975" y="59150"/>
                    </a:cubicBezTo>
                    <a:cubicBezTo>
                      <a:pt x="178975" y="64294"/>
                      <a:pt x="179737" y="69628"/>
                      <a:pt x="179832" y="75057"/>
                    </a:cubicBezTo>
                    <a:cubicBezTo>
                      <a:pt x="166783" y="40481"/>
                      <a:pt x="132874" y="15716"/>
                      <a:pt x="93345" y="15716"/>
                    </a:cubicBezTo>
                    <a:cubicBezTo>
                      <a:pt x="53816" y="15716"/>
                      <a:pt x="20384" y="40100"/>
                      <a:pt x="7144" y="74390"/>
                    </a:cubicBezTo>
                    <a:cubicBezTo>
                      <a:pt x="8287" y="65627"/>
                      <a:pt x="10668" y="57626"/>
                      <a:pt x="15049" y="49435"/>
                    </a:cubicBezTo>
                    <a:cubicBezTo>
                      <a:pt x="29718" y="22765"/>
                      <a:pt x="60389" y="7144"/>
                      <a:pt x="93250" y="7144"/>
                    </a:cubicBezTo>
                    <a:close/>
                  </a:path>
                </a:pathLst>
              </a:custGeom>
              <a:solidFill>
                <a:srgbClr val="004EA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6" name="자유형: 도형 315">
                <a:extLst>
                  <a:ext uri="{FF2B5EF4-FFF2-40B4-BE49-F238E27FC236}">
                    <a16:creationId xmlns:a16="http://schemas.microsoft.com/office/drawing/2014/main" id="{68C0D192-1F30-48EC-A534-82189EF33E45}"/>
                  </a:ext>
                </a:extLst>
              </p:cNvPr>
              <p:cNvSpPr/>
              <p:nvPr/>
            </p:nvSpPr>
            <p:spPr>
              <a:xfrm>
                <a:off x="4865936" y="6233897"/>
                <a:ext cx="28575" cy="28575"/>
              </a:xfrm>
              <a:custGeom>
                <a:avLst/>
                <a:gdLst>
                  <a:gd name="connsiteX0" fmla="*/ 16097 w 28575"/>
                  <a:gd name="connsiteY0" fmla="*/ 25051 h 28575"/>
                  <a:gd name="connsiteX1" fmla="*/ 25051 w 28575"/>
                  <a:gd name="connsiteY1" fmla="*/ 16097 h 28575"/>
                  <a:gd name="connsiteX2" fmla="*/ 16097 w 28575"/>
                  <a:gd name="connsiteY2" fmla="*/ 7144 h 28575"/>
                  <a:gd name="connsiteX3" fmla="*/ 7144 w 28575"/>
                  <a:gd name="connsiteY3" fmla="*/ 16097 h 28575"/>
                  <a:gd name="connsiteX4" fmla="*/ 16097 w 28575"/>
                  <a:gd name="connsiteY4" fmla="*/ 2505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097" y="25051"/>
                    </a:moveTo>
                    <a:cubicBezTo>
                      <a:pt x="21050" y="25051"/>
                      <a:pt x="25051" y="21050"/>
                      <a:pt x="25051" y="16097"/>
                    </a:cubicBezTo>
                    <a:cubicBezTo>
                      <a:pt x="25051" y="11144"/>
                      <a:pt x="21050" y="7144"/>
                      <a:pt x="16097" y="7144"/>
                    </a:cubicBezTo>
                    <a:cubicBezTo>
                      <a:pt x="11144" y="7144"/>
                      <a:pt x="7144" y="11144"/>
                      <a:pt x="7144" y="16097"/>
                    </a:cubicBezTo>
                    <a:cubicBezTo>
                      <a:pt x="7144" y="21050"/>
                      <a:pt x="11144" y="25051"/>
                      <a:pt x="16097" y="25051"/>
                    </a:cubicBezTo>
                    <a:close/>
                  </a:path>
                </a:pathLst>
              </a:custGeom>
              <a:solidFill>
                <a:srgbClr val="004EA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7" name="자유형: 도형 316">
                <a:extLst>
                  <a:ext uri="{FF2B5EF4-FFF2-40B4-BE49-F238E27FC236}">
                    <a16:creationId xmlns:a16="http://schemas.microsoft.com/office/drawing/2014/main" id="{02E4892C-1185-4A69-A4BC-F7C71B978CF4}"/>
                  </a:ext>
                </a:extLst>
              </p:cNvPr>
              <p:cNvSpPr/>
              <p:nvPr/>
            </p:nvSpPr>
            <p:spPr>
              <a:xfrm>
                <a:off x="4521989" y="6204656"/>
                <a:ext cx="257175" cy="85725"/>
              </a:xfrm>
              <a:custGeom>
                <a:avLst/>
                <a:gdLst>
                  <a:gd name="connsiteX0" fmla="*/ 84773 w 257175"/>
                  <a:gd name="connsiteY0" fmla="*/ 82201 h 85725"/>
                  <a:gd name="connsiteX1" fmla="*/ 54769 w 257175"/>
                  <a:gd name="connsiteY1" fmla="*/ 82201 h 85725"/>
                  <a:gd name="connsiteX2" fmla="*/ 55245 w 257175"/>
                  <a:gd name="connsiteY2" fmla="*/ 80105 h 85725"/>
                  <a:gd name="connsiteX3" fmla="*/ 60674 w 257175"/>
                  <a:gd name="connsiteY3" fmla="*/ 79534 h 85725"/>
                  <a:gd name="connsiteX4" fmla="*/ 63722 w 257175"/>
                  <a:gd name="connsiteY4" fmla="*/ 75819 h 85725"/>
                  <a:gd name="connsiteX5" fmla="*/ 63722 w 257175"/>
                  <a:gd name="connsiteY5" fmla="*/ 72199 h 85725"/>
                  <a:gd name="connsiteX6" fmla="*/ 63151 w 257175"/>
                  <a:gd name="connsiteY6" fmla="*/ 68866 h 85725"/>
                  <a:gd name="connsiteX7" fmla="*/ 60865 w 257175"/>
                  <a:gd name="connsiteY7" fmla="*/ 58198 h 85725"/>
                  <a:gd name="connsiteX8" fmla="*/ 32290 w 257175"/>
                  <a:gd name="connsiteY8" fmla="*/ 58198 h 85725"/>
                  <a:gd name="connsiteX9" fmla="*/ 24575 w 257175"/>
                  <a:gd name="connsiteY9" fmla="*/ 71247 h 85725"/>
                  <a:gd name="connsiteX10" fmla="*/ 23432 w 257175"/>
                  <a:gd name="connsiteY10" fmla="*/ 73438 h 85725"/>
                  <a:gd name="connsiteX11" fmla="*/ 22765 w 257175"/>
                  <a:gd name="connsiteY11" fmla="*/ 75438 h 85725"/>
                  <a:gd name="connsiteX12" fmla="*/ 24765 w 257175"/>
                  <a:gd name="connsiteY12" fmla="*/ 79438 h 85725"/>
                  <a:gd name="connsiteX13" fmla="*/ 29242 w 257175"/>
                  <a:gd name="connsiteY13" fmla="*/ 80105 h 85725"/>
                  <a:gd name="connsiteX14" fmla="*/ 28765 w 257175"/>
                  <a:gd name="connsiteY14" fmla="*/ 82201 h 85725"/>
                  <a:gd name="connsiteX15" fmla="*/ 7144 w 257175"/>
                  <a:gd name="connsiteY15" fmla="*/ 82201 h 85725"/>
                  <a:gd name="connsiteX16" fmla="*/ 7620 w 257175"/>
                  <a:gd name="connsiteY16" fmla="*/ 80105 h 85725"/>
                  <a:gd name="connsiteX17" fmla="*/ 10477 w 257175"/>
                  <a:gd name="connsiteY17" fmla="*/ 79629 h 85725"/>
                  <a:gd name="connsiteX18" fmla="*/ 13716 w 257175"/>
                  <a:gd name="connsiteY18" fmla="*/ 77629 h 85725"/>
                  <a:gd name="connsiteX19" fmla="*/ 19336 w 257175"/>
                  <a:gd name="connsiteY19" fmla="*/ 70485 h 85725"/>
                  <a:gd name="connsiteX20" fmla="*/ 24955 w 257175"/>
                  <a:gd name="connsiteY20" fmla="*/ 61817 h 85725"/>
                  <a:gd name="connsiteX21" fmla="*/ 58960 w 257175"/>
                  <a:gd name="connsiteY21" fmla="*/ 7239 h 85725"/>
                  <a:gd name="connsiteX22" fmla="*/ 63341 w 257175"/>
                  <a:gd name="connsiteY22" fmla="*/ 7239 h 85725"/>
                  <a:gd name="connsiteX23" fmla="*/ 77438 w 257175"/>
                  <a:gd name="connsiteY23" fmla="*/ 70390 h 85725"/>
                  <a:gd name="connsiteX24" fmla="*/ 80296 w 257175"/>
                  <a:gd name="connsiteY24" fmla="*/ 78200 h 85725"/>
                  <a:gd name="connsiteX25" fmla="*/ 85249 w 257175"/>
                  <a:gd name="connsiteY25" fmla="*/ 80105 h 85725"/>
                  <a:gd name="connsiteX26" fmla="*/ 84773 w 257175"/>
                  <a:gd name="connsiteY26" fmla="*/ 82201 h 85725"/>
                  <a:gd name="connsiteX27" fmla="*/ 84773 w 257175"/>
                  <a:gd name="connsiteY27" fmla="*/ 82201 h 85725"/>
                  <a:gd name="connsiteX28" fmla="*/ 60198 w 257175"/>
                  <a:gd name="connsiteY28" fmla="*/ 53626 h 85725"/>
                  <a:gd name="connsiteX29" fmla="*/ 53912 w 257175"/>
                  <a:gd name="connsiteY29" fmla="*/ 23050 h 85725"/>
                  <a:gd name="connsiteX30" fmla="*/ 35052 w 257175"/>
                  <a:gd name="connsiteY30" fmla="*/ 53626 h 85725"/>
                  <a:gd name="connsiteX31" fmla="*/ 60293 w 257175"/>
                  <a:gd name="connsiteY31" fmla="*/ 53626 h 85725"/>
                  <a:gd name="connsiteX32" fmla="*/ 170117 w 257175"/>
                  <a:gd name="connsiteY32" fmla="*/ 27432 h 85725"/>
                  <a:gd name="connsiteX33" fmla="*/ 167545 w 257175"/>
                  <a:gd name="connsiteY33" fmla="*/ 27432 h 85725"/>
                  <a:gd name="connsiteX34" fmla="*/ 164973 w 257175"/>
                  <a:gd name="connsiteY34" fmla="*/ 15621 h 85725"/>
                  <a:gd name="connsiteX35" fmla="*/ 153162 w 257175"/>
                  <a:gd name="connsiteY35" fmla="*/ 13144 h 85725"/>
                  <a:gd name="connsiteX36" fmla="*/ 147828 w 257175"/>
                  <a:gd name="connsiteY36" fmla="*/ 13144 h 85725"/>
                  <a:gd name="connsiteX37" fmla="*/ 136017 w 257175"/>
                  <a:gd name="connsiteY37" fmla="*/ 70009 h 85725"/>
                  <a:gd name="connsiteX38" fmla="*/ 136303 w 257175"/>
                  <a:gd name="connsiteY38" fmla="*/ 77629 h 85725"/>
                  <a:gd name="connsiteX39" fmla="*/ 144399 w 257175"/>
                  <a:gd name="connsiteY39" fmla="*/ 80010 h 85725"/>
                  <a:gd name="connsiteX40" fmla="*/ 144018 w 257175"/>
                  <a:gd name="connsiteY40" fmla="*/ 82105 h 85725"/>
                  <a:gd name="connsiteX41" fmla="*/ 111062 w 257175"/>
                  <a:gd name="connsiteY41" fmla="*/ 82105 h 85725"/>
                  <a:gd name="connsiteX42" fmla="*/ 111538 w 257175"/>
                  <a:gd name="connsiteY42" fmla="*/ 80010 h 85725"/>
                  <a:gd name="connsiteX43" fmla="*/ 120967 w 257175"/>
                  <a:gd name="connsiteY43" fmla="*/ 77248 h 85725"/>
                  <a:gd name="connsiteX44" fmla="*/ 124111 w 257175"/>
                  <a:gd name="connsiteY44" fmla="*/ 68771 h 85725"/>
                  <a:gd name="connsiteX45" fmla="*/ 135636 w 257175"/>
                  <a:gd name="connsiteY45" fmla="*/ 13144 h 85725"/>
                  <a:gd name="connsiteX46" fmla="*/ 130302 w 257175"/>
                  <a:gd name="connsiteY46" fmla="*/ 13144 h 85725"/>
                  <a:gd name="connsiteX47" fmla="*/ 117539 w 257175"/>
                  <a:gd name="connsiteY47" fmla="*/ 15716 h 85725"/>
                  <a:gd name="connsiteX48" fmla="*/ 110014 w 257175"/>
                  <a:gd name="connsiteY48" fmla="*/ 27432 h 85725"/>
                  <a:gd name="connsiteX49" fmla="*/ 107347 w 257175"/>
                  <a:gd name="connsiteY49" fmla="*/ 27432 h 85725"/>
                  <a:gd name="connsiteX50" fmla="*/ 111919 w 257175"/>
                  <a:gd name="connsiteY50" fmla="*/ 8572 h 85725"/>
                  <a:gd name="connsiteX51" fmla="*/ 173450 w 257175"/>
                  <a:gd name="connsiteY51" fmla="*/ 8572 h 85725"/>
                  <a:gd name="connsiteX52" fmla="*/ 170212 w 257175"/>
                  <a:gd name="connsiteY52" fmla="*/ 27432 h 85725"/>
                  <a:gd name="connsiteX53" fmla="*/ 170212 w 257175"/>
                  <a:gd name="connsiteY53" fmla="*/ 27432 h 85725"/>
                  <a:gd name="connsiteX54" fmla="*/ 247364 w 257175"/>
                  <a:gd name="connsiteY54" fmla="*/ 69628 h 85725"/>
                  <a:gd name="connsiteX55" fmla="*/ 238601 w 257175"/>
                  <a:gd name="connsiteY55" fmla="*/ 76676 h 85725"/>
                  <a:gd name="connsiteX56" fmla="*/ 214884 w 257175"/>
                  <a:gd name="connsiteY56" fmla="*/ 83725 h 85725"/>
                  <a:gd name="connsiteX57" fmla="*/ 191929 w 257175"/>
                  <a:gd name="connsiteY57" fmla="*/ 74962 h 85725"/>
                  <a:gd name="connsiteX58" fmla="*/ 186309 w 257175"/>
                  <a:gd name="connsiteY58" fmla="*/ 45529 h 85725"/>
                  <a:gd name="connsiteX59" fmla="*/ 203835 w 257175"/>
                  <a:gd name="connsiteY59" fmla="*/ 16954 h 85725"/>
                  <a:gd name="connsiteX60" fmla="*/ 231458 w 257175"/>
                  <a:gd name="connsiteY60" fmla="*/ 7144 h 85725"/>
                  <a:gd name="connsiteX61" fmla="*/ 243554 w 257175"/>
                  <a:gd name="connsiteY61" fmla="*/ 8953 h 85725"/>
                  <a:gd name="connsiteX62" fmla="*/ 249936 w 257175"/>
                  <a:gd name="connsiteY62" fmla="*/ 10858 h 85725"/>
                  <a:gd name="connsiteX63" fmla="*/ 252412 w 257175"/>
                  <a:gd name="connsiteY63" fmla="*/ 10382 h 85725"/>
                  <a:gd name="connsiteX64" fmla="*/ 255746 w 257175"/>
                  <a:gd name="connsiteY64" fmla="*/ 7144 h 85725"/>
                  <a:gd name="connsiteX65" fmla="*/ 258032 w 257175"/>
                  <a:gd name="connsiteY65" fmla="*/ 7144 h 85725"/>
                  <a:gd name="connsiteX66" fmla="*/ 253841 w 257175"/>
                  <a:gd name="connsiteY66" fmla="*/ 32194 h 85725"/>
                  <a:gd name="connsiteX67" fmla="*/ 251365 w 257175"/>
                  <a:gd name="connsiteY67" fmla="*/ 32194 h 85725"/>
                  <a:gd name="connsiteX68" fmla="*/ 246412 w 257175"/>
                  <a:gd name="connsiteY68" fmla="*/ 17526 h 85725"/>
                  <a:gd name="connsiteX69" fmla="*/ 231553 w 257175"/>
                  <a:gd name="connsiteY69" fmla="*/ 11621 h 85725"/>
                  <a:gd name="connsiteX70" fmla="*/ 222790 w 257175"/>
                  <a:gd name="connsiteY70" fmla="*/ 13335 h 85725"/>
                  <a:gd name="connsiteX71" fmla="*/ 213741 w 257175"/>
                  <a:gd name="connsiteY71" fmla="*/ 18478 h 85725"/>
                  <a:gd name="connsiteX72" fmla="*/ 205740 w 257175"/>
                  <a:gd name="connsiteY72" fmla="*/ 27717 h 85725"/>
                  <a:gd name="connsiteX73" fmla="*/ 199073 w 257175"/>
                  <a:gd name="connsiteY73" fmla="*/ 45815 h 85725"/>
                  <a:gd name="connsiteX74" fmla="*/ 202121 w 257175"/>
                  <a:gd name="connsiteY74" fmla="*/ 71247 h 85725"/>
                  <a:gd name="connsiteX75" fmla="*/ 218980 w 257175"/>
                  <a:gd name="connsiteY75" fmla="*/ 79057 h 85725"/>
                  <a:gd name="connsiteX76" fmla="*/ 236030 w 257175"/>
                  <a:gd name="connsiteY76" fmla="*/ 74581 h 85725"/>
                  <a:gd name="connsiteX77" fmla="*/ 245936 w 257175"/>
                  <a:gd name="connsiteY77" fmla="*/ 67818 h 85725"/>
                  <a:gd name="connsiteX78" fmla="*/ 247460 w 257175"/>
                  <a:gd name="connsiteY78" fmla="*/ 69818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257175" h="85725">
                    <a:moveTo>
                      <a:pt x="84773" y="82201"/>
                    </a:moveTo>
                    <a:lnTo>
                      <a:pt x="54769" y="82201"/>
                    </a:lnTo>
                    <a:lnTo>
                      <a:pt x="55245" y="80105"/>
                    </a:lnTo>
                    <a:cubicBezTo>
                      <a:pt x="57817" y="80105"/>
                      <a:pt x="59627" y="79915"/>
                      <a:pt x="60674" y="79534"/>
                    </a:cubicBezTo>
                    <a:cubicBezTo>
                      <a:pt x="62293" y="78962"/>
                      <a:pt x="63341" y="77724"/>
                      <a:pt x="63722" y="75819"/>
                    </a:cubicBezTo>
                    <a:cubicBezTo>
                      <a:pt x="63913" y="75057"/>
                      <a:pt x="63913" y="73819"/>
                      <a:pt x="63722" y="72199"/>
                    </a:cubicBezTo>
                    <a:cubicBezTo>
                      <a:pt x="63627" y="70771"/>
                      <a:pt x="63341" y="69628"/>
                      <a:pt x="63151" y="68866"/>
                    </a:cubicBezTo>
                    <a:lnTo>
                      <a:pt x="60865" y="58198"/>
                    </a:lnTo>
                    <a:lnTo>
                      <a:pt x="32290" y="58198"/>
                    </a:lnTo>
                    <a:lnTo>
                      <a:pt x="24575" y="71247"/>
                    </a:lnTo>
                    <a:cubicBezTo>
                      <a:pt x="24098" y="72009"/>
                      <a:pt x="23813" y="72771"/>
                      <a:pt x="23432" y="73438"/>
                    </a:cubicBezTo>
                    <a:cubicBezTo>
                      <a:pt x="23146" y="74200"/>
                      <a:pt x="22955" y="74866"/>
                      <a:pt x="22765" y="75438"/>
                    </a:cubicBezTo>
                    <a:cubicBezTo>
                      <a:pt x="22384" y="77438"/>
                      <a:pt x="23051" y="78772"/>
                      <a:pt x="24765" y="79438"/>
                    </a:cubicBezTo>
                    <a:cubicBezTo>
                      <a:pt x="25717" y="79915"/>
                      <a:pt x="27241" y="80105"/>
                      <a:pt x="29242" y="80105"/>
                    </a:cubicBezTo>
                    <a:lnTo>
                      <a:pt x="28765" y="82201"/>
                    </a:lnTo>
                    <a:lnTo>
                      <a:pt x="7144" y="82201"/>
                    </a:lnTo>
                    <a:lnTo>
                      <a:pt x="7620" y="80105"/>
                    </a:lnTo>
                    <a:cubicBezTo>
                      <a:pt x="8763" y="80105"/>
                      <a:pt x="9715" y="79915"/>
                      <a:pt x="10477" y="79629"/>
                    </a:cubicBezTo>
                    <a:cubicBezTo>
                      <a:pt x="11620" y="79248"/>
                      <a:pt x="12764" y="78581"/>
                      <a:pt x="13716" y="77629"/>
                    </a:cubicBezTo>
                    <a:cubicBezTo>
                      <a:pt x="15049" y="76486"/>
                      <a:pt x="16954" y="74104"/>
                      <a:pt x="19336" y="70485"/>
                    </a:cubicBezTo>
                    <a:cubicBezTo>
                      <a:pt x="20574" y="68675"/>
                      <a:pt x="22479" y="65817"/>
                      <a:pt x="24955" y="61817"/>
                    </a:cubicBezTo>
                    <a:lnTo>
                      <a:pt x="58960" y="7239"/>
                    </a:lnTo>
                    <a:lnTo>
                      <a:pt x="63341" y="7239"/>
                    </a:lnTo>
                    <a:lnTo>
                      <a:pt x="77438" y="70390"/>
                    </a:lnTo>
                    <a:cubicBezTo>
                      <a:pt x="78391" y="74390"/>
                      <a:pt x="79343" y="76962"/>
                      <a:pt x="80296" y="78200"/>
                    </a:cubicBezTo>
                    <a:cubicBezTo>
                      <a:pt x="81153" y="79343"/>
                      <a:pt x="82772" y="79915"/>
                      <a:pt x="85249" y="80105"/>
                    </a:cubicBezTo>
                    <a:lnTo>
                      <a:pt x="84773" y="82201"/>
                    </a:lnTo>
                    <a:lnTo>
                      <a:pt x="84773" y="82201"/>
                    </a:lnTo>
                    <a:close/>
                    <a:moveTo>
                      <a:pt x="60198" y="53626"/>
                    </a:moveTo>
                    <a:lnTo>
                      <a:pt x="53912" y="23050"/>
                    </a:lnTo>
                    <a:lnTo>
                      <a:pt x="35052" y="53626"/>
                    </a:lnTo>
                    <a:lnTo>
                      <a:pt x="60293" y="53626"/>
                    </a:lnTo>
                    <a:close/>
                    <a:moveTo>
                      <a:pt x="170117" y="27432"/>
                    </a:moveTo>
                    <a:lnTo>
                      <a:pt x="167545" y="27432"/>
                    </a:lnTo>
                    <a:cubicBezTo>
                      <a:pt x="167545" y="21336"/>
                      <a:pt x="166783" y="17431"/>
                      <a:pt x="164973" y="15621"/>
                    </a:cubicBezTo>
                    <a:cubicBezTo>
                      <a:pt x="163259" y="14002"/>
                      <a:pt x="159353" y="13144"/>
                      <a:pt x="153162" y="13144"/>
                    </a:cubicBezTo>
                    <a:lnTo>
                      <a:pt x="147828" y="13144"/>
                    </a:lnTo>
                    <a:lnTo>
                      <a:pt x="136017" y="70009"/>
                    </a:lnTo>
                    <a:cubicBezTo>
                      <a:pt x="135160" y="73914"/>
                      <a:pt x="135255" y="76486"/>
                      <a:pt x="136303" y="77629"/>
                    </a:cubicBezTo>
                    <a:cubicBezTo>
                      <a:pt x="137351" y="79057"/>
                      <a:pt x="140017" y="79819"/>
                      <a:pt x="144399" y="80010"/>
                    </a:cubicBezTo>
                    <a:lnTo>
                      <a:pt x="144018" y="82105"/>
                    </a:lnTo>
                    <a:lnTo>
                      <a:pt x="111062" y="82105"/>
                    </a:lnTo>
                    <a:lnTo>
                      <a:pt x="111538" y="80010"/>
                    </a:lnTo>
                    <a:cubicBezTo>
                      <a:pt x="116205" y="79819"/>
                      <a:pt x="119348" y="78867"/>
                      <a:pt x="120967" y="77248"/>
                    </a:cubicBezTo>
                    <a:cubicBezTo>
                      <a:pt x="122206" y="76105"/>
                      <a:pt x="123254" y="73247"/>
                      <a:pt x="124111" y="68771"/>
                    </a:cubicBezTo>
                    <a:lnTo>
                      <a:pt x="135636" y="13144"/>
                    </a:lnTo>
                    <a:lnTo>
                      <a:pt x="130302" y="13144"/>
                    </a:lnTo>
                    <a:cubicBezTo>
                      <a:pt x="124301" y="13144"/>
                      <a:pt x="120110" y="14002"/>
                      <a:pt x="117539" y="15716"/>
                    </a:cubicBezTo>
                    <a:cubicBezTo>
                      <a:pt x="114967" y="17526"/>
                      <a:pt x="112490" y="21336"/>
                      <a:pt x="110014" y="27432"/>
                    </a:cubicBezTo>
                    <a:lnTo>
                      <a:pt x="107347" y="27432"/>
                    </a:lnTo>
                    <a:lnTo>
                      <a:pt x="111919" y="8572"/>
                    </a:lnTo>
                    <a:lnTo>
                      <a:pt x="173450" y="8572"/>
                    </a:lnTo>
                    <a:lnTo>
                      <a:pt x="170212" y="27432"/>
                    </a:lnTo>
                    <a:lnTo>
                      <a:pt x="170212" y="27432"/>
                    </a:lnTo>
                    <a:close/>
                    <a:moveTo>
                      <a:pt x="247364" y="69628"/>
                    </a:moveTo>
                    <a:cubicBezTo>
                      <a:pt x="242697" y="73533"/>
                      <a:pt x="239744" y="75914"/>
                      <a:pt x="238601" y="76676"/>
                    </a:cubicBezTo>
                    <a:cubicBezTo>
                      <a:pt x="231172" y="81248"/>
                      <a:pt x="223266" y="83629"/>
                      <a:pt x="214884" y="83725"/>
                    </a:cubicBezTo>
                    <a:cubicBezTo>
                      <a:pt x="204978" y="83534"/>
                      <a:pt x="197263" y="80677"/>
                      <a:pt x="191929" y="74962"/>
                    </a:cubicBezTo>
                    <a:cubicBezTo>
                      <a:pt x="185547" y="68104"/>
                      <a:pt x="183642" y="58293"/>
                      <a:pt x="186309" y="45529"/>
                    </a:cubicBezTo>
                    <a:cubicBezTo>
                      <a:pt x="188786" y="33623"/>
                      <a:pt x="194596" y="24098"/>
                      <a:pt x="203835" y="16954"/>
                    </a:cubicBezTo>
                    <a:cubicBezTo>
                      <a:pt x="212122" y="10477"/>
                      <a:pt x="221361" y="7144"/>
                      <a:pt x="231458" y="7144"/>
                    </a:cubicBezTo>
                    <a:cubicBezTo>
                      <a:pt x="235267" y="7144"/>
                      <a:pt x="239363" y="7715"/>
                      <a:pt x="243554" y="8953"/>
                    </a:cubicBezTo>
                    <a:cubicBezTo>
                      <a:pt x="247650" y="10192"/>
                      <a:pt x="249746" y="10858"/>
                      <a:pt x="249936" y="10858"/>
                    </a:cubicBezTo>
                    <a:cubicBezTo>
                      <a:pt x="250793" y="10858"/>
                      <a:pt x="251651" y="10668"/>
                      <a:pt x="252412" y="10382"/>
                    </a:cubicBezTo>
                    <a:cubicBezTo>
                      <a:pt x="253936" y="9811"/>
                      <a:pt x="254984" y="8763"/>
                      <a:pt x="255746" y="7144"/>
                    </a:cubicBezTo>
                    <a:lnTo>
                      <a:pt x="258032" y="7144"/>
                    </a:lnTo>
                    <a:lnTo>
                      <a:pt x="253841" y="32194"/>
                    </a:lnTo>
                    <a:lnTo>
                      <a:pt x="251365" y="32194"/>
                    </a:lnTo>
                    <a:cubicBezTo>
                      <a:pt x="251174" y="26003"/>
                      <a:pt x="249555" y="21146"/>
                      <a:pt x="246412" y="17526"/>
                    </a:cubicBezTo>
                    <a:cubicBezTo>
                      <a:pt x="242887" y="13621"/>
                      <a:pt x="238030" y="11621"/>
                      <a:pt x="231553" y="11621"/>
                    </a:cubicBezTo>
                    <a:cubicBezTo>
                      <a:pt x="228790" y="11621"/>
                      <a:pt x="225838" y="12192"/>
                      <a:pt x="222790" y="13335"/>
                    </a:cubicBezTo>
                    <a:cubicBezTo>
                      <a:pt x="219456" y="14478"/>
                      <a:pt x="216503" y="16192"/>
                      <a:pt x="213741" y="18478"/>
                    </a:cubicBezTo>
                    <a:cubicBezTo>
                      <a:pt x="210598" y="21050"/>
                      <a:pt x="207931" y="24193"/>
                      <a:pt x="205740" y="27717"/>
                    </a:cubicBezTo>
                    <a:cubicBezTo>
                      <a:pt x="202787" y="32575"/>
                      <a:pt x="200501" y="38671"/>
                      <a:pt x="199073" y="45815"/>
                    </a:cubicBezTo>
                    <a:cubicBezTo>
                      <a:pt x="196786" y="56864"/>
                      <a:pt x="197834" y="65341"/>
                      <a:pt x="202121" y="71247"/>
                    </a:cubicBezTo>
                    <a:cubicBezTo>
                      <a:pt x="205835" y="76390"/>
                      <a:pt x="211455" y="79057"/>
                      <a:pt x="218980" y="79057"/>
                    </a:cubicBezTo>
                    <a:cubicBezTo>
                      <a:pt x="224790" y="79057"/>
                      <a:pt x="230410" y="77533"/>
                      <a:pt x="236030" y="74581"/>
                    </a:cubicBezTo>
                    <a:cubicBezTo>
                      <a:pt x="238697" y="73152"/>
                      <a:pt x="242030" y="70961"/>
                      <a:pt x="245936" y="67818"/>
                    </a:cubicBezTo>
                    <a:lnTo>
                      <a:pt x="247460" y="69818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44" name="그룹 43">
              <a:extLst>
                <a:ext uri="{FF2B5EF4-FFF2-40B4-BE49-F238E27FC236}">
                  <a16:creationId xmlns:a16="http://schemas.microsoft.com/office/drawing/2014/main" id="{A157B2FC-6A32-4F7D-85CF-DF718C14526E}"/>
                </a:ext>
              </a:extLst>
            </p:cNvPr>
            <p:cNvGrpSpPr/>
            <p:nvPr/>
          </p:nvGrpSpPr>
          <p:grpSpPr>
            <a:xfrm>
              <a:off x="5229352" y="5658077"/>
              <a:ext cx="558546" cy="171450"/>
              <a:chOff x="6435752" y="6170366"/>
              <a:chExt cx="558546" cy="171450"/>
            </a:xfrm>
          </p:grpSpPr>
          <p:sp>
            <p:nvSpPr>
              <p:cNvPr id="308" name="자유형: 도형 307">
                <a:extLst>
                  <a:ext uri="{FF2B5EF4-FFF2-40B4-BE49-F238E27FC236}">
                    <a16:creationId xmlns:a16="http://schemas.microsoft.com/office/drawing/2014/main" id="{E4BB65BE-9CDD-40BD-863C-3C0EA2A12A0E}"/>
                  </a:ext>
                </a:extLst>
              </p:cNvPr>
              <p:cNvSpPr/>
              <p:nvPr/>
            </p:nvSpPr>
            <p:spPr>
              <a:xfrm>
                <a:off x="6751029" y="6170366"/>
                <a:ext cx="171450" cy="171450"/>
              </a:xfrm>
              <a:custGeom>
                <a:avLst/>
                <a:gdLst>
                  <a:gd name="connsiteX0" fmla="*/ 166402 w 171450"/>
                  <a:gd name="connsiteY0" fmla="*/ 86773 h 171450"/>
                  <a:gd name="connsiteX1" fmla="*/ 86773 w 171450"/>
                  <a:gd name="connsiteY1" fmla="*/ 166402 h 171450"/>
                  <a:gd name="connsiteX2" fmla="*/ 7144 w 171450"/>
                  <a:gd name="connsiteY2" fmla="*/ 86773 h 171450"/>
                  <a:gd name="connsiteX3" fmla="*/ 86773 w 171450"/>
                  <a:gd name="connsiteY3" fmla="*/ 7144 h 171450"/>
                  <a:gd name="connsiteX4" fmla="*/ 166402 w 171450"/>
                  <a:gd name="connsiteY4" fmla="*/ 86773 h 1714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1450" h="171450">
                    <a:moveTo>
                      <a:pt x="166402" y="86773"/>
                    </a:moveTo>
                    <a:cubicBezTo>
                      <a:pt x="166402" y="130778"/>
                      <a:pt x="130778" y="166402"/>
                      <a:pt x="86773" y="166402"/>
                    </a:cubicBezTo>
                    <a:cubicBezTo>
                      <a:pt x="42767" y="166402"/>
                      <a:pt x="7144" y="130778"/>
                      <a:pt x="7144" y="86773"/>
                    </a:cubicBezTo>
                    <a:cubicBezTo>
                      <a:pt x="7144" y="42767"/>
                      <a:pt x="42767" y="7144"/>
                      <a:pt x="86773" y="7144"/>
                    </a:cubicBezTo>
                    <a:cubicBezTo>
                      <a:pt x="130778" y="7144"/>
                      <a:pt x="166402" y="42767"/>
                      <a:pt x="166402" y="86773"/>
                    </a:cubicBezTo>
                    <a:close/>
                  </a:path>
                </a:pathLst>
              </a:custGeom>
              <a:solidFill>
                <a:srgbClr val="B81C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9" name="자유형: 도형 308">
                <a:extLst>
                  <a:ext uri="{FF2B5EF4-FFF2-40B4-BE49-F238E27FC236}">
                    <a16:creationId xmlns:a16="http://schemas.microsoft.com/office/drawing/2014/main" id="{D00E05BF-2CA2-4460-91F2-9BB6C70CFF5D}"/>
                  </a:ext>
                </a:extLst>
              </p:cNvPr>
              <p:cNvSpPr/>
              <p:nvPr/>
            </p:nvSpPr>
            <p:spPr>
              <a:xfrm>
                <a:off x="6435752" y="6178748"/>
                <a:ext cx="76200" cy="104775"/>
              </a:xfrm>
              <a:custGeom>
                <a:avLst/>
                <a:gdLst>
                  <a:gd name="connsiteX0" fmla="*/ 54864 w 76200"/>
                  <a:gd name="connsiteY0" fmla="*/ 31051 h 104775"/>
                  <a:gd name="connsiteX1" fmla="*/ 30671 w 76200"/>
                  <a:gd name="connsiteY1" fmla="*/ 31051 h 104775"/>
                  <a:gd name="connsiteX2" fmla="*/ 30671 w 76200"/>
                  <a:gd name="connsiteY2" fmla="*/ 7144 h 104775"/>
                  <a:gd name="connsiteX3" fmla="*/ 7144 w 76200"/>
                  <a:gd name="connsiteY3" fmla="*/ 7144 h 104775"/>
                  <a:gd name="connsiteX4" fmla="*/ 7144 w 76200"/>
                  <a:gd name="connsiteY4" fmla="*/ 102298 h 104775"/>
                  <a:gd name="connsiteX5" fmla="*/ 30671 w 76200"/>
                  <a:gd name="connsiteY5" fmla="*/ 102298 h 104775"/>
                  <a:gd name="connsiteX6" fmla="*/ 30671 w 76200"/>
                  <a:gd name="connsiteY6" fmla="*/ 54578 h 104775"/>
                  <a:gd name="connsiteX7" fmla="*/ 54864 w 76200"/>
                  <a:gd name="connsiteY7" fmla="*/ 54578 h 104775"/>
                  <a:gd name="connsiteX8" fmla="*/ 54864 w 76200"/>
                  <a:gd name="connsiteY8" fmla="*/ 102298 h 104775"/>
                  <a:gd name="connsiteX9" fmla="*/ 78391 w 76200"/>
                  <a:gd name="connsiteY9" fmla="*/ 102298 h 104775"/>
                  <a:gd name="connsiteX10" fmla="*/ 78391 w 76200"/>
                  <a:gd name="connsiteY10" fmla="*/ 54578 h 104775"/>
                  <a:gd name="connsiteX11" fmla="*/ 78391 w 76200"/>
                  <a:gd name="connsiteY11" fmla="*/ 31051 h 104775"/>
                  <a:gd name="connsiteX12" fmla="*/ 54864 w 76200"/>
                  <a:gd name="connsiteY12" fmla="*/ 31051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104775">
                    <a:moveTo>
                      <a:pt x="54864" y="31051"/>
                    </a:moveTo>
                    <a:lnTo>
                      <a:pt x="30671" y="31051"/>
                    </a:lnTo>
                    <a:lnTo>
                      <a:pt x="30671" y="7144"/>
                    </a:lnTo>
                    <a:lnTo>
                      <a:pt x="7144" y="7144"/>
                    </a:lnTo>
                    <a:lnTo>
                      <a:pt x="7144" y="102298"/>
                    </a:lnTo>
                    <a:lnTo>
                      <a:pt x="30671" y="102298"/>
                    </a:lnTo>
                    <a:lnTo>
                      <a:pt x="30671" y="54578"/>
                    </a:lnTo>
                    <a:lnTo>
                      <a:pt x="54864" y="54578"/>
                    </a:lnTo>
                    <a:lnTo>
                      <a:pt x="54864" y="102298"/>
                    </a:lnTo>
                    <a:lnTo>
                      <a:pt x="78391" y="102298"/>
                    </a:lnTo>
                    <a:lnTo>
                      <a:pt x="78391" y="54578"/>
                    </a:lnTo>
                    <a:lnTo>
                      <a:pt x="78391" y="31051"/>
                    </a:lnTo>
                    <a:lnTo>
                      <a:pt x="54864" y="31051"/>
                    </a:lnTo>
                    <a:close/>
                  </a:path>
                </a:pathLst>
              </a:custGeom>
              <a:solidFill>
                <a:srgbClr val="B81C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0" name="자유형: 도형 309">
                <a:extLst>
                  <a:ext uri="{FF2B5EF4-FFF2-40B4-BE49-F238E27FC236}">
                    <a16:creationId xmlns:a16="http://schemas.microsoft.com/office/drawing/2014/main" id="{9068319B-A0EE-4129-9CDF-BC762172E8BC}"/>
                  </a:ext>
                </a:extLst>
              </p:cNvPr>
              <p:cNvSpPr/>
              <p:nvPr/>
            </p:nvSpPr>
            <p:spPr>
              <a:xfrm>
                <a:off x="6531192" y="6202655"/>
                <a:ext cx="76200" cy="76200"/>
              </a:xfrm>
              <a:custGeom>
                <a:avLst/>
                <a:gdLst>
                  <a:gd name="connsiteX0" fmla="*/ 53531 w 76200"/>
                  <a:gd name="connsiteY0" fmla="*/ 7144 h 76200"/>
                  <a:gd name="connsiteX1" fmla="*/ 53531 w 76200"/>
                  <a:gd name="connsiteY1" fmla="*/ 54864 h 76200"/>
                  <a:gd name="connsiteX2" fmla="*/ 30671 w 76200"/>
                  <a:gd name="connsiteY2" fmla="*/ 54864 h 76200"/>
                  <a:gd name="connsiteX3" fmla="*/ 30671 w 76200"/>
                  <a:gd name="connsiteY3" fmla="*/ 7144 h 76200"/>
                  <a:gd name="connsiteX4" fmla="*/ 7144 w 76200"/>
                  <a:gd name="connsiteY4" fmla="*/ 7144 h 76200"/>
                  <a:gd name="connsiteX5" fmla="*/ 7144 w 76200"/>
                  <a:gd name="connsiteY5" fmla="*/ 78391 h 76200"/>
                  <a:gd name="connsiteX6" fmla="*/ 10382 w 76200"/>
                  <a:gd name="connsiteY6" fmla="*/ 78391 h 76200"/>
                  <a:gd name="connsiteX7" fmla="*/ 30671 w 76200"/>
                  <a:gd name="connsiteY7" fmla="*/ 78391 h 76200"/>
                  <a:gd name="connsiteX8" fmla="*/ 53531 w 76200"/>
                  <a:gd name="connsiteY8" fmla="*/ 78391 h 76200"/>
                  <a:gd name="connsiteX9" fmla="*/ 73533 w 76200"/>
                  <a:gd name="connsiteY9" fmla="*/ 78391 h 76200"/>
                  <a:gd name="connsiteX10" fmla="*/ 77057 w 76200"/>
                  <a:gd name="connsiteY10" fmla="*/ 78391 h 76200"/>
                  <a:gd name="connsiteX11" fmla="*/ 77057 w 76200"/>
                  <a:gd name="connsiteY11" fmla="*/ 7144 h 76200"/>
                  <a:gd name="connsiteX12" fmla="*/ 53531 w 76200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76200">
                    <a:moveTo>
                      <a:pt x="53531" y="7144"/>
                    </a:moveTo>
                    <a:lnTo>
                      <a:pt x="53531" y="54864"/>
                    </a:lnTo>
                    <a:lnTo>
                      <a:pt x="30671" y="54864"/>
                    </a:lnTo>
                    <a:lnTo>
                      <a:pt x="30671" y="7144"/>
                    </a:lnTo>
                    <a:lnTo>
                      <a:pt x="7144" y="7144"/>
                    </a:lnTo>
                    <a:lnTo>
                      <a:pt x="7144" y="78391"/>
                    </a:lnTo>
                    <a:lnTo>
                      <a:pt x="10382" y="78391"/>
                    </a:lnTo>
                    <a:lnTo>
                      <a:pt x="30671" y="78391"/>
                    </a:lnTo>
                    <a:lnTo>
                      <a:pt x="53531" y="78391"/>
                    </a:lnTo>
                    <a:lnTo>
                      <a:pt x="73533" y="78391"/>
                    </a:lnTo>
                    <a:lnTo>
                      <a:pt x="77057" y="78391"/>
                    </a:lnTo>
                    <a:lnTo>
                      <a:pt x="77057" y="7144"/>
                    </a:lnTo>
                    <a:lnTo>
                      <a:pt x="53531" y="7144"/>
                    </a:lnTo>
                    <a:close/>
                  </a:path>
                </a:pathLst>
              </a:custGeom>
              <a:solidFill>
                <a:srgbClr val="B81C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1" name="자유형: 도형 310">
                <a:extLst>
                  <a:ext uri="{FF2B5EF4-FFF2-40B4-BE49-F238E27FC236}">
                    <a16:creationId xmlns:a16="http://schemas.microsoft.com/office/drawing/2014/main" id="{D45DFADB-C01F-430D-8C62-DA2471D9507D}"/>
                  </a:ext>
                </a:extLst>
              </p:cNvPr>
              <p:cNvSpPr/>
              <p:nvPr/>
            </p:nvSpPr>
            <p:spPr>
              <a:xfrm>
                <a:off x="6625299" y="6202655"/>
                <a:ext cx="123825" cy="76200"/>
              </a:xfrm>
              <a:custGeom>
                <a:avLst/>
                <a:gdLst>
                  <a:gd name="connsiteX0" fmla="*/ 110300 w 123825"/>
                  <a:gd name="connsiteY0" fmla="*/ 7144 h 76200"/>
                  <a:gd name="connsiteX1" fmla="*/ 101346 w 123825"/>
                  <a:gd name="connsiteY1" fmla="*/ 7144 h 76200"/>
                  <a:gd name="connsiteX2" fmla="*/ 77152 w 123825"/>
                  <a:gd name="connsiteY2" fmla="*/ 7144 h 76200"/>
                  <a:gd name="connsiteX3" fmla="*/ 53626 w 123825"/>
                  <a:gd name="connsiteY3" fmla="*/ 7144 h 76200"/>
                  <a:gd name="connsiteX4" fmla="*/ 30671 w 123825"/>
                  <a:gd name="connsiteY4" fmla="*/ 7144 h 76200"/>
                  <a:gd name="connsiteX5" fmla="*/ 13335 w 123825"/>
                  <a:gd name="connsiteY5" fmla="*/ 7144 h 76200"/>
                  <a:gd name="connsiteX6" fmla="*/ 7144 w 123825"/>
                  <a:gd name="connsiteY6" fmla="*/ 7144 h 76200"/>
                  <a:gd name="connsiteX7" fmla="*/ 7144 w 123825"/>
                  <a:gd name="connsiteY7" fmla="*/ 78391 h 76200"/>
                  <a:gd name="connsiteX8" fmla="*/ 30671 w 123825"/>
                  <a:gd name="connsiteY8" fmla="*/ 78391 h 76200"/>
                  <a:gd name="connsiteX9" fmla="*/ 30671 w 123825"/>
                  <a:gd name="connsiteY9" fmla="*/ 30671 h 76200"/>
                  <a:gd name="connsiteX10" fmla="*/ 53626 w 123825"/>
                  <a:gd name="connsiteY10" fmla="*/ 30671 h 76200"/>
                  <a:gd name="connsiteX11" fmla="*/ 53626 w 123825"/>
                  <a:gd name="connsiteY11" fmla="*/ 78391 h 76200"/>
                  <a:gd name="connsiteX12" fmla="*/ 77152 w 123825"/>
                  <a:gd name="connsiteY12" fmla="*/ 78391 h 76200"/>
                  <a:gd name="connsiteX13" fmla="*/ 77152 w 123825"/>
                  <a:gd name="connsiteY13" fmla="*/ 30671 h 76200"/>
                  <a:gd name="connsiteX14" fmla="*/ 101346 w 123825"/>
                  <a:gd name="connsiteY14" fmla="*/ 30671 h 76200"/>
                  <a:gd name="connsiteX15" fmla="*/ 101346 w 123825"/>
                  <a:gd name="connsiteY15" fmla="*/ 78391 h 76200"/>
                  <a:gd name="connsiteX16" fmla="*/ 124873 w 123825"/>
                  <a:gd name="connsiteY16" fmla="*/ 78391 h 76200"/>
                  <a:gd name="connsiteX17" fmla="*/ 124873 w 123825"/>
                  <a:gd name="connsiteY17" fmla="*/ 7144 h 76200"/>
                  <a:gd name="connsiteX18" fmla="*/ 110300 w 123825"/>
                  <a:gd name="connsiteY18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23825" h="76200">
                    <a:moveTo>
                      <a:pt x="110300" y="7144"/>
                    </a:moveTo>
                    <a:lnTo>
                      <a:pt x="101346" y="7144"/>
                    </a:lnTo>
                    <a:lnTo>
                      <a:pt x="77152" y="7144"/>
                    </a:lnTo>
                    <a:lnTo>
                      <a:pt x="53626" y="7144"/>
                    </a:lnTo>
                    <a:lnTo>
                      <a:pt x="30671" y="7144"/>
                    </a:lnTo>
                    <a:lnTo>
                      <a:pt x="13335" y="7144"/>
                    </a:lnTo>
                    <a:lnTo>
                      <a:pt x="7144" y="7144"/>
                    </a:lnTo>
                    <a:lnTo>
                      <a:pt x="7144" y="78391"/>
                    </a:lnTo>
                    <a:lnTo>
                      <a:pt x="30671" y="78391"/>
                    </a:lnTo>
                    <a:lnTo>
                      <a:pt x="30671" y="30671"/>
                    </a:lnTo>
                    <a:lnTo>
                      <a:pt x="53626" y="30671"/>
                    </a:lnTo>
                    <a:lnTo>
                      <a:pt x="53626" y="78391"/>
                    </a:lnTo>
                    <a:lnTo>
                      <a:pt x="77152" y="78391"/>
                    </a:lnTo>
                    <a:lnTo>
                      <a:pt x="77152" y="30671"/>
                    </a:lnTo>
                    <a:lnTo>
                      <a:pt x="101346" y="30671"/>
                    </a:lnTo>
                    <a:lnTo>
                      <a:pt x="101346" y="78391"/>
                    </a:lnTo>
                    <a:lnTo>
                      <a:pt x="124873" y="78391"/>
                    </a:lnTo>
                    <a:lnTo>
                      <a:pt x="124873" y="7144"/>
                    </a:lnTo>
                    <a:lnTo>
                      <a:pt x="110300" y="7144"/>
                    </a:lnTo>
                    <a:close/>
                  </a:path>
                </a:pathLst>
              </a:custGeom>
              <a:solidFill>
                <a:srgbClr val="B81C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2" name="자유형: 도형 311">
                <a:extLst>
                  <a:ext uri="{FF2B5EF4-FFF2-40B4-BE49-F238E27FC236}">
                    <a16:creationId xmlns:a16="http://schemas.microsoft.com/office/drawing/2014/main" id="{CDE293ED-B9C8-4168-9EFD-629E2CCF7650}"/>
                  </a:ext>
                </a:extLst>
              </p:cNvPr>
              <p:cNvSpPr/>
              <p:nvPr/>
            </p:nvSpPr>
            <p:spPr>
              <a:xfrm>
                <a:off x="6918098" y="6202655"/>
                <a:ext cx="76200" cy="76200"/>
              </a:xfrm>
              <a:custGeom>
                <a:avLst/>
                <a:gdLst>
                  <a:gd name="connsiteX0" fmla="*/ 63817 w 76200"/>
                  <a:gd name="connsiteY0" fmla="*/ 7144 h 76200"/>
                  <a:gd name="connsiteX1" fmla="*/ 54864 w 76200"/>
                  <a:gd name="connsiteY1" fmla="*/ 7144 h 76200"/>
                  <a:gd name="connsiteX2" fmla="*/ 30671 w 76200"/>
                  <a:gd name="connsiteY2" fmla="*/ 7144 h 76200"/>
                  <a:gd name="connsiteX3" fmla="*/ 15812 w 76200"/>
                  <a:gd name="connsiteY3" fmla="*/ 7144 h 76200"/>
                  <a:gd name="connsiteX4" fmla="*/ 7144 w 76200"/>
                  <a:gd name="connsiteY4" fmla="*/ 7144 h 76200"/>
                  <a:gd name="connsiteX5" fmla="*/ 7144 w 76200"/>
                  <a:gd name="connsiteY5" fmla="*/ 78391 h 76200"/>
                  <a:gd name="connsiteX6" fmla="*/ 30671 w 76200"/>
                  <a:gd name="connsiteY6" fmla="*/ 78391 h 76200"/>
                  <a:gd name="connsiteX7" fmla="*/ 30671 w 76200"/>
                  <a:gd name="connsiteY7" fmla="*/ 30671 h 76200"/>
                  <a:gd name="connsiteX8" fmla="*/ 54864 w 76200"/>
                  <a:gd name="connsiteY8" fmla="*/ 30671 h 76200"/>
                  <a:gd name="connsiteX9" fmla="*/ 54864 w 76200"/>
                  <a:gd name="connsiteY9" fmla="*/ 78391 h 76200"/>
                  <a:gd name="connsiteX10" fmla="*/ 78296 w 76200"/>
                  <a:gd name="connsiteY10" fmla="*/ 78391 h 76200"/>
                  <a:gd name="connsiteX11" fmla="*/ 78296 w 76200"/>
                  <a:gd name="connsiteY11" fmla="*/ 7144 h 76200"/>
                  <a:gd name="connsiteX12" fmla="*/ 63817 w 76200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76200">
                    <a:moveTo>
                      <a:pt x="63817" y="7144"/>
                    </a:moveTo>
                    <a:lnTo>
                      <a:pt x="54864" y="7144"/>
                    </a:lnTo>
                    <a:lnTo>
                      <a:pt x="30671" y="7144"/>
                    </a:lnTo>
                    <a:lnTo>
                      <a:pt x="15812" y="7144"/>
                    </a:lnTo>
                    <a:lnTo>
                      <a:pt x="7144" y="7144"/>
                    </a:lnTo>
                    <a:lnTo>
                      <a:pt x="7144" y="78391"/>
                    </a:lnTo>
                    <a:lnTo>
                      <a:pt x="30671" y="78391"/>
                    </a:lnTo>
                    <a:lnTo>
                      <a:pt x="30671" y="30671"/>
                    </a:lnTo>
                    <a:lnTo>
                      <a:pt x="54864" y="30671"/>
                    </a:lnTo>
                    <a:lnTo>
                      <a:pt x="54864" y="78391"/>
                    </a:lnTo>
                    <a:lnTo>
                      <a:pt x="78296" y="78391"/>
                    </a:lnTo>
                    <a:lnTo>
                      <a:pt x="78296" y="7144"/>
                    </a:lnTo>
                    <a:lnTo>
                      <a:pt x="63817" y="7144"/>
                    </a:lnTo>
                    <a:close/>
                  </a:path>
                </a:pathLst>
              </a:custGeom>
              <a:solidFill>
                <a:srgbClr val="B81C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13" name="자유형: 도형 312">
                <a:extLst>
                  <a:ext uri="{FF2B5EF4-FFF2-40B4-BE49-F238E27FC236}">
                    <a16:creationId xmlns:a16="http://schemas.microsoft.com/office/drawing/2014/main" id="{C51599BE-EDE2-4277-A8BF-1C03F4F9992C}"/>
                  </a:ext>
                </a:extLst>
              </p:cNvPr>
              <p:cNvSpPr/>
              <p:nvPr/>
            </p:nvSpPr>
            <p:spPr>
              <a:xfrm>
                <a:off x="6795511" y="6202655"/>
                <a:ext cx="76200" cy="104775"/>
              </a:xfrm>
              <a:custGeom>
                <a:avLst/>
                <a:gdLst>
                  <a:gd name="connsiteX0" fmla="*/ 72581 w 76200"/>
                  <a:gd name="connsiteY0" fmla="*/ 7144 h 104775"/>
                  <a:gd name="connsiteX1" fmla="*/ 7144 w 76200"/>
                  <a:gd name="connsiteY1" fmla="*/ 7144 h 104775"/>
                  <a:gd name="connsiteX2" fmla="*/ 7144 w 76200"/>
                  <a:gd name="connsiteY2" fmla="*/ 101918 h 104775"/>
                  <a:gd name="connsiteX3" fmla="*/ 30671 w 76200"/>
                  <a:gd name="connsiteY3" fmla="*/ 101918 h 104775"/>
                  <a:gd name="connsiteX4" fmla="*/ 30671 w 76200"/>
                  <a:gd name="connsiteY4" fmla="*/ 78391 h 104775"/>
                  <a:gd name="connsiteX5" fmla="*/ 54864 w 76200"/>
                  <a:gd name="connsiteY5" fmla="*/ 78391 h 104775"/>
                  <a:gd name="connsiteX6" fmla="*/ 54864 w 76200"/>
                  <a:gd name="connsiteY6" fmla="*/ 101918 h 104775"/>
                  <a:gd name="connsiteX7" fmla="*/ 78391 w 76200"/>
                  <a:gd name="connsiteY7" fmla="*/ 101918 h 104775"/>
                  <a:gd name="connsiteX8" fmla="*/ 78391 w 76200"/>
                  <a:gd name="connsiteY8" fmla="*/ 7144 h 104775"/>
                  <a:gd name="connsiteX9" fmla="*/ 72581 w 76200"/>
                  <a:gd name="connsiteY9" fmla="*/ 7144 h 104775"/>
                  <a:gd name="connsiteX10" fmla="*/ 54864 w 76200"/>
                  <a:gd name="connsiteY10" fmla="*/ 54864 h 104775"/>
                  <a:gd name="connsiteX11" fmla="*/ 30671 w 76200"/>
                  <a:gd name="connsiteY11" fmla="*/ 54864 h 104775"/>
                  <a:gd name="connsiteX12" fmla="*/ 30671 w 76200"/>
                  <a:gd name="connsiteY12" fmla="*/ 30671 h 104775"/>
                  <a:gd name="connsiteX13" fmla="*/ 54864 w 76200"/>
                  <a:gd name="connsiteY13" fmla="*/ 30671 h 104775"/>
                  <a:gd name="connsiteX14" fmla="*/ 54864 w 76200"/>
                  <a:gd name="connsiteY14" fmla="*/ 5486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76200" h="104775">
                    <a:moveTo>
                      <a:pt x="72581" y="7144"/>
                    </a:moveTo>
                    <a:lnTo>
                      <a:pt x="7144" y="7144"/>
                    </a:lnTo>
                    <a:lnTo>
                      <a:pt x="7144" y="101918"/>
                    </a:lnTo>
                    <a:lnTo>
                      <a:pt x="30671" y="101918"/>
                    </a:lnTo>
                    <a:lnTo>
                      <a:pt x="30671" y="78391"/>
                    </a:lnTo>
                    <a:lnTo>
                      <a:pt x="54864" y="78391"/>
                    </a:lnTo>
                    <a:lnTo>
                      <a:pt x="54864" y="101918"/>
                    </a:lnTo>
                    <a:lnTo>
                      <a:pt x="78391" y="101918"/>
                    </a:lnTo>
                    <a:lnTo>
                      <a:pt x="78391" y="7144"/>
                    </a:lnTo>
                    <a:lnTo>
                      <a:pt x="72581" y="7144"/>
                    </a:lnTo>
                    <a:close/>
                    <a:moveTo>
                      <a:pt x="54864" y="54864"/>
                    </a:moveTo>
                    <a:lnTo>
                      <a:pt x="30671" y="54864"/>
                    </a:lnTo>
                    <a:lnTo>
                      <a:pt x="30671" y="30671"/>
                    </a:lnTo>
                    <a:lnTo>
                      <a:pt x="54864" y="30671"/>
                    </a:lnTo>
                    <a:lnTo>
                      <a:pt x="54864" y="54864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45" name="그룹 44">
              <a:extLst>
                <a:ext uri="{FF2B5EF4-FFF2-40B4-BE49-F238E27FC236}">
                  <a16:creationId xmlns:a16="http://schemas.microsoft.com/office/drawing/2014/main" id="{4F396741-FF73-4D0A-B5D3-67BEA10BF3FE}"/>
                </a:ext>
              </a:extLst>
            </p:cNvPr>
            <p:cNvGrpSpPr/>
            <p:nvPr/>
          </p:nvGrpSpPr>
          <p:grpSpPr>
            <a:xfrm>
              <a:off x="3468294" y="5021543"/>
              <a:ext cx="334162" cy="291992"/>
              <a:chOff x="4549040" y="5476469"/>
              <a:chExt cx="334162" cy="291992"/>
            </a:xfrm>
          </p:grpSpPr>
          <p:sp>
            <p:nvSpPr>
              <p:cNvPr id="286" name="자유형: 도형 285">
                <a:extLst>
                  <a:ext uri="{FF2B5EF4-FFF2-40B4-BE49-F238E27FC236}">
                    <a16:creationId xmlns:a16="http://schemas.microsoft.com/office/drawing/2014/main" id="{9702E45A-8BE6-419C-A3A0-60A551F2E831}"/>
                  </a:ext>
                </a:extLst>
              </p:cNvPr>
              <p:cNvSpPr/>
              <p:nvPr/>
            </p:nvSpPr>
            <p:spPr>
              <a:xfrm>
                <a:off x="4549040" y="5723834"/>
                <a:ext cx="19050" cy="38100"/>
              </a:xfrm>
              <a:custGeom>
                <a:avLst/>
                <a:gdLst>
                  <a:gd name="connsiteX0" fmla="*/ 8191 w 19050"/>
                  <a:gd name="connsiteY0" fmla="*/ 36766 h 38100"/>
                  <a:gd name="connsiteX1" fmla="*/ 7144 w 19050"/>
                  <a:gd name="connsiteY1" fmla="*/ 36100 h 38100"/>
                  <a:gd name="connsiteX2" fmla="*/ 8191 w 19050"/>
                  <a:gd name="connsiteY2" fmla="*/ 35433 h 38100"/>
                  <a:gd name="connsiteX3" fmla="*/ 11335 w 19050"/>
                  <a:gd name="connsiteY3" fmla="*/ 34862 h 38100"/>
                  <a:gd name="connsiteX4" fmla="*/ 11811 w 19050"/>
                  <a:gd name="connsiteY4" fmla="*/ 32290 h 38100"/>
                  <a:gd name="connsiteX5" fmla="*/ 11811 w 19050"/>
                  <a:gd name="connsiteY5" fmla="*/ 11525 h 38100"/>
                  <a:gd name="connsiteX6" fmla="*/ 11335 w 19050"/>
                  <a:gd name="connsiteY6" fmla="*/ 8954 h 38100"/>
                  <a:gd name="connsiteX7" fmla="*/ 8191 w 19050"/>
                  <a:gd name="connsiteY7" fmla="*/ 8477 h 38100"/>
                  <a:gd name="connsiteX8" fmla="*/ 7144 w 19050"/>
                  <a:gd name="connsiteY8" fmla="*/ 7811 h 38100"/>
                  <a:gd name="connsiteX9" fmla="*/ 8191 w 19050"/>
                  <a:gd name="connsiteY9" fmla="*/ 7144 h 38100"/>
                  <a:gd name="connsiteX10" fmla="*/ 18764 w 19050"/>
                  <a:gd name="connsiteY10" fmla="*/ 7144 h 38100"/>
                  <a:gd name="connsiteX11" fmla="*/ 19717 w 19050"/>
                  <a:gd name="connsiteY11" fmla="*/ 7811 h 38100"/>
                  <a:gd name="connsiteX12" fmla="*/ 18764 w 19050"/>
                  <a:gd name="connsiteY12" fmla="*/ 8477 h 38100"/>
                  <a:gd name="connsiteX13" fmla="*/ 15430 w 19050"/>
                  <a:gd name="connsiteY13" fmla="*/ 8954 h 38100"/>
                  <a:gd name="connsiteX14" fmla="*/ 14859 w 19050"/>
                  <a:gd name="connsiteY14" fmla="*/ 11525 h 38100"/>
                  <a:gd name="connsiteX15" fmla="*/ 14859 w 19050"/>
                  <a:gd name="connsiteY15" fmla="*/ 32290 h 38100"/>
                  <a:gd name="connsiteX16" fmla="*/ 15335 w 19050"/>
                  <a:gd name="connsiteY16" fmla="*/ 34862 h 38100"/>
                  <a:gd name="connsiteX17" fmla="*/ 18669 w 19050"/>
                  <a:gd name="connsiteY17" fmla="*/ 35433 h 38100"/>
                  <a:gd name="connsiteX18" fmla="*/ 19336 w 19050"/>
                  <a:gd name="connsiteY18" fmla="*/ 35623 h 38100"/>
                  <a:gd name="connsiteX19" fmla="*/ 19621 w 19050"/>
                  <a:gd name="connsiteY19" fmla="*/ 36100 h 38100"/>
                  <a:gd name="connsiteX20" fmla="*/ 19336 w 19050"/>
                  <a:gd name="connsiteY20" fmla="*/ 36576 h 38100"/>
                  <a:gd name="connsiteX21" fmla="*/ 18669 w 19050"/>
                  <a:gd name="connsiteY21" fmla="*/ 36766 h 38100"/>
                  <a:gd name="connsiteX22" fmla="*/ 8096 w 19050"/>
                  <a:gd name="connsiteY22" fmla="*/ 3676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9050" h="38100">
                    <a:moveTo>
                      <a:pt x="8191" y="36766"/>
                    </a:moveTo>
                    <a:cubicBezTo>
                      <a:pt x="7429" y="36766"/>
                      <a:pt x="7144" y="36576"/>
                      <a:pt x="7144" y="36100"/>
                    </a:cubicBezTo>
                    <a:cubicBezTo>
                      <a:pt x="7144" y="35623"/>
                      <a:pt x="7525" y="35433"/>
                      <a:pt x="8191" y="35433"/>
                    </a:cubicBezTo>
                    <a:cubicBezTo>
                      <a:pt x="10001" y="35433"/>
                      <a:pt x="11049" y="35243"/>
                      <a:pt x="11335" y="34862"/>
                    </a:cubicBezTo>
                    <a:cubicBezTo>
                      <a:pt x="11716" y="34480"/>
                      <a:pt x="11811" y="33623"/>
                      <a:pt x="11811" y="32290"/>
                    </a:cubicBezTo>
                    <a:lnTo>
                      <a:pt x="11811" y="11525"/>
                    </a:lnTo>
                    <a:cubicBezTo>
                      <a:pt x="11811" y="10192"/>
                      <a:pt x="11620" y="9335"/>
                      <a:pt x="11335" y="8954"/>
                    </a:cubicBezTo>
                    <a:cubicBezTo>
                      <a:pt x="10954" y="8572"/>
                      <a:pt x="9906" y="8477"/>
                      <a:pt x="8191" y="8477"/>
                    </a:cubicBezTo>
                    <a:cubicBezTo>
                      <a:pt x="7429" y="8477"/>
                      <a:pt x="7144" y="8287"/>
                      <a:pt x="7144" y="7811"/>
                    </a:cubicBezTo>
                    <a:cubicBezTo>
                      <a:pt x="7144" y="7334"/>
                      <a:pt x="7525" y="7144"/>
                      <a:pt x="8191" y="7144"/>
                    </a:cubicBezTo>
                    <a:lnTo>
                      <a:pt x="18764" y="7144"/>
                    </a:lnTo>
                    <a:cubicBezTo>
                      <a:pt x="19431" y="7144"/>
                      <a:pt x="19717" y="7334"/>
                      <a:pt x="19717" y="7811"/>
                    </a:cubicBezTo>
                    <a:cubicBezTo>
                      <a:pt x="19717" y="8287"/>
                      <a:pt x="19431" y="8477"/>
                      <a:pt x="18764" y="8477"/>
                    </a:cubicBezTo>
                    <a:cubicBezTo>
                      <a:pt x="16859" y="8477"/>
                      <a:pt x="15811" y="8668"/>
                      <a:pt x="15430" y="8954"/>
                    </a:cubicBezTo>
                    <a:cubicBezTo>
                      <a:pt x="15049" y="9335"/>
                      <a:pt x="14859" y="10096"/>
                      <a:pt x="14859" y="11525"/>
                    </a:cubicBezTo>
                    <a:lnTo>
                      <a:pt x="14859" y="32290"/>
                    </a:lnTo>
                    <a:cubicBezTo>
                      <a:pt x="14859" y="33623"/>
                      <a:pt x="15049" y="34480"/>
                      <a:pt x="15335" y="34862"/>
                    </a:cubicBezTo>
                    <a:cubicBezTo>
                      <a:pt x="15716" y="35243"/>
                      <a:pt x="16764" y="35433"/>
                      <a:pt x="18669" y="35433"/>
                    </a:cubicBezTo>
                    <a:cubicBezTo>
                      <a:pt x="18955" y="35433"/>
                      <a:pt x="19241" y="35433"/>
                      <a:pt x="19336" y="35623"/>
                    </a:cubicBezTo>
                    <a:cubicBezTo>
                      <a:pt x="19526" y="35814"/>
                      <a:pt x="19621" y="35909"/>
                      <a:pt x="19621" y="36100"/>
                    </a:cubicBezTo>
                    <a:cubicBezTo>
                      <a:pt x="19621" y="36290"/>
                      <a:pt x="19621" y="36481"/>
                      <a:pt x="19336" y="36576"/>
                    </a:cubicBezTo>
                    <a:cubicBezTo>
                      <a:pt x="19145" y="36766"/>
                      <a:pt x="18955" y="36766"/>
                      <a:pt x="18669" y="36766"/>
                    </a:cubicBezTo>
                    <a:lnTo>
                      <a:pt x="8096" y="36766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7" name="자유형: 도형 286">
                <a:extLst>
                  <a:ext uri="{FF2B5EF4-FFF2-40B4-BE49-F238E27FC236}">
                    <a16:creationId xmlns:a16="http://schemas.microsoft.com/office/drawing/2014/main" id="{AE7CE63F-B2A8-4532-89C6-3E7B95FAEE20}"/>
                  </a:ext>
                </a:extLst>
              </p:cNvPr>
              <p:cNvSpPr/>
              <p:nvPr/>
            </p:nvSpPr>
            <p:spPr>
              <a:xfrm>
                <a:off x="4562946" y="5723071"/>
                <a:ext cx="28575" cy="38100"/>
              </a:xfrm>
              <a:custGeom>
                <a:avLst/>
                <a:gdLst>
                  <a:gd name="connsiteX0" fmla="*/ 27242 w 28575"/>
                  <a:gd name="connsiteY0" fmla="*/ 24289 h 38100"/>
                  <a:gd name="connsiteX1" fmla="*/ 29147 w 28575"/>
                  <a:gd name="connsiteY1" fmla="*/ 29623 h 38100"/>
                  <a:gd name="connsiteX2" fmla="*/ 26003 w 28575"/>
                  <a:gd name="connsiteY2" fmla="*/ 36005 h 38100"/>
                  <a:gd name="connsiteX3" fmla="*/ 18383 w 28575"/>
                  <a:gd name="connsiteY3" fmla="*/ 38291 h 38100"/>
                  <a:gd name="connsiteX4" fmla="*/ 14097 w 28575"/>
                  <a:gd name="connsiteY4" fmla="*/ 37243 h 38100"/>
                  <a:gd name="connsiteX5" fmla="*/ 10097 w 28575"/>
                  <a:gd name="connsiteY5" fmla="*/ 34576 h 38100"/>
                  <a:gd name="connsiteX6" fmla="*/ 8858 w 28575"/>
                  <a:gd name="connsiteY6" fmla="*/ 37243 h 38100"/>
                  <a:gd name="connsiteX7" fmla="*/ 8096 w 28575"/>
                  <a:gd name="connsiteY7" fmla="*/ 37910 h 38100"/>
                  <a:gd name="connsiteX8" fmla="*/ 7620 w 28575"/>
                  <a:gd name="connsiteY8" fmla="*/ 37243 h 38100"/>
                  <a:gd name="connsiteX9" fmla="*/ 7144 w 28575"/>
                  <a:gd name="connsiteY9" fmla="*/ 26861 h 38100"/>
                  <a:gd name="connsiteX10" fmla="*/ 7715 w 28575"/>
                  <a:gd name="connsiteY10" fmla="*/ 26099 h 38100"/>
                  <a:gd name="connsiteX11" fmla="*/ 8477 w 28575"/>
                  <a:gd name="connsiteY11" fmla="*/ 26861 h 38100"/>
                  <a:gd name="connsiteX12" fmla="*/ 12002 w 28575"/>
                  <a:gd name="connsiteY12" fmla="*/ 33814 h 38100"/>
                  <a:gd name="connsiteX13" fmla="*/ 18288 w 28575"/>
                  <a:gd name="connsiteY13" fmla="*/ 36671 h 38100"/>
                  <a:gd name="connsiteX14" fmla="*/ 24194 w 28575"/>
                  <a:gd name="connsiteY14" fmla="*/ 34957 h 38100"/>
                  <a:gd name="connsiteX15" fmla="*/ 26194 w 28575"/>
                  <a:gd name="connsiteY15" fmla="*/ 30766 h 38100"/>
                  <a:gd name="connsiteX16" fmla="*/ 24003 w 28575"/>
                  <a:gd name="connsiteY16" fmla="*/ 25813 h 38100"/>
                  <a:gd name="connsiteX17" fmla="*/ 17335 w 28575"/>
                  <a:gd name="connsiteY17" fmla="*/ 23336 h 38100"/>
                  <a:gd name="connsiteX18" fmla="*/ 13621 w 28575"/>
                  <a:gd name="connsiteY18" fmla="*/ 22193 h 38100"/>
                  <a:gd name="connsiteX19" fmla="*/ 10287 w 28575"/>
                  <a:gd name="connsiteY19" fmla="*/ 20479 h 38100"/>
                  <a:gd name="connsiteX20" fmla="*/ 8382 w 28575"/>
                  <a:gd name="connsiteY20" fmla="*/ 18288 h 38100"/>
                  <a:gd name="connsiteX21" fmla="*/ 7715 w 28575"/>
                  <a:gd name="connsiteY21" fmla="*/ 15431 h 38100"/>
                  <a:gd name="connsiteX22" fmla="*/ 10192 w 28575"/>
                  <a:gd name="connsiteY22" fmla="*/ 9430 h 38100"/>
                  <a:gd name="connsiteX23" fmla="*/ 16859 w 28575"/>
                  <a:gd name="connsiteY23" fmla="*/ 7144 h 38100"/>
                  <a:gd name="connsiteX24" fmla="*/ 21050 w 28575"/>
                  <a:gd name="connsiteY24" fmla="*/ 8001 h 38100"/>
                  <a:gd name="connsiteX25" fmla="*/ 24765 w 28575"/>
                  <a:gd name="connsiteY25" fmla="*/ 10573 h 38100"/>
                  <a:gd name="connsiteX26" fmla="*/ 26098 w 28575"/>
                  <a:gd name="connsiteY26" fmla="*/ 7906 h 38100"/>
                  <a:gd name="connsiteX27" fmla="*/ 26860 w 28575"/>
                  <a:gd name="connsiteY27" fmla="*/ 7239 h 38100"/>
                  <a:gd name="connsiteX28" fmla="*/ 27337 w 28575"/>
                  <a:gd name="connsiteY28" fmla="*/ 7906 h 38100"/>
                  <a:gd name="connsiteX29" fmla="*/ 27718 w 28575"/>
                  <a:gd name="connsiteY29" fmla="*/ 17526 h 38100"/>
                  <a:gd name="connsiteX30" fmla="*/ 27242 w 28575"/>
                  <a:gd name="connsiteY30" fmla="*/ 18383 h 38100"/>
                  <a:gd name="connsiteX31" fmla="*/ 26480 w 28575"/>
                  <a:gd name="connsiteY31" fmla="*/ 17621 h 38100"/>
                  <a:gd name="connsiteX32" fmla="*/ 23051 w 28575"/>
                  <a:gd name="connsiteY32" fmla="*/ 11049 h 38100"/>
                  <a:gd name="connsiteX33" fmla="*/ 16955 w 28575"/>
                  <a:gd name="connsiteY33" fmla="*/ 8858 h 38100"/>
                  <a:gd name="connsiteX34" fmla="*/ 12478 w 28575"/>
                  <a:gd name="connsiteY34" fmla="*/ 10192 h 38100"/>
                  <a:gd name="connsiteX35" fmla="*/ 10478 w 28575"/>
                  <a:gd name="connsiteY35" fmla="*/ 14002 h 38100"/>
                  <a:gd name="connsiteX36" fmla="*/ 12002 w 28575"/>
                  <a:gd name="connsiteY36" fmla="*/ 17717 h 38100"/>
                  <a:gd name="connsiteX37" fmla="*/ 15526 w 28575"/>
                  <a:gd name="connsiteY37" fmla="*/ 19622 h 38100"/>
                  <a:gd name="connsiteX38" fmla="*/ 22193 w 28575"/>
                  <a:gd name="connsiteY38" fmla="*/ 21527 h 38100"/>
                  <a:gd name="connsiteX39" fmla="*/ 27146 w 28575"/>
                  <a:gd name="connsiteY39" fmla="*/ 2438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</a:cxnLst>
                <a:rect l="l" t="t" r="r" b="b"/>
                <a:pathLst>
                  <a:path w="28575" h="38100">
                    <a:moveTo>
                      <a:pt x="27242" y="24289"/>
                    </a:moveTo>
                    <a:cubicBezTo>
                      <a:pt x="28575" y="25622"/>
                      <a:pt x="29147" y="27432"/>
                      <a:pt x="29147" y="29623"/>
                    </a:cubicBezTo>
                    <a:cubicBezTo>
                      <a:pt x="29147" y="32385"/>
                      <a:pt x="28099" y="34481"/>
                      <a:pt x="26003" y="36005"/>
                    </a:cubicBezTo>
                    <a:cubicBezTo>
                      <a:pt x="23908" y="37529"/>
                      <a:pt x="21336" y="38291"/>
                      <a:pt x="18383" y="38291"/>
                    </a:cubicBezTo>
                    <a:cubicBezTo>
                      <a:pt x="17050" y="38291"/>
                      <a:pt x="15621" y="37910"/>
                      <a:pt x="14097" y="37243"/>
                    </a:cubicBezTo>
                    <a:cubicBezTo>
                      <a:pt x="12478" y="36576"/>
                      <a:pt x="11240" y="35719"/>
                      <a:pt x="10097" y="34576"/>
                    </a:cubicBezTo>
                    <a:lnTo>
                      <a:pt x="8858" y="37243"/>
                    </a:lnTo>
                    <a:cubicBezTo>
                      <a:pt x="8668" y="37719"/>
                      <a:pt x="8382" y="38005"/>
                      <a:pt x="8096" y="37910"/>
                    </a:cubicBezTo>
                    <a:cubicBezTo>
                      <a:pt x="7810" y="37910"/>
                      <a:pt x="7620" y="37624"/>
                      <a:pt x="7620" y="37243"/>
                    </a:cubicBezTo>
                    <a:lnTo>
                      <a:pt x="7144" y="26861"/>
                    </a:lnTo>
                    <a:cubicBezTo>
                      <a:pt x="7144" y="26384"/>
                      <a:pt x="7334" y="26099"/>
                      <a:pt x="7715" y="26099"/>
                    </a:cubicBezTo>
                    <a:cubicBezTo>
                      <a:pt x="8096" y="26099"/>
                      <a:pt x="8382" y="26384"/>
                      <a:pt x="8477" y="26861"/>
                    </a:cubicBezTo>
                    <a:cubicBezTo>
                      <a:pt x="8954" y="29623"/>
                      <a:pt x="10097" y="31909"/>
                      <a:pt x="12002" y="33814"/>
                    </a:cubicBezTo>
                    <a:cubicBezTo>
                      <a:pt x="13811" y="35719"/>
                      <a:pt x="16002" y="36671"/>
                      <a:pt x="18288" y="36671"/>
                    </a:cubicBezTo>
                    <a:cubicBezTo>
                      <a:pt x="20860" y="36671"/>
                      <a:pt x="22860" y="36100"/>
                      <a:pt x="24194" y="34957"/>
                    </a:cubicBezTo>
                    <a:cubicBezTo>
                      <a:pt x="25527" y="33814"/>
                      <a:pt x="26194" y="32480"/>
                      <a:pt x="26194" y="30766"/>
                    </a:cubicBezTo>
                    <a:cubicBezTo>
                      <a:pt x="26194" y="28289"/>
                      <a:pt x="25527" y="26670"/>
                      <a:pt x="24003" y="25813"/>
                    </a:cubicBezTo>
                    <a:cubicBezTo>
                      <a:pt x="22479" y="24956"/>
                      <a:pt x="20288" y="24099"/>
                      <a:pt x="17335" y="23336"/>
                    </a:cubicBezTo>
                    <a:cubicBezTo>
                      <a:pt x="15907" y="22955"/>
                      <a:pt x="14669" y="22574"/>
                      <a:pt x="13621" y="22193"/>
                    </a:cubicBezTo>
                    <a:cubicBezTo>
                      <a:pt x="12478" y="21812"/>
                      <a:pt x="11430" y="21241"/>
                      <a:pt x="10287" y="20479"/>
                    </a:cubicBezTo>
                    <a:cubicBezTo>
                      <a:pt x="9430" y="19812"/>
                      <a:pt x="8763" y="19050"/>
                      <a:pt x="8382" y="18288"/>
                    </a:cubicBezTo>
                    <a:cubicBezTo>
                      <a:pt x="8001" y="17431"/>
                      <a:pt x="7715" y="16574"/>
                      <a:pt x="7715" y="15431"/>
                    </a:cubicBezTo>
                    <a:cubicBezTo>
                      <a:pt x="7715" y="12954"/>
                      <a:pt x="8572" y="10954"/>
                      <a:pt x="10192" y="9430"/>
                    </a:cubicBezTo>
                    <a:cubicBezTo>
                      <a:pt x="11811" y="7906"/>
                      <a:pt x="14002" y="7144"/>
                      <a:pt x="16859" y="7144"/>
                    </a:cubicBezTo>
                    <a:cubicBezTo>
                      <a:pt x="18193" y="7144"/>
                      <a:pt x="19622" y="7430"/>
                      <a:pt x="21050" y="8001"/>
                    </a:cubicBezTo>
                    <a:cubicBezTo>
                      <a:pt x="22479" y="8573"/>
                      <a:pt x="23717" y="9430"/>
                      <a:pt x="24765" y="10573"/>
                    </a:cubicBezTo>
                    <a:lnTo>
                      <a:pt x="26098" y="7906"/>
                    </a:lnTo>
                    <a:cubicBezTo>
                      <a:pt x="26289" y="7430"/>
                      <a:pt x="26575" y="7144"/>
                      <a:pt x="26860" y="7239"/>
                    </a:cubicBezTo>
                    <a:cubicBezTo>
                      <a:pt x="27146" y="7239"/>
                      <a:pt x="27242" y="7525"/>
                      <a:pt x="27337" y="7906"/>
                    </a:cubicBezTo>
                    <a:lnTo>
                      <a:pt x="27718" y="17526"/>
                    </a:lnTo>
                    <a:cubicBezTo>
                      <a:pt x="27718" y="18098"/>
                      <a:pt x="27622" y="18383"/>
                      <a:pt x="27242" y="18383"/>
                    </a:cubicBezTo>
                    <a:cubicBezTo>
                      <a:pt x="26860" y="18383"/>
                      <a:pt x="26670" y="18098"/>
                      <a:pt x="26480" y="17621"/>
                    </a:cubicBezTo>
                    <a:cubicBezTo>
                      <a:pt x="25813" y="14669"/>
                      <a:pt x="24670" y="12478"/>
                      <a:pt x="23051" y="11049"/>
                    </a:cubicBezTo>
                    <a:cubicBezTo>
                      <a:pt x="21431" y="9620"/>
                      <a:pt x="19431" y="8858"/>
                      <a:pt x="16955" y="8858"/>
                    </a:cubicBezTo>
                    <a:cubicBezTo>
                      <a:pt x="15240" y="8858"/>
                      <a:pt x="13811" y="9335"/>
                      <a:pt x="12478" y="10192"/>
                    </a:cubicBezTo>
                    <a:cubicBezTo>
                      <a:pt x="11240" y="11049"/>
                      <a:pt x="10573" y="12383"/>
                      <a:pt x="10478" y="14002"/>
                    </a:cubicBezTo>
                    <a:cubicBezTo>
                      <a:pt x="10478" y="15621"/>
                      <a:pt x="10954" y="16764"/>
                      <a:pt x="12002" y="17717"/>
                    </a:cubicBezTo>
                    <a:cubicBezTo>
                      <a:pt x="13049" y="18574"/>
                      <a:pt x="14288" y="19241"/>
                      <a:pt x="15526" y="19622"/>
                    </a:cubicBezTo>
                    <a:lnTo>
                      <a:pt x="22193" y="21527"/>
                    </a:lnTo>
                    <a:cubicBezTo>
                      <a:pt x="24194" y="22098"/>
                      <a:pt x="25813" y="23051"/>
                      <a:pt x="27146" y="24384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8" name="자유형: 도형 287">
                <a:extLst>
                  <a:ext uri="{FF2B5EF4-FFF2-40B4-BE49-F238E27FC236}">
                    <a16:creationId xmlns:a16="http://schemas.microsoft.com/office/drawing/2014/main" id="{FB24A2CD-D369-4471-8064-B30F48BDF127}"/>
                  </a:ext>
                </a:extLst>
              </p:cNvPr>
              <p:cNvSpPr/>
              <p:nvPr/>
            </p:nvSpPr>
            <p:spPr>
              <a:xfrm>
                <a:off x="4586568" y="5723167"/>
                <a:ext cx="38100" cy="38100"/>
              </a:xfrm>
              <a:custGeom>
                <a:avLst/>
                <a:gdLst>
                  <a:gd name="connsiteX0" fmla="*/ 31147 w 38100"/>
                  <a:gd name="connsiteY0" fmla="*/ 11621 h 38100"/>
                  <a:gd name="connsiteX1" fmla="*/ 35147 w 38100"/>
                  <a:gd name="connsiteY1" fmla="*/ 22479 h 38100"/>
                  <a:gd name="connsiteX2" fmla="*/ 31147 w 38100"/>
                  <a:gd name="connsiteY2" fmla="*/ 33433 h 38100"/>
                  <a:gd name="connsiteX3" fmla="*/ 21145 w 38100"/>
                  <a:gd name="connsiteY3" fmla="*/ 38005 h 38100"/>
                  <a:gd name="connsiteX4" fmla="*/ 11144 w 38100"/>
                  <a:gd name="connsiteY4" fmla="*/ 33433 h 38100"/>
                  <a:gd name="connsiteX5" fmla="*/ 7144 w 38100"/>
                  <a:gd name="connsiteY5" fmla="*/ 22574 h 38100"/>
                  <a:gd name="connsiteX6" fmla="*/ 11144 w 38100"/>
                  <a:gd name="connsiteY6" fmla="*/ 11716 h 38100"/>
                  <a:gd name="connsiteX7" fmla="*/ 21145 w 38100"/>
                  <a:gd name="connsiteY7" fmla="*/ 7144 h 38100"/>
                  <a:gd name="connsiteX8" fmla="*/ 31147 w 38100"/>
                  <a:gd name="connsiteY8" fmla="*/ 11716 h 38100"/>
                  <a:gd name="connsiteX9" fmla="*/ 29051 w 38100"/>
                  <a:gd name="connsiteY9" fmla="*/ 32480 h 38100"/>
                  <a:gd name="connsiteX10" fmla="*/ 31813 w 38100"/>
                  <a:gd name="connsiteY10" fmla="*/ 22479 h 38100"/>
                  <a:gd name="connsiteX11" fmla="*/ 29051 w 38100"/>
                  <a:gd name="connsiteY11" fmla="*/ 12573 h 38100"/>
                  <a:gd name="connsiteX12" fmla="*/ 21145 w 38100"/>
                  <a:gd name="connsiteY12" fmla="*/ 8572 h 38100"/>
                  <a:gd name="connsiteX13" fmla="*/ 13335 w 38100"/>
                  <a:gd name="connsiteY13" fmla="*/ 12573 h 38100"/>
                  <a:gd name="connsiteX14" fmla="*/ 10668 w 38100"/>
                  <a:gd name="connsiteY14" fmla="*/ 22479 h 38100"/>
                  <a:gd name="connsiteX15" fmla="*/ 13335 w 38100"/>
                  <a:gd name="connsiteY15" fmla="*/ 32480 h 38100"/>
                  <a:gd name="connsiteX16" fmla="*/ 21145 w 38100"/>
                  <a:gd name="connsiteY16" fmla="*/ 36481 h 38100"/>
                  <a:gd name="connsiteX17" fmla="*/ 29051 w 38100"/>
                  <a:gd name="connsiteY17" fmla="*/ 3238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8100" h="38100">
                    <a:moveTo>
                      <a:pt x="31147" y="11621"/>
                    </a:moveTo>
                    <a:cubicBezTo>
                      <a:pt x="33814" y="14669"/>
                      <a:pt x="35147" y="18288"/>
                      <a:pt x="35147" y="22479"/>
                    </a:cubicBezTo>
                    <a:cubicBezTo>
                      <a:pt x="35147" y="26670"/>
                      <a:pt x="33814" y="30385"/>
                      <a:pt x="31147" y="33433"/>
                    </a:cubicBezTo>
                    <a:cubicBezTo>
                      <a:pt x="28480" y="36481"/>
                      <a:pt x="25146" y="38005"/>
                      <a:pt x="21145" y="38005"/>
                    </a:cubicBezTo>
                    <a:cubicBezTo>
                      <a:pt x="17145" y="38005"/>
                      <a:pt x="13811" y="36481"/>
                      <a:pt x="11144" y="33433"/>
                    </a:cubicBezTo>
                    <a:cubicBezTo>
                      <a:pt x="8477" y="30385"/>
                      <a:pt x="7144" y="26765"/>
                      <a:pt x="7144" y="22574"/>
                    </a:cubicBezTo>
                    <a:cubicBezTo>
                      <a:pt x="7144" y="18383"/>
                      <a:pt x="8477" y="14764"/>
                      <a:pt x="11144" y="11716"/>
                    </a:cubicBezTo>
                    <a:cubicBezTo>
                      <a:pt x="13811" y="8668"/>
                      <a:pt x="17145" y="7144"/>
                      <a:pt x="21145" y="7144"/>
                    </a:cubicBezTo>
                    <a:cubicBezTo>
                      <a:pt x="25146" y="7144"/>
                      <a:pt x="28480" y="8668"/>
                      <a:pt x="31147" y="11716"/>
                    </a:cubicBezTo>
                    <a:close/>
                    <a:moveTo>
                      <a:pt x="29051" y="32480"/>
                    </a:moveTo>
                    <a:cubicBezTo>
                      <a:pt x="30861" y="29718"/>
                      <a:pt x="31813" y="26479"/>
                      <a:pt x="31813" y="22479"/>
                    </a:cubicBezTo>
                    <a:cubicBezTo>
                      <a:pt x="31813" y="18479"/>
                      <a:pt x="30861" y="15240"/>
                      <a:pt x="29051" y="12573"/>
                    </a:cubicBezTo>
                    <a:cubicBezTo>
                      <a:pt x="27241" y="9906"/>
                      <a:pt x="24575" y="8572"/>
                      <a:pt x="21145" y="8572"/>
                    </a:cubicBezTo>
                    <a:cubicBezTo>
                      <a:pt x="17716" y="8572"/>
                      <a:pt x="15145" y="9906"/>
                      <a:pt x="13335" y="12573"/>
                    </a:cubicBezTo>
                    <a:cubicBezTo>
                      <a:pt x="11525" y="15240"/>
                      <a:pt x="10668" y="18574"/>
                      <a:pt x="10668" y="22479"/>
                    </a:cubicBezTo>
                    <a:cubicBezTo>
                      <a:pt x="10668" y="26384"/>
                      <a:pt x="11525" y="29813"/>
                      <a:pt x="13335" y="32480"/>
                    </a:cubicBezTo>
                    <a:cubicBezTo>
                      <a:pt x="15145" y="35147"/>
                      <a:pt x="17716" y="36481"/>
                      <a:pt x="21145" y="36481"/>
                    </a:cubicBezTo>
                    <a:cubicBezTo>
                      <a:pt x="24575" y="36481"/>
                      <a:pt x="27241" y="35147"/>
                      <a:pt x="29051" y="32385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9" name="자유형: 도형 288">
                <a:extLst>
                  <a:ext uri="{FF2B5EF4-FFF2-40B4-BE49-F238E27FC236}">
                    <a16:creationId xmlns:a16="http://schemas.microsoft.com/office/drawing/2014/main" id="{1DE4A4A8-0569-47EE-A778-5FD18AC00749}"/>
                  </a:ext>
                </a:extLst>
              </p:cNvPr>
              <p:cNvSpPr/>
              <p:nvPr/>
            </p:nvSpPr>
            <p:spPr>
              <a:xfrm>
                <a:off x="4629621" y="5722786"/>
                <a:ext cx="28575" cy="38100"/>
              </a:xfrm>
              <a:custGeom>
                <a:avLst/>
                <a:gdLst>
                  <a:gd name="connsiteX0" fmla="*/ 24098 w 28575"/>
                  <a:gd name="connsiteY0" fmla="*/ 11621 h 38100"/>
                  <a:gd name="connsiteX1" fmla="*/ 26480 w 28575"/>
                  <a:gd name="connsiteY1" fmla="*/ 20860 h 38100"/>
                  <a:gd name="connsiteX2" fmla="*/ 25813 w 28575"/>
                  <a:gd name="connsiteY2" fmla="*/ 26956 h 38100"/>
                  <a:gd name="connsiteX3" fmla="*/ 23813 w 28575"/>
                  <a:gd name="connsiteY3" fmla="*/ 32576 h 38100"/>
                  <a:gd name="connsiteX4" fmla="*/ 20003 w 28575"/>
                  <a:gd name="connsiteY4" fmla="*/ 36862 h 38100"/>
                  <a:gd name="connsiteX5" fmla="*/ 14764 w 28575"/>
                  <a:gd name="connsiteY5" fmla="*/ 38481 h 38100"/>
                  <a:gd name="connsiteX6" fmla="*/ 10382 w 28575"/>
                  <a:gd name="connsiteY6" fmla="*/ 37243 h 38100"/>
                  <a:gd name="connsiteX7" fmla="*/ 8001 w 28575"/>
                  <a:gd name="connsiteY7" fmla="*/ 33242 h 38100"/>
                  <a:gd name="connsiteX8" fmla="*/ 8763 w 28575"/>
                  <a:gd name="connsiteY8" fmla="*/ 31242 h 38100"/>
                  <a:gd name="connsiteX9" fmla="*/ 10573 w 28575"/>
                  <a:gd name="connsiteY9" fmla="*/ 30480 h 38100"/>
                  <a:gd name="connsiteX10" fmla="*/ 12287 w 28575"/>
                  <a:gd name="connsiteY10" fmla="*/ 31242 h 38100"/>
                  <a:gd name="connsiteX11" fmla="*/ 12764 w 28575"/>
                  <a:gd name="connsiteY11" fmla="*/ 32957 h 38100"/>
                  <a:gd name="connsiteX12" fmla="*/ 12573 w 28575"/>
                  <a:gd name="connsiteY12" fmla="*/ 33433 h 38100"/>
                  <a:gd name="connsiteX13" fmla="*/ 12192 w 28575"/>
                  <a:gd name="connsiteY13" fmla="*/ 33814 h 38100"/>
                  <a:gd name="connsiteX14" fmla="*/ 11811 w 28575"/>
                  <a:gd name="connsiteY14" fmla="*/ 34290 h 38100"/>
                  <a:gd name="connsiteX15" fmla="*/ 11621 w 28575"/>
                  <a:gd name="connsiteY15" fmla="*/ 35052 h 38100"/>
                  <a:gd name="connsiteX16" fmla="*/ 12573 w 28575"/>
                  <a:gd name="connsiteY16" fmla="*/ 36576 h 38100"/>
                  <a:gd name="connsiteX17" fmla="*/ 14478 w 28575"/>
                  <a:gd name="connsiteY17" fmla="*/ 37052 h 38100"/>
                  <a:gd name="connsiteX18" fmla="*/ 18669 w 28575"/>
                  <a:gd name="connsiteY18" fmla="*/ 35624 h 38100"/>
                  <a:gd name="connsiteX19" fmla="*/ 21431 w 28575"/>
                  <a:gd name="connsiteY19" fmla="*/ 32004 h 38100"/>
                  <a:gd name="connsiteX20" fmla="*/ 22765 w 28575"/>
                  <a:gd name="connsiteY20" fmla="*/ 26861 h 38100"/>
                  <a:gd name="connsiteX21" fmla="*/ 23146 w 28575"/>
                  <a:gd name="connsiteY21" fmla="*/ 21431 h 38100"/>
                  <a:gd name="connsiteX22" fmla="*/ 19907 w 28575"/>
                  <a:gd name="connsiteY22" fmla="*/ 24956 h 38100"/>
                  <a:gd name="connsiteX23" fmla="*/ 15240 w 28575"/>
                  <a:gd name="connsiteY23" fmla="*/ 26384 h 38100"/>
                  <a:gd name="connsiteX24" fmla="*/ 9430 w 28575"/>
                  <a:gd name="connsiteY24" fmla="*/ 23813 h 38100"/>
                  <a:gd name="connsiteX25" fmla="*/ 7144 w 28575"/>
                  <a:gd name="connsiteY25" fmla="*/ 17526 h 38100"/>
                  <a:gd name="connsiteX26" fmla="*/ 9716 w 28575"/>
                  <a:gd name="connsiteY26" fmla="*/ 10192 h 38100"/>
                  <a:gd name="connsiteX27" fmla="*/ 16383 w 28575"/>
                  <a:gd name="connsiteY27" fmla="*/ 7144 h 38100"/>
                  <a:gd name="connsiteX28" fmla="*/ 23908 w 28575"/>
                  <a:gd name="connsiteY28" fmla="*/ 11525 h 38100"/>
                  <a:gd name="connsiteX29" fmla="*/ 21241 w 28575"/>
                  <a:gd name="connsiteY29" fmla="*/ 22193 h 38100"/>
                  <a:gd name="connsiteX30" fmla="*/ 22860 w 28575"/>
                  <a:gd name="connsiteY30" fmla="*/ 16669 h 38100"/>
                  <a:gd name="connsiteX31" fmla="*/ 21241 w 28575"/>
                  <a:gd name="connsiteY31" fmla="*/ 11144 h 38100"/>
                  <a:gd name="connsiteX32" fmla="*/ 16573 w 28575"/>
                  <a:gd name="connsiteY32" fmla="*/ 8668 h 38100"/>
                  <a:gd name="connsiteX33" fmla="*/ 11906 w 28575"/>
                  <a:gd name="connsiteY33" fmla="*/ 11144 h 38100"/>
                  <a:gd name="connsiteX34" fmla="*/ 10382 w 28575"/>
                  <a:gd name="connsiteY34" fmla="*/ 16669 h 38100"/>
                  <a:gd name="connsiteX35" fmla="*/ 11906 w 28575"/>
                  <a:gd name="connsiteY35" fmla="*/ 22193 h 38100"/>
                  <a:gd name="connsiteX36" fmla="*/ 16573 w 28575"/>
                  <a:gd name="connsiteY36" fmla="*/ 24670 h 38100"/>
                  <a:gd name="connsiteX37" fmla="*/ 21146 w 28575"/>
                  <a:gd name="connsiteY37" fmla="*/ 2219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8575" h="38100">
                    <a:moveTo>
                      <a:pt x="24098" y="11621"/>
                    </a:moveTo>
                    <a:cubicBezTo>
                      <a:pt x="25718" y="14573"/>
                      <a:pt x="26480" y="17621"/>
                      <a:pt x="26480" y="20860"/>
                    </a:cubicBezTo>
                    <a:cubicBezTo>
                      <a:pt x="26480" y="22860"/>
                      <a:pt x="26289" y="24860"/>
                      <a:pt x="25813" y="26956"/>
                    </a:cubicBezTo>
                    <a:cubicBezTo>
                      <a:pt x="25336" y="28956"/>
                      <a:pt x="24670" y="30861"/>
                      <a:pt x="23813" y="32576"/>
                    </a:cubicBezTo>
                    <a:cubicBezTo>
                      <a:pt x="22860" y="34385"/>
                      <a:pt x="21622" y="35814"/>
                      <a:pt x="20003" y="36862"/>
                    </a:cubicBezTo>
                    <a:cubicBezTo>
                      <a:pt x="18479" y="37910"/>
                      <a:pt x="16764" y="38481"/>
                      <a:pt x="14764" y="38481"/>
                    </a:cubicBezTo>
                    <a:cubicBezTo>
                      <a:pt x="13430" y="38481"/>
                      <a:pt x="12002" y="38100"/>
                      <a:pt x="10382" y="37243"/>
                    </a:cubicBezTo>
                    <a:cubicBezTo>
                      <a:pt x="8858" y="36386"/>
                      <a:pt x="8001" y="35052"/>
                      <a:pt x="8001" y="33242"/>
                    </a:cubicBezTo>
                    <a:cubicBezTo>
                      <a:pt x="8001" y="32385"/>
                      <a:pt x="8287" y="31718"/>
                      <a:pt x="8763" y="31242"/>
                    </a:cubicBezTo>
                    <a:cubicBezTo>
                      <a:pt x="9239" y="30766"/>
                      <a:pt x="9811" y="30480"/>
                      <a:pt x="10573" y="30480"/>
                    </a:cubicBezTo>
                    <a:cubicBezTo>
                      <a:pt x="11335" y="30480"/>
                      <a:pt x="11906" y="30766"/>
                      <a:pt x="12287" y="31242"/>
                    </a:cubicBezTo>
                    <a:cubicBezTo>
                      <a:pt x="12668" y="31718"/>
                      <a:pt x="12859" y="32290"/>
                      <a:pt x="12764" y="32957"/>
                    </a:cubicBezTo>
                    <a:cubicBezTo>
                      <a:pt x="12764" y="33147"/>
                      <a:pt x="12764" y="33338"/>
                      <a:pt x="12573" y="33433"/>
                    </a:cubicBezTo>
                    <a:cubicBezTo>
                      <a:pt x="12573" y="33528"/>
                      <a:pt x="12383" y="33719"/>
                      <a:pt x="12192" y="33814"/>
                    </a:cubicBezTo>
                    <a:cubicBezTo>
                      <a:pt x="12097" y="33909"/>
                      <a:pt x="12002" y="34100"/>
                      <a:pt x="11811" y="34290"/>
                    </a:cubicBezTo>
                    <a:cubicBezTo>
                      <a:pt x="11716" y="34481"/>
                      <a:pt x="11621" y="34766"/>
                      <a:pt x="11621" y="35052"/>
                    </a:cubicBezTo>
                    <a:cubicBezTo>
                      <a:pt x="11621" y="35719"/>
                      <a:pt x="11906" y="36291"/>
                      <a:pt x="12573" y="36576"/>
                    </a:cubicBezTo>
                    <a:cubicBezTo>
                      <a:pt x="13240" y="36957"/>
                      <a:pt x="13907" y="37052"/>
                      <a:pt x="14478" y="37052"/>
                    </a:cubicBezTo>
                    <a:cubicBezTo>
                      <a:pt x="16097" y="37052"/>
                      <a:pt x="17526" y="36576"/>
                      <a:pt x="18669" y="35624"/>
                    </a:cubicBezTo>
                    <a:cubicBezTo>
                      <a:pt x="19812" y="34671"/>
                      <a:pt x="20765" y="33433"/>
                      <a:pt x="21431" y="32004"/>
                    </a:cubicBezTo>
                    <a:cubicBezTo>
                      <a:pt x="22098" y="30385"/>
                      <a:pt x="22574" y="28766"/>
                      <a:pt x="22765" y="26861"/>
                    </a:cubicBezTo>
                    <a:cubicBezTo>
                      <a:pt x="23051" y="25051"/>
                      <a:pt x="23146" y="23241"/>
                      <a:pt x="23146" y="21431"/>
                    </a:cubicBezTo>
                    <a:cubicBezTo>
                      <a:pt x="22289" y="22765"/>
                      <a:pt x="21241" y="24003"/>
                      <a:pt x="19907" y="24956"/>
                    </a:cubicBezTo>
                    <a:cubicBezTo>
                      <a:pt x="18574" y="25908"/>
                      <a:pt x="17050" y="26384"/>
                      <a:pt x="15240" y="26384"/>
                    </a:cubicBezTo>
                    <a:cubicBezTo>
                      <a:pt x="12954" y="26384"/>
                      <a:pt x="10954" y="25527"/>
                      <a:pt x="9430" y="23813"/>
                    </a:cubicBezTo>
                    <a:cubicBezTo>
                      <a:pt x="7906" y="22098"/>
                      <a:pt x="7144" y="20003"/>
                      <a:pt x="7144" y="17526"/>
                    </a:cubicBezTo>
                    <a:cubicBezTo>
                      <a:pt x="7144" y="14669"/>
                      <a:pt x="8001" y="12192"/>
                      <a:pt x="9716" y="10192"/>
                    </a:cubicBezTo>
                    <a:cubicBezTo>
                      <a:pt x="11430" y="8192"/>
                      <a:pt x="13621" y="7144"/>
                      <a:pt x="16383" y="7144"/>
                    </a:cubicBezTo>
                    <a:cubicBezTo>
                      <a:pt x="19812" y="7144"/>
                      <a:pt x="22384" y="8573"/>
                      <a:pt x="23908" y="11525"/>
                    </a:cubicBezTo>
                    <a:close/>
                    <a:moveTo>
                      <a:pt x="21241" y="22193"/>
                    </a:moveTo>
                    <a:cubicBezTo>
                      <a:pt x="22289" y="20574"/>
                      <a:pt x="22860" y="18669"/>
                      <a:pt x="22860" y="16669"/>
                    </a:cubicBezTo>
                    <a:cubicBezTo>
                      <a:pt x="22860" y="14669"/>
                      <a:pt x="22289" y="12764"/>
                      <a:pt x="21241" y="11144"/>
                    </a:cubicBezTo>
                    <a:cubicBezTo>
                      <a:pt x="20193" y="9525"/>
                      <a:pt x="18669" y="8668"/>
                      <a:pt x="16573" y="8668"/>
                    </a:cubicBezTo>
                    <a:cubicBezTo>
                      <a:pt x="14478" y="8668"/>
                      <a:pt x="12954" y="9525"/>
                      <a:pt x="11906" y="11144"/>
                    </a:cubicBezTo>
                    <a:cubicBezTo>
                      <a:pt x="10859" y="12764"/>
                      <a:pt x="10382" y="14669"/>
                      <a:pt x="10382" y="16669"/>
                    </a:cubicBezTo>
                    <a:cubicBezTo>
                      <a:pt x="10382" y="18669"/>
                      <a:pt x="10859" y="20574"/>
                      <a:pt x="11906" y="22193"/>
                    </a:cubicBezTo>
                    <a:cubicBezTo>
                      <a:pt x="12954" y="23813"/>
                      <a:pt x="14478" y="24670"/>
                      <a:pt x="16573" y="24670"/>
                    </a:cubicBezTo>
                    <a:cubicBezTo>
                      <a:pt x="18574" y="24670"/>
                      <a:pt x="20098" y="23813"/>
                      <a:pt x="21146" y="2219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0" name="자유형: 도형 289">
                <a:extLst>
                  <a:ext uri="{FF2B5EF4-FFF2-40B4-BE49-F238E27FC236}">
                    <a16:creationId xmlns:a16="http://schemas.microsoft.com/office/drawing/2014/main" id="{29B79234-0611-4D6E-9BF8-9EDA0DCCC2E1}"/>
                  </a:ext>
                </a:extLst>
              </p:cNvPr>
              <p:cNvSpPr/>
              <p:nvPr/>
            </p:nvSpPr>
            <p:spPr>
              <a:xfrm>
                <a:off x="4651243" y="5722786"/>
                <a:ext cx="28575" cy="38100"/>
              </a:xfrm>
              <a:custGeom>
                <a:avLst/>
                <a:gdLst>
                  <a:gd name="connsiteX0" fmla="*/ 24765 w 28575"/>
                  <a:gd name="connsiteY0" fmla="*/ 12002 h 38100"/>
                  <a:gd name="connsiteX1" fmla="*/ 27527 w 28575"/>
                  <a:gd name="connsiteY1" fmla="*/ 22860 h 38100"/>
                  <a:gd name="connsiteX2" fmla="*/ 24765 w 28575"/>
                  <a:gd name="connsiteY2" fmla="*/ 33719 h 38100"/>
                  <a:gd name="connsiteX3" fmla="*/ 17335 w 28575"/>
                  <a:gd name="connsiteY3" fmla="*/ 38481 h 38100"/>
                  <a:gd name="connsiteX4" fmla="*/ 9906 w 28575"/>
                  <a:gd name="connsiteY4" fmla="*/ 33719 h 38100"/>
                  <a:gd name="connsiteX5" fmla="*/ 7144 w 28575"/>
                  <a:gd name="connsiteY5" fmla="*/ 22860 h 38100"/>
                  <a:gd name="connsiteX6" fmla="*/ 9906 w 28575"/>
                  <a:gd name="connsiteY6" fmla="*/ 12002 h 38100"/>
                  <a:gd name="connsiteX7" fmla="*/ 17335 w 28575"/>
                  <a:gd name="connsiteY7" fmla="*/ 7144 h 38100"/>
                  <a:gd name="connsiteX8" fmla="*/ 24765 w 28575"/>
                  <a:gd name="connsiteY8" fmla="*/ 12002 h 38100"/>
                  <a:gd name="connsiteX9" fmla="*/ 22669 w 28575"/>
                  <a:gd name="connsiteY9" fmla="*/ 33052 h 38100"/>
                  <a:gd name="connsiteX10" fmla="*/ 24194 w 28575"/>
                  <a:gd name="connsiteY10" fmla="*/ 22860 h 38100"/>
                  <a:gd name="connsiteX11" fmla="*/ 22669 w 28575"/>
                  <a:gd name="connsiteY11" fmla="*/ 12668 h 38100"/>
                  <a:gd name="connsiteX12" fmla="*/ 17335 w 28575"/>
                  <a:gd name="connsiteY12" fmla="*/ 8573 h 38100"/>
                  <a:gd name="connsiteX13" fmla="*/ 12002 w 28575"/>
                  <a:gd name="connsiteY13" fmla="*/ 12668 h 38100"/>
                  <a:gd name="connsiteX14" fmla="*/ 10478 w 28575"/>
                  <a:gd name="connsiteY14" fmla="*/ 22860 h 38100"/>
                  <a:gd name="connsiteX15" fmla="*/ 12002 w 28575"/>
                  <a:gd name="connsiteY15" fmla="*/ 33052 h 38100"/>
                  <a:gd name="connsiteX16" fmla="*/ 17335 w 28575"/>
                  <a:gd name="connsiteY16" fmla="*/ 37148 h 38100"/>
                  <a:gd name="connsiteX17" fmla="*/ 22669 w 28575"/>
                  <a:gd name="connsiteY17" fmla="*/ 3305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8575" h="38100">
                    <a:moveTo>
                      <a:pt x="24765" y="12002"/>
                    </a:moveTo>
                    <a:cubicBezTo>
                      <a:pt x="26575" y="15240"/>
                      <a:pt x="27527" y="18860"/>
                      <a:pt x="27527" y="22860"/>
                    </a:cubicBezTo>
                    <a:cubicBezTo>
                      <a:pt x="27527" y="26861"/>
                      <a:pt x="26575" y="30480"/>
                      <a:pt x="24765" y="33719"/>
                    </a:cubicBezTo>
                    <a:cubicBezTo>
                      <a:pt x="22955" y="36862"/>
                      <a:pt x="20479" y="38481"/>
                      <a:pt x="17335" y="38481"/>
                    </a:cubicBezTo>
                    <a:cubicBezTo>
                      <a:pt x="14192" y="38481"/>
                      <a:pt x="11716" y="36862"/>
                      <a:pt x="9906" y="33719"/>
                    </a:cubicBezTo>
                    <a:cubicBezTo>
                      <a:pt x="8096" y="30480"/>
                      <a:pt x="7144" y="26956"/>
                      <a:pt x="7144" y="22860"/>
                    </a:cubicBezTo>
                    <a:cubicBezTo>
                      <a:pt x="7144" y="18764"/>
                      <a:pt x="8096" y="15240"/>
                      <a:pt x="9906" y="12002"/>
                    </a:cubicBezTo>
                    <a:cubicBezTo>
                      <a:pt x="11716" y="8763"/>
                      <a:pt x="14192" y="7144"/>
                      <a:pt x="17335" y="7144"/>
                    </a:cubicBezTo>
                    <a:cubicBezTo>
                      <a:pt x="20479" y="7144"/>
                      <a:pt x="22955" y="8763"/>
                      <a:pt x="24765" y="12002"/>
                    </a:cubicBezTo>
                    <a:close/>
                    <a:moveTo>
                      <a:pt x="22669" y="33052"/>
                    </a:moveTo>
                    <a:cubicBezTo>
                      <a:pt x="23717" y="30290"/>
                      <a:pt x="24194" y="26956"/>
                      <a:pt x="24194" y="22860"/>
                    </a:cubicBezTo>
                    <a:cubicBezTo>
                      <a:pt x="24194" y="18764"/>
                      <a:pt x="23717" y="15335"/>
                      <a:pt x="22669" y="12668"/>
                    </a:cubicBezTo>
                    <a:cubicBezTo>
                      <a:pt x="21622" y="9906"/>
                      <a:pt x="19907" y="8573"/>
                      <a:pt x="17335" y="8573"/>
                    </a:cubicBezTo>
                    <a:cubicBezTo>
                      <a:pt x="14764" y="8573"/>
                      <a:pt x="13049" y="9906"/>
                      <a:pt x="12002" y="12668"/>
                    </a:cubicBezTo>
                    <a:cubicBezTo>
                      <a:pt x="10954" y="15431"/>
                      <a:pt x="10478" y="18764"/>
                      <a:pt x="10478" y="22860"/>
                    </a:cubicBezTo>
                    <a:cubicBezTo>
                      <a:pt x="10478" y="26956"/>
                      <a:pt x="10954" y="30290"/>
                      <a:pt x="12002" y="33052"/>
                    </a:cubicBezTo>
                    <a:cubicBezTo>
                      <a:pt x="13049" y="35814"/>
                      <a:pt x="14764" y="37148"/>
                      <a:pt x="17335" y="37148"/>
                    </a:cubicBezTo>
                    <a:cubicBezTo>
                      <a:pt x="19907" y="37148"/>
                      <a:pt x="21717" y="35814"/>
                      <a:pt x="22669" y="33052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1" name="자유형: 도형 290">
                <a:extLst>
                  <a:ext uri="{FF2B5EF4-FFF2-40B4-BE49-F238E27FC236}">
                    <a16:creationId xmlns:a16="http://schemas.microsoft.com/office/drawing/2014/main" id="{4DCA0FAF-A098-4662-9224-77C897AD5940}"/>
                  </a:ext>
                </a:extLst>
              </p:cNvPr>
              <p:cNvSpPr/>
              <p:nvPr/>
            </p:nvSpPr>
            <p:spPr>
              <a:xfrm>
                <a:off x="4673246" y="5722786"/>
                <a:ext cx="28575" cy="38100"/>
              </a:xfrm>
              <a:custGeom>
                <a:avLst/>
                <a:gdLst>
                  <a:gd name="connsiteX0" fmla="*/ 24765 w 28575"/>
                  <a:gd name="connsiteY0" fmla="*/ 12002 h 38100"/>
                  <a:gd name="connsiteX1" fmla="*/ 27527 w 28575"/>
                  <a:gd name="connsiteY1" fmla="*/ 22860 h 38100"/>
                  <a:gd name="connsiteX2" fmla="*/ 24765 w 28575"/>
                  <a:gd name="connsiteY2" fmla="*/ 33719 h 38100"/>
                  <a:gd name="connsiteX3" fmla="*/ 17335 w 28575"/>
                  <a:gd name="connsiteY3" fmla="*/ 38481 h 38100"/>
                  <a:gd name="connsiteX4" fmla="*/ 9906 w 28575"/>
                  <a:gd name="connsiteY4" fmla="*/ 33719 h 38100"/>
                  <a:gd name="connsiteX5" fmla="*/ 7144 w 28575"/>
                  <a:gd name="connsiteY5" fmla="*/ 22860 h 38100"/>
                  <a:gd name="connsiteX6" fmla="*/ 9906 w 28575"/>
                  <a:gd name="connsiteY6" fmla="*/ 12002 h 38100"/>
                  <a:gd name="connsiteX7" fmla="*/ 17335 w 28575"/>
                  <a:gd name="connsiteY7" fmla="*/ 7144 h 38100"/>
                  <a:gd name="connsiteX8" fmla="*/ 24765 w 28575"/>
                  <a:gd name="connsiteY8" fmla="*/ 12002 h 38100"/>
                  <a:gd name="connsiteX9" fmla="*/ 22670 w 28575"/>
                  <a:gd name="connsiteY9" fmla="*/ 33052 h 38100"/>
                  <a:gd name="connsiteX10" fmla="*/ 24194 w 28575"/>
                  <a:gd name="connsiteY10" fmla="*/ 22860 h 38100"/>
                  <a:gd name="connsiteX11" fmla="*/ 22670 w 28575"/>
                  <a:gd name="connsiteY11" fmla="*/ 12668 h 38100"/>
                  <a:gd name="connsiteX12" fmla="*/ 17335 w 28575"/>
                  <a:gd name="connsiteY12" fmla="*/ 8573 h 38100"/>
                  <a:gd name="connsiteX13" fmla="*/ 12002 w 28575"/>
                  <a:gd name="connsiteY13" fmla="*/ 12668 h 38100"/>
                  <a:gd name="connsiteX14" fmla="*/ 10478 w 28575"/>
                  <a:gd name="connsiteY14" fmla="*/ 22860 h 38100"/>
                  <a:gd name="connsiteX15" fmla="*/ 12002 w 28575"/>
                  <a:gd name="connsiteY15" fmla="*/ 33052 h 38100"/>
                  <a:gd name="connsiteX16" fmla="*/ 17335 w 28575"/>
                  <a:gd name="connsiteY16" fmla="*/ 37148 h 38100"/>
                  <a:gd name="connsiteX17" fmla="*/ 22670 w 28575"/>
                  <a:gd name="connsiteY17" fmla="*/ 3305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8575" h="38100">
                    <a:moveTo>
                      <a:pt x="24765" y="12002"/>
                    </a:moveTo>
                    <a:cubicBezTo>
                      <a:pt x="26575" y="15240"/>
                      <a:pt x="27527" y="18860"/>
                      <a:pt x="27527" y="22860"/>
                    </a:cubicBezTo>
                    <a:cubicBezTo>
                      <a:pt x="27527" y="26861"/>
                      <a:pt x="26575" y="30480"/>
                      <a:pt x="24765" y="33719"/>
                    </a:cubicBezTo>
                    <a:cubicBezTo>
                      <a:pt x="22955" y="36862"/>
                      <a:pt x="20479" y="38481"/>
                      <a:pt x="17335" y="38481"/>
                    </a:cubicBezTo>
                    <a:cubicBezTo>
                      <a:pt x="14192" y="38481"/>
                      <a:pt x="11716" y="36862"/>
                      <a:pt x="9906" y="33719"/>
                    </a:cubicBezTo>
                    <a:cubicBezTo>
                      <a:pt x="8096" y="30480"/>
                      <a:pt x="7144" y="26956"/>
                      <a:pt x="7144" y="22860"/>
                    </a:cubicBezTo>
                    <a:cubicBezTo>
                      <a:pt x="7144" y="18764"/>
                      <a:pt x="8096" y="15240"/>
                      <a:pt x="9906" y="12002"/>
                    </a:cubicBezTo>
                    <a:cubicBezTo>
                      <a:pt x="11716" y="8763"/>
                      <a:pt x="14192" y="7144"/>
                      <a:pt x="17335" y="7144"/>
                    </a:cubicBezTo>
                    <a:cubicBezTo>
                      <a:pt x="20479" y="7144"/>
                      <a:pt x="22955" y="8763"/>
                      <a:pt x="24765" y="12002"/>
                    </a:cubicBezTo>
                    <a:close/>
                    <a:moveTo>
                      <a:pt x="22670" y="33052"/>
                    </a:moveTo>
                    <a:cubicBezTo>
                      <a:pt x="23717" y="30290"/>
                      <a:pt x="24194" y="26956"/>
                      <a:pt x="24194" y="22860"/>
                    </a:cubicBezTo>
                    <a:cubicBezTo>
                      <a:pt x="24194" y="18764"/>
                      <a:pt x="23717" y="15335"/>
                      <a:pt x="22670" y="12668"/>
                    </a:cubicBezTo>
                    <a:cubicBezTo>
                      <a:pt x="21622" y="9906"/>
                      <a:pt x="19907" y="8573"/>
                      <a:pt x="17335" y="8573"/>
                    </a:cubicBezTo>
                    <a:cubicBezTo>
                      <a:pt x="14764" y="8573"/>
                      <a:pt x="13049" y="9906"/>
                      <a:pt x="12002" y="12668"/>
                    </a:cubicBezTo>
                    <a:cubicBezTo>
                      <a:pt x="10954" y="15431"/>
                      <a:pt x="10478" y="18764"/>
                      <a:pt x="10478" y="22860"/>
                    </a:cubicBezTo>
                    <a:cubicBezTo>
                      <a:pt x="10478" y="26956"/>
                      <a:pt x="10954" y="30290"/>
                      <a:pt x="12002" y="33052"/>
                    </a:cubicBezTo>
                    <a:cubicBezTo>
                      <a:pt x="13049" y="35814"/>
                      <a:pt x="14764" y="37148"/>
                      <a:pt x="17335" y="37148"/>
                    </a:cubicBezTo>
                    <a:cubicBezTo>
                      <a:pt x="19907" y="37148"/>
                      <a:pt x="21717" y="35814"/>
                      <a:pt x="22670" y="33052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2" name="자유형: 도형 291">
                <a:extLst>
                  <a:ext uri="{FF2B5EF4-FFF2-40B4-BE49-F238E27FC236}">
                    <a16:creationId xmlns:a16="http://schemas.microsoft.com/office/drawing/2014/main" id="{7DAF8C40-E053-4A0C-985C-30D482F4D526}"/>
                  </a:ext>
                </a:extLst>
              </p:cNvPr>
              <p:cNvSpPr/>
              <p:nvPr/>
            </p:nvSpPr>
            <p:spPr>
              <a:xfrm>
                <a:off x="4698487" y="5722595"/>
                <a:ext cx="28575" cy="38100"/>
              </a:xfrm>
              <a:custGeom>
                <a:avLst/>
                <a:gdLst>
                  <a:gd name="connsiteX0" fmla="*/ 8001 w 28575"/>
                  <a:gd name="connsiteY0" fmla="*/ 38005 h 38100"/>
                  <a:gd name="connsiteX1" fmla="*/ 7239 w 28575"/>
                  <a:gd name="connsiteY1" fmla="*/ 37338 h 38100"/>
                  <a:gd name="connsiteX2" fmla="*/ 8001 w 28575"/>
                  <a:gd name="connsiteY2" fmla="*/ 36671 h 38100"/>
                  <a:gd name="connsiteX3" fmla="*/ 12573 w 28575"/>
                  <a:gd name="connsiteY3" fmla="*/ 36195 h 38100"/>
                  <a:gd name="connsiteX4" fmla="*/ 13430 w 28575"/>
                  <a:gd name="connsiteY4" fmla="*/ 33623 h 38100"/>
                  <a:gd name="connsiteX5" fmla="*/ 13430 w 28575"/>
                  <a:gd name="connsiteY5" fmla="*/ 16002 h 38100"/>
                  <a:gd name="connsiteX6" fmla="*/ 13049 w 28575"/>
                  <a:gd name="connsiteY6" fmla="*/ 13145 h 38100"/>
                  <a:gd name="connsiteX7" fmla="*/ 10763 w 28575"/>
                  <a:gd name="connsiteY7" fmla="*/ 12573 h 38100"/>
                  <a:gd name="connsiteX8" fmla="*/ 7906 w 28575"/>
                  <a:gd name="connsiteY8" fmla="*/ 12573 h 38100"/>
                  <a:gd name="connsiteX9" fmla="*/ 7144 w 28575"/>
                  <a:gd name="connsiteY9" fmla="*/ 12002 h 38100"/>
                  <a:gd name="connsiteX10" fmla="*/ 7906 w 28575"/>
                  <a:gd name="connsiteY10" fmla="*/ 11525 h 38100"/>
                  <a:gd name="connsiteX11" fmla="*/ 12668 w 28575"/>
                  <a:gd name="connsiteY11" fmla="*/ 10478 h 38100"/>
                  <a:gd name="connsiteX12" fmla="*/ 15049 w 28575"/>
                  <a:gd name="connsiteY12" fmla="*/ 7715 h 38100"/>
                  <a:gd name="connsiteX13" fmla="*/ 15811 w 28575"/>
                  <a:gd name="connsiteY13" fmla="*/ 7144 h 38100"/>
                  <a:gd name="connsiteX14" fmla="*/ 16288 w 28575"/>
                  <a:gd name="connsiteY14" fmla="*/ 7715 h 38100"/>
                  <a:gd name="connsiteX15" fmla="*/ 16288 w 28575"/>
                  <a:gd name="connsiteY15" fmla="*/ 33719 h 38100"/>
                  <a:gd name="connsiteX16" fmla="*/ 17145 w 28575"/>
                  <a:gd name="connsiteY16" fmla="*/ 36290 h 38100"/>
                  <a:gd name="connsiteX17" fmla="*/ 21526 w 28575"/>
                  <a:gd name="connsiteY17" fmla="*/ 36767 h 38100"/>
                  <a:gd name="connsiteX18" fmla="*/ 22193 w 28575"/>
                  <a:gd name="connsiteY18" fmla="*/ 36957 h 38100"/>
                  <a:gd name="connsiteX19" fmla="*/ 22384 w 28575"/>
                  <a:gd name="connsiteY19" fmla="*/ 37338 h 38100"/>
                  <a:gd name="connsiteX20" fmla="*/ 22193 w 28575"/>
                  <a:gd name="connsiteY20" fmla="*/ 37814 h 38100"/>
                  <a:gd name="connsiteX21" fmla="*/ 21526 w 28575"/>
                  <a:gd name="connsiteY21" fmla="*/ 38005 h 38100"/>
                  <a:gd name="connsiteX22" fmla="*/ 7906 w 28575"/>
                  <a:gd name="connsiteY22" fmla="*/ 3800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8575" h="38100">
                    <a:moveTo>
                      <a:pt x="8001" y="38005"/>
                    </a:moveTo>
                    <a:cubicBezTo>
                      <a:pt x="7525" y="38005"/>
                      <a:pt x="7239" y="37814"/>
                      <a:pt x="7239" y="37338"/>
                    </a:cubicBezTo>
                    <a:cubicBezTo>
                      <a:pt x="7239" y="36862"/>
                      <a:pt x="7429" y="36671"/>
                      <a:pt x="8001" y="36671"/>
                    </a:cubicBezTo>
                    <a:cubicBezTo>
                      <a:pt x="10477" y="36671"/>
                      <a:pt x="12001" y="36481"/>
                      <a:pt x="12573" y="36195"/>
                    </a:cubicBezTo>
                    <a:cubicBezTo>
                      <a:pt x="13144" y="35909"/>
                      <a:pt x="13430" y="35052"/>
                      <a:pt x="13430" y="33623"/>
                    </a:cubicBezTo>
                    <a:lnTo>
                      <a:pt x="13430" y="16002"/>
                    </a:lnTo>
                    <a:cubicBezTo>
                      <a:pt x="13430" y="14478"/>
                      <a:pt x="13335" y="13526"/>
                      <a:pt x="13049" y="13145"/>
                    </a:cubicBezTo>
                    <a:cubicBezTo>
                      <a:pt x="12859" y="12763"/>
                      <a:pt x="12001" y="12573"/>
                      <a:pt x="10763" y="12573"/>
                    </a:cubicBezTo>
                    <a:lnTo>
                      <a:pt x="7906" y="12573"/>
                    </a:lnTo>
                    <a:cubicBezTo>
                      <a:pt x="7429" y="12478"/>
                      <a:pt x="7144" y="12287"/>
                      <a:pt x="7144" y="12002"/>
                    </a:cubicBezTo>
                    <a:cubicBezTo>
                      <a:pt x="7144" y="11716"/>
                      <a:pt x="7334" y="11525"/>
                      <a:pt x="7906" y="11525"/>
                    </a:cubicBezTo>
                    <a:cubicBezTo>
                      <a:pt x="10001" y="11335"/>
                      <a:pt x="11620" y="11049"/>
                      <a:pt x="12668" y="10478"/>
                    </a:cubicBezTo>
                    <a:cubicBezTo>
                      <a:pt x="13716" y="9906"/>
                      <a:pt x="14573" y="9049"/>
                      <a:pt x="15049" y="7715"/>
                    </a:cubicBezTo>
                    <a:cubicBezTo>
                      <a:pt x="15240" y="7334"/>
                      <a:pt x="15430" y="7144"/>
                      <a:pt x="15811" y="7144"/>
                    </a:cubicBezTo>
                    <a:cubicBezTo>
                      <a:pt x="16193" y="7144"/>
                      <a:pt x="16288" y="7334"/>
                      <a:pt x="16288" y="7715"/>
                    </a:cubicBezTo>
                    <a:lnTo>
                      <a:pt x="16288" y="33719"/>
                    </a:lnTo>
                    <a:cubicBezTo>
                      <a:pt x="16288" y="35147"/>
                      <a:pt x="16573" y="36004"/>
                      <a:pt x="17145" y="36290"/>
                    </a:cubicBezTo>
                    <a:cubicBezTo>
                      <a:pt x="17717" y="36576"/>
                      <a:pt x="19145" y="36767"/>
                      <a:pt x="21526" y="36767"/>
                    </a:cubicBezTo>
                    <a:cubicBezTo>
                      <a:pt x="21812" y="36767"/>
                      <a:pt x="22098" y="36767"/>
                      <a:pt x="22193" y="36957"/>
                    </a:cubicBezTo>
                    <a:cubicBezTo>
                      <a:pt x="22384" y="37052"/>
                      <a:pt x="22384" y="37243"/>
                      <a:pt x="22384" y="37338"/>
                    </a:cubicBezTo>
                    <a:cubicBezTo>
                      <a:pt x="22384" y="37529"/>
                      <a:pt x="22384" y="37719"/>
                      <a:pt x="22193" y="37814"/>
                    </a:cubicBezTo>
                    <a:cubicBezTo>
                      <a:pt x="22003" y="38005"/>
                      <a:pt x="21812" y="38005"/>
                      <a:pt x="21526" y="38005"/>
                    </a:cubicBezTo>
                    <a:lnTo>
                      <a:pt x="7906" y="3800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3" name="자유형: 도형 292">
                <a:extLst>
                  <a:ext uri="{FF2B5EF4-FFF2-40B4-BE49-F238E27FC236}">
                    <a16:creationId xmlns:a16="http://schemas.microsoft.com/office/drawing/2014/main" id="{40CFF2BD-B007-4E40-B887-507F64078EAE}"/>
                  </a:ext>
                </a:extLst>
              </p:cNvPr>
              <p:cNvSpPr/>
              <p:nvPr/>
            </p:nvSpPr>
            <p:spPr>
              <a:xfrm>
                <a:off x="4728396" y="5720836"/>
                <a:ext cx="47625" cy="47625"/>
              </a:xfrm>
              <a:custGeom>
                <a:avLst/>
                <a:gdLst>
                  <a:gd name="connsiteX0" fmla="*/ 22193 w 47625"/>
                  <a:gd name="connsiteY0" fmla="*/ 14618 h 47625"/>
                  <a:gd name="connsiteX1" fmla="*/ 21050 w 47625"/>
                  <a:gd name="connsiteY1" fmla="*/ 14999 h 47625"/>
                  <a:gd name="connsiteX2" fmla="*/ 15907 w 47625"/>
                  <a:gd name="connsiteY2" fmla="*/ 14999 h 47625"/>
                  <a:gd name="connsiteX3" fmla="*/ 9811 w 47625"/>
                  <a:gd name="connsiteY3" fmla="*/ 14999 h 47625"/>
                  <a:gd name="connsiteX4" fmla="*/ 8668 w 47625"/>
                  <a:gd name="connsiteY4" fmla="*/ 14999 h 47625"/>
                  <a:gd name="connsiteX5" fmla="*/ 8001 w 47625"/>
                  <a:gd name="connsiteY5" fmla="*/ 15094 h 47625"/>
                  <a:gd name="connsiteX6" fmla="*/ 7144 w 47625"/>
                  <a:gd name="connsiteY6" fmla="*/ 13380 h 47625"/>
                  <a:gd name="connsiteX7" fmla="*/ 8192 w 47625"/>
                  <a:gd name="connsiteY7" fmla="*/ 13475 h 47625"/>
                  <a:gd name="connsiteX8" fmla="*/ 9620 w 47625"/>
                  <a:gd name="connsiteY8" fmla="*/ 13570 h 47625"/>
                  <a:gd name="connsiteX9" fmla="*/ 17621 w 47625"/>
                  <a:gd name="connsiteY9" fmla="*/ 13570 h 47625"/>
                  <a:gd name="connsiteX10" fmla="*/ 18383 w 47625"/>
                  <a:gd name="connsiteY10" fmla="*/ 12427 h 47625"/>
                  <a:gd name="connsiteX11" fmla="*/ 19812 w 47625"/>
                  <a:gd name="connsiteY11" fmla="*/ 12237 h 47625"/>
                  <a:gd name="connsiteX12" fmla="*/ 21241 w 47625"/>
                  <a:gd name="connsiteY12" fmla="*/ 13475 h 47625"/>
                  <a:gd name="connsiteX13" fmla="*/ 22003 w 47625"/>
                  <a:gd name="connsiteY13" fmla="*/ 14428 h 47625"/>
                  <a:gd name="connsiteX14" fmla="*/ 20574 w 47625"/>
                  <a:gd name="connsiteY14" fmla="*/ 19857 h 47625"/>
                  <a:gd name="connsiteX15" fmla="*/ 19622 w 47625"/>
                  <a:gd name="connsiteY15" fmla="*/ 20333 h 47625"/>
                  <a:gd name="connsiteX16" fmla="*/ 11716 w 47625"/>
                  <a:gd name="connsiteY16" fmla="*/ 20333 h 47625"/>
                  <a:gd name="connsiteX17" fmla="*/ 10573 w 47625"/>
                  <a:gd name="connsiteY17" fmla="*/ 20333 h 47625"/>
                  <a:gd name="connsiteX18" fmla="*/ 9906 w 47625"/>
                  <a:gd name="connsiteY18" fmla="*/ 20333 h 47625"/>
                  <a:gd name="connsiteX19" fmla="*/ 8953 w 47625"/>
                  <a:gd name="connsiteY19" fmla="*/ 18619 h 47625"/>
                  <a:gd name="connsiteX20" fmla="*/ 10001 w 47625"/>
                  <a:gd name="connsiteY20" fmla="*/ 18809 h 47625"/>
                  <a:gd name="connsiteX21" fmla="*/ 11525 w 47625"/>
                  <a:gd name="connsiteY21" fmla="*/ 19000 h 47625"/>
                  <a:gd name="connsiteX22" fmla="*/ 16478 w 47625"/>
                  <a:gd name="connsiteY22" fmla="*/ 19000 h 47625"/>
                  <a:gd name="connsiteX23" fmla="*/ 17145 w 47625"/>
                  <a:gd name="connsiteY23" fmla="*/ 18238 h 47625"/>
                  <a:gd name="connsiteX24" fmla="*/ 18383 w 47625"/>
                  <a:gd name="connsiteY24" fmla="*/ 17761 h 47625"/>
                  <a:gd name="connsiteX25" fmla="*/ 19717 w 47625"/>
                  <a:gd name="connsiteY25" fmla="*/ 18524 h 47625"/>
                  <a:gd name="connsiteX26" fmla="*/ 20574 w 47625"/>
                  <a:gd name="connsiteY26" fmla="*/ 19667 h 47625"/>
                  <a:gd name="connsiteX27" fmla="*/ 20574 w 47625"/>
                  <a:gd name="connsiteY27" fmla="*/ 9284 h 47625"/>
                  <a:gd name="connsiteX28" fmla="*/ 19717 w 47625"/>
                  <a:gd name="connsiteY28" fmla="*/ 9760 h 47625"/>
                  <a:gd name="connsiteX29" fmla="*/ 16193 w 47625"/>
                  <a:gd name="connsiteY29" fmla="*/ 9760 h 47625"/>
                  <a:gd name="connsiteX30" fmla="*/ 11811 w 47625"/>
                  <a:gd name="connsiteY30" fmla="*/ 9760 h 47625"/>
                  <a:gd name="connsiteX31" fmla="*/ 10668 w 47625"/>
                  <a:gd name="connsiteY31" fmla="*/ 9856 h 47625"/>
                  <a:gd name="connsiteX32" fmla="*/ 10001 w 47625"/>
                  <a:gd name="connsiteY32" fmla="*/ 9856 h 47625"/>
                  <a:gd name="connsiteX33" fmla="*/ 9049 w 47625"/>
                  <a:gd name="connsiteY33" fmla="*/ 8141 h 47625"/>
                  <a:gd name="connsiteX34" fmla="*/ 10097 w 47625"/>
                  <a:gd name="connsiteY34" fmla="*/ 8332 h 47625"/>
                  <a:gd name="connsiteX35" fmla="*/ 11525 w 47625"/>
                  <a:gd name="connsiteY35" fmla="*/ 8522 h 47625"/>
                  <a:gd name="connsiteX36" fmla="*/ 16288 w 47625"/>
                  <a:gd name="connsiteY36" fmla="*/ 8522 h 47625"/>
                  <a:gd name="connsiteX37" fmla="*/ 17050 w 47625"/>
                  <a:gd name="connsiteY37" fmla="*/ 7570 h 47625"/>
                  <a:gd name="connsiteX38" fmla="*/ 18383 w 47625"/>
                  <a:gd name="connsiteY38" fmla="*/ 7284 h 47625"/>
                  <a:gd name="connsiteX39" fmla="*/ 19812 w 47625"/>
                  <a:gd name="connsiteY39" fmla="*/ 8236 h 47625"/>
                  <a:gd name="connsiteX40" fmla="*/ 20479 w 47625"/>
                  <a:gd name="connsiteY40" fmla="*/ 9189 h 47625"/>
                  <a:gd name="connsiteX41" fmla="*/ 20479 w 47625"/>
                  <a:gd name="connsiteY41" fmla="*/ 25286 h 47625"/>
                  <a:gd name="connsiteX42" fmla="*/ 19526 w 47625"/>
                  <a:gd name="connsiteY42" fmla="*/ 25667 h 47625"/>
                  <a:gd name="connsiteX43" fmla="*/ 16383 w 47625"/>
                  <a:gd name="connsiteY43" fmla="*/ 25667 h 47625"/>
                  <a:gd name="connsiteX44" fmla="*/ 12097 w 47625"/>
                  <a:gd name="connsiteY44" fmla="*/ 25667 h 47625"/>
                  <a:gd name="connsiteX45" fmla="*/ 10858 w 47625"/>
                  <a:gd name="connsiteY45" fmla="*/ 25762 h 47625"/>
                  <a:gd name="connsiteX46" fmla="*/ 10192 w 47625"/>
                  <a:gd name="connsiteY46" fmla="*/ 25858 h 47625"/>
                  <a:gd name="connsiteX47" fmla="*/ 9334 w 47625"/>
                  <a:gd name="connsiteY47" fmla="*/ 24143 h 47625"/>
                  <a:gd name="connsiteX48" fmla="*/ 10287 w 47625"/>
                  <a:gd name="connsiteY48" fmla="*/ 24239 h 47625"/>
                  <a:gd name="connsiteX49" fmla="*/ 11811 w 47625"/>
                  <a:gd name="connsiteY49" fmla="*/ 24429 h 47625"/>
                  <a:gd name="connsiteX50" fmla="*/ 16097 w 47625"/>
                  <a:gd name="connsiteY50" fmla="*/ 24429 h 47625"/>
                  <a:gd name="connsiteX51" fmla="*/ 16669 w 47625"/>
                  <a:gd name="connsiteY51" fmla="*/ 23572 h 47625"/>
                  <a:gd name="connsiteX52" fmla="*/ 18098 w 47625"/>
                  <a:gd name="connsiteY52" fmla="*/ 23095 h 47625"/>
                  <a:gd name="connsiteX53" fmla="*/ 19622 w 47625"/>
                  <a:gd name="connsiteY53" fmla="*/ 24143 h 47625"/>
                  <a:gd name="connsiteX54" fmla="*/ 20383 w 47625"/>
                  <a:gd name="connsiteY54" fmla="*/ 25191 h 47625"/>
                  <a:gd name="connsiteX55" fmla="*/ 20002 w 47625"/>
                  <a:gd name="connsiteY55" fmla="*/ 38621 h 47625"/>
                  <a:gd name="connsiteX56" fmla="*/ 20002 w 47625"/>
                  <a:gd name="connsiteY56" fmla="*/ 39764 h 47625"/>
                  <a:gd name="connsiteX57" fmla="*/ 18859 w 47625"/>
                  <a:gd name="connsiteY57" fmla="*/ 40907 h 47625"/>
                  <a:gd name="connsiteX58" fmla="*/ 17907 w 47625"/>
                  <a:gd name="connsiteY58" fmla="*/ 40431 h 47625"/>
                  <a:gd name="connsiteX59" fmla="*/ 17717 w 47625"/>
                  <a:gd name="connsiteY59" fmla="*/ 39098 h 47625"/>
                  <a:gd name="connsiteX60" fmla="*/ 12287 w 47625"/>
                  <a:gd name="connsiteY60" fmla="*/ 39098 h 47625"/>
                  <a:gd name="connsiteX61" fmla="*/ 12001 w 47625"/>
                  <a:gd name="connsiteY61" fmla="*/ 40431 h 47625"/>
                  <a:gd name="connsiteX62" fmla="*/ 11335 w 47625"/>
                  <a:gd name="connsiteY62" fmla="*/ 40907 h 47625"/>
                  <a:gd name="connsiteX63" fmla="*/ 10001 w 47625"/>
                  <a:gd name="connsiteY63" fmla="*/ 40145 h 47625"/>
                  <a:gd name="connsiteX64" fmla="*/ 10001 w 47625"/>
                  <a:gd name="connsiteY64" fmla="*/ 39098 h 47625"/>
                  <a:gd name="connsiteX65" fmla="*/ 10001 w 47625"/>
                  <a:gd name="connsiteY65" fmla="*/ 28715 h 47625"/>
                  <a:gd name="connsiteX66" fmla="*/ 11716 w 47625"/>
                  <a:gd name="connsiteY66" fmla="*/ 29287 h 47625"/>
                  <a:gd name="connsiteX67" fmla="*/ 12573 w 47625"/>
                  <a:gd name="connsiteY67" fmla="*/ 29953 h 47625"/>
                  <a:gd name="connsiteX68" fmla="*/ 17717 w 47625"/>
                  <a:gd name="connsiteY68" fmla="*/ 29953 h 47625"/>
                  <a:gd name="connsiteX69" fmla="*/ 18288 w 47625"/>
                  <a:gd name="connsiteY69" fmla="*/ 28906 h 47625"/>
                  <a:gd name="connsiteX70" fmla="*/ 19241 w 47625"/>
                  <a:gd name="connsiteY70" fmla="*/ 28715 h 47625"/>
                  <a:gd name="connsiteX71" fmla="*/ 20288 w 47625"/>
                  <a:gd name="connsiteY71" fmla="*/ 29382 h 47625"/>
                  <a:gd name="connsiteX72" fmla="*/ 21050 w 47625"/>
                  <a:gd name="connsiteY72" fmla="*/ 30811 h 47625"/>
                  <a:gd name="connsiteX73" fmla="*/ 20479 w 47625"/>
                  <a:gd name="connsiteY73" fmla="*/ 31477 h 47625"/>
                  <a:gd name="connsiteX74" fmla="*/ 20479 w 47625"/>
                  <a:gd name="connsiteY74" fmla="*/ 38621 h 47625"/>
                  <a:gd name="connsiteX75" fmla="*/ 17621 w 47625"/>
                  <a:gd name="connsiteY75" fmla="*/ 31192 h 47625"/>
                  <a:gd name="connsiteX76" fmla="*/ 12097 w 47625"/>
                  <a:gd name="connsiteY76" fmla="*/ 31192 h 47625"/>
                  <a:gd name="connsiteX77" fmla="*/ 12097 w 47625"/>
                  <a:gd name="connsiteY77" fmla="*/ 37859 h 47625"/>
                  <a:gd name="connsiteX78" fmla="*/ 17621 w 47625"/>
                  <a:gd name="connsiteY78" fmla="*/ 37859 h 47625"/>
                  <a:gd name="connsiteX79" fmla="*/ 17621 w 47625"/>
                  <a:gd name="connsiteY79" fmla="*/ 31192 h 47625"/>
                  <a:gd name="connsiteX80" fmla="*/ 24670 w 47625"/>
                  <a:gd name="connsiteY80" fmla="*/ 32525 h 47625"/>
                  <a:gd name="connsiteX81" fmla="*/ 23908 w 47625"/>
                  <a:gd name="connsiteY81" fmla="*/ 35764 h 47625"/>
                  <a:gd name="connsiteX82" fmla="*/ 22384 w 47625"/>
                  <a:gd name="connsiteY82" fmla="*/ 37192 h 47625"/>
                  <a:gd name="connsiteX83" fmla="*/ 20860 w 47625"/>
                  <a:gd name="connsiteY83" fmla="*/ 37002 h 47625"/>
                  <a:gd name="connsiteX84" fmla="*/ 20669 w 47625"/>
                  <a:gd name="connsiteY84" fmla="*/ 35573 h 47625"/>
                  <a:gd name="connsiteX85" fmla="*/ 21717 w 47625"/>
                  <a:gd name="connsiteY85" fmla="*/ 34240 h 47625"/>
                  <a:gd name="connsiteX86" fmla="*/ 23908 w 47625"/>
                  <a:gd name="connsiteY86" fmla="*/ 31001 h 47625"/>
                  <a:gd name="connsiteX87" fmla="*/ 24574 w 47625"/>
                  <a:gd name="connsiteY87" fmla="*/ 30430 h 47625"/>
                  <a:gd name="connsiteX88" fmla="*/ 24765 w 47625"/>
                  <a:gd name="connsiteY88" fmla="*/ 32525 h 47625"/>
                  <a:gd name="connsiteX89" fmla="*/ 42767 w 47625"/>
                  <a:gd name="connsiteY89" fmla="*/ 9856 h 47625"/>
                  <a:gd name="connsiteX90" fmla="*/ 42100 w 47625"/>
                  <a:gd name="connsiteY90" fmla="*/ 10618 h 47625"/>
                  <a:gd name="connsiteX91" fmla="*/ 40291 w 47625"/>
                  <a:gd name="connsiteY91" fmla="*/ 20809 h 47625"/>
                  <a:gd name="connsiteX92" fmla="*/ 37624 w 47625"/>
                  <a:gd name="connsiteY92" fmla="*/ 24143 h 47625"/>
                  <a:gd name="connsiteX93" fmla="*/ 32766 w 47625"/>
                  <a:gd name="connsiteY93" fmla="*/ 22524 h 47625"/>
                  <a:gd name="connsiteX94" fmla="*/ 31814 w 47625"/>
                  <a:gd name="connsiteY94" fmla="*/ 21857 h 47625"/>
                  <a:gd name="connsiteX95" fmla="*/ 32956 w 47625"/>
                  <a:gd name="connsiteY95" fmla="*/ 21667 h 47625"/>
                  <a:gd name="connsiteX96" fmla="*/ 37148 w 47625"/>
                  <a:gd name="connsiteY96" fmla="*/ 21667 h 47625"/>
                  <a:gd name="connsiteX97" fmla="*/ 38767 w 47625"/>
                  <a:gd name="connsiteY97" fmla="*/ 17571 h 47625"/>
                  <a:gd name="connsiteX98" fmla="*/ 39529 w 47625"/>
                  <a:gd name="connsiteY98" fmla="*/ 9760 h 47625"/>
                  <a:gd name="connsiteX99" fmla="*/ 33623 w 47625"/>
                  <a:gd name="connsiteY99" fmla="*/ 9760 h 47625"/>
                  <a:gd name="connsiteX100" fmla="*/ 32004 w 47625"/>
                  <a:gd name="connsiteY100" fmla="*/ 17000 h 47625"/>
                  <a:gd name="connsiteX101" fmla="*/ 24479 w 47625"/>
                  <a:gd name="connsiteY101" fmla="*/ 24524 h 47625"/>
                  <a:gd name="connsiteX102" fmla="*/ 23336 w 47625"/>
                  <a:gd name="connsiteY102" fmla="*/ 24429 h 47625"/>
                  <a:gd name="connsiteX103" fmla="*/ 23717 w 47625"/>
                  <a:gd name="connsiteY103" fmla="*/ 23476 h 47625"/>
                  <a:gd name="connsiteX104" fmla="*/ 27813 w 47625"/>
                  <a:gd name="connsiteY104" fmla="*/ 19762 h 47625"/>
                  <a:gd name="connsiteX105" fmla="*/ 31051 w 47625"/>
                  <a:gd name="connsiteY105" fmla="*/ 9856 h 47625"/>
                  <a:gd name="connsiteX106" fmla="*/ 26003 w 47625"/>
                  <a:gd name="connsiteY106" fmla="*/ 9856 h 47625"/>
                  <a:gd name="connsiteX107" fmla="*/ 24574 w 47625"/>
                  <a:gd name="connsiteY107" fmla="*/ 9951 h 47625"/>
                  <a:gd name="connsiteX108" fmla="*/ 23717 w 47625"/>
                  <a:gd name="connsiteY108" fmla="*/ 10046 h 47625"/>
                  <a:gd name="connsiteX109" fmla="*/ 22955 w 47625"/>
                  <a:gd name="connsiteY109" fmla="*/ 8236 h 47625"/>
                  <a:gd name="connsiteX110" fmla="*/ 23908 w 47625"/>
                  <a:gd name="connsiteY110" fmla="*/ 8332 h 47625"/>
                  <a:gd name="connsiteX111" fmla="*/ 25241 w 47625"/>
                  <a:gd name="connsiteY111" fmla="*/ 8427 h 47625"/>
                  <a:gd name="connsiteX112" fmla="*/ 39243 w 47625"/>
                  <a:gd name="connsiteY112" fmla="*/ 8427 h 47625"/>
                  <a:gd name="connsiteX113" fmla="*/ 39910 w 47625"/>
                  <a:gd name="connsiteY113" fmla="*/ 7475 h 47625"/>
                  <a:gd name="connsiteX114" fmla="*/ 40862 w 47625"/>
                  <a:gd name="connsiteY114" fmla="*/ 7189 h 47625"/>
                  <a:gd name="connsiteX115" fmla="*/ 42005 w 47625"/>
                  <a:gd name="connsiteY115" fmla="*/ 8236 h 47625"/>
                  <a:gd name="connsiteX116" fmla="*/ 42577 w 47625"/>
                  <a:gd name="connsiteY116" fmla="*/ 9856 h 47625"/>
                  <a:gd name="connsiteX117" fmla="*/ 27527 w 47625"/>
                  <a:gd name="connsiteY117" fmla="*/ 14523 h 47625"/>
                  <a:gd name="connsiteX118" fmla="*/ 27242 w 47625"/>
                  <a:gd name="connsiteY118" fmla="*/ 16809 h 47625"/>
                  <a:gd name="connsiteX119" fmla="*/ 25813 w 47625"/>
                  <a:gd name="connsiteY119" fmla="*/ 19285 h 47625"/>
                  <a:gd name="connsiteX120" fmla="*/ 23813 w 47625"/>
                  <a:gd name="connsiteY120" fmla="*/ 18904 h 47625"/>
                  <a:gd name="connsiteX121" fmla="*/ 24003 w 47625"/>
                  <a:gd name="connsiteY121" fmla="*/ 17381 h 47625"/>
                  <a:gd name="connsiteX122" fmla="*/ 25336 w 47625"/>
                  <a:gd name="connsiteY122" fmla="*/ 15857 h 47625"/>
                  <a:gd name="connsiteX123" fmla="*/ 26003 w 47625"/>
                  <a:gd name="connsiteY123" fmla="*/ 14333 h 47625"/>
                  <a:gd name="connsiteX124" fmla="*/ 26384 w 47625"/>
                  <a:gd name="connsiteY124" fmla="*/ 12618 h 47625"/>
                  <a:gd name="connsiteX125" fmla="*/ 26765 w 47625"/>
                  <a:gd name="connsiteY125" fmla="*/ 11856 h 47625"/>
                  <a:gd name="connsiteX126" fmla="*/ 27242 w 47625"/>
                  <a:gd name="connsiteY126" fmla="*/ 12523 h 47625"/>
                  <a:gd name="connsiteX127" fmla="*/ 27432 w 47625"/>
                  <a:gd name="connsiteY127" fmla="*/ 14333 h 47625"/>
                  <a:gd name="connsiteX128" fmla="*/ 38291 w 47625"/>
                  <a:gd name="connsiteY128" fmla="*/ 40050 h 47625"/>
                  <a:gd name="connsiteX129" fmla="*/ 34862 w 47625"/>
                  <a:gd name="connsiteY129" fmla="*/ 40336 h 47625"/>
                  <a:gd name="connsiteX130" fmla="*/ 28766 w 47625"/>
                  <a:gd name="connsiteY130" fmla="*/ 40050 h 47625"/>
                  <a:gd name="connsiteX131" fmla="*/ 26575 w 47625"/>
                  <a:gd name="connsiteY131" fmla="*/ 37478 h 47625"/>
                  <a:gd name="connsiteX132" fmla="*/ 26575 w 47625"/>
                  <a:gd name="connsiteY132" fmla="*/ 27001 h 47625"/>
                  <a:gd name="connsiteX133" fmla="*/ 27432 w 47625"/>
                  <a:gd name="connsiteY133" fmla="*/ 27096 h 47625"/>
                  <a:gd name="connsiteX134" fmla="*/ 28766 w 47625"/>
                  <a:gd name="connsiteY134" fmla="*/ 27477 h 47625"/>
                  <a:gd name="connsiteX135" fmla="*/ 29623 w 47625"/>
                  <a:gd name="connsiteY135" fmla="*/ 28525 h 47625"/>
                  <a:gd name="connsiteX136" fmla="*/ 29051 w 47625"/>
                  <a:gd name="connsiteY136" fmla="*/ 29573 h 47625"/>
                  <a:gd name="connsiteX137" fmla="*/ 29051 w 47625"/>
                  <a:gd name="connsiteY137" fmla="*/ 36716 h 47625"/>
                  <a:gd name="connsiteX138" fmla="*/ 30004 w 47625"/>
                  <a:gd name="connsiteY138" fmla="*/ 37954 h 47625"/>
                  <a:gd name="connsiteX139" fmla="*/ 34099 w 47625"/>
                  <a:gd name="connsiteY139" fmla="*/ 37954 h 47625"/>
                  <a:gd name="connsiteX140" fmla="*/ 36385 w 47625"/>
                  <a:gd name="connsiteY140" fmla="*/ 37954 h 47625"/>
                  <a:gd name="connsiteX141" fmla="*/ 37243 w 47625"/>
                  <a:gd name="connsiteY141" fmla="*/ 37478 h 47625"/>
                  <a:gd name="connsiteX142" fmla="*/ 37243 w 47625"/>
                  <a:gd name="connsiteY142" fmla="*/ 34430 h 47625"/>
                  <a:gd name="connsiteX143" fmla="*/ 37528 w 47625"/>
                  <a:gd name="connsiteY143" fmla="*/ 32620 h 47625"/>
                  <a:gd name="connsiteX144" fmla="*/ 38291 w 47625"/>
                  <a:gd name="connsiteY144" fmla="*/ 33764 h 47625"/>
                  <a:gd name="connsiteX145" fmla="*/ 38767 w 47625"/>
                  <a:gd name="connsiteY145" fmla="*/ 35097 h 47625"/>
                  <a:gd name="connsiteX146" fmla="*/ 39433 w 47625"/>
                  <a:gd name="connsiteY146" fmla="*/ 36907 h 47625"/>
                  <a:gd name="connsiteX147" fmla="*/ 39910 w 47625"/>
                  <a:gd name="connsiteY147" fmla="*/ 37669 h 47625"/>
                  <a:gd name="connsiteX148" fmla="*/ 39719 w 47625"/>
                  <a:gd name="connsiteY148" fmla="*/ 39002 h 47625"/>
                  <a:gd name="connsiteX149" fmla="*/ 38291 w 47625"/>
                  <a:gd name="connsiteY149" fmla="*/ 39859 h 47625"/>
                  <a:gd name="connsiteX150" fmla="*/ 35814 w 47625"/>
                  <a:gd name="connsiteY150" fmla="*/ 29573 h 47625"/>
                  <a:gd name="connsiteX151" fmla="*/ 34671 w 47625"/>
                  <a:gd name="connsiteY151" fmla="*/ 31097 h 47625"/>
                  <a:gd name="connsiteX152" fmla="*/ 33433 w 47625"/>
                  <a:gd name="connsiteY152" fmla="*/ 30430 h 47625"/>
                  <a:gd name="connsiteX153" fmla="*/ 32861 w 47625"/>
                  <a:gd name="connsiteY153" fmla="*/ 28144 h 47625"/>
                  <a:gd name="connsiteX154" fmla="*/ 31432 w 47625"/>
                  <a:gd name="connsiteY154" fmla="*/ 25000 h 47625"/>
                  <a:gd name="connsiteX155" fmla="*/ 31718 w 47625"/>
                  <a:gd name="connsiteY155" fmla="*/ 24334 h 47625"/>
                  <a:gd name="connsiteX156" fmla="*/ 33052 w 47625"/>
                  <a:gd name="connsiteY156" fmla="*/ 25096 h 47625"/>
                  <a:gd name="connsiteX157" fmla="*/ 34957 w 47625"/>
                  <a:gd name="connsiteY157" fmla="*/ 27001 h 47625"/>
                  <a:gd name="connsiteX158" fmla="*/ 35623 w 47625"/>
                  <a:gd name="connsiteY158" fmla="*/ 29573 h 47625"/>
                  <a:gd name="connsiteX159" fmla="*/ 42291 w 47625"/>
                  <a:gd name="connsiteY159" fmla="*/ 35954 h 47625"/>
                  <a:gd name="connsiteX160" fmla="*/ 41529 w 47625"/>
                  <a:gd name="connsiteY160" fmla="*/ 33954 h 47625"/>
                  <a:gd name="connsiteX161" fmla="*/ 39624 w 47625"/>
                  <a:gd name="connsiteY161" fmla="*/ 30716 h 47625"/>
                  <a:gd name="connsiteX162" fmla="*/ 40196 w 47625"/>
                  <a:gd name="connsiteY162" fmla="*/ 30144 h 47625"/>
                  <a:gd name="connsiteX163" fmla="*/ 41434 w 47625"/>
                  <a:gd name="connsiteY163" fmla="*/ 30811 h 47625"/>
                  <a:gd name="connsiteX164" fmla="*/ 43434 w 47625"/>
                  <a:gd name="connsiteY164" fmla="*/ 32430 h 47625"/>
                  <a:gd name="connsiteX165" fmla="*/ 44577 w 47625"/>
                  <a:gd name="connsiteY165" fmla="*/ 34716 h 47625"/>
                  <a:gd name="connsiteX166" fmla="*/ 43720 w 47625"/>
                  <a:gd name="connsiteY166" fmla="*/ 36431 h 47625"/>
                  <a:gd name="connsiteX167" fmla="*/ 42291 w 47625"/>
                  <a:gd name="connsiteY167" fmla="*/ 3585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</a:cxnLst>
                <a:rect l="l" t="t" r="r" b="b"/>
                <a:pathLst>
                  <a:path w="47625" h="47625">
                    <a:moveTo>
                      <a:pt x="22193" y="14618"/>
                    </a:moveTo>
                    <a:cubicBezTo>
                      <a:pt x="22193" y="14618"/>
                      <a:pt x="22003" y="14999"/>
                      <a:pt x="21050" y="14999"/>
                    </a:cubicBezTo>
                    <a:cubicBezTo>
                      <a:pt x="21050" y="14999"/>
                      <a:pt x="19336" y="14904"/>
                      <a:pt x="15907" y="14999"/>
                    </a:cubicBezTo>
                    <a:cubicBezTo>
                      <a:pt x="12478" y="14999"/>
                      <a:pt x="10477" y="14999"/>
                      <a:pt x="9811" y="14999"/>
                    </a:cubicBezTo>
                    <a:cubicBezTo>
                      <a:pt x="9430" y="14999"/>
                      <a:pt x="9049" y="14999"/>
                      <a:pt x="8668" y="14999"/>
                    </a:cubicBezTo>
                    <a:cubicBezTo>
                      <a:pt x="8287" y="14999"/>
                      <a:pt x="8096" y="15094"/>
                      <a:pt x="8001" y="15094"/>
                    </a:cubicBezTo>
                    <a:lnTo>
                      <a:pt x="7144" y="13380"/>
                    </a:lnTo>
                    <a:cubicBezTo>
                      <a:pt x="7144" y="13380"/>
                      <a:pt x="7525" y="13380"/>
                      <a:pt x="8192" y="13475"/>
                    </a:cubicBezTo>
                    <a:cubicBezTo>
                      <a:pt x="8858" y="13475"/>
                      <a:pt x="9239" y="13570"/>
                      <a:pt x="9620" y="13570"/>
                    </a:cubicBezTo>
                    <a:lnTo>
                      <a:pt x="17621" y="13570"/>
                    </a:lnTo>
                    <a:lnTo>
                      <a:pt x="18383" y="12427"/>
                    </a:lnTo>
                    <a:cubicBezTo>
                      <a:pt x="18764" y="11951"/>
                      <a:pt x="19241" y="11856"/>
                      <a:pt x="19812" y="12237"/>
                    </a:cubicBezTo>
                    <a:cubicBezTo>
                      <a:pt x="20383" y="12618"/>
                      <a:pt x="20860" y="12999"/>
                      <a:pt x="21241" y="13475"/>
                    </a:cubicBezTo>
                    <a:cubicBezTo>
                      <a:pt x="21622" y="13856"/>
                      <a:pt x="21907" y="14142"/>
                      <a:pt x="22003" y="14428"/>
                    </a:cubicBezTo>
                    <a:close/>
                    <a:moveTo>
                      <a:pt x="20574" y="19857"/>
                    </a:moveTo>
                    <a:cubicBezTo>
                      <a:pt x="20574" y="19857"/>
                      <a:pt x="20383" y="20333"/>
                      <a:pt x="19622" y="20333"/>
                    </a:cubicBezTo>
                    <a:lnTo>
                      <a:pt x="11716" y="20333"/>
                    </a:lnTo>
                    <a:cubicBezTo>
                      <a:pt x="11716" y="20333"/>
                      <a:pt x="10954" y="20333"/>
                      <a:pt x="10573" y="20333"/>
                    </a:cubicBezTo>
                    <a:cubicBezTo>
                      <a:pt x="10192" y="20333"/>
                      <a:pt x="9906" y="20333"/>
                      <a:pt x="9906" y="20333"/>
                    </a:cubicBezTo>
                    <a:lnTo>
                      <a:pt x="8953" y="18619"/>
                    </a:lnTo>
                    <a:cubicBezTo>
                      <a:pt x="8953" y="18619"/>
                      <a:pt x="9334" y="18619"/>
                      <a:pt x="10001" y="18809"/>
                    </a:cubicBezTo>
                    <a:cubicBezTo>
                      <a:pt x="10573" y="18904"/>
                      <a:pt x="11144" y="19000"/>
                      <a:pt x="11525" y="19000"/>
                    </a:cubicBezTo>
                    <a:lnTo>
                      <a:pt x="16478" y="19000"/>
                    </a:lnTo>
                    <a:lnTo>
                      <a:pt x="17145" y="18238"/>
                    </a:lnTo>
                    <a:cubicBezTo>
                      <a:pt x="17145" y="18238"/>
                      <a:pt x="17907" y="17666"/>
                      <a:pt x="18383" y="17761"/>
                    </a:cubicBezTo>
                    <a:cubicBezTo>
                      <a:pt x="18859" y="17761"/>
                      <a:pt x="19336" y="18142"/>
                      <a:pt x="19717" y="18524"/>
                    </a:cubicBezTo>
                    <a:cubicBezTo>
                      <a:pt x="20098" y="19000"/>
                      <a:pt x="20383" y="19381"/>
                      <a:pt x="20574" y="19667"/>
                    </a:cubicBezTo>
                    <a:close/>
                    <a:moveTo>
                      <a:pt x="20574" y="9284"/>
                    </a:moveTo>
                    <a:cubicBezTo>
                      <a:pt x="20574" y="9284"/>
                      <a:pt x="20288" y="9760"/>
                      <a:pt x="19717" y="9760"/>
                    </a:cubicBezTo>
                    <a:cubicBezTo>
                      <a:pt x="19717" y="9760"/>
                      <a:pt x="18574" y="9665"/>
                      <a:pt x="16193" y="9760"/>
                    </a:cubicBezTo>
                    <a:cubicBezTo>
                      <a:pt x="13906" y="9760"/>
                      <a:pt x="12382" y="9760"/>
                      <a:pt x="11811" y="9760"/>
                    </a:cubicBezTo>
                    <a:cubicBezTo>
                      <a:pt x="11430" y="9760"/>
                      <a:pt x="11049" y="9760"/>
                      <a:pt x="10668" y="9856"/>
                    </a:cubicBezTo>
                    <a:cubicBezTo>
                      <a:pt x="10287" y="9856"/>
                      <a:pt x="10097" y="9856"/>
                      <a:pt x="10001" y="9856"/>
                    </a:cubicBezTo>
                    <a:lnTo>
                      <a:pt x="9049" y="8141"/>
                    </a:lnTo>
                    <a:cubicBezTo>
                      <a:pt x="9049" y="8141"/>
                      <a:pt x="9430" y="8141"/>
                      <a:pt x="10097" y="8332"/>
                    </a:cubicBezTo>
                    <a:cubicBezTo>
                      <a:pt x="10763" y="8427"/>
                      <a:pt x="11240" y="8522"/>
                      <a:pt x="11525" y="8522"/>
                    </a:cubicBezTo>
                    <a:lnTo>
                      <a:pt x="16288" y="8522"/>
                    </a:lnTo>
                    <a:lnTo>
                      <a:pt x="17050" y="7570"/>
                    </a:lnTo>
                    <a:cubicBezTo>
                      <a:pt x="17050" y="7570"/>
                      <a:pt x="17907" y="7093"/>
                      <a:pt x="18383" y="7284"/>
                    </a:cubicBezTo>
                    <a:cubicBezTo>
                      <a:pt x="18859" y="7570"/>
                      <a:pt x="19431" y="7856"/>
                      <a:pt x="19812" y="8236"/>
                    </a:cubicBezTo>
                    <a:cubicBezTo>
                      <a:pt x="20193" y="8617"/>
                      <a:pt x="20479" y="8903"/>
                      <a:pt x="20479" y="9189"/>
                    </a:cubicBezTo>
                    <a:close/>
                    <a:moveTo>
                      <a:pt x="20479" y="25286"/>
                    </a:moveTo>
                    <a:cubicBezTo>
                      <a:pt x="20479" y="25286"/>
                      <a:pt x="20288" y="25667"/>
                      <a:pt x="19526" y="25667"/>
                    </a:cubicBezTo>
                    <a:cubicBezTo>
                      <a:pt x="19526" y="25667"/>
                      <a:pt x="18478" y="25572"/>
                      <a:pt x="16383" y="25667"/>
                    </a:cubicBezTo>
                    <a:cubicBezTo>
                      <a:pt x="14288" y="25667"/>
                      <a:pt x="12859" y="25667"/>
                      <a:pt x="12097" y="25667"/>
                    </a:cubicBezTo>
                    <a:cubicBezTo>
                      <a:pt x="11716" y="25667"/>
                      <a:pt x="11335" y="25667"/>
                      <a:pt x="10858" y="25762"/>
                    </a:cubicBezTo>
                    <a:cubicBezTo>
                      <a:pt x="10477" y="25762"/>
                      <a:pt x="10192" y="25858"/>
                      <a:pt x="10192" y="25858"/>
                    </a:cubicBezTo>
                    <a:lnTo>
                      <a:pt x="9334" y="24143"/>
                    </a:lnTo>
                    <a:cubicBezTo>
                      <a:pt x="9334" y="24143"/>
                      <a:pt x="9716" y="24143"/>
                      <a:pt x="10287" y="24239"/>
                    </a:cubicBezTo>
                    <a:cubicBezTo>
                      <a:pt x="10858" y="24334"/>
                      <a:pt x="11430" y="24429"/>
                      <a:pt x="11811" y="24429"/>
                    </a:cubicBezTo>
                    <a:lnTo>
                      <a:pt x="16097" y="24429"/>
                    </a:lnTo>
                    <a:lnTo>
                      <a:pt x="16669" y="23572"/>
                    </a:lnTo>
                    <a:cubicBezTo>
                      <a:pt x="17050" y="23000"/>
                      <a:pt x="17526" y="22905"/>
                      <a:pt x="18098" y="23095"/>
                    </a:cubicBezTo>
                    <a:cubicBezTo>
                      <a:pt x="18669" y="23381"/>
                      <a:pt x="19241" y="23667"/>
                      <a:pt x="19622" y="24143"/>
                    </a:cubicBezTo>
                    <a:cubicBezTo>
                      <a:pt x="20002" y="24619"/>
                      <a:pt x="20288" y="24905"/>
                      <a:pt x="20383" y="25191"/>
                    </a:cubicBezTo>
                    <a:close/>
                    <a:moveTo>
                      <a:pt x="20002" y="38621"/>
                    </a:moveTo>
                    <a:cubicBezTo>
                      <a:pt x="20002" y="38621"/>
                      <a:pt x="20002" y="39098"/>
                      <a:pt x="20002" y="39764"/>
                    </a:cubicBezTo>
                    <a:cubicBezTo>
                      <a:pt x="20002" y="40526"/>
                      <a:pt x="19526" y="40907"/>
                      <a:pt x="18859" y="40907"/>
                    </a:cubicBezTo>
                    <a:cubicBezTo>
                      <a:pt x="18383" y="40907"/>
                      <a:pt x="18002" y="40812"/>
                      <a:pt x="17907" y="40431"/>
                    </a:cubicBezTo>
                    <a:cubicBezTo>
                      <a:pt x="17717" y="40050"/>
                      <a:pt x="17717" y="39669"/>
                      <a:pt x="17717" y="39098"/>
                    </a:cubicBezTo>
                    <a:lnTo>
                      <a:pt x="12287" y="39098"/>
                    </a:lnTo>
                    <a:cubicBezTo>
                      <a:pt x="12287" y="39764"/>
                      <a:pt x="12192" y="40241"/>
                      <a:pt x="12001" y="40431"/>
                    </a:cubicBezTo>
                    <a:cubicBezTo>
                      <a:pt x="11811" y="40717"/>
                      <a:pt x="11621" y="40812"/>
                      <a:pt x="11335" y="40907"/>
                    </a:cubicBezTo>
                    <a:cubicBezTo>
                      <a:pt x="10477" y="41002"/>
                      <a:pt x="10097" y="40717"/>
                      <a:pt x="10001" y="40145"/>
                    </a:cubicBezTo>
                    <a:cubicBezTo>
                      <a:pt x="10001" y="39478"/>
                      <a:pt x="10001" y="39193"/>
                      <a:pt x="10001" y="39098"/>
                    </a:cubicBezTo>
                    <a:lnTo>
                      <a:pt x="10001" y="28715"/>
                    </a:lnTo>
                    <a:cubicBezTo>
                      <a:pt x="10668" y="28715"/>
                      <a:pt x="11240" y="28906"/>
                      <a:pt x="11716" y="29287"/>
                    </a:cubicBezTo>
                    <a:cubicBezTo>
                      <a:pt x="12192" y="29668"/>
                      <a:pt x="12478" y="29858"/>
                      <a:pt x="12573" y="29953"/>
                    </a:cubicBezTo>
                    <a:lnTo>
                      <a:pt x="17717" y="29953"/>
                    </a:lnTo>
                    <a:lnTo>
                      <a:pt x="18288" y="28906"/>
                    </a:lnTo>
                    <a:cubicBezTo>
                      <a:pt x="18288" y="28906"/>
                      <a:pt x="18764" y="28525"/>
                      <a:pt x="19241" y="28715"/>
                    </a:cubicBezTo>
                    <a:cubicBezTo>
                      <a:pt x="19622" y="28906"/>
                      <a:pt x="20002" y="29192"/>
                      <a:pt x="20288" y="29382"/>
                    </a:cubicBezTo>
                    <a:cubicBezTo>
                      <a:pt x="21146" y="30049"/>
                      <a:pt x="21431" y="30525"/>
                      <a:pt x="21050" y="30811"/>
                    </a:cubicBezTo>
                    <a:cubicBezTo>
                      <a:pt x="20669" y="31001"/>
                      <a:pt x="20479" y="31287"/>
                      <a:pt x="20479" y="31477"/>
                    </a:cubicBezTo>
                    <a:lnTo>
                      <a:pt x="20479" y="38621"/>
                    </a:lnTo>
                    <a:close/>
                    <a:moveTo>
                      <a:pt x="17621" y="31192"/>
                    </a:moveTo>
                    <a:lnTo>
                      <a:pt x="12097" y="31192"/>
                    </a:lnTo>
                    <a:lnTo>
                      <a:pt x="12097" y="37859"/>
                    </a:lnTo>
                    <a:lnTo>
                      <a:pt x="17621" y="37859"/>
                    </a:lnTo>
                    <a:lnTo>
                      <a:pt x="17621" y="31192"/>
                    </a:lnTo>
                    <a:close/>
                    <a:moveTo>
                      <a:pt x="24670" y="32525"/>
                    </a:moveTo>
                    <a:cubicBezTo>
                      <a:pt x="24670" y="33764"/>
                      <a:pt x="24384" y="34811"/>
                      <a:pt x="23908" y="35764"/>
                    </a:cubicBezTo>
                    <a:cubicBezTo>
                      <a:pt x="23527" y="36431"/>
                      <a:pt x="22955" y="36907"/>
                      <a:pt x="22384" y="37192"/>
                    </a:cubicBezTo>
                    <a:cubicBezTo>
                      <a:pt x="21812" y="37478"/>
                      <a:pt x="21241" y="37383"/>
                      <a:pt x="20860" y="37002"/>
                    </a:cubicBezTo>
                    <a:cubicBezTo>
                      <a:pt x="20479" y="36621"/>
                      <a:pt x="20383" y="36145"/>
                      <a:pt x="20669" y="35573"/>
                    </a:cubicBezTo>
                    <a:cubicBezTo>
                      <a:pt x="20860" y="35002"/>
                      <a:pt x="21241" y="34621"/>
                      <a:pt x="21717" y="34240"/>
                    </a:cubicBezTo>
                    <a:cubicBezTo>
                      <a:pt x="23050" y="33192"/>
                      <a:pt x="23813" y="32144"/>
                      <a:pt x="23908" y="31001"/>
                    </a:cubicBezTo>
                    <a:cubicBezTo>
                      <a:pt x="24098" y="29858"/>
                      <a:pt x="24289" y="29668"/>
                      <a:pt x="24574" y="30430"/>
                    </a:cubicBezTo>
                    <a:cubicBezTo>
                      <a:pt x="24574" y="30620"/>
                      <a:pt x="24670" y="31382"/>
                      <a:pt x="24765" y="32525"/>
                    </a:cubicBezTo>
                    <a:close/>
                    <a:moveTo>
                      <a:pt x="42767" y="9856"/>
                    </a:moveTo>
                    <a:cubicBezTo>
                      <a:pt x="42767" y="9856"/>
                      <a:pt x="42100" y="10237"/>
                      <a:pt x="42100" y="10618"/>
                    </a:cubicBezTo>
                    <a:cubicBezTo>
                      <a:pt x="41910" y="15475"/>
                      <a:pt x="41339" y="18904"/>
                      <a:pt x="40291" y="20809"/>
                    </a:cubicBezTo>
                    <a:cubicBezTo>
                      <a:pt x="39243" y="22715"/>
                      <a:pt x="38386" y="23762"/>
                      <a:pt x="37624" y="24143"/>
                    </a:cubicBezTo>
                    <a:lnTo>
                      <a:pt x="32766" y="22524"/>
                    </a:lnTo>
                    <a:cubicBezTo>
                      <a:pt x="31909" y="22238"/>
                      <a:pt x="31623" y="21952"/>
                      <a:pt x="31814" y="21857"/>
                    </a:cubicBezTo>
                    <a:cubicBezTo>
                      <a:pt x="32099" y="21762"/>
                      <a:pt x="32480" y="21667"/>
                      <a:pt x="32956" y="21667"/>
                    </a:cubicBezTo>
                    <a:lnTo>
                      <a:pt x="37148" y="21667"/>
                    </a:lnTo>
                    <a:cubicBezTo>
                      <a:pt x="37719" y="21191"/>
                      <a:pt x="38195" y="19762"/>
                      <a:pt x="38767" y="17571"/>
                    </a:cubicBezTo>
                    <a:cubicBezTo>
                      <a:pt x="39338" y="15380"/>
                      <a:pt x="39529" y="12809"/>
                      <a:pt x="39529" y="9760"/>
                    </a:cubicBezTo>
                    <a:lnTo>
                      <a:pt x="33623" y="9760"/>
                    </a:lnTo>
                    <a:cubicBezTo>
                      <a:pt x="33623" y="11570"/>
                      <a:pt x="33052" y="13951"/>
                      <a:pt x="32004" y="17000"/>
                    </a:cubicBezTo>
                    <a:cubicBezTo>
                      <a:pt x="30956" y="20048"/>
                      <a:pt x="28480" y="22524"/>
                      <a:pt x="24479" y="24524"/>
                    </a:cubicBezTo>
                    <a:cubicBezTo>
                      <a:pt x="24003" y="24810"/>
                      <a:pt x="23622" y="24715"/>
                      <a:pt x="23336" y="24429"/>
                    </a:cubicBezTo>
                    <a:cubicBezTo>
                      <a:pt x="23146" y="24048"/>
                      <a:pt x="23336" y="23762"/>
                      <a:pt x="23717" y="23476"/>
                    </a:cubicBezTo>
                    <a:cubicBezTo>
                      <a:pt x="24098" y="23191"/>
                      <a:pt x="25527" y="21952"/>
                      <a:pt x="27813" y="19762"/>
                    </a:cubicBezTo>
                    <a:cubicBezTo>
                      <a:pt x="30099" y="17476"/>
                      <a:pt x="31147" y="14237"/>
                      <a:pt x="31051" y="9856"/>
                    </a:cubicBezTo>
                    <a:lnTo>
                      <a:pt x="26003" y="9856"/>
                    </a:lnTo>
                    <a:cubicBezTo>
                      <a:pt x="26003" y="9856"/>
                      <a:pt x="25146" y="9856"/>
                      <a:pt x="24574" y="9951"/>
                    </a:cubicBezTo>
                    <a:cubicBezTo>
                      <a:pt x="24098" y="9951"/>
                      <a:pt x="23813" y="10046"/>
                      <a:pt x="23717" y="10046"/>
                    </a:cubicBezTo>
                    <a:lnTo>
                      <a:pt x="22955" y="8236"/>
                    </a:lnTo>
                    <a:cubicBezTo>
                      <a:pt x="22955" y="8236"/>
                      <a:pt x="23336" y="8236"/>
                      <a:pt x="23908" y="8332"/>
                    </a:cubicBezTo>
                    <a:cubicBezTo>
                      <a:pt x="24479" y="8332"/>
                      <a:pt x="24955" y="8427"/>
                      <a:pt x="25241" y="8427"/>
                    </a:cubicBezTo>
                    <a:lnTo>
                      <a:pt x="39243" y="8427"/>
                    </a:lnTo>
                    <a:lnTo>
                      <a:pt x="39910" y="7475"/>
                    </a:lnTo>
                    <a:cubicBezTo>
                      <a:pt x="39910" y="7475"/>
                      <a:pt x="40576" y="6998"/>
                      <a:pt x="40862" y="7189"/>
                    </a:cubicBezTo>
                    <a:cubicBezTo>
                      <a:pt x="41243" y="7379"/>
                      <a:pt x="41624" y="7665"/>
                      <a:pt x="42005" y="8236"/>
                    </a:cubicBezTo>
                    <a:cubicBezTo>
                      <a:pt x="42767" y="9189"/>
                      <a:pt x="42958" y="9665"/>
                      <a:pt x="42577" y="9856"/>
                    </a:cubicBezTo>
                    <a:close/>
                    <a:moveTo>
                      <a:pt x="27527" y="14523"/>
                    </a:moveTo>
                    <a:cubicBezTo>
                      <a:pt x="27527" y="15094"/>
                      <a:pt x="27527" y="15857"/>
                      <a:pt x="27242" y="16809"/>
                    </a:cubicBezTo>
                    <a:cubicBezTo>
                      <a:pt x="27051" y="17952"/>
                      <a:pt x="26575" y="18809"/>
                      <a:pt x="25813" y="19285"/>
                    </a:cubicBezTo>
                    <a:cubicBezTo>
                      <a:pt x="25051" y="19762"/>
                      <a:pt x="24384" y="19667"/>
                      <a:pt x="23813" y="18904"/>
                    </a:cubicBezTo>
                    <a:cubicBezTo>
                      <a:pt x="23431" y="18333"/>
                      <a:pt x="23431" y="17761"/>
                      <a:pt x="24003" y="17381"/>
                    </a:cubicBezTo>
                    <a:cubicBezTo>
                      <a:pt x="24574" y="17000"/>
                      <a:pt x="24955" y="16428"/>
                      <a:pt x="25336" y="15857"/>
                    </a:cubicBezTo>
                    <a:cubicBezTo>
                      <a:pt x="25527" y="15475"/>
                      <a:pt x="25718" y="14999"/>
                      <a:pt x="26003" y="14333"/>
                    </a:cubicBezTo>
                    <a:cubicBezTo>
                      <a:pt x="26194" y="13666"/>
                      <a:pt x="26384" y="13094"/>
                      <a:pt x="26384" y="12618"/>
                    </a:cubicBezTo>
                    <a:cubicBezTo>
                      <a:pt x="26384" y="12142"/>
                      <a:pt x="26575" y="11856"/>
                      <a:pt x="26765" y="11856"/>
                    </a:cubicBezTo>
                    <a:cubicBezTo>
                      <a:pt x="26956" y="11856"/>
                      <a:pt x="27146" y="12047"/>
                      <a:pt x="27242" y="12523"/>
                    </a:cubicBezTo>
                    <a:cubicBezTo>
                      <a:pt x="27337" y="13190"/>
                      <a:pt x="27432" y="13761"/>
                      <a:pt x="27432" y="14333"/>
                    </a:cubicBezTo>
                    <a:close/>
                    <a:moveTo>
                      <a:pt x="38291" y="40050"/>
                    </a:moveTo>
                    <a:cubicBezTo>
                      <a:pt x="37719" y="40145"/>
                      <a:pt x="36576" y="40336"/>
                      <a:pt x="34862" y="40336"/>
                    </a:cubicBezTo>
                    <a:cubicBezTo>
                      <a:pt x="32290" y="40336"/>
                      <a:pt x="30194" y="40336"/>
                      <a:pt x="28766" y="40050"/>
                    </a:cubicBezTo>
                    <a:cubicBezTo>
                      <a:pt x="27337" y="39764"/>
                      <a:pt x="26575" y="39002"/>
                      <a:pt x="26575" y="37478"/>
                    </a:cubicBezTo>
                    <a:lnTo>
                      <a:pt x="26575" y="27001"/>
                    </a:lnTo>
                    <a:cubicBezTo>
                      <a:pt x="26575" y="27001"/>
                      <a:pt x="26956" y="27001"/>
                      <a:pt x="27432" y="27096"/>
                    </a:cubicBezTo>
                    <a:cubicBezTo>
                      <a:pt x="27908" y="27191"/>
                      <a:pt x="28384" y="27286"/>
                      <a:pt x="28766" y="27477"/>
                    </a:cubicBezTo>
                    <a:cubicBezTo>
                      <a:pt x="29718" y="27858"/>
                      <a:pt x="29908" y="28239"/>
                      <a:pt x="29623" y="28525"/>
                    </a:cubicBezTo>
                    <a:cubicBezTo>
                      <a:pt x="29242" y="28906"/>
                      <a:pt x="29051" y="29287"/>
                      <a:pt x="29051" y="29573"/>
                    </a:cubicBezTo>
                    <a:lnTo>
                      <a:pt x="29051" y="36716"/>
                    </a:lnTo>
                    <a:cubicBezTo>
                      <a:pt x="29051" y="37478"/>
                      <a:pt x="29337" y="37859"/>
                      <a:pt x="30004" y="37954"/>
                    </a:cubicBezTo>
                    <a:cubicBezTo>
                      <a:pt x="30671" y="37954"/>
                      <a:pt x="32004" y="37954"/>
                      <a:pt x="34099" y="37954"/>
                    </a:cubicBezTo>
                    <a:cubicBezTo>
                      <a:pt x="35052" y="37954"/>
                      <a:pt x="35814" y="37954"/>
                      <a:pt x="36385" y="37954"/>
                    </a:cubicBezTo>
                    <a:cubicBezTo>
                      <a:pt x="36957" y="37954"/>
                      <a:pt x="37243" y="37764"/>
                      <a:pt x="37243" y="37478"/>
                    </a:cubicBezTo>
                    <a:lnTo>
                      <a:pt x="37243" y="34430"/>
                    </a:lnTo>
                    <a:cubicBezTo>
                      <a:pt x="37243" y="33192"/>
                      <a:pt x="37338" y="32620"/>
                      <a:pt x="37528" y="32620"/>
                    </a:cubicBezTo>
                    <a:cubicBezTo>
                      <a:pt x="37719" y="32620"/>
                      <a:pt x="38005" y="33001"/>
                      <a:pt x="38291" y="33764"/>
                    </a:cubicBezTo>
                    <a:cubicBezTo>
                      <a:pt x="38291" y="33764"/>
                      <a:pt x="38481" y="34240"/>
                      <a:pt x="38767" y="35097"/>
                    </a:cubicBezTo>
                    <a:cubicBezTo>
                      <a:pt x="39052" y="35954"/>
                      <a:pt x="39243" y="36526"/>
                      <a:pt x="39433" y="36907"/>
                    </a:cubicBezTo>
                    <a:cubicBezTo>
                      <a:pt x="39433" y="36907"/>
                      <a:pt x="39624" y="37192"/>
                      <a:pt x="39910" y="37669"/>
                    </a:cubicBezTo>
                    <a:cubicBezTo>
                      <a:pt x="40196" y="38145"/>
                      <a:pt x="40100" y="38526"/>
                      <a:pt x="39719" y="39002"/>
                    </a:cubicBezTo>
                    <a:cubicBezTo>
                      <a:pt x="39338" y="39383"/>
                      <a:pt x="38767" y="39764"/>
                      <a:pt x="38291" y="39859"/>
                    </a:cubicBezTo>
                    <a:close/>
                    <a:moveTo>
                      <a:pt x="35814" y="29573"/>
                    </a:moveTo>
                    <a:cubicBezTo>
                      <a:pt x="35623" y="30430"/>
                      <a:pt x="35243" y="30906"/>
                      <a:pt x="34671" y="31097"/>
                    </a:cubicBezTo>
                    <a:cubicBezTo>
                      <a:pt x="34004" y="31382"/>
                      <a:pt x="33623" y="31097"/>
                      <a:pt x="33433" y="30430"/>
                    </a:cubicBezTo>
                    <a:cubicBezTo>
                      <a:pt x="33338" y="29763"/>
                      <a:pt x="33147" y="29001"/>
                      <a:pt x="32861" y="28144"/>
                    </a:cubicBezTo>
                    <a:cubicBezTo>
                      <a:pt x="32480" y="26715"/>
                      <a:pt x="31909" y="25667"/>
                      <a:pt x="31432" y="25000"/>
                    </a:cubicBezTo>
                    <a:cubicBezTo>
                      <a:pt x="30861" y="24334"/>
                      <a:pt x="31051" y="24143"/>
                      <a:pt x="31718" y="24334"/>
                    </a:cubicBezTo>
                    <a:cubicBezTo>
                      <a:pt x="31909" y="24334"/>
                      <a:pt x="32385" y="24619"/>
                      <a:pt x="33052" y="25096"/>
                    </a:cubicBezTo>
                    <a:cubicBezTo>
                      <a:pt x="33719" y="25572"/>
                      <a:pt x="34385" y="26143"/>
                      <a:pt x="34957" y="27001"/>
                    </a:cubicBezTo>
                    <a:cubicBezTo>
                      <a:pt x="35623" y="27858"/>
                      <a:pt x="35814" y="28715"/>
                      <a:pt x="35623" y="29573"/>
                    </a:cubicBezTo>
                    <a:close/>
                    <a:moveTo>
                      <a:pt x="42291" y="35954"/>
                    </a:moveTo>
                    <a:cubicBezTo>
                      <a:pt x="42100" y="35192"/>
                      <a:pt x="41815" y="34526"/>
                      <a:pt x="41529" y="33954"/>
                    </a:cubicBezTo>
                    <a:cubicBezTo>
                      <a:pt x="40862" y="32525"/>
                      <a:pt x="40196" y="31477"/>
                      <a:pt x="39624" y="30716"/>
                    </a:cubicBezTo>
                    <a:cubicBezTo>
                      <a:pt x="39052" y="29953"/>
                      <a:pt x="39243" y="29763"/>
                      <a:pt x="40196" y="30144"/>
                    </a:cubicBezTo>
                    <a:cubicBezTo>
                      <a:pt x="40386" y="30144"/>
                      <a:pt x="40767" y="30430"/>
                      <a:pt x="41434" y="30811"/>
                    </a:cubicBezTo>
                    <a:cubicBezTo>
                      <a:pt x="42100" y="31192"/>
                      <a:pt x="42767" y="31763"/>
                      <a:pt x="43434" y="32430"/>
                    </a:cubicBezTo>
                    <a:cubicBezTo>
                      <a:pt x="44196" y="33097"/>
                      <a:pt x="44577" y="33859"/>
                      <a:pt x="44577" y="34716"/>
                    </a:cubicBezTo>
                    <a:cubicBezTo>
                      <a:pt x="44577" y="35573"/>
                      <a:pt x="44291" y="36145"/>
                      <a:pt x="43720" y="36431"/>
                    </a:cubicBezTo>
                    <a:cubicBezTo>
                      <a:pt x="42958" y="36811"/>
                      <a:pt x="42481" y="36621"/>
                      <a:pt x="42291" y="35859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4" name="자유형: 도형 293">
                <a:extLst>
                  <a:ext uri="{FF2B5EF4-FFF2-40B4-BE49-F238E27FC236}">
                    <a16:creationId xmlns:a16="http://schemas.microsoft.com/office/drawing/2014/main" id="{D80CEB84-D000-4699-9E71-20FDE592A5DD}"/>
                  </a:ext>
                </a:extLst>
              </p:cNvPr>
              <p:cNvSpPr/>
              <p:nvPr/>
            </p:nvSpPr>
            <p:spPr>
              <a:xfrm>
                <a:off x="4764019" y="5720270"/>
                <a:ext cx="47625" cy="47625"/>
              </a:xfrm>
              <a:custGeom>
                <a:avLst/>
                <a:gdLst>
                  <a:gd name="connsiteX0" fmla="*/ 21717 w 47625"/>
                  <a:gd name="connsiteY0" fmla="*/ 15184 h 47625"/>
                  <a:gd name="connsiteX1" fmla="*/ 20574 w 47625"/>
                  <a:gd name="connsiteY1" fmla="*/ 15565 h 47625"/>
                  <a:gd name="connsiteX2" fmla="*/ 15621 w 47625"/>
                  <a:gd name="connsiteY2" fmla="*/ 15565 h 47625"/>
                  <a:gd name="connsiteX3" fmla="*/ 9811 w 47625"/>
                  <a:gd name="connsiteY3" fmla="*/ 15565 h 47625"/>
                  <a:gd name="connsiteX4" fmla="*/ 8668 w 47625"/>
                  <a:gd name="connsiteY4" fmla="*/ 15565 h 47625"/>
                  <a:gd name="connsiteX5" fmla="*/ 8001 w 47625"/>
                  <a:gd name="connsiteY5" fmla="*/ 15660 h 47625"/>
                  <a:gd name="connsiteX6" fmla="*/ 7144 w 47625"/>
                  <a:gd name="connsiteY6" fmla="*/ 13945 h 47625"/>
                  <a:gd name="connsiteX7" fmla="*/ 8192 w 47625"/>
                  <a:gd name="connsiteY7" fmla="*/ 14041 h 47625"/>
                  <a:gd name="connsiteX8" fmla="*/ 9620 w 47625"/>
                  <a:gd name="connsiteY8" fmla="*/ 14136 h 47625"/>
                  <a:gd name="connsiteX9" fmla="*/ 17240 w 47625"/>
                  <a:gd name="connsiteY9" fmla="*/ 14136 h 47625"/>
                  <a:gd name="connsiteX10" fmla="*/ 18098 w 47625"/>
                  <a:gd name="connsiteY10" fmla="*/ 12993 h 47625"/>
                  <a:gd name="connsiteX11" fmla="*/ 19526 w 47625"/>
                  <a:gd name="connsiteY11" fmla="*/ 12802 h 47625"/>
                  <a:gd name="connsiteX12" fmla="*/ 20955 w 47625"/>
                  <a:gd name="connsiteY12" fmla="*/ 14041 h 47625"/>
                  <a:gd name="connsiteX13" fmla="*/ 21717 w 47625"/>
                  <a:gd name="connsiteY13" fmla="*/ 14993 h 47625"/>
                  <a:gd name="connsiteX14" fmla="*/ 20098 w 47625"/>
                  <a:gd name="connsiteY14" fmla="*/ 20422 h 47625"/>
                  <a:gd name="connsiteX15" fmla="*/ 19145 w 47625"/>
                  <a:gd name="connsiteY15" fmla="*/ 20899 h 47625"/>
                  <a:gd name="connsiteX16" fmla="*/ 11716 w 47625"/>
                  <a:gd name="connsiteY16" fmla="*/ 20899 h 47625"/>
                  <a:gd name="connsiteX17" fmla="*/ 10573 w 47625"/>
                  <a:gd name="connsiteY17" fmla="*/ 20899 h 47625"/>
                  <a:gd name="connsiteX18" fmla="*/ 9906 w 47625"/>
                  <a:gd name="connsiteY18" fmla="*/ 20899 h 47625"/>
                  <a:gd name="connsiteX19" fmla="*/ 8954 w 47625"/>
                  <a:gd name="connsiteY19" fmla="*/ 19184 h 47625"/>
                  <a:gd name="connsiteX20" fmla="*/ 9906 w 47625"/>
                  <a:gd name="connsiteY20" fmla="*/ 19375 h 47625"/>
                  <a:gd name="connsiteX21" fmla="*/ 11525 w 47625"/>
                  <a:gd name="connsiteY21" fmla="*/ 19565 h 47625"/>
                  <a:gd name="connsiteX22" fmla="*/ 16002 w 47625"/>
                  <a:gd name="connsiteY22" fmla="*/ 19565 h 47625"/>
                  <a:gd name="connsiteX23" fmla="*/ 16669 w 47625"/>
                  <a:gd name="connsiteY23" fmla="*/ 18803 h 47625"/>
                  <a:gd name="connsiteX24" fmla="*/ 18002 w 47625"/>
                  <a:gd name="connsiteY24" fmla="*/ 18327 h 47625"/>
                  <a:gd name="connsiteX25" fmla="*/ 19336 w 47625"/>
                  <a:gd name="connsiteY25" fmla="*/ 19089 h 47625"/>
                  <a:gd name="connsiteX26" fmla="*/ 20193 w 47625"/>
                  <a:gd name="connsiteY26" fmla="*/ 20232 h 47625"/>
                  <a:gd name="connsiteX27" fmla="*/ 20098 w 47625"/>
                  <a:gd name="connsiteY27" fmla="*/ 9850 h 47625"/>
                  <a:gd name="connsiteX28" fmla="*/ 19241 w 47625"/>
                  <a:gd name="connsiteY28" fmla="*/ 10326 h 47625"/>
                  <a:gd name="connsiteX29" fmla="*/ 16002 w 47625"/>
                  <a:gd name="connsiteY29" fmla="*/ 10326 h 47625"/>
                  <a:gd name="connsiteX30" fmla="*/ 11811 w 47625"/>
                  <a:gd name="connsiteY30" fmla="*/ 10326 h 47625"/>
                  <a:gd name="connsiteX31" fmla="*/ 10668 w 47625"/>
                  <a:gd name="connsiteY31" fmla="*/ 10421 h 47625"/>
                  <a:gd name="connsiteX32" fmla="*/ 10097 w 47625"/>
                  <a:gd name="connsiteY32" fmla="*/ 10421 h 47625"/>
                  <a:gd name="connsiteX33" fmla="*/ 9144 w 47625"/>
                  <a:gd name="connsiteY33" fmla="*/ 8707 h 47625"/>
                  <a:gd name="connsiteX34" fmla="*/ 10192 w 47625"/>
                  <a:gd name="connsiteY34" fmla="*/ 8897 h 47625"/>
                  <a:gd name="connsiteX35" fmla="*/ 11621 w 47625"/>
                  <a:gd name="connsiteY35" fmla="*/ 9088 h 47625"/>
                  <a:gd name="connsiteX36" fmla="*/ 15907 w 47625"/>
                  <a:gd name="connsiteY36" fmla="*/ 9088 h 47625"/>
                  <a:gd name="connsiteX37" fmla="*/ 16669 w 47625"/>
                  <a:gd name="connsiteY37" fmla="*/ 8135 h 47625"/>
                  <a:gd name="connsiteX38" fmla="*/ 18002 w 47625"/>
                  <a:gd name="connsiteY38" fmla="*/ 7850 h 47625"/>
                  <a:gd name="connsiteX39" fmla="*/ 19431 w 47625"/>
                  <a:gd name="connsiteY39" fmla="*/ 8802 h 47625"/>
                  <a:gd name="connsiteX40" fmla="*/ 20098 w 47625"/>
                  <a:gd name="connsiteY40" fmla="*/ 9754 h 47625"/>
                  <a:gd name="connsiteX41" fmla="*/ 20003 w 47625"/>
                  <a:gd name="connsiteY41" fmla="*/ 25852 h 47625"/>
                  <a:gd name="connsiteX42" fmla="*/ 19050 w 47625"/>
                  <a:gd name="connsiteY42" fmla="*/ 26233 h 47625"/>
                  <a:gd name="connsiteX43" fmla="*/ 16097 w 47625"/>
                  <a:gd name="connsiteY43" fmla="*/ 26233 h 47625"/>
                  <a:gd name="connsiteX44" fmla="*/ 12002 w 47625"/>
                  <a:gd name="connsiteY44" fmla="*/ 26233 h 47625"/>
                  <a:gd name="connsiteX45" fmla="*/ 10763 w 47625"/>
                  <a:gd name="connsiteY45" fmla="*/ 26328 h 47625"/>
                  <a:gd name="connsiteX46" fmla="*/ 10097 w 47625"/>
                  <a:gd name="connsiteY46" fmla="*/ 26423 h 47625"/>
                  <a:gd name="connsiteX47" fmla="*/ 9239 w 47625"/>
                  <a:gd name="connsiteY47" fmla="*/ 24709 h 47625"/>
                  <a:gd name="connsiteX48" fmla="*/ 10192 w 47625"/>
                  <a:gd name="connsiteY48" fmla="*/ 24804 h 47625"/>
                  <a:gd name="connsiteX49" fmla="*/ 11716 w 47625"/>
                  <a:gd name="connsiteY49" fmla="*/ 24994 h 47625"/>
                  <a:gd name="connsiteX50" fmla="*/ 15621 w 47625"/>
                  <a:gd name="connsiteY50" fmla="*/ 24994 h 47625"/>
                  <a:gd name="connsiteX51" fmla="*/ 16193 w 47625"/>
                  <a:gd name="connsiteY51" fmla="*/ 24137 h 47625"/>
                  <a:gd name="connsiteX52" fmla="*/ 17621 w 47625"/>
                  <a:gd name="connsiteY52" fmla="*/ 23661 h 47625"/>
                  <a:gd name="connsiteX53" fmla="*/ 19145 w 47625"/>
                  <a:gd name="connsiteY53" fmla="*/ 24709 h 47625"/>
                  <a:gd name="connsiteX54" fmla="*/ 19907 w 47625"/>
                  <a:gd name="connsiteY54" fmla="*/ 25756 h 47625"/>
                  <a:gd name="connsiteX55" fmla="*/ 19526 w 47625"/>
                  <a:gd name="connsiteY55" fmla="*/ 39187 h 47625"/>
                  <a:gd name="connsiteX56" fmla="*/ 19526 w 47625"/>
                  <a:gd name="connsiteY56" fmla="*/ 40330 h 47625"/>
                  <a:gd name="connsiteX57" fmla="*/ 18383 w 47625"/>
                  <a:gd name="connsiteY57" fmla="*/ 41473 h 47625"/>
                  <a:gd name="connsiteX58" fmla="*/ 17336 w 47625"/>
                  <a:gd name="connsiteY58" fmla="*/ 40996 h 47625"/>
                  <a:gd name="connsiteX59" fmla="*/ 17050 w 47625"/>
                  <a:gd name="connsiteY59" fmla="*/ 39663 h 47625"/>
                  <a:gd name="connsiteX60" fmla="*/ 12002 w 47625"/>
                  <a:gd name="connsiteY60" fmla="*/ 39663 h 47625"/>
                  <a:gd name="connsiteX61" fmla="*/ 11716 w 47625"/>
                  <a:gd name="connsiteY61" fmla="*/ 40996 h 47625"/>
                  <a:gd name="connsiteX62" fmla="*/ 10954 w 47625"/>
                  <a:gd name="connsiteY62" fmla="*/ 41473 h 47625"/>
                  <a:gd name="connsiteX63" fmla="*/ 9716 w 47625"/>
                  <a:gd name="connsiteY63" fmla="*/ 40711 h 47625"/>
                  <a:gd name="connsiteX64" fmla="*/ 9716 w 47625"/>
                  <a:gd name="connsiteY64" fmla="*/ 39663 h 47625"/>
                  <a:gd name="connsiteX65" fmla="*/ 9716 w 47625"/>
                  <a:gd name="connsiteY65" fmla="*/ 29281 h 47625"/>
                  <a:gd name="connsiteX66" fmla="*/ 11430 w 47625"/>
                  <a:gd name="connsiteY66" fmla="*/ 29852 h 47625"/>
                  <a:gd name="connsiteX67" fmla="*/ 12287 w 47625"/>
                  <a:gd name="connsiteY67" fmla="*/ 30519 h 47625"/>
                  <a:gd name="connsiteX68" fmla="*/ 16955 w 47625"/>
                  <a:gd name="connsiteY68" fmla="*/ 30519 h 47625"/>
                  <a:gd name="connsiteX69" fmla="*/ 17526 w 47625"/>
                  <a:gd name="connsiteY69" fmla="*/ 29471 h 47625"/>
                  <a:gd name="connsiteX70" fmla="*/ 18479 w 47625"/>
                  <a:gd name="connsiteY70" fmla="*/ 29281 h 47625"/>
                  <a:gd name="connsiteX71" fmla="*/ 19526 w 47625"/>
                  <a:gd name="connsiteY71" fmla="*/ 29947 h 47625"/>
                  <a:gd name="connsiteX72" fmla="*/ 20288 w 47625"/>
                  <a:gd name="connsiteY72" fmla="*/ 31376 h 47625"/>
                  <a:gd name="connsiteX73" fmla="*/ 19622 w 47625"/>
                  <a:gd name="connsiteY73" fmla="*/ 32043 h 47625"/>
                  <a:gd name="connsiteX74" fmla="*/ 19622 w 47625"/>
                  <a:gd name="connsiteY74" fmla="*/ 39187 h 47625"/>
                  <a:gd name="connsiteX75" fmla="*/ 17145 w 47625"/>
                  <a:gd name="connsiteY75" fmla="*/ 31757 h 47625"/>
                  <a:gd name="connsiteX76" fmla="*/ 12097 w 47625"/>
                  <a:gd name="connsiteY76" fmla="*/ 31757 h 47625"/>
                  <a:gd name="connsiteX77" fmla="*/ 12097 w 47625"/>
                  <a:gd name="connsiteY77" fmla="*/ 38425 h 47625"/>
                  <a:gd name="connsiteX78" fmla="*/ 17145 w 47625"/>
                  <a:gd name="connsiteY78" fmla="*/ 38425 h 47625"/>
                  <a:gd name="connsiteX79" fmla="*/ 17145 w 47625"/>
                  <a:gd name="connsiteY79" fmla="*/ 31757 h 47625"/>
                  <a:gd name="connsiteX80" fmla="*/ 32195 w 47625"/>
                  <a:gd name="connsiteY80" fmla="*/ 9659 h 47625"/>
                  <a:gd name="connsiteX81" fmla="*/ 31147 w 47625"/>
                  <a:gd name="connsiteY81" fmla="*/ 10421 h 47625"/>
                  <a:gd name="connsiteX82" fmla="*/ 25241 w 47625"/>
                  <a:gd name="connsiteY82" fmla="*/ 19184 h 47625"/>
                  <a:gd name="connsiteX83" fmla="*/ 21336 w 47625"/>
                  <a:gd name="connsiteY83" fmla="*/ 22232 h 47625"/>
                  <a:gd name="connsiteX84" fmla="*/ 19907 w 47625"/>
                  <a:gd name="connsiteY84" fmla="*/ 22423 h 47625"/>
                  <a:gd name="connsiteX85" fmla="*/ 20384 w 47625"/>
                  <a:gd name="connsiteY85" fmla="*/ 21280 h 47625"/>
                  <a:gd name="connsiteX86" fmla="*/ 23908 w 47625"/>
                  <a:gd name="connsiteY86" fmla="*/ 18136 h 47625"/>
                  <a:gd name="connsiteX87" fmla="*/ 28575 w 47625"/>
                  <a:gd name="connsiteY87" fmla="*/ 9659 h 47625"/>
                  <a:gd name="connsiteX88" fmla="*/ 24860 w 47625"/>
                  <a:gd name="connsiteY88" fmla="*/ 9659 h 47625"/>
                  <a:gd name="connsiteX89" fmla="*/ 23432 w 47625"/>
                  <a:gd name="connsiteY89" fmla="*/ 9754 h 47625"/>
                  <a:gd name="connsiteX90" fmla="*/ 22574 w 47625"/>
                  <a:gd name="connsiteY90" fmla="*/ 9850 h 47625"/>
                  <a:gd name="connsiteX91" fmla="*/ 21812 w 47625"/>
                  <a:gd name="connsiteY91" fmla="*/ 8040 h 47625"/>
                  <a:gd name="connsiteX92" fmla="*/ 22670 w 47625"/>
                  <a:gd name="connsiteY92" fmla="*/ 8135 h 47625"/>
                  <a:gd name="connsiteX93" fmla="*/ 24003 w 47625"/>
                  <a:gd name="connsiteY93" fmla="*/ 8326 h 47625"/>
                  <a:gd name="connsiteX94" fmla="*/ 28766 w 47625"/>
                  <a:gd name="connsiteY94" fmla="*/ 8326 h 47625"/>
                  <a:gd name="connsiteX95" fmla="*/ 29242 w 47625"/>
                  <a:gd name="connsiteY95" fmla="*/ 7563 h 47625"/>
                  <a:gd name="connsiteX96" fmla="*/ 30194 w 47625"/>
                  <a:gd name="connsiteY96" fmla="*/ 7183 h 47625"/>
                  <a:gd name="connsiteX97" fmla="*/ 31528 w 47625"/>
                  <a:gd name="connsiteY97" fmla="*/ 8040 h 47625"/>
                  <a:gd name="connsiteX98" fmla="*/ 32290 w 47625"/>
                  <a:gd name="connsiteY98" fmla="*/ 9564 h 47625"/>
                  <a:gd name="connsiteX99" fmla="*/ 44768 w 47625"/>
                  <a:gd name="connsiteY99" fmla="*/ 39377 h 47625"/>
                  <a:gd name="connsiteX100" fmla="*/ 43625 w 47625"/>
                  <a:gd name="connsiteY100" fmla="*/ 39758 h 47625"/>
                  <a:gd name="connsiteX101" fmla="*/ 22860 w 47625"/>
                  <a:gd name="connsiteY101" fmla="*/ 39758 h 47625"/>
                  <a:gd name="connsiteX102" fmla="*/ 21431 w 47625"/>
                  <a:gd name="connsiteY102" fmla="*/ 39853 h 47625"/>
                  <a:gd name="connsiteX103" fmla="*/ 20574 w 47625"/>
                  <a:gd name="connsiteY103" fmla="*/ 39949 h 47625"/>
                  <a:gd name="connsiteX104" fmla="*/ 19812 w 47625"/>
                  <a:gd name="connsiteY104" fmla="*/ 38044 h 47625"/>
                  <a:gd name="connsiteX105" fmla="*/ 20765 w 47625"/>
                  <a:gd name="connsiteY105" fmla="*/ 38139 h 47625"/>
                  <a:gd name="connsiteX106" fmla="*/ 22098 w 47625"/>
                  <a:gd name="connsiteY106" fmla="*/ 38234 h 47625"/>
                  <a:gd name="connsiteX107" fmla="*/ 32766 w 47625"/>
                  <a:gd name="connsiteY107" fmla="*/ 38234 h 47625"/>
                  <a:gd name="connsiteX108" fmla="*/ 33814 w 47625"/>
                  <a:gd name="connsiteY108" fmla="*/ 32043 h 47625"/>
                  <a:gd name="connsiteX109" fmla="*/ 34576 w 47625"/>
                  <a:gd name="connsiteY109" fmla="*/ 32043 h 47625"/>
                  <a:gd name="connsiteX110" fmla="*/ 36005 w 47625"/>
                  <a:gd name="connsiteY110" fmla="*/ 32519 h 47625"/>
                  <a:gd name="connsiteX111" fmla="*/ 37052 w 47625"/>
                  <a:gd name="connsiteY111" fmla="*/ 33662 h 47625"/>
                  <a:gd name="connsiteX112" fmla="*/ 35719 w 47625"/>
                  <a:gd name="connsiteY112" fmla="*/ 34996 h 47625"/>
                  <a:gd name="connsiteX113" fmla="*/ 34576 w 47625"/>
                  <a:gd name="connsiteY113" fmla="*/ 38234 h 47625"/>
                  <a:gd name="connsiteX114" fmla="*/ 39243 w 47625"/>
                  <a:gd name="connsiteY114" fmla="*/ 38234 h 47625"/>
                  <a:gd name="connsiteX115" fmla="*/ 40005 w 47625"/>
                  <a:gd name="connsiteY115" fmla="*/ 37282 h 47625"/>
                  <a:gd name="connsiteX116" fmla="*/ 41815 w 47625"/>
                  <a:gd name="connsiteY116" fmla="*/ 36710 h 47625"/>
                  <a:gd name="connsiteX117" fmla="*/ 43625 w 47625"/>
                  <a:gd name="connsiteY117" fmla="*/ 37758 h 47625"/>
                  <a:gd name="connsiteX118" fmla="*/ 44577 w 47625"/>
                  <a:gd name="connsiteY118" fmla="*/ 39187 h 47625"/>
                  <a:gd name="connsiteX119" fmla="*/ 26003 w 47625"/>
                  <a:gd name="connsiteY119" fmla="*/ 14517 h 47625"/>
                  <a:gd name="connsiteX120" fmla="*/ 25146 w 47625"/>
                  <a:gd name="connsiteY120" fmla="*/ 15660 h 47625"/>
                  <a:gd name="connsiteX121" fmla="*/ 23908 w 47625"/>
                  <a:gd name="connsiteY121" fmla="*/ 15469 h 47625"/>
                  <a:gd name="connsiteX122" fmla="*/ 23527 w 47625"/>
                  <a:gd name="connsiteY122" fmla="*/ 14231 h 47625"/>
                  <a:gd name="connsiteX123" fmla="*/ 22289 w 47625"/>
                  <a:gd name="connsiteY123" fmla="*/ 11755 h 47625"/>
                  <a:gd name="connsiteX124" fmla="*/ 22670 w 47625"/>
                  <a:gd name="connsiteY124" fmla="*/ 11088 h 47625"/>
                  <a:gd name="connsiteX125" fmla="*/ 23908 w 47625"/>
                  <a:gd name="connsiteY125" fmla="*/ 11659 h 47625"/>
                  <a:gd name="connsiteX126" fmla="*/ 25718 w 47625"/>
                  <a:gd name="connsiteY126" fmla="*/ 13088 h 47625"/>
                  <a:gd name="connsiteX127" fmla="*/ 26003 w 47625"/>
                  <a:gd name="connsiteY127" fmla="*/ 14517 h 47625"/>
                  <a:gd name="connsiteX128" fmla="*/ 39243 w 47625"/>
                  <a:gd name="connsiteY128" fmla="*/ 30233 h 47625"/>
                  <a:gd name="connsiteX129" fmla="*/ 39148 w 47625"/>
                  <a:gd name="connsiteY129" fmla="*/ 31471 h 47625"/>
                  <a:gd name="connsiteX130" fmla="*/ 38100 w 47625"/>
                  <a:gd name="connsiteY130" fmla="*/ 32805 h 47625"/>
                  <a:gd name="connsiteX131" fmla="*/ 36862 w 47625"/>
                  <a:gd name="connsiteY131" fmla="*/ 32519 h 47625"/>
                  <a:gd name="connsiteX132" fmla="*/ 36671 w 47625"/>
                  <a:gd name="connsiteY132" fmla="*/ 31471 h 47625"/>
                  <a:gd name="connsiteX133" fmla="*/ 26861 w 47625"/>
                  <a:gd name="connsiteY133" fmla="*/ 31471 h 47625"/>
                  <a:gd name="connsiteX134" fmla="*/ 26575 w 47625"/>
                  <a:gd name="connsiteY134" fmla="*/ 32519 h 47625"/>
                  <a:gd name="connsiteX135" fmla="*/ 25432 w 47625"/>
                  <a:gd name="connsiteY135" fmla="*/ 32995 h 47625"/>
                  <a:gd name="connsiteX136" fmla="*/ 24479 w 47625"/>
                  <a:gd name="connsiteY136" fmla="*/ 32043 h 47625"/>
                  <a:gd name="connsiteX137" fmla="*/ 24479 w 47625"/>
                  <a:gd name="connsiteY137" fmla="*/ 30900 h 47625"/>
                  <a:gd name="connsiteX138" fmla="*/ 24479 w 47625"/>
                  <a:gd name="connsiteY138" fmla="*/ 21756 h 47625"/>
                  <a:gd name="connsiteX139" fmla="*/ 26194 w 47625"/>
                  <a:gd name="connsiteY139" fmla="*/ 22423 h 47625"/>
                  <a:gd name="connsiteX140" fmla="*/ 27146 w 47625"/>
                  <a:gd name="connsiteY140" fmla="*/ 23089 h 47625"/>
                  <a:gd name="connsiteX141" fmla="*/ 36481 w 47625"/>
                  <a:gd name="connsiteY141" fmla="*/ 23089 h 47625"/>
                  <a:gd name="connsiteX142" fmla="*/ 37052 w 47625"/>
                  <a:gd name="connsiteY142" fmla="*/ 22137 h 47625"/>
                  <a:gd name="connsiteX143" fmla="*/ 37814 w 47625"/>
                  <a:gd name="connsiteY143" fmla="*/ 21756 h 47625"/>
                  <a:gd name="connsiteX144" fmla="*/ 38862 w 47625"/>
                  <a:gd name="connsiteY144" fmla="*/ 22327 h 47625"/>
                  <a:gd name="connsiteX145" fmla="*/ 39910 w 47625"/>
                  <a:gd name="connsiteY145" fmla="*/ 23851 h 47625"/>
                  <a:gd name="connsiteX146" fmla="*/ 39243 w 47625"/>
                  <a:gd name="connsiteY146" fmla="*/ 24613 h 47625"/>
                  <a:gd name="connsiteX147" fmla="*/ 39243 w 47625"/>
                  <a:gd name="connsiteY147" fmla="*/ 30138 h 47625"/>
                  <a:gd name="connsiteX148" fmla="*/ 37814 w 47625"/>
                  <a:gd name="connsiteY148" fmla="*/ 19279 h 47625"/>
                  <a:gd name="connsiteX149" fmla="*/ 36576 w 47625"/>
                  <a:gd name="connsiteY149" fmla="*/ 19565 h 47625"/>
                  <a:gd name="connsiteX150" fmla="*/ 28575 w 47625"/>
                  <a:gd name="connsiteY150" fmla="*/ 19565 h 47625"/>
                  <a:gd name="connsiteX151" fmla="*/ 27432 w 47625"/>
                  <a:gd name="connsiteY151" fmla="*/ 19660 h 47625"/>
                  <a:gd name="connsiteX152" fmla="*/ 26575 w 47625"/>
                  <a:gd name="connsiteY152" fmla="*/ 19756 h 47625"/>
                  <a:gd name="connsiteX153" fmla="*/ 25908 w 47625"/>
                  <a:gd name="connsiteY153" fmla="*/ 17755 h 47625"/>
                  <a:gd name="connsiteX154" fmla="*/ 26765 w 47625"/>
                  <a:gd name="connsiteY154" fmla="*/ 18041 h 47625"/>
                  <a:gd name="connsiteX155" fmla="*/ 28099 w 47625"/>
                  <a:gd name="connsiteY155" fmla="*/ 18232 h 47625"/>
                  <a:gd name="connsiteX156" fmla="*/ 33147 w 47625"/>
                  <a:gd name="connsiteY156" fmla="*/ 18232 h 47625"/>
                  <a:gd name="connsiteX157" fmla="*/ 33909 w 47625"/>
                  <a:gd name="connsiteY157" fmla="*/ 17184 h 47625"/>
                  <a:gd name="connsiteX158" fmla="*/ 35338 w 47625"/>
                  <a:gd name="connsiteY158" fmla="*/ 16898 h 47625"/>
                  <a:gd name="connsiteX159" fmla="*/ 36957 w 47625"/>
                  <a:gd name="connsiteY159" fmla="*/ 18041 h 47625"/>
                  <a:gd name="connsiteX160" fmla="*/ 37719 w 47625"/>
                  <a:gd name="connsiteY160" fmla="*/ 19279 h 47625"/>
                  <a:gd name="connsiteX161" fmla="*/ 30290 w 47625"/>
                  <a:gd name="connsiteY161" fmla="*/ 37282 h 47625"/>
                  <a:gd name="connsiteX162" fmla="*/ 29147 w 47625"/>
                  <a:gd name="connsiteY162" fmla="*/ 38139 h 47625"/>
                  <a:gd name="connsiteX163" fmla="*/ 28004 w 47625"/>
                  <a:gd name="connsiteY163" fmla="*/ 37758 h 47625"/>
                  <a:gd name="connsiteX164" fmla="*/ 27623 w 47625"/>
                  <a:gd name="connsiteY164" fmla="*/ 35853 h 47625"/>
                  <a:gd name="connsiteX165" fmla="*/ 27242 w 47625"/>
                  <a:gd name="connsiteY165" fmla="*/ 34138 h 47625"/>
                  <a:gd name="connsiteX166" fmla="*/ 26861 w 47625"/>
                  <a:gd name="connsiteY166" fmla="*/ 33281 h 47625"/>
                  <a:gd name="connsiteX167" fmla="*/ 26861 w 47625"/>
                  <a:gd name="connsiteY167" fmla="*/ 32614 h 47625"/>
                  <a:gd name="connsiteX168" fmla="*/ 27623 w 47625"/>
                  <a:gd name="connsiteY168" fmla="*/ 32614 h 47625"/>
                  <a:gd name="connsiteX169" fmla="*/ 28575 w 47625"/>
                  <a:gd name="connsiteY169" fmla="*/ 33376 h 47625"/>
                  <a:gd name="connsiteX170" fmla="*/ 29909 w 47625"/>
                  <a:gd name="connsiteY170" fmla="*/ 35281 h 47625"/>
                  <a:gd name="connsiteX171" fmla="*/ 30194 w 47625"/>
                  <a:gd name="connsiteY171" fmla="*/ 37186 h 47625"/>
                  <a:gd name="connsiteX172" fmla="*/ 36576 w 47625"/>
                  <a:gd name="connsiteY172" fmla="*/ 24423 h 47625"/>
                  <a:gd name="connsiteX173" fmla="*/ 26765 w 47625"/>
                  <a:gd name="connsiteY173" fmla="*/ 24423 h 47625"/>
                  <a:gd name="connsiteX174" fmla="*/ 26765 w 47625"/>
                  <a:gd name="connsiteY174" fmla="*/ 30138 h 47625"/>
                  <a:gd name="connsiteX175" fmla="*/ 36576 w 47625"/>
                  <a:gd name="connsiteY175" fmla="*/ 30138 h 47625"/>
                  <a:gd name="connsiteX176" fmla="*/ 36576 w 47625"/>
                  <a:gd name="connsiteY176" fmla="*/ 24423 h 47625"/>
                  <a:gd name="connsiteX177" fmla="*/ 44958 w 47625"/>
                  <a:gd name="connsiteY177" fmla="*/ 20708 h 47625"/>
                  <a:gd name="connsiteX178" fmla="*/ 43910 w 47625"/>
                  <a:gd name="connsiteY178" fmla="*/ 21565 h 47625"/>
                  <a:gd name="connsiteX179" fmla="*/ 43244 w 47625"/>
                  <a:gd name="connsiteY179" fmla="*/ 22423 h 47625"/>
                  <a:gd name="connsiteX180" fmla="*/ 42767 w 47625"/>
                  <a:gd name="connsiteY180" fmla="*/ 22518 h 47625"/>
                  <a:gd name="connsiteX181" fmla="*/ 39815 w 47625"/>
                  <a:gd name="connsiteY181" fmla="*/ 20042 h 47625"/>
                  <a:gd name="connsiteX182" fmla="*/ 35909 w 47625"/>
                  <a:gd name="connsiteY182" fmla="*/ 16041 h 47625"/>
                  <a:gd name="connsiteX183" fmla="*/ 33338 w 47625"/>
                  <a:gd name="connsiteY183" fmla="*/ 11469 h 47625"/>
                  <a:gd name="connsiteX184" fmla="*/ 32195 w 47625"/>
                  <a:gd name="connsiteY184" fmla="*/ 8611 h 47625"/>
                  <a:gd name="connsiteX185" fmla="*/ 32385 w 47625"/>
                  <a:gd name="connsiteY185" fmla="*/ 7563 h 47625"/>
                  <a:gd name="connsiteX186" fmla="*/ 33338 w 47625"/>
                  <a:gd name="connsiteY186" fmla="*/ 8135 h 47625"/>
                  <a:gd name="connsiteX187" fmla="*/ 33909 w 47625"/>
                  <a:gd name="connsiteY187" fmla="*/ 9373 h 47625"/>
                  <a:gd name="connsiteX188" fmla="*/ 34481 w 47625"/>
                  <a:gd name="connsiteY188" fmla="*/ 10612 h 47625"/>
                  <a:gd name="connsiteX189" fmla="*/ 36957 w 47625"/>
                  <a:gd name="connsiteY189" fmla="*/ 7278 h 47625"/>
                  <a:gd name="connsiteX190" fmla="*/ 37529 w 47625"/>
                  <a:gd name="connsiteY190" fmla="*/ 7659 h 47625"/>
                  <a:gd name="connsiteX191" fmla="*/ 38576 w 47625"/>
                  <a:gd name="connsiteY191" fmla="*/ 8516 h 47625"/>
                  <a:gd name="connsiteX192" fmla="*/ 39053 w 47625"/>
                  <a:gd name="connsiteY192" fmla="*/ 9659 h 47625"/>
                  <a:gd name="connsiteX193" fmla="*/ 37910 w 47625"/>
                  <a:gd name="connsiteY193" fmla="*/ 9945 h 47625"/>
                  <a:gd name="connsiteX194" fmla="*/ 36386 w 47625"/>
                  <a:gd name="connsiteY194" fmla="*/ 10993 h 47625"/>
                  <a:gd name="connsiteX195" fmla="*/ 35147 w 47625"/>
                  <a:gd name="connsiteY195" fmla="*/ 11945 h 47625"/>
                  <a:gd name="connsiteX196" fmla="*/ 36481 w 47625"/>
                  <a:gd name="connsiteY196" fmla="*/ 13755 h 47625"/>
                  <a:gd name="connsiteX197" fmla="*/ 37529 w 47625"/>
                  <a:gd name="connsiteY197" fmla="*/ 14993 h 47625"/>
                  <a:gd name="connsiteX198" fmla="*/ 38957 w 47625"/>
                  <a:gd name="connsiteY198" fmla="*/ 13469 h 47625"/>
                  <a:gd name="connsiteX199" fmla="*/ 40958 w 47625"/>
                  <a:gd name="connsiteY199" fmla="*/ 11088 h 47625"/>
                  <a:gd name="connsiteX200" fmla="*/ 41529 w 47625"/>
                  <a:gd name="connsiteY200" fmla="*/ 11564 h 47625"/>
                  <a:gd name="connsiteX201" fmla="*/ 42577 w 47625"/>
                  <a:gd name="connsiteY201" fmla="*/ 12517 h 47625"/>
                  <a:gd name="connsiteX202" fmla="*/ 42767 w 47625"/>
                  <a:gd name="connsiteY202" fmla="*/ 13850 h 47625"/>
                  <a:gd name="connsiteX203" fmla="*/ 41148 w 47625"/>
                  <a:gd name="connsiteY203" fmla="*/ 14231 h 47625"/>
                  <a:gd name="connsiteX204" fmla="*/ 39719 w 47625"/>
                  <a:gd name="connsiteY204" fmla="*/ 15088 h 47625"/>
                  <a:gd name="connsiteX205" fmla="*/ 38481 w 47625"/>
                  <a:gd name="connsiteY205" fmla="*/ 15946 h 47625"/>
                  <a:gd name="connsiteX206" fmla="*/ 41053 w 47625"/>
                  <a:gd name="connsiteY206" fmla="*/ 18327 h 47625"/>
                  <a:gd name="connsiteX207" fmla="*/ 43910 w 47625"/>
                  <a:gd name="connsiteY207" fmla="*/ 20137 h 47625"/>
                  <a:gd name="connsiteX208" fmla="*/ 44768 w 47625"/>
                  <a:gd name="connsiteY208" fmla="*/ 20803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</a:cxnLst>
                <a:rect l="l" t="t" r="r" b="b"/>
                <a:pathLst>
                  <a:path w="47625" h="47625">
                    <a:moveTo>
                      <a:pt x="21717" y="15184"/>
                    </a:moveTo>
                    <a:cubicBezTo>
                      <a:pt x="21717" y="15184"/>
                      <a:pt x="21527" y="15565"/>
                      <a:pt x="20574" y="15565"/>
                    </a:cubicBezTo>
                    <a:cubicBezTo>
                      <a:pt x="20574" y="15565"/>
                      <a:pt x="18955" y="15469"/>
                      <a:pt x="15621" y="15565"/>
                    </a:cubicBezTo>
                    <a:cubicBezTo>
                      <a:pt x="12287" y="15565"/>
                      <a:pt x="10382" y="15565"/>
                      <a:pt x="9811" y="15565"/>
                    </a:cubicBezTo>
                    <a:cubicBezTo>
                      <a:pt x="9430" y="15565"/>
                      <a:pt x="9049" y="15565"/>
                      <a:pt x="8668" y="15565"/>
                    </a:cubicBezTo>
                    <a:cubicBezTo>
                      <a:pt x="8287" y="15565"/>
                      <a:pt x="8096" y="15660"/>
                      <a:pt x="8001" y="15660"/>
                    </a:cubicBezTo>
                    <a:lnTo>
                      <a:pt x="7144" y="13945"/>
                    </a:lnTo>
                    <a:cubicBezTo>
                      <a:pt x="7144" y="13945"/>
                      <a:pt x="7525" y="13945"/>
                      <a:pt x="8192" y="14041"/>
                    </a:cubicBezTo>
                    <a:cubicBezTo>
                      <a:pt x="8858" y="14041"/>
                      <a:pt x="9239" y="14136"/>
                      <a:pt x="9620" y="14136"/>
                    </a:cubicBezTo>
                    <a:lnTo>
                      <a:pt x="17240" y="14136"/>
                    </a:lnTo>
                    <a:lnTo>
                      <a:pt x="18098" y="12993"/>
                    </a:lnTo>
                    <a:cubicBezTo>
                      <a:pt x="18479" y="12517"/>
                      <a:pt x="18955" y="12421"/>
                      <a:pt x="19526" y="12802"/>
                    </a:cubicBezTo>
                    <a:cubicBezTo>
                      <a:pt x="20098" y="13183"/>
                      <a:pt x="20574" y="13564"/>
                      <a:pt x="20955" y="14041"/>
                    </a:cubicBezTo>
                    <a:cubicBezTo>
                      <a:pt x="21336" y="14422"/>
                      <a:pt x="21622" y="14707"/>
                      <a:pt x="21717" y="14993"/>
                    </a:cubicBezTo>
                    <a:close/>
                    <a:moveTo>
                      <a:pt x="20098" y="20422"/>
                    </a:moveTo>
                    <a:cubicBezTo>
                      <a:pt x="20098" y="20422"/>
                      <a:pt x="19907" y="20899"/>
                      <a:pt x="19145" y="20899"/>
                    </a:cubicBezTo>
                    <a:lnTo>
                      <a:pt x="11716" y="20899"/>
                    </a:lnTo>
                    <a:cubicBezTo>
                      <a:pt x="11716" y="20899"/>
                      <a:pt x="10954" y="20899"/>
                      <a:pt x="10573" y="20899"/>
                    </a:cubicBezTo>
                    <a:cubicBezTo>
                      <a:pt x="10192" y="20899"/>
                      <a:pt x="9906" y="20899"/>
                      <a:pt x="9906" y="20899"/>
                    </a:cubicBezTo>
                    <a:lnTo>
                      <a:pt x="8954" y="19184"/>
                    </a:lnTo>
                    <a:cubicBezTo>
                      <a:pt x="8954" y="19184"/>
                      <a:pt x="9335" y="19184"/>
                      <a:pt x="9906" y="19375"/>
                    </a:cubicBezTo>
                    <a:cubicBezTo>
                      <a:pt x="10478" y="19470"/>
                      <a:pt x="11049" y="19565"/>
                      <a:pt x="11525" y="19565"/>
                    </a:cubicBezTo>
                    <a:lnTo>
                      <a:pt x="16002" y="19565"/>
                    </a:lnTo>
                    <a:lnTo>
                      <a:pt x="16669" y="18803"/>
                    </a:lnTo>
                    <a:cubicBezTo>
                      <a:pt x="16669" y="18803"/>
                      <a:pt x="17431" y="18232"/>
                      <a:pt x="18002" y="18327"/>
                    </a:cubicBezTo>
                    <a:cubicBezTo>
                      <a:pt x="18479" y="18327"/>
                      <a:pt x="18955" y="18708"/>
                      <a:pt x="19336" y="19089"/>
                    </a:cubicBezTo>
                    <a:cubicBezTo>
                      <a:pt x="19717" y="19565"/>
                      <a:pt x="20003" y="19946"/>
                      <a:pt x="20193" y="20232"/>
                    </a:cubicBezTo>
                    <a:close/>
                    <a:moveTo>
                      <a:pt x="20098" y="9850"/>
                    </a:moveTo>
                    <a:cubicBezTo>
                      <a:pt x="20098" y="9850"/>
                      <a:pt x="19812" y="10326"/>
                      <a:pt x="19241" y="10326"/>
                    </a:cubicBezTo>
                    <a:cubicBezTo>
                      <a:pt x="19241" y="10326"/>
                      <a:pt x="18193" y="10231"/>
                      <a:pt x="16002" y="10326"/>
                    </a:cubicBezTo>
                    <a:cubicBezTo>
                      <a:pt x="13811" y="10326"/>
                      <a:pt x="12478" y="10326"/>
                      <a:pt x="11811" y="10326"/>
                    </a:cubicBezTo>
                    <a:cubicBezTo>
                      <a:pt x="11430" y="10326"/>
                      <a:pt x="11049" y="10326"/>
                      <a:pt x="10668" y="10421"/>
                    </a:cubicBezTo>
                    <a:cubicBezTo>
                      <a:pt x="10287" y="10421"/>
                      <a:pt x="10097" y="10421"/>
                      <a:pt x="10097" y="10421"/>
                    </a:cubicBezTo>
                    <a:lnTo>
                      <a:pt x="9144" y="8707"/>
                    </a:lnTo>
                    <a:cubicBezTo>
                      <a:pt x="9144" y="8707"/>
                      <a:pt x="9525" y="8707"/>
                      <a:pt x="10192" y="8897"/>
                    </a:cubicBezTo>
                    <a:cubicBezTo>
                      <a:pt x="10859" y="8992"/>
                      <a:pt x="11335" y="9088"/>
                      <a:pt x="11621" y="9088"/>
                    </a:cubicBezTo>
                    <a:lnTo>
                      <a:pt x="15907" y="9088"/>
                    </a:lnTo>
                    <a:lnTo>
                      <a:pt x="16669" y="8135"/>
                    </a:lnTo>
                    <a:cubicBezTo>
                      <a:pt x="16669" y="8135"/>
                      <a:pt x="17526" y="7659"/>
                      <a:pt x="18002" y="7850"/>
                    </a:cubicBezTo>
                    <a:cubicBezTo>
                      <a:pt x="18479" y="8135"/>
                      <a:pt x="19050" y="8421"/>
                      <a:pt x="19431" y="8802"/>
                    </a:cubicBezTo>
                    <a:cubicBezTo>
                      <a:pt x="19812" y="9183"/>
                      <a:pt x="20098" y="9469"/>
                      <a:pt x="20098" y="9754"/>
                    </a:cubicBezTo>
                    <a:close/>
                    <a:moveTo>
                      <a:pt x="20003" y="25852"/>
                    </a:moveTo>
                    <a:cubicBezTo>
                      <a:pt x="20003" y="25852"/>
                      <a:pt x="19812" y="26233"/>
                      <a:pt x="19050" y="26233"/>
                    </a:cubicBezTo>
                    <a:cubicBezTo>
                      <a:pt x="19050" y="26233"/>
                      <a:pt x="18098" y="26137"/>
                      <a:pt x="16097" y="26233"/>
                    </a:cubicBezTo>
                    <a:cubicBezTo>
                      <a:pt x="14192" y="26233"/>
                      <a:pt x="12764" y="26233"/>
                      <a:pt x="12002" y="26233"/>
                    </a:cubicBezTo>
                    <a:cubicBezTo>
                      <a:pt x="11621" y="26233"/>
                      <a:pt x="11144" y="26233"/>
                      <a:pt x="10763" y="26328"/>
                    </a:cubicBezTo>
                    <a:cubicBezTo>
                      <a:pt x="10382" y="26328"/>
                      <a:pt x="10097" y="26423"/>
                      <a:pt x="10097" y="26423"/>
                    </a:cubicBezTo>
                    <a:lnTo>
                      <a:pt x="9239" y="24709"/>
                    </a:lnTo>
                    <a:cubicBezTo>
                      <a:pt x="9239" y="24709"/>
                      <a:pt x="9620" y="24709"/>
                      <a:pt x="10192" y="24804"/>
                    </a:cubicBezTo>
                    <a:cubicBezTo>
                      <a:pt x="10763" y="24899"/>
                      <a:pt x="11335" y="24994"/>
                      <a:pt x="11716" y="24994"/>
                    </a:cubicBezTo>
                    <a:lnTo>
                      <a:pt x="15621" y="24994"/>
                    </a:lnTo>
                    <a:lnTo>
                      <a:pt x="16193" y="24137"/>
                    </a:lnTo>
                    <a:cubicBezTo>
                      <a:pt x="16574" y="23566"/>
                      <a:pt x="17050" y="23470"/>
                      <a:pt x="17621" y="23661"/>
                    </a:cubicBezTo>
                    <a:cubicBezTo>
                      <a:pt x="18193" y="23947"/>
                      <a:pt x="18764" y="24232"/>
                      <a:pt x="19145" y="24709"/>
                    </a:cubicBezTo>
                    <a:cubicBezTo>
                      <a:pt x="19526" y="25185"/>
                      <a:pt x="19812" y="25471"/>
                      <a:pt x="19907" y="25756"/>
                    </a:cubicBezTo>
                    <a:close/>
                    <a:moveTo>
                      <a:pt x="19526" y="39187"/>
                    </a:moveTo>
                    <a:cubicBezTo>
                      <a:pt x="19526" y="39187"/>
                      <a:pt x="19526" y="39663"/>
                      <a:pt x="19526" y="40330"/>
                    </a:cubicBezTo>
                    <a:cubicBezTo>
                      <a:pt x="19526" y="41092"/>
                      <a:pt x="19145" y="41473"/>
                      <a:pt x="18383" y="41473"/>
                    </a:cubicBezTo>
                    <a:cubicBezTo>
                      <a:pt x="17907" y="41473"/>
                      <a:pt x="17526" y="41377"/>
                      <a:pt x="17336" y="40996"/>
                    </a:cubicBezTo>
                    <a:cubicBezTo>
                      <a:pt x="17145" y="40615"/>
                      <a:pt x="17050" y="40234"/>
                      <a:pt x="17050" y="39663"/>
                    </a:cubicBezTo>
                    <a:lnTo>
                      <a:pt x="12002" y="39663"/>
                    </a:lnTo>
                    <a:cubicBezTo>
                      <a:pt x="12002" y="40330"/>
                      <a:pt x="11906" y="40806"/>
                      <a:pt x="11716" y="40996"/>
                    </a:cubicBezTo>
                    <a:cubicBezTo>
                      <a:pt x="11525" y="41282"/>
                      <a:pt x="11335" y="41377"/>
                      <a:pt x="10954" y="41473"/>
                    </a:cubicBezTo>
                    <a:cubicBezTo>
                      <a:pt x="10192" y="41568"/>
                      <a:pt x="9716" y="41282"/>
                      <a:pt x="9716" y="40711"/>
                    </a:cubicBezTo>
                    <a:cubicBezTo>
                      <a:pt x="9716" y="40044"/>
                      <a:pt x="9716" y="39758"/>
                      <a:pt x="9716" y="39663"/>
                    </a:cubicBezTo>
                    <a:lnTo>
                      <a:pt x="9716" y="29281"/>
                    </a:lnTo>
                    <a:cubicBezTo>
                      <a:pt x="10382" y="29281"/>
                      <a:pt x="10954" y="29471"/>
                      <a:pt x="11430" y="29852"/>
                    </a:cubicBezTo>
                    <a:cubicBezTo>
                      <a:pt x="11906" y="30233"/>
                      <a:pt x="12192" y="30424"/>
                      <a:pt x="12287" y="30519"/>
                    </a:cubicBezTo>
                    <a:lnTo>
                      <a:pt x="16955" y="30519"/>
                    </a:lnTo>
                    <a:lnTo>
                      <a:pt x="17526" y="29471"/>
                    </a:lnTo>
                    <a:cubicBezTo>
                      <a:pt x="17526" y="29471"/>
                      <a:pt x="18002" y="29090"/>
                      <a:pt x="18479" y="29281"/>
                    </a:cubicBezTo>
                    <a:cubicBezTo>
                      <a:pt x="18860" y="29471"/>
                      <a:pt x="19241" y="29757"/>
                      <a:pt x="19526" y="29947"/>
                    </a:cubicBezTo>
                    <a:cubicBezTo>
                      <a:pt x="20479" y="30614"/>
                      <a:pt x="20669" y="31090"/>
                      <a:pt x="20288" y="31376"/>
                    </a:cubicBezTo>
                    <a:cubicBezTo>
                      <a:pt x="19907" y="31567"/>
                      <a:pt x="19622" y="31852"/>
                      <a:pt x="19622" y="32043"/>
                    </a:cubicBezTo>
                    <a:lnTo>
                      <a:pt x="19622" y="39187"/>
                    </a:lnTo>
                    <a:close/>
                    <a:moveTo>
                      <a:pt x="17145" y="31757"/>
                    </a:moveTo>
                    <a:lnTo>
                      <a:pt x="12097" y="31757"/>
                    </a:lnTo>
                    <a:lnTo>
                      <a:pt x="12097" y="38425"/>
                    </a:lnTo>
                    <a:lnTo>
                      <a:pt x="17145" y="38425"/>
                    </a:lnTo>
                    <a:lnTo>
                      <a:pt x="17145" y="31757"/>
                    </a:lnTo>
                    <a:close/>
                    <a:moveTo>
                      <a:pt x="32195" y="9659"/>
                    </a:moveTo>
                    <a:cubicBezTo>
                      <a:pt x="32195" y="9659"/>
                      <a:pt x="31433" y="10135"/>
                      <a:pt x="31147" y="10421"/>
                    </a:cubicBezTo>
                    <a:cubicBezTo>
                      <a:pt x="29528" y="14326"/>
                      <a:pt x="27527" y="17279"/>
                      <a:pt x="25241" y="19184"/>
                    </a:cubicBezTo>
                    <a:cubicBezTo>
                      <a:pt x="22860" y="21089"/>
                      <a:pt x="21622" y="22137"/>
                      <a:pt x="21336" y="22232"/>
                    </a:cubicBezTo>
                    <a:cubicBezTo>
                      <a:pt x="20479" y="22613"/>
                      <a:pt x="20003" y="22708"/>
                      <a:pt x="19907" y="22423"/>
                    </a:cubicBezTo>
                    <a:cubicBezTo>
                      <a:pt x="19812" y="22137"/>
                      <a:pt x="19907" y="21756"/>
                      <a:pt x="20384" y="21280"/>
                    </a:cubicBezTo>
                    <a:cubicBezTo>
                      <a:pt x="20574" y="21089"/>
                      <a:pt x="21717" y="20042"/>
                      <a:pt x="23908" y="18136"/>
                    </a:cubicBezTo>
                    <a:cubicBezTo>
                      <a:pt x="26003" y="16231"/>
                      <a:pt x="27527" y="13374"/>
                      <a:pt x="28575" y="9659"/>
                    </a:cubicBezTo>
                    <a:lnTo>
                      <a:pt x="24860" y="9659"/>
                    </a:lnTo>
                    <a:cubicBezTo>
                      <a:pt x="24860" y="9659"/>
                      <a:pt x="24003" y="9659"/>
                      <a:pt x="23432" y="9754"/>
                    </a:cubicBezTo>
                    <a:cubicBezTo>
                      <a:pt x="22955" y="9754"/>
                      <a:pt x="22670" y="9850"/>
                      <a:pt x="22574" y="9850"/>
                    </a:cubicBezTo>
                    <a:lnTo>
                      <a:pt x="21812" y="8040"/>
                    </a:lnTo>
                    <a:cubicBezTo>
                      <a:pt x="21812" y="8040"/>
                      <a:pt x="22193" y="8040"/>
                      <a:pt x="22670" y="8135"/>
                    </a:cubicBezTo>
                    <a:cubicBezTo>
                      <a:pt x="23241" y="8230"/>
                      <a:pt x="23622" y="8326"/>
                      <a:pt x="24003" y="8326"/>
                    </a:cubicBezTo>
                    <a:lnTo>
                      <a:pt x="28766" y="8326"/>
                    </a:lnTo>
                    <a:lnTo>
                      <a:pt x="29242" y="7563"/>
                    </a:lnTo>
                    <a:cubicBezTo>
                      <a:pt x="29242" y="7563"/>
                      <a:pt x="29813" y="6992"/>
                      <a:pt x="30194" y="7183"/>
                    </a:cubicBezTo>
                    <a:cubicBezTo>
                      <a:pt x="30575" y="7373"/>
                      <a:pt x="31052" y="7659"/>
                      <a:pt x="31528" y="8040"/>
                    </a:cubicBezTo>
                    <a:cubicBezTo>
                      <a:pt x="32385" y="8802"/>
                      <a:pt x="32671" y="9373"/>
                      <a:pt x="32290" y="9564"/>
                    </a:cubicBezTo>
                    <a:close/>
                    <a:moveTo>
                      <a:pt x="44768" y="39377"/>
                    </a:moveTo>
                    <a:cubicBezTo>
                      <a:pt x="44768" y="39377"/>
                      <a:pt x="44006" y="39758"/>
                      <a:pt x="43625" y="39758"/>
                    </a:cubicBezTo>
                    <a:lnTo>
                      <a:pt x="22860" y="39758"/>
                    </a:lnTo>
                    <a:cubicBezTo>
                      <a:pt x="22860" y="39758"/>
                      <a:pt x="22003" y="39758"/>
                      <a:pt x="21431" y="39853"/>
                    </a:cubicBezTo>
                    <a:cubicBezTo>
                      <a:pt x="20955" y="39853"/>
                      <a:pt x="20669" y="39949"/>
                      <a:pt x="20574" y="39949"/>
                    </a:cubicBezTo>
                    <a:lnTo>
                      <a:pt x="19812" y="38044"/>
                    </a:lnTo>
                    <a:cubicBezTo>
                      <a:pt x="19812" y="38044"/>
                      <a:pt x="20193" y="38044"/>
                      <a:pt x="20765" y="38139"/>
                    </a:cubicBezTo>
                    <a:cubicBezTo>
                      <a:pt x="21336" y="38139"/>
                      <a:pt x="21812" y="38234"/>
                      <a:pt x="22098" y="38234"/>
                    </a:cubicBezTo>
                    <a:lnTo>
                      <a:pt x="32766" y="38234"/>
                    </a:lnTo>
                    <a:lnTo>
                      <a:pt x="33814" y="32043"/>
                    </a:lnTo>
                    <a:cubicBezTo>
                      <a:pt x="33814" y="32043"/>
                      <a:pt x="34100" y="32043"/>
                      <a:pt x="34576" y="32043"/>
                    </a:cubicBezTo>
                    <a:cubicBezTo>
                      <a:pt x="35052" y="32043"/>
                      <a:pt x="35528" y="32329"/>
                      <a:pt x="36005" y="32519"/>
                    </a:cubicBezTo>
                    <a:cubicBezTo>
                      <a:pt x="36671" y="32995"/>
                      <a:pt x="37052" y="33281"/>
                      <a:pt x="37052" y="33662"/>
                    </a:cubicBezTo>
                    <a:cubicBezTo>
                      <a:pt x="37052" y="33948"/>
                      <a:pt x="36576" y="34424"/>
                      <a:pt x="35719" y="34996"/>
                    </a:cubicBezTo>
                    <a:lnTo>
                      <a:pt x="34576" y="38234"/>
                    </a:lnTo>
                    <a:lnTo>
                      <a:pt x="39243" y="38234"/>
                    </a:lnTo>
                    <a:lnTo>
                      <a:pt x="40005" y="37282"/>
                    </a:lnTo>
                    <a:cubicBezTo>
                      <a:pt x="40577" y="36615"/>
                      <a:pt x="41148" y="36425"/>
                      <a:pt x="41815" y="36710"/>
                    </a:cubicBezTo>
                    <a:cubicBezTo>
                      <a:pt x="42482" y="36996"/>
                      <a:pt x="43148" y="37377"/>
                      <a:pt x="43625" y="37758"/>
                    </a:cubicBezTo>
                    <a:cubicBezTo>
                      <a:pt x="44672" y="38520"/>
                      <a:pt x="44958" y="38996"/>
                      <a:pt x="44577" y="39187"/>
                    </a:cubicBezTo>
                    <a:close/>
                    <a:moveTo>
                      <a:pt x="26003" y="14517"/>
                    </a:moveTo>
                    <a:cubicBezTo>
                      <a:pt x="26003" y="15088"/>
                      <a:pt x="25622" y="15469"/>
                      <a:pt x="25146" y="15660"/>
                    </a:cubicBezTo>
                    <a:cubicBezTo>
                      <a:pt x="24479" y="15850"/>
                      <a:pt x="24003" y="15850"/>
                      <a:pt x="23908" y="15469"/>
                    </a:cubicBezTo>
                    <a:cubicBezTo>
                      <a:pt x="23813" y="15088"/>
                      <a:pt x="23622" y="14707"/>
                      <a:pt x="23527" y="14231"/>
                    </a:cubicBezTo>
                    <a:cubicBezTo>
                      <a:pt x="23241" y="13088"/>
                      <a:pt x="22765" y="12326"/>
                      <a:pt x="22289" y="11755"/>
                    </a:cubicBezTo>
                    <a:cubicBezTo>
                      <a:pt x="21717" y="11278"/>
                      <a:pt x="21908" y="10993"/>
                      <a:pt x="22670" y="11088"/>
                    </a:cubicBezTo>
                    <a:cubicBezTo>
                      <a:pt x="22765" y="11088"/>
                      <a:pt x="23241" y="11278"/>
                      <a:pt x="23908" y="11659"/>
                    </a:cubicBezTo>
                    <a:cubicBezTo>
                      <a:pt x="24575" y="12040"/>
                      <a:pt x="25241" y="12517"/>
                      <a:pt x="25718" y="13088"/>
                    </a:cubicBezTo>
                    <a:cubicBezTo>
                      <a:pt x="26003" y="13469"/>
                      <a:pt x="26099" y="13945"/>
                      <a:pt x="26003" y="14517"/>
                    </a:cubicBezTo>
                    <a:close/>
                    <a:moveTo>
                      <a:pt x="39243" y="30233"/>
                    </a:moveTo>
                    <a:cubicBezTo>
                      <a:pt x="39243" y="30233"/>
                      <a:pt x="39243" y="30709"/>
                      <a:pt x="39148" y="31471"/>
                    </a:cubicBezTo>
                    <a:cubicBezTo>
                      <a:pt x="39148" y="32233"/>
                      <a:pt x="38767" y="32710"/>
                      <a:pt x="38100" y="32805"/>
                    </a:cubicBezTo>
                    <a:cubicBezTo>
                      <a:pt x="37433" y="32900"/>
                      <a:pt x="37052" y="32805"/>
                      <a:pt x="36862" y="32519"/>
                    </a:cubicBezTo>
                    <a:cubicBezTo>
                      <a:pt x="36671" y="32233"/>
                      <a:pt x="36671" y="31852"/>
                      <a:pt x="36671" y="31471"/>
                    </a:cubicBezTo>
                    <a:lnTo>
                      <a:pt x="26861" y="31471"/>
                    </a:lnTo>
                    <a:cubicBezTo>
                      <a:pt x="26861" y="31471"/>
                      <a:pt x="26861" y="32233"/>
                      <a:pt x="26575" y="32519"/>
                    </a:cubicBezTo>
                    <a:cubicBezTo>
                      <a:pt x="26384" y="32805"/>
                      <a:pt x="26003" y="32900"/>
                      <a:pt x="25432" y="32995"/>
                    </a:cubicBezTo>
                    <a:cubicBezTo>
                      <a:pt x="24860" y="32995"/>
                      <a:pt x="24479" y="32805"/>
                      <a:pt x="24479" y="32043"/>
                    </a:cubicBezTo>
                    <a:cubicBezTo>
                      <a:pt x="24479" y="31376"/>
                      <a:pt x="24479" y="30995"/>
                      <a:pt x="24479" y="30900"/>
                    </a:cubicBezTo>
                    <a:lnTo>
                      <a:pt x="24479" y="21756"/>
                    </a:lnTo>
                    <a:cubicBezTo>
                      <a:pt x="25146" y="21851"/>
                      <a:pt x="25718" y="22137"/>
                      <a:pt x="26194" y="22423"/>
                    </a:cubicBezTo>
                    <a:cubicBezTo>
                      <a:pt x="26670" y="22804"/>
                      <a:pt x="27051" y="22994"/>
                      <a:pt x="27146" y="23089"/>
                    </a:cubicBezTo>
                    <a:lnTo>
                      <a:pt x="36481" y="23089"/>
                    </a:lnTo>
                    <a:lnTo>
                      <a:pt x="37052" y="22137"/>
                    </a:lnTo>
                    <a:cubicBezTo>
                      <a:pt x="37052" y="22137"/>
                      <a:pt x="37529" y="21661"/>
                      <a:pt x="37814" y="21756"/>
                    </a:cubicBezTo>
                    <a:cubicBezTo>
                      <a:pt x="38100" y="21756"/>
                      <a:pt x="38481" y="22042"/>
                      <a:pt x="38862" y="22327"/>
                    </a:cubicBezTo>
                    <a:cubicBezTo>
                      <a:pt x="40005" y="23185"/>
                      <a:pt x="40386" y="23661"/>
                      <a:pt x="39910" y="23851"/>
                    </a:cubicBezTo>
                    <a:cubicBezTo>
                      <a:pt x="39434" y="24042"/>
                      <a:pt x="39243" y="24328"/>
                      <a:pt x="39243" y="24613"/>
                    </a:cubicBezTo>
                    <a:lnTo>
                      <a:pt x="39243" y="30138"/>
                    </a:lnTo>
                    <a:close/>
                    <a:moveTo>
                      <a:pt x="37814" y="19279"/>
                    </a:moveTo>
                    <a:cubicBezTo>
                      <a:pt x="37814" y="19279"/>
                      <a:pt x="37243" y="19565"/>
                      <a:pt x="36576" y="19565"/>
                    </a:cubicBezTo>
                    <a:lnTo>
                      <a:pt x="28575" y="19565"/>
                    </a:lnTo>
                    <a:cubicBezTo>
                      <a:pt x="28575" y="19565"/>
                      <a:pt x="27908" y="19565"/>
                      <a:pt x="27432" y="19660"/>
                    </a:cubicBezTo>
                    <a:cubicBezTo>
                      <a:pt x="26956" y="19660"/>
                      <a:pt x="26670" y="19756"/>
                      <a:pt x="26575" y="19756"/>
                    </a:cubicBezTo>
                    <a:lnTo>
                      <a:pt x="25908" y="17755"/>
                    </a:lnTo>
                    <a:cubicBezTo>
                      <a:pt x="25908" y="17755"/>
                      <a:pt x="26289" y="17851"/>
                      <a:pt x="26765" y="18041"/>
                    </a:cubicBezTo>
                    <a:cubicBezTo>
                      <a:pt x="27337" y="18136"/>
                      <a:pt x="27718" y="18232"/>
                      <a:pt x="28099" y="18232"/>
                    </a:cubicBezTo>
                    <a:lnTo>
                      <a:pt x="33147" y="18232"/>
                    </a:lnTo>
                    <a:lnTo>
                      <a:pt x="33909" y="17184"/>
                    </a:lnTo>
                    <a:cubicBezTo>
                      <a:pt x="34290" y="16708"/>
                      <a:pt x="34766" y="16612"/>
                      <a:pt x="35338" y="16898"/>
                    </a:cubicBezTo>
                    <a:cubicBezTo>
                      <a:pt x="35909" y="17184"/>
                      <a:pt x="36481" y="17565"/>
                      <a:pt x="36957" y="18041"/>
                    </a:cubicBezTo>
                    <a:cubicBezTo>
                      <a:pt x="37624" y="18613"/>
                      <a:pt x="37910" y="19089"/>
                      <a:pt x="37719" y="19279"/>
                    </a:cubicBezTo>
                    <a:close/>
                    <a:moveTo>
                      <a:pt x="30290" y="37282"/>
                    </a:moveTo>
                    <a:cubicBezTo>
                      <a:pt x="30099" y="37758"/>
                      <a:pt x="29718" y="38044"/>
                      <a:pt x="29147" y="38139"/>
                    </a:cubicBezTo>
                    <a:cubicBezTo>
                      <a:pt x="28575" y="38139"/>
                      <a:pt x="28194" y="38139"/>
                      <a:pt x="28004" y="37758"/>
                    </a:cubicBezTo>
                    <a:cubicBezTo>
                      <a:pt x="27813" y="37472"/>
                      <a:pt x="27718" y="36805"/>
                      <a:pt x="27623" y="35853"/>
                    </a:cubicBezTo>
                    <a:cubicBezTo>
                      <a:pt x="27623" y="34996"/>
                      <a:pt x="27432" y="34424"/>
                      <a:pt x="27242" y="34138"/>
                    </a:cubicBezTo>
                    <a:cubicBezTo>
                      <a:pt x="27051" y="33853"/>
                      <a:pt x="26956" y="33567"/>
                      <a:pt x="26861" y="33281"/>
                    </a:cubicBezTo>
                    <a:cubicBezTo>
                      <a:pt x="26765" y="32995"/>
                      <a:pt x="26861" y="32805"/>
                      <a:pt x="26861" y="32614"/>
                    </a:cubicBezTo>
                    <a:cubicBezTo>
                      <a:pt x="27051" y="32424"/>
                      <a:pt x="27242" y="32424"/>
                      <a:pt x="27623" y="32614"/>
                    </a:cubicBezTo>
                    <a:cubicBezTo>
                      <a:pt x="27813" y="32614"/>
                      <a:pt x="28099" y="32995"/>
                      <a:pt x="28575" y="33376"/>
                    </a:cubicBezTo>
                    <a:cubicBezTo>
                      <a:pt x="29051" y="33853"/>
                      <a:pt x="29528" y="34424"/>
                      <a:pt x="29909" y="35281"/>
                    </a:cubicBezTo>
                    <a:cubicBezTo>
                      <a:pt x="30290" y="36043"/>
                      <a:pt x="30385" y="36710"/>
                      <a:pt x="30194" y="37186"/>
                    </a:cubicBezTo>
                    <a:close/>
                    <a:moveTo>
                      <a:pt x="36576" y="24423"/>
                    </a:moveTo>
                    <a:lnTo>
                      <a:pt x="26765" y="24423"/>
                    </a:lnTo>
                    <a:lnTo>
                      <a:pt x="26765" y="30138"/>
                    </a:lnTo>
                    <a:lnTo>
                      <a:pt x="36576" y="30138"/>
                    </a:lnTo>
                    <a:lnTo>
                      <a:pt x="36576" y="24423"/>
                    </a:lnTo>
                    <a:close/>
                    <a:moveTo>
                      <a:pt x="44958" y="20708"/>
                    </a:moveTo>
                    <a:cubicBezTo>
                      <a:pt x="44958" y="20708"/>
                      <a:pt x="44387" y="21089"/>
                      <a:pt x="43910" y="21565"/>
                    </a:cubicBezTo>
                    <a:cubicBezTo>
                      <a:pt x="43529" y="21946"/>
                      <a:pt x="43339" y="22232"/>
                      <a:pt x="43244" y="22423"/>
                    </a:cubicBezTo>
                    <a:cubicBezTo>
                      <a:pt x="43244" y="22708"/>
                      <a:pt x="43053" y="22708"/>
                      <a:pt x="42767" y="22518"/>
                    </a:cubicBezTo>
                    <a:cubicBezTo>
                      <a:pt x="42482" y="22327"/>
                      <a:pt x="41529" y="21470"/>
                      <a:pt x="39815" y="20042"/>
                    </a:cubicBezTo>
                    <a:cubicBezTo>
                      <a:pt x="38100" y="18613"/>
                      <a:pt x="36767" y="17279"/>
                      <a:pt x="35909" y="16041"/>
                    </a:cubicBezTo>
                    <a:cubicBezTo>
                      <a:pt x="34862" y="14517"/>
                      <a:pt x="34004" y="12993"/>
                      <a:pt x="33338" y="11469"/>
                    </a:cubicBezTo>
                    <a:cubicBezTo>
                      <a:pt x="32671" y="9945"/>
                      <a:pt x="32290" y="9088"/>
                      <a:pt x="32195" y="8611"/>
                    </a:cubicBezTo>
                    <a:cubicBezTo>
                      <a:pt x="32195" y="8230"/>
                      <a:pt x="32195" y="7850"/>
                      <a:pt x="32385" y="7563"/>
                    </a:cubicBezTo>
                    <a:cubicBezTo>
                      <a:pt x="32576" y="7278"/>
                      <a:pt x="32861" y="7468"/>
                      <a:pt x="33338" y="8135"/>
                    </a:cubicBezTo>
                    <a:cubicBezTo>
                      <a:pt x="33528" y="8421"/>
                      <a:pt x="33719" y="8802"/>
                      <a:pt x="33909" y="9373"/>
                    </a:cubicBezTo>
                    <a:cubicBezTo>
                      <a:pt x="34100" y="9945"/>
                      <a:pt x="34290" y="10326"/>
                      <a:pt x="34481" y="10612"/>
                    </a:cubicBezTo>
                    <a:lnTo>
                      <a:pt x="36957" y="7278"/>
                    </a:lnTo>
                    <a:cubicBezTo>
                      <a:pt x="36957" y="7278"/>
                      <a:pt x="37148" y="7468"/>
                      <a:pt x="37529" y="7659"/>
                    </a:cubicBezTo>
                    <a:cubicBezTo>
                      <a:pt x="37910" y="7945"/>
                      <a:pt x="38291" y="8230"/>
                      <a:pt x="38576" y="8516"/>
                    </a:cubicBezTo>
                    <a:cubicBezTo>
                      <a:pt x="39243" y="9088"/>
                      <a:pt x="39434" y="9469"/>
                      <a:pt x="39053" y="9659"/>
                    </a:cubicBezTo>
                    <a:cubicBezTo>
                      <a:pt x="38672" y="9850"/>
                      <a:pt x="38291" y="9850"/>
                      <a:pt x="37910" y="9945"/>
                    </a:cubicBezTo>
                    <a:cubicBezTo>
                      <a:pt x="37529" y="10231"/>
                      <a:pt x="36957" y="10517"/>
                      <a:pt x="36386" y="10993"/>
                    </a:cubicBezTo>
                    <a:cubicBezTo>
                      <a:pt x="35814" y="11374"/>
                      <a:pt x="35433" y="11755"/>
                      <a:pt x="35147" y="11945"/>
                    </a:cubicBezTo>
                    <a:cubicBezTo>
                      <a:pt x="35528" y="12517"/>
                      <a:pt x="35909" y="13183"/>
                      <a:pt x="36481" y="13755"/>
                    </a:cubicBezTo>
                    <a:cubicBezTo>
                      <a:pt x="36957" y="14326"/>
                      <a:pt x="37338" y="14707"/>
                      <a:pt x="37529" y="14993"/>
                    </a:cubicBezTo>
                    <a:cubicBezTo>
                      <a:pt x="37719" y="14803"/>
                      <a:pt x="38195" y="14326"/>
                      <a:pt x="38957" y="13469"/>
                    </a:cubicBezTo>
                    <a:cubicBezTo>
                      <a:pt x="39719" y="12707"/>
                      <a:pt x="40386" y="11850"/>
                      <a:pt x="40958" y="11088"/>
                    </a:cubicBezTo>
                    <a:cubicBezTo>
                      <a:pt x="40958" y="11088"/>
                      <a:pt x="41148" y="11278"/>
                      <a:pt x="41529" y="11564"/>
                    </a:cubicBezTo>
                    <a:cubicBezTo>
                      <a:pt x="41910" y="11850"/>
                      <a:pt x="42291" y="12136"/>
                      <a:pt x="42577" y="12517"/>
                    </a:cubicBezTo>
                    <a:cubicBezTo>
                      <a:pt x="43339" y="13279"/>
                      <a:pt x="43434" y="13660"/>
                      <a:pt x="42767" y="13850"/>
                    </a:cubicBezTo>
                    <a:cubicBezTo>
                      <a:pt x="42101" y="14041"/>
                      <a:pt x="41529" y="14136"/>
                      <a:pt x="41148" y="14231"/>
                    </a:cubicBezTo>
                    <a:cubicBezTo>
                      <a:pt x="40767" y="14422"/>
                      <a:pt x="40291" y="14707"/>
                      <a:pt x="39719" y="15088"/>
                    </a:cubicBezTo>
                    <a:cubicBezTo>
                      <a:pt x="39148" y="15469"/>
                      <a:pt x="38767" y="15755"/>
                      <a:pt x="38481" y="15946"/>
                    </a:cubicBezTo>
                    <a:cubicBezTo>
                      <a:pt x="39338" y="16803"/>
                      <a:pt x="40196" y="17565"/>
                      <a:pt x="41053" y="18327"/>
                    </a:cubicBezTo>
                    <a:cubicBezTo>
                      <a:pt x="41910" y="19089"/>
                      <a:pt x="42863" y="19660"/>
                      <a:pt x="43910" y="20137"/>
                    </a:cubicBezTo>
                    <a:cubicBezTo>
                      <a:pt x="44672" y="20518"/>
                      <a:pt x="44958" y="20708"/>
                      <a:pt x="44768" y="2080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5" name="자유형: 도형 294">
                <a:extLst>
                  <a:ext uri="{FF2B5EF4-FFF2-40B4-BE49-F238E27FC236}">
                    <a16:creationId xmlns:a16="http://schemas.microsoft.com/office/drawing/2014/main" id="{390BFB03-68E3-43BB-BB1A-EB2AC7437AF2}"/>
                  </a:ext>
                </a:extLst>
              </p:cNvPr>
              <p:cNvSpPr/>
              <p:nvPr/>
            </p:nvSpPr>
            <p:spPr>
              <a:xfrm>
                <a:off x="4800096" y="5720404"/>
                <a:ext cx="47625" cy="47625"/>
              </a:xfrm>
              <a:custGeom>
                <a:avLst/>
                <a:gdLst>
                  <a:gd name="connsiteX0" fmla="*/ 43171 w 47625"/>
                  <a:gd name="connsiteY0" fmla="*/ 30575 h 47625"/>
                  <a:gd name="connsiteX1" fmla="*/ 41933 w 47625"/>
                  <a:gd name="connsiteY1" fmla="*/ 30575 h 47625"/>
                  <a:gd name="connsiteX2" fmla="*/ 28503 w 47625"/>
                  <a:gd name="connsiteY2" fmla="*/ 30575 h 47625"/>
                  <a:gd name="connsiteX3" fmla="*/ 37361 w 47625"/>
                  <a:gd name="connsiteY3" fmla="*/ 36576 h 47625"/>
                  <a:gd name="connsiteX4" fmla="*/ 42600 w 47625"/>
                  <a:gd name="connsiteY4" fmla="*/ 38195 h 47625"/>
                  <a:gd name="connsiteX5" fmla="*/ 43076 w 47625"/>
                  <a:gd name="connsiteY5" fmla="*/ 38672 h 47625"/>
                  <a:gd name="connsiteX6" fmla="*/ 41933 w 47625"/>
                  <a:gd name="connsiteY6" fmla="*/ 39719 h 47625"/>
                  <a:gd name="connsiteX7" fmla="*/ 41457 w 47625"/>
                  <a:gd name="connsiteY7" fmla="*/ 40386 h 47625"/>
                  <a:gd name="connsiteX8" fmla="*/ 41171 w 47625"/>
                  <a:gd name="connsiteY8" fmla="*/ 40767 h 47625"/>
                  <a:gd name="connsiteX9" fmla="*/ 35456 w 47625"/>
                  <a:gd name="connsiteY9" fmla="*/ 38386 h 47625"/>
                  <a:gd name="connsiteX10" fmla="*/ 26693 w 47625"/>
                  <a:gd name="connsiteY10" fmla="*/ 30766 h 47625"/>
                  <a:gd name="connsiteX11" fmla="*/ 26693 w 47625"/>
                  <a:gd name="connsiteY11" fmla="*/ 30766 h 47625"/>
                  <a:gd name="connsiteX12" fmla="*/ 26693 w 47625"/>
                  <a:gd name="connsiteY12" fmla="*/ 40386 h 47625"/>
                  <a:gd name="connsiteX13" fmla="*/ 25359 w 47625"/>
                  <a:gd name="connsiteY13" fmla="*/ 41624 h 47625"/>
                  <a:gd name="connsiteX14" fmla="*/ 24121 w 47625"/>
                  <a:gd name="connsiteY14" fmla="*/ 40862 h 47625"/>
                  <a:gd name="connsiteX15" fmla="*/ 24121 w 47625"/>
                  <a:gd name="connsiteY15" fmla="*/ 32385 h 47625"/>
                  <a:gd name="connsiteX16" fmla="*/ 18597 w 47625"/>
                  <a:gd name="connsiteY16" fmla="*/ 36767 h 47625"/>
                  <a:gd name="connsiteX17" fmla="*/ 8119 w 47625"/>
                  <a:gd name="connsiteY17" fmla="*/ 41243 h 47625"/>
                  <a:gd name="connsiteX18" fmla="*/ 7167 w 47625"/>
                  <a:gd name="connsiteY18" fmla="*/ 40862 h 47625"/>
                  <a:gd name="connsiteX19" fmla="*/ 7929 w 47625"/>
                  <a:gd name="connsiteY19" fmla="*/ 40100 h 47625"/>
                  <a:gd name="connsiteX20" fmla="*/ 14406 w 47625"/>
                  <a:gd name="connsiteY20" fmla="*/ 37052 h 47625"/>
                  <a:gd name="connsiteX21" fmla="*/ 22311 w 47625"/>
                  <a:gd name="connsiteY21" fmla="*/ 30861 h 47625"/>
                  <a:gd name="connsiteX22" fmla="*/ 12025 w 47625"/>
                  <a:gd name="connsiteY22" fmla="*/ 30861 h 47625"/>
                  <a:gd name="connsiteX23" fmla="*/ 10596 w 47625"/>
                  <a:gd name="connsiteY23" fmla="*/ 30956 h 47625"/>
                  <a:gd name="connsiteX24" fmla="*/ 9738 w 47625"/>
                  <a:gd name="connsiteY24" fmla="*/ 31052 h 47625"/>
                  <a:gd name="connsiteX25" fmla="*/ 8977 w 47625"/>
                  <a:gd name="connsiteY25" fmla="*/ 29337 h 47625"/>
                  <a:gd name="connsiteX26" fmla="*/ 9834 w 47625"/>
                  <a:gd name="connsiteY26" fmla="*/ 29433 h 47625"/>
                  <a:gd name="connsiteX27" fmla="*/ 11167 w 47625"/>
                  <a:gd name="connsiteY27" fmla="*/ 29528 h 47625"/>
                  <a:gd name="connsiteX28" fmla="*/ 24121 w 47625"/>
                  <a:gd name="connsiteY28" fmla="*/ 29528 h 47625"/>
                  <a:gd name="connsiteX29" fmla="*/ 24121 w 47625"/>
                  <a:gd name="connsiteY29" fmla="*/ 26384 h 47625"/>
                  <a:gd name="connsiteX30" fmla="*/ 15644 w 47625"/>
                  <a:gd name="connsiteY30" fmla="*/ 26384 h 47625"/>
                  <a:gd name="connsiteX31" fmla="*/ 14310 w 47625"/>
                  <a:gd name="connsiteY31" fmla="*/ 26479 h 47625"/>
                  <a:gd name="connsiteX32" fmla="*/ 13453 w 47625"/>
                  <a:gd name="connsiteY32" fmla="*/ 26575 h 47625"/>
                  <a:gd name="connsiteX33" fmla="*/ 12691 w 47625"/>
                  <a:gd name="connsiteY33" fmla="*/ 24860 h 47625"/>
                  <a:gd name="connsiteX34" fmla="*/ 13644 w 47625"/>
                  <a:gd name="connsiteY34" fmla="*/ 24956 h 47625"/>
                  <a:gd name="connsiteX35" fmla="*/ 14977 w 47625"/>
                  <a:gd name="connsiteY35" fmla="*/ 25146 h 47625"/>
                  <a:gd name="connsiteX36" fmla="*/ 24026 w 47625"/>
                  <a:gd name="connsiteY36" fmla="*/ 25146 h 47625"/>
                  <a:gd name="connsiteX37" fmla="*/ 24026 w 47625"/>
                  <a:gd name="connsiteY37" fmla="*/ 22098 h 47625"/>
                  <a:gd name="connsiteX38" fmla="*/ 13929 w 47625"/>
                  <a:gd name="connsiteY38" fmla="*/ 22098 h 47625"/>
                  <a:gd name="connsiteX39" fmla="*/ 12501 w 47625"/>
                  <a:gd name="connsiteY39" fmla="*/ 22193 h 47625"/>
                  <a:gd name="connsiteX40" fmla="*/ 11644 w 47625"/>
                  <a:gd name="connsiteY40" fmla="*/ 22289 h 47625"/>
                  <a:gd name="connsiteX41" fmla="*/ 10881 w 47625"/>
                  <a:gd name="connsiteY41" fmla="*/ 20574 h 47625"/>
                  <a:gd name="connsiteX42" fmla="*/ 11834 w 47625"/>
                  <a:gd name="connsiteY42" fmla="*/ 20669 h 47625"/>
                  <a:gd name="connsiteX43" fmla="*/ 13168 w 47625"/>
                  <a:gd name="connsiteY43" fmla="*/ 20765 h 47625"/>
                  <a:gd name="connsiteX44" fmla="*/ 28217 w 47625"/>
                  <a:gd name="connsiteY44" fmla="*/ 20765 h 47625"/>
                  <a:gd name="connsiteX45" fmla="*/ 29931 w 47625"/>
                  <a:gd name="connsiteY45" fmla="*/ 15621 h 47625"/>
                  <a:gd name="connsiteX46" fmla="*/ 32884 w 47625"/>
                  <a:gd name="connsiteY46" fmla="*/ 17145 h 47625"/>
                  <a:gd name="connsiteX47" fmla="*/ 31932 w 47625"/>
                  <a:gd name="connsiteY47" fmla="*/ 18002 h 47625"/>
                  <a:gd name="connsiteX48" fmla="*/ 29836 w 47625"/>
                  <a:gd name="connsiteY48" fmla="*/ 20765 h 47625"/>
                  <a:gd name="connsiteX49" fmla="*/ 35265 w 47625"/>
                  <a:gd name="connsiteY49" fmla="*/ 20765 h 47625"/>
                  <a:gd name="connsiteX50" fmla="*/ 36313 w 47625"/>
                  <a:gd name="connsiteY50" fmla="*/ 19526 h 47625"/>
                  <a:gd name="connsiteX51" fmla="*/ 37932 w 47625"/>
                  <a:gd name="connsiteY51" fmla="*/ 19145 h 47625"/>
                  <a:gd name="connsiteX52" fmla="*/ 39837 w 47625"/>
                  <a:gd name="connsiteY52" fmla="*/ 20574 h 47625"/>
                  <a:gd name="connsiteX53" fmla="*/ 40314 w 47625"/>
                  <a:gd name="connsiteY53" fmla="*/ 21812 h 47625"/>
                  <a:gd name="connsiteX54" fmla="*/ 38980 w 47625"/>
                  <a:gd name="connsiteY54" fmla="*/ 21908 h 47625"/>
                  <a:gd name="connsiteX55" fmla="*/ 26407 w 47625"/>
                  <a:gd name="connsiteY55" fmla="*/ 21908 h 47625"/>
                  <a:gd name="connsiteX56" fmla="*/ 26407 w 47625"/>
                  <a:gd name="connsiteY56" fmla="*/ 24956 h 47625"/>
                  <a:gd name="connsiteX57" fmla="*/ 33265 w 47625"/>
                  <a:gd name="connsiteY57" fmla="*/ 24956 h 47625"/>
                  <a:gd name="connsiteX58" fmla="*/ 34313 w 47625"/>
                  <a:gd name="connsiteY58" fmla="*/ 23813 h 47625"/>
                  <a:gd name="connsiteX59" fmla="*/ 36218 w 47625"/>
                  <a:gd name="connsiteY59" fmla="*/ 23622 h 47625"/>
                  <a:gd name="connsiteX60" fmla="*/ 37932 w 47625"/>
                  <a:gd name="connsiteY60" fmla="*/ 24956 h 47625"/>
                  <a:gd name="connsiteX61" fmla="*/ 38218 w 47625"/>
                  <a:gd name="connsiteY61" fmla="*/ 26099 h 47625"/>
                  <a:gd name="connsiteX62" fmla="*/ 37075 w 47625"/>
                  <a:gd name="connsiteY62" fmla="*/ 26194 h 47625"/>
                  <a:gd name="connsiteX63" fmla="*/ 26503 w 47625"/>
                  <a:gd name="connsiteY63" fmla="*/ 26194 h 47625"/>
                  <a:gd name="connsiteX64" fmla="*/ 26503 w 47625"/>
                  <a:gd name="connsiteY64" fmla="*/ 29337 h 47625"/>
                  <a:gd name="connsiteX65" fmla="*/ 37552 w 47625"/>
                  <a:gd name="connsiteY65" fmla="*/ 29337 h 47625"/>
                  <a:gd name="connsiteX66" fmla="*/ 38790 w 47625"/>
                  <a:gd name="connsiteY66" fmla="*/ 27908 h 47625"/>
                  <a:gd name="connsiteX67" fmla="*/ 40885 w 47625"/>
                  <a:gd name="connsiteY67" fmla="*/ 27908 h 47625"/>
                  <a:gd name="connsiteX68" fmla="*/ 42600 w 47625"/>
                  <a:gd name="connsiteY68" fmla="*/ 29242 h 47625"/>
                  <a:gd name="connsiteX69" fmla="*/ 42981 w 47625"/>
                  <a:gd name="connsiteY69" fmla="*/ 30480 h 47625"/>
                  <a:gd name="connsiteX70" fmla="*/ 43076 w 47625"/>
                  <a:gd name="connsiteY70" fmla="*/ 15335 h 47625"/>
                  <a:gd name="connsiteX71" fmla="*/ 42124 w 47625"/>
                  <a:gd name="connsiteY71" fmla="*/ 15526 h 47625"/>
                  <a:gd name="connsiteX72" fmla="*/ 11644 w 47625"/>
                  <a:gd name="connsiteY72" fmla="*/ 15526 h 47625"/>
                  <a:gd name="connsiteX73" fmla="*/ 10215 w 47625"/>
                  <a:gd name="connsiteY73" fmla="*/ 15621 h 47625"/>
                  <a:gd name="connsiteX74" fmla="*/ 9357 w 47625"/>
                  <a:gd name="connsiteY74" fmla="*/ 15716 h 47625"/>
                  <a:gd name="connsiteX75" fmla="*/ 8596 w 47625"/>
                  <a:gd name="connsiteY75" fmla="*/ 14002 h 47625"/>
                  <a:gd name="connsiteX76" fmla="*/ 9548 w 47625"/>
                  <a:gd name="connsiteY76" fmla="*/ 14097 h 47625"/>
                  <a:gd name="connsiteX77" fmla="*/ 10881 w 47625"/>
                  <a:gd name="connsiteY77" fmla="*/ 14192 h 47625"/>
                  <a:gd name="connsiteX78" fmla="*/ 20502 w 47625"/>
                  <a:gd name="connsiteY78" fmla="*/ 14192 h 47625"/>
                  <a:gd name="connsiteX79" fmla="*/ 20502 w 47625"/>
                  <a:gd name="connsiteY79" fmla="*/ 7239 h 47625"/>
                  <a:gd name="connsiteX80" fmla="*/ 23835 w 47625"/>
                  <a:gd name="connsiteY80" fmla="*/ 8477 h 47625"/>
                  <a:gd name="connsiteX81" fmla="*/ 23074 w 47625"/>
                  <a:gd name="connsiteY81" fmla="*/ 9906 h 47625"/>
                  <a:gd name="connsiteX82" fmla="*/ 23074 w 47625"/>
                  <a:gd name="connsiteY82" fmla="*/ 14192 h 47625"/>
                  <a:gd name="connsiteX83" fmla="*/ 27169 w 47625"/>
                  <a:gd name="connsiteY83" fmla="*/ 14192 h 47625"/>
                  <a:gd name="connsiteX84" fmla="*/ 27169 w 47625"/>
                  <a:gd name="connsiteY84" fmla="*/ 7144 h 47625"/>
                  <a:gd name="connsiteX85" fmla="*/ 30503 w 47625"/>
                  <a:gd name="connsiteY85" fmla="*/ 8477 h 47625"/>
                  <a:gd name="connsiteX86" fmla="*/ 29646 w 47625"/>
                  <a:gd name="connsiteY86" fmla="*/ 9906 h 47625"/>
                  <a:gd name="connsiteX87" fmla="*/ 29646 w 47625"/>
                  <a:gd name="connsiteY87" fmla="*/ 14192 h 47625"/>
                  <a:gd name="connsiteX88" fmla="*/ 37361 w 47625"/>
                  <a:gd name="connsiteY88" fmla="*/ 14192 h 47625"/>
                  <a:gd name="connsiteX89" fmla="*/ 38504 w 47625"/>
                  <a:gd name="connsiteY89" fmla="*/ 12859 h 47625"/>
                  <a:gd name="connsiteX90" fmla="*/ 40409 w 47625"/>
                  <a:gd name="connsiteY90" fmla="*/ 12573 h 47625"/>
                  <a:gd name="connsiteX91" fmla="*/ 42314 w 47625"/>
                  <a:gd name="connsiteY91" fmla="*/ 14097 h 47625"/>
                  <a:gd name="connsiteX92" fmla="*/ 42981 w 47625"/>
                  <a:gd name="connsiteY92" fmla="*/ 15240 h 47625"/>
                  <a:gd name="connsiteX93" fmla="*/ 16692 w 47625"/>
                  <a:gd name="connsiteY93" fmla="*/ 13716 h 47625"/>
                  <a:gd name="connsiteX94" fmla="*/ 15834 w 47625"/>
                  <a:gd name="connsiteY94" fmla="*/ 11906 h 47625"/>
                  <a:gd name="connsiteX95" fmla="*/ 14691 w 47625"/>
                  <a:gd name="connsiteY95" fmla="*/ 10478 h 47625"/>
                  <a:gd name="connsiteX96" fmla="*/ 13739 w 47625"/>
                  <a:gd name="connsiteY96" fmla="*/ 9430 h 47625"/>
                  <a:gd name="connsiteX97" fmla="*/ 13168 w 47625"/>
                  <a:gd name="connsiteY97" fmla="*/ 8477 h 47625"/>
                  <a:gd name="connsiteX98" fmla="*/ 14120 w 47625"/>
                  <a:gd name="connsiteY98" fmla="*/ 8477 h 47625"/>
                  <a:gd name="connsiteX99" fmla="*/ 15739 w 47625"/>
                  <a:gd name="connsiteY99" fmla="*/ 9144 h 47625"/>
                  <a:gd name="connsiteX100" fmla="*/ 17739 w 47625"/>
                  <a:gd name="connsiteY100" fmla="*/ 10478 h 47625"/>
                  <a:gd name="connsiteX101" fmla="*/ 18978 w 47625"/>
                  <a:gd name="connsiteY101" fmla="*/ 12954 h 47625"/>
                  <a:gd name="connsiteX102" fmla="*/ 17930 w 47625"/>
                  <a:gd name="connsiteY102" fmla="*/ 14288 h 47625"/>
                  <a:gd name="connsiteX103" fmla="*/ 16787 w 47625"/>
                  <a:gd name="connsiteY103" fmla="*/ 13907 h 47625"/>
                  <a:gd name="connsiteX104" fmla="*/ 20216 w 47625"/>
                  <a:gd name="connsiteY104" fmla="*/ 20384 h 47625"/>
                  <a:gd name="connsiteX105" fmla="*/ 19454 w 47625"/>
                  <a:gd name="connsiteY105" fmla="*/ 18955 h 47625"/>
                  <a:gd name="connsiteX106" fmla="*/ 18692 w 47625"/>
                  <a:gd name="connsiteY106" fmla="*/ 17621 h 47625"/>
                  <a:gd name="connsiteX107" fmla="*/ 18121 w 47625"/>
                  <a:gd name="connsiteY107" fmla="*/ 16954 h 47625"/>
                  <a:gd name="connsiteX108" fmla="*/ 17549 w 47625"/>
                  <a:gd name="connsiteY108" fmla="*/ 15907 h 47625"/>
                  <a:gd name="connsiteX109" fmla="*/ 18787 w 47625"/>
                  <a:gd name="connsiteY109" fmla="*/ 15907 h 47625"/>
                  <a:gd name="connsiteX110" fmla="*/ 19930 w 47625"/>
                  <a:gd name="connsiteY110" fmla="*/ 16574 h 47625"/>
                  <a:gd name="connsiteX111" fmla="*/ 21073 w 47625"/>
                  <a:gd name="connsiteY111" fmla="*/ 17526 h 47625"/>
                  <a:gd name="connsiteX112" fmla="*/ 22121 w 47625"/>
                  <a:gd name="connsiteY112" fmla="*/ 18860 h 47625"/>
                  <a:gd name="connsiteX113" fmla="*/ 21550 w 47625"/>
                  <a:gd name="connsiteY113" fmla="*/ 20098 h 47625"/>
                  <a:gd name="connsiteX114" fmla="*/ 20121 w 47625"/>
                  <a:gd name="connsiteY114" fmla="*/ 20384 h 47625"/>
                  <a:gd name="connsiteX115" fmla="*/ 31932 w 47625"/>
                  <a:gd name="connsiteY115" fmla="*/ 13907 h 47625"/>
                  <a:gd name="connsiteX116" fmla="*/ 30979 w 47625"/>
                  <a:gd name="connsiteY116" fmla="*/ 14097 h 47625"/>
                  <a:gd name="connsiteX117" fmla="*/ 31170 w 47625"/>
                  <a:gd name="connsiteY117" fmla="*/ 13145 h 47625"/>
                  <a:gd name="connsiteX118" fmla="*/ 34694 w 47625"/>
                  <a:gd name="connsiteY118" fmla="*/ 7906 h 47625"/>
                  <a:gd name="connsiteX119" fmla="*/ 37171 w 47625"/>
                  <a:gd name="connsiteY119" fmla="*/ 10383 h 47625"/>
                  <a:gd name="connsiteX120" fmla="*/ 36028 w 47625"/>
                  <a:gd name="connsiteY120" fmla="*/ 10859 h 47625"/>
                  <a:gd name="connsiteX121" fmla="*/ 32027 w 47625"/>
                  <a:gd name="connsiteY121" fmla="*/ 13907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</a:cxnLst>
                <a:rect l="l" t="t" r="r" b="b"/>
                <a:pathLst>
                  <a:path w="47625" h="47625">
                    <a:moveTo>
                      <a:pt x="43171" y="30575"/>
                    </a:moveTo>
                    <a:cubicBezTo>
                      <a:pt x="42695" y="30575"/>
                      <a:pt x="42219" y="30575"/>
                      <a:pt x="41933" y="30575"/>
                    </a:cubicBezTo>
                    <a:lnTo>
                      <a:pt x="28503" y="30575"/>
                    </a:lnTo>
                    <a:cubicBezTo>
                      <a:pt x="31170" y="33528"/>
                      <a:pt x="34123" y="35528"/>
                      <a:pt x="37361" y="36576"/>
                    </a:cubicBezTo>
                    <a:cubicBezTo>
                      <a:pt x="40600" y="37624"/>
                      <a:pt x="42314" y="38195"/>
                      <a:pt x="42600" y="38195"/>
                    </a:cubicBezTo>
                    <a:cubicBezTo>
                      <a:pt x="43267" y="38195"/>
                      <a:pt x="43457" y="38386"/>
                      <a:pt x="43076" y="38672"/>
                    </a:cubicBezTo>
                    <a:cubicBezTo>
                      <a:pt x="42790" y="38958"/>
                      <a:pt x="42314" y="39243"/>
                      <a:pt x="41933" y="39719"/>
                    </a:cubicBezTo>
                    <a:cubicBezTo>
                      <a:pt x="41552" y="40100"/>
                      <a:pt x="41457" y="40291"/>
                      <a:pt x="41457" y="40386"/>
                    </a:cubicBezTo>
                    <a:cubicBezTo>
                      <a:pt x="41457" y="40386"/>
                      <a:pt x="41457" y="40577"/>
                      <a:pt x="41171" y="40767"/>
                    </a:cubicBezTo>
                    <a:cubicBezTo>
                      <a:pt x="40980" y="40862"/>
                      <a:pt x="39076" y="40100"/>
                      <a:pt x="35456" y="38386"/>
                    </a:cubicBezTo>
                    <a:cubicBezTo>
                      <a:pt x="31836" y="36671"/>
                      <a:pt x="28884" y="34100"/>
                      <a:pt x="26693" y="30766"/>
                    </a:cubicBezTo>
                    <a:lnTo>
                      <a:pt x="26693" y="30766"/>
                    </a:lnTo>
                    <a:lnTo>
                      <a:pt x="26693" y="40386"/>
                    </a:lnTo>
                    <a:cubicBezTo>
                      <a:pt x="26693" y="40958"/>
                      <a:pt x="26217" y="41339"/>
                      <a:pt x="25359" y="41624"/>
                    </a:cubicBezTo>
                    <a:cubicBezTo>
                      <a:pt x="24502" y="41815"/>
                      <a:pt x="24121" y="41624"/>
                      <a:pt x="24121" y="40862"/>
                    </a:cubicBezTo>
                    <a:lnTo>
                      <a:pt x="24121" y="32385"/>
                    </a:lnTo>
                    <a:cubicBezTo>
                      <a:pt x="22978" y="33433"/>
                      <a:pt x="21073" y="34862"/>
                      <a:pt x="18597" y="36767"/>
                    </a:cubicBezTo>
                    <a:cubicBezTo>
                      <a:pt x="16025" y="38672"/>
                      <a:pt x="12596" y="40100"/>
                      <a:pt x="8119" y="41243"/>
                    </a:cubicBezTo>
                    <a:cubicBezTo>
                      <a:pt x="7643" y="41339"/>
                      <a:pt x="7262" y="41243"/>
                      <a:pt x="7167" y="40862"/>
                    </a:cubicBezTo>
                    <a:cubicBezTo>
                      <a:pt x="7072" y="40481"/>
                      <a:pt x="7262" y="40291"/>
                      <a:pt x="7929" y="40100"/>
                    </a:cubicBezTo>
                    <a:cubicBezTo>
                      <a:pt x="9167" y="39719"/>
                      <a:pt x="11358" y="38672"/>
                      <a:pt x="14406" y="37052"/>
                    </a:cubicBezTo>
                    <a:cubicBezTo>
                      <a:pt x="17454" y="35433"/>
                      <a:pt x="20121" y="33338"/>
                      <a:pt x="22311" y="30861"/>
                    </a:cubicBezTo>
                    <a:lnTo>
                      <a:pt x="12025" y="30861"/>
                    </a:lnTo>
                    <a:cubicBezTo>
                      <a:pt x="12025" y="30861"/>
                      <a:pt x="11167" y="30861"/>
                      <a:pt x="10596" y="30956"/>
                    </a:cubicBezTo>
                    <a:cubicBezTo>
                      <a:pt x="10120" y="30956"/>
                      <a:pt x="9834" y="31052"/>
                      <a:pt x="9738" y="31052"/>
                    </a:cubicBezTo>
                    <a:lnTo>
                      <a:pt x="8977" y="29337"/>
                    </a:lnTo>
                    <a:cubicBezTo>
                      <a:pt x="8977" y="29337"/>
                      <a:pt x="9357" y="29337"/>
                      <a:pt x="9834" y="29433"/>
                    </a:cubicBezTo>
                    <a:cubicBezTo>
                      <a:pt x="10405" y="29433"/>
                      <a:pt x="10786" y="29528"/>
                      <a:pt x="11167" y="29528"/>
                    </a:cubicBezTo>
                    <a:lnTo>
                      <a:pt x="24121" y="29528"/>
                    </a:lnTo>
                    <a:lnTo>
                      <a:pt x="24121" y="26384"/>
                    </a:lnTo>
                    <a:lnTo>
                      <a:pt x="15644" y="26384"/>
                    </a:lnTo>
                    <a:cubicBezTo>
                      <a:pt x="15644" y="26384"/>
                      <a:pt x="14787" y="26384"/>
                      <a:pt x="14310" y="26479"/>
                    </a:cubicBezTo>
                    <a:cubicBezTo>
                      <a:pt x="13834" y="26479"/>
                      <a:pt x="13549" y="26575"/>
                      <a:pt x="13453" y="26575"/>
                    </a:cubicBezTo>
                    <a:lnTo>
                      <a:pt x="12691" y="24860"/>
                    </a:lnTo>
                    <a:cubicBezTo>
                      <a:pt x="12691" y="24860"/>
                      <a:pt x="13072" y="24860"/>
                      <a:pt x="13644" y="24956"/>
                    </a:cubicBezTo>
                    <a:cubicBezTo>
                      <a:pt x="14215" y="25051"/>
                      <a:pt x="14691" y="25146"/>
                      <a:pt x="14977" y="25146"/>
                    </a:cubicBezTo>
                    <a:lnTo>
                      <a:pt x="24026" y="25146"/>
                    </a:lnTo>
                    <a:lnTo>
                      <a:pt x="24026" y="22098"/>
                    </a:lnTo>
                    <a:lnTo>
                      <a:pt x="13929" y="22098"/>
                    </a:lnTo>
                    <a:cubicBezTo>
                      <a:pt x="13929" y="22098"/>
                      <a:pt x="13072" y="22098"/>
                      <a:pt x="12501" y="22193"/>
                    </a:cubicBezTo>
                    <a:cubicBezTo>
                      <a:pt x="12025" y="22193"/>
                      <a:pt x="11739" y="22289"/>
                      <a:pt x="11644" y="22289"/>
                    </a:cubicBezTo>
                    <a:lnTo>
                      <a:pt x="10881" y="20574"/>
                    </a:lnTo>
                    <a:cubicBezTo>
                      <a:pt x="10881" y="20574"/>
                      <a:pt x="11262" y="20574"/>
                      <a:pt x="11834" y="20669"/>
                    </a:cubicBezTo>
                    <a:cubicBezTo>
                      <a:pt x="12405" y="20669"/>
                      <a:pt x="12786" y="20765"/>
                      <a:pt x="13168" y="20765"/>
                    </a:cubicBezTo>
                    <a:lnTo>
                      <a:pt x="28217" y="20765"/>
                    </a:lnTo>
                    <a:lnTo>
                      <a:pt x="29931" y="15621"/>
                    </a:lnTo>
                    <a:cubicBezTo>
                      <a:pt x="32408" y="16288"/>
                      <a:pt x="33360" y="16764"/>
                      <a:pt x="32884" y="17145"/>
                    </a:cubicBezTo>
                    <a:cubicBezTo>
                      <a:pt x="32408" y="17526"/>
                      <a:pt x="32122" y="17812"/>
                      <a:pt x="31932" y="18002"/>
                    </a:cubicBezTo>
                    <a:lnTo>
                      <a:pt x="29836" y="20765"/>
                    </a:lnTo>
                    <a:lnTo>
                      <a:pt x="35265" y="20765"/>
                    </a:lnTo>
                    <a:lnTo>
                      <a:pt x="36313" y="19526"/>
                    </a:lnTo>
                    <a:cubicBezTo>
                      <a:pt x="36789" y="18955"/>
                      <a:pt x="37361" y="18860"/>
                      <a:pt x="37932" y="19145"/>
                    </a:cubicBezTo>
                    <a:cubicBezTo>
                      <a:pt x="38599" y="19431"/>
                      <a:pt x="39171" y="19908"/>
                      <a:pt x="39837" y="20574"/>
                    </a:cubicBezTo>
                    <a:cubicBezTo>
                      <a:pt x="40600" y="21336"/>
                      <a:pt x="40790" y="21812"/>
                      <a:pt x="40314" y="21812"/>
                    </a:cubicBezTo>
                    <a:cubicBezTo>
                      <a:pt x="39837" y="21812"/>
                      <a:pt x="39361" y="21908"/>
                      <a:pt x="38980" y="21908"/>
                    </a:cubicBezTo>
                    <a:lnTo>
                      <a:pt x="26407" y="21908"/>
                    </a:lnTo>
                    <a:lnTo>
                      <a:pt x="26407" y="24956"/>
                    </a:lnTo>
                    <a:lnTo>
                      <a:pt x="33265" y="24956"/>
                    </a:lnTo>
                    <a:lnTo>
                      <a:pt x="34313" y="23813"/>
                    </a:lnTo>
                    <a:cubicBezTo>
                      <a:pt x="34789" y="23241"/>
                      <a:pt x="35456" y="23241"/>
                      <a:pt x="36218" y="23622"/>
                    </a:cubicBezTo>
                    <a:cubicBezTo>
                      <a:pt x="36980" y="24098"/>
                      <a:pt x="37552" y="24479"/>
                      <a:pt x="37932" y="24956"/>
                    </a:cubicBezTo>
                    <a:cubicBezTo>
                      <a:pt x="38599" y="25622"/>
                      <a:pt x="38695" y="26003"/>
                      <a:pt x="38218" y="26099"/>
                    </a:cubicBezTo>
                    <a:cubicBezTo>
                      <a:pt x="37742" y="26099"/>
                      <a:pt x="37361" y="26194"/>
                      <a:pt x="37075" y="26194"/>
                    </a:cubicBezTo>
                    <a:lnTo>
                      <a:pt x="26503" y="26194"/>
                    </a:lnTo>
                    <a:lnTo>
                      <a:pt x="26503" y="29337"/>
                    </a:lnTo>
                    <a:lnTo>
                      <a:pt x="37552" y="29337"/>
                    </a:lnTo>
                    <a:lnTo>
                      <a:pt x="38790" y="27908"/>
                    </a:lnTo>
                    <a:cubicBezTo>
                      <a:pt x="39361" y="27337"/>
                      <a:pt x="40028" y="27337"/>
                      <a:pt x="40885" y="27908"/>
                    </a:cubicBezTo>
                    <a:cubicBezTo>
                      <a:pt x="41743" y="28480"/>
                      <a:pt x="42314" y="28956"/>
                      <a:pt x="42600" y="29242"/>
                    </a:cubicBezTo>
                    <a:cubicBezTo>
                      <a:pt x="43362" y="30004"/>
                      <a:pt x="43457" y="30385"/>
                      <a:pt x="42981" y="30480"/>
                    </a:cubicBezTo>
                    <a:close/>
                    <a:moveTo>
                      <a:pt x="43076" y="15335"/>
                    </a:moveTo>
                    <a:cubicBezTo>
                      <a:pt x="43076" y="15335"/>
                      <a:pt x="42600" y="15526"/>
                      <a:pt x="42124" y="15526"/>
                    </a:cubicBezTo>
                    <a:lnTo>
                      <a:pt x="11644" y="15526"/>
                    </a:lnTo>
                    <a:cubicBezTo>
                      <a:pt x="11644" y="15526"/>
                      <a:pt x="10786" y="15526"/>
                      <a:pt x="10215" y="15621"/>
                    </a:cubicBezTo>
                    <a:cubicBezTo>
                      <a:pt x="9738" y="15621"/>
                      <a:pt x="9453" y="15716"/>
                      <a:pt x="9357" y="15716"/>
                    </a:cubicBezTo>
                    <a:lnTo>
                      <a:pt x="8596" y="14002"/>
                    </a:lnTo>
                    <a:cubicBezTo>
                      <a:pt x="8596" y="14002"/>
                      <a:pt x="8977" y="14002"/>
                      <a:pt x="9548" y="14097"/>
                    </a:cubicBezTo>
                    <a:cubicBezTo>
                      <a:pt x="10120" y="14097"/>
                      <a:pt x="10501" y="14192"/>
                      <a:pt x="10881" y="14192"/>
                    </a:cubicBezTo>
                    <a:lnTo>
                      <a:pt x="20502" y="14192"/>
                    </a:lnTo>
                    <a:lnTo>
                      <a:pt x="20502" y="7239"/>
                    </a:lnTo>
                    <a:cubicBezTo>
                      <a:pt x="23264" y="7716"/>
                      <a:pt x="24407" y="8192"/>
                      <a:pt x="23835" y="8477"/>
                    </a:cubicBezTo>
                    <a:cubicBezTo>
                      <a:pt x="23359" y="8858"/>
                      <a:pt x="23074" y="9335"/>
                      <a:pt x="23074" y="9906"/>
                    </a:cubicBezTo>
                    <a:lnTo>
                      <a:pt x="23074" y="14192"/>
                    </a:lnTo>
                    <a:lnTo>
                      <a:pt x="27169" y="14192"/>
                    </a:lnTo>
                    <a:lnTo>
                      <a:pt x="27169" y="7144"/>
                    </a:lnTo>
                    <a:cubicBezTo>
                      <a:pt x="29931" y="7620"/>
                      <a:pt x="31075" y="8096"/>
                      <a:pt x="30503" y="8477"/>
                    </a:cubicBezTo>
                    <a:cubicBezTo>
                      <a:pt x="29931" y="8858"/>
                      <a:pt x="29646" y="9335"/>
                      <a:pt x="29646" y="9906"/>
                    </a:cubicBezTo>
                    <a:lnTo>
                      <a:pt x="29646" y="14192"/>
                    </a:lnTo>
                    <a:lnTo>
                      <a:pt x="37361" y="14192"/>
                    </a:lnTo>
                    <a:lnTo>
                      <a:pt x="38504" y="12859"/>
                    </a:lnTo>
                    <a:cubicBezTo>
                      <a:pt x="38980" y="12287"/>
                      <a:pt x="39647" y="12192"/>
                      <a:pt x="40409" y="12573"/>
                    </a:cubicBezTo>
                    <a:cubicBezTo>
                      <a:pt x="41171" y="13049"/>
                      <a:pt x="41743" y="13526"/>
                      <a:pt x="42314" y="14097"/>
                    </a:cubicBezTo>
                    <a:cubicBezTo>
                      <a:pt x="42981" y="14764"/>
                      <a:pt x="43171" y="15145"/>
                      <a:pt x="42981" y="15240"/>
                    </a:cubicBezTo>
                    <a:close/>
                    <a:moveTo>
                      <a:pt x="16692" y="13716"/>
                    </a:moveTo>
                    <a:cubicBezTo>
                      <a:pt x="16692" y="13716"/>
                      <a:pt x="16311" y="12764"/>
                      <a:pt x="15834" y="11906"/>
                    </a:cubicBezTo>
                    <a:cubicBezTo>
                      <a:pt x="15549" y="11430"/>
                      <a:pt x="15168" y="10954"/>
                      <a:pt x="14691" y="10478"/>
                    </a:cubicBezTo>
                    <a:cubicBezTo>
                      <a:pt x="14215" y="10001"/>
                      <a:pt x="13929" y="9620"/>
                      <a:pt x="13739" y="9430"/>
                    </a:cubicBezTo>
                    <a:cubicBezTo>
                      <a:pt x="13453" y="9049"/>
                      <a:pt x="13263" y="8763"/>
                      <a:pt x="13168" y="8477"/>
                    </a:cubicBezTo>
                    <a:cubicBezTo>
                      <a:pt x="13072" y="8192"/>
                      <a:pt x="13358" y="8096"/>
                      <a:pt x="14120" y="8477"/>
                    </a:cubicBezTo>
                    <a:cubicBezTo>
                      <a:pt x="14406" y="8477"/>
                      <a:pt x="14977" y="8763"/>
                      <a:pt x="15739" y="9144"/>
                    </a:cubicBezTo>
                    <a:cubicBezTo>
                      <a:pt x="16501" y="9525"/>
                      <a:pt x="17168" y="9906"/>
                      <a:pt x="17739" y="10478"/>
                    </a:cubicBezTo>
                    <a:cubicBezTo>
                      <a:pt x="18787" y="11430"/>
                      <a:pt x="19168" y="12192"/>
                      <a:pt x="18978" y="12954"/>
                    </a:cubicBezTo>
                    <a:cubicBezTo>
                      <a:pt x="18787" y="13716"/>
                      <a:pt x="18406" y="14097"/>
                      <a:pt x="17930" y="14288"/>
                    </a:cubicBezTo>
                    <a:cubicBezTo>
                      <a:pt x="17358" y="14478"/>
                      <a:pt x="16978" y="14288"/>
                      <a:pt x="16787" y="13907"/>
                    </a:cubicBezTo>
                    <a:close/>
                    <a:moveTo>
                      <a:pt x="20216" y="20384"/>
                    </a:moveTo>
                    <a:cubicBezTo>
                      <a:pt x="20216" y="20384"/>
                      <a:pt x="19645" y="19431"/>
                      <a:pt x="19454" y="18955"/>
                    </a:cubicBezTo>
                    <a:cubicBezTo>
                      <a:pt x="19168" y="18288"/>
                      <a:pt x="18978" y="17907"/>
                      <a:pt x="18692" y="17621"/>
                    </a:cubicBezTo>
                    <a:cubicBezTo>
                      <a:pt x="18406" y="17336"/>
                      <a:pt x="18216" y="17145"/>
                      <a:pt x="18121" y="16954"/>
                    </a:cubicBezTo>
                    <a:cubicBezTo>
                      <a:pt x="17835" y="16669"/>
                      <a:pt x="17644" y="16288"/>
                      <a:pt x="17549" y="15907"/>
                    </a:cubicBezTo>
                    <a:cubicBezTo>
                      <a:pt x="17454" y="15526"/>
                      <a:pt x="17835" y="15526"/>
                      <a:pt x="18787" y="15907"/>
                    </a:cubicBezTo>
                    <a:cubicBezTo>
                      <a:pt x="19073" y="16002"/>
                      <a:pt x="19454" y="16288"/>
                      <a:pt x="19930" y="16574"/>
                    </a:cubicBezTo>
                    <a:cubicBezTo>
                      <a:pt x="20406" y="16859"/>
                      <a:pt x="20787" y="17241"/>
                      <a:pt x="21073" y="17526"/>
                    </a:cubicBezTo>
                    <a:cubicBezTo>
                      <a:pt x="21645" y="18002"/>
                      <a:pt x="21930" y="18479"/>
                      <a:pt x="22121" y="18860"/>
                    </a:cubicBezTo>
                    <a:cubicBezTo>
                      <a:pt x="22311" y="19241"/>
                      <a:pt x="22121" y="19622"/>
                      <a:pt x="21550" y="20098"/>
                    </a:cubicBezTo>
                    <a:cubicBezTo>
                      <a:pt x="20883" y="20669"/>
                      <a:pt x="20406" y="20765"/>
                      <a:pt x="20121" y="20384"/>
                    </a:cubicBezTo>
                    <a:close/>
                    <a:moveTo>
                      <a:pt x="31932" y="13907"/>
                    </a:moveTo>
                    <a:cubicBezTo>
                      <a:pt x="31932" y="13907"/>
                      <a:pt x="31170" y="14192"/>
                      <a:pt x="30979" y="14097"/>
                    </a:cubicBezTo>
                    <a:cubicBezTo>
                      <a:pt x="30789" y="14097"/>
                      <a:pt x="30884" y="13716"/>
                      <a:pt x="31170" y="13145"/>
                    </a:cubicBezTo>
                    <a:lnTo>
                      <a:pt x="34694" y="7906"/>
                    </a:lnTo>
                    <a:cubicBezTo>
                      <a:pt x="36885" y="9430"/>
                      <a:pt x="37742" y="10192"/>
                      <a:pt x="37171" y="10383"/>
                    </a:cubicBezTo>
                    <a:cubicBezTo>
                      <a:pt x="36599" y="10573"/>
                      <a:pt x="36218" y="10668"/>
                      <a:pt x="36028" y="10859"/>
                    </a:cubicBezTo>
                    <a:lnTo>
                      <a:pt x="32027" y="13907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6" name="자유형: 도형 295">
                <a:extLst>
                  <a:ext uri="{FF2B5EF4-FFF2-40B4-BE49-F238E27FC236}">
                    <a16:creationId xmlns:a16="http://schemas.microsoft.com/office/drawing/2014/main" id="{C9B929DE-B0A4-4BB1-B632-6392EB3E7856}"/>
                  </a:ext>
                </a:extLst>
              </p:cNvPr>
              <p:cNvSpPr/>
              <p:nvPr/>
            </p:nvSpPr>
            <p:spPr>
              <a:xfrm>
                <a:off x="4835577" y="5719261"/>
                <a:ext cx="47625" cy="47625"/>
              </a:xfrm>
              <a:custGeom>
                <a:avLst/>
                <a:gdLst>
                  <a:gd name="connsiteX0" fmla="*/ 24930 w 47625"/>
                  <a:gd name="connsiteY0" fmla="*/ 21717 h 47625"/>
                  <a:gd name="connsiteX1" fmla="*/ 23787 w 47625"/>
                  <a:gd name="connsiteY1" fmla="*/ 22479 h 47625"/>
                  <a:gd name="connsiteX2" fmla="*/ 23406 w 47625"/>
                  <a:gd name="connsiteY2" fmla="*/ 23051 h 47625"/>
                  <a:gd name="connsiteX3" fmla="*/ 22359 w 47625"/>
                  <a:gd name="connsiteY3" fmla="*/ 24194 h 47625"/>
                  <a:gd name="connsiteX4" fmla="*/ 21692 w 47625"/>
                  <a:gd name="connsiteY4" fmla="*/ 23908 h 47625"/>
                  <a:gd name="connsiteX5" fmla="*/ 22359 w 47625"/>
                  <a:gd name="connsiteY5" fmla="*/ 21336 h 47625"/>
                  <a:gd name="connsiteX6" fmla="*/ 10167 w 47625"/>
                  <a:gd name="connsiteY6" fmla="*/ 21336 h 47625"/>
                  <a:gd name="connsiteX7" fmla="*/ 10167 w 47625"/>
                  <a:gd name="connsiteY7" fmla="*/ 22193 h 47625"/>
                  <a:gd name="connsiteX8" fmla="*/ 9881 w 47625"/>
                  <a:gd name="connsiteY8" fmla="*/ 23336 h 47625"/>
                  <a:gd name="connsiteX9" fmla="*/ 9024 w 47625"/>
                  <a:gd name="connsiteY9" fmla="*/ 24575 h 47625"/>
                  <a:gd name="connsiteX10" fmla="*/ 7881 w 47625"/>
                  <a:gd name="connsiteY10" fmla="*/ 24575 h 47625"/>
                  <a:gd name="connsiteX11" fmla="*/ 7214 w 47625"/>
                  <a:gd name="connsiteY11" fmla="*/ 23241 h 47625"/>
                  <a:gd name="connsiteX12" fmla="*/ 7881 w 47625"/>
                  <a:gd name="connsiteY12" fmla="*/ 21812 h 47625"/>
                  <a:gd name="connsiteX13" fmla="*/ 8928 w 47625"/>
                  <a:gd name="connsiteY13" fmla="*/ 18669 h 47625"/>
                  <a:gd name="connsiteX14" fmla="*/ 9405 w 47625"/>
                  <a:gd name="connsiteY14" fmla="*/ 18288 h 47625"/>
                  <a:gd name="connsiteX15" fmla="*/ 9690 w 47625"/>
                  <a:gd name="connsiteY15" fmla="*/ 19431 h 47625"/>
                  <a:gd name="connsiteX16" fmla="*/ 9690 w 47625"/>
                  <a:gd name="connsiteY16" fmla="*/ 20003 h 47625"/>
                  <a:gd name="connsiteX17" fmla="*/ 10833 w 47625"/>
                  <a:gd name="connsiteY17" fmla="*/ 20003 h 47625"/>
                  <a:gd name="connsiteX18" fmla="*/ 10833 w 47625"/>
                  <a:gd name="connsiteY18" fmla="*/ 8192 h 47625"/>
                  <a:gd name="connsiteX19" fmla="*/ 12262 w 47625"/>
                  <a:gd name="connsiteY19" fmla="*/ 8763 h 47625"/>
                  <a:gd name="connsiteX20" fmla="*/ 13119 w 47625"/>
                  <a:gd name="connsiteY20" fmla="*/ 9525 h 47625"/>
                  <a:gd name="connsiteX21" fmla="*/ 18263 w 47625"/>
                  <a:gd name="connsiteY21" fmla="*/ 9525 h 47625"/>
                  <a:gd name="connsiteX22" fmla="*/ 19025 w 47625"/>
                  <a:gd name="connsiteY22" fmla="*/ 8477 h 47625"/>
                  <a:gd name="connsiteX23" fmla="*/ 19787 w 47625"/>
                  <a:gd name="connsiteY23" fmla="*/ 8192 h 47625"/>
                  <a:gd name="connsiteX24" fmla="*/ 20739 w 47625"/>
                  <a:gd name="connsiteY24" fmla="*/ 9144 h 47625"/>
                  <a:gd name="connsiteX25" fmla="*/ 21406 w 47625"/>
                  <a:gd name="connsiteY25" fmla="*/ 10668 h 47625"/>
                  <a:gd name="connsiteX26" fmla="*/ 20739 w 47625"/>
                  <a:gd name="connsiteY26" fmla="*/ 11621 h 47625"/>
                  <a:gd name="connsiteX27" fmla="*/ 20739 w 47625"/>
                  <a:gd name="connsiteY27" fmla="*/ 20003 h 47625"/>
                  <a:gd name="connsiteX28" fmla="*/ 22359 w 47625"/>
                  <a:gd name="connsiteY28" fmla="*/ 20003 h 47625"/>
                  <a:gd name="connsiteX29" fmla="*/ 22835 w 47625"/>
                  <a:gd name="connsiteY29" fmla="*/ 19050 h 47625"/>
                  <a:gd name="connsiteX30" fmla="*/ 23978 w 47625"/>
                  <a:gd name="connsiteY30" fmla="*/ 19050 h 47625"/>
                  <a:gd name="connsiteX31" fmla="*/ 25026 w 47625"/>
                  <a:gd name="connsiteY31" fmla="*/ 20384 h 47625"/>
                  <a:gd name="connsiteX32" fmla="*/ 24645 w 47625"/>
                  <a:gd name="connsiteY32" fmla="*/ 21717 h 47625"/>
                  <a:gd name="connsiteX33" fmla="*/ 20549 w 47625"/>
                  <a:gd name="connsiteY33" fmla="*/ 42005 h 47625"/>
                  <a:gd name="connsiteX34" fmla="*/ 19596 w 47625"/>
                  <a:gd name="connsiteY34" fmla="*/ 42672 h 47625"/>
                  <a:gd name="connsiteX35" fmla="*/ 15691 w 47625"/>
                  <a:gd name="connsiteY35" fmla="*/ 41053 h 47625"/>
                  <a:gd name="connsiteX36" fmla="*/ 14929 w 47625"/>
                  <a:gd name="connsiteY36" fmla="*/ 40386 h 47625"/>
                  <a:gd name="connsiteX37" fmla="*/ 15786 w 47625"/>
                  <a:gd name="connsiteY37" fmla="*/ 40291 h 47625"/>
                  <a:gd name="connsiteX38" fmla="*/ 19215 w 47625"/>
                  <a:gd name="connsiteY38" fmla="*/ 40291 h 47625"/>
                  <a:gd name="connsiteX39" fmla="*/ 19215 w 47625"/>
                  <a:gd name="connsiteY39" fmla="*/ 36004 h 47625"/>
                  <a:gd name="connsiteX40" fmla="*/ 12738 w 47625"/>
                  <a:gd name="connsiteY40" fmla="*/ 36004 h 47625"/>
                  <a:gd name="connsiteX41" fmla="*/ 12738 w 47625"/>
                  <a:gd name="connsiteY41" fmla="*/ 41148 h 47625"/>
                  <a:gd name="connsiteX42" fmla="*/ 11595 w 47625"/>
                  <a:gd name="connsiteY42" fmla="*/ 42482 h 47625"/>
                  <a:gd name="connsiteX43" fmla="*/ 10452 w 47625"/>
                  <a:gd name="connsiteY43" fmla="*/ 41624 h 47625"/>
                  <a:gd name="connsiteX44" fmla="*/ 10452 w 47625"/>
                  <a:gd name="connsiteY44" fmla="*/ 23908 h 47625"/>
                  <a:gd name="connsiteX45" fmla="*/ 11881 w 47625"/>
                  <a:gd name="connsiteY45" fmla="*/ 24479 h 47625"/>
                  <a:gd name="connsiteX46" fmla="*/ 12643 w 47625"/>
                  <a:gd name="connsiteY46" fmla="*/ 25241 h 47625"/>
                  <a:gd name="connsiteX47" fmla="*/ 18739 w 47625"/>
                  <a:gd name="connsiteY47" fmla="*/ 25241 h 47625"/>
                  <a:gd name="connsiteX48" fmla="*/ 19311 w 47625"/>
                  <a:gd name="connsiteY48" fmla="*/ 24098 h 47625"/>
                  <a:gd name="connsiteX49" fmla="*/ 20168 w 47625"/>
                  <a:gd name="connsiteY49" fmla="*/ 23908 h 47625"/>
                  <a:gd name="connsiteX50" fmla="*/ 21120 w 47625"/>
                  <a:gd name="connsiteY50" fmla="*/ 24670 h 47625"/>
                  <a:gd name="connsiteX51" fmla="*/ 21978 w 47625"/>
                  <a:gd name="connsiteY51" fmla="*/ 26289 h 47625"/>
                  <a:gd name="connsiteX52" fmla="*/ 21406 w 47625"/>
                  <a:gd name="connsiteY52" fmla="*/ 26956 h 47625"/>
                  <a:gd name="connsiteX53" fmla="*/ 21406 w 47625"/>
                  <a:gd name="connsiteY53" fmla="*/ 40005 h 47625"/>
                  <a:gd name="connsiteX54" fmla="*/ 20549 w 47625"/>
                  <a:gd name="connsiteY54" fmla="*/ 42196 h 47625"/>
                  <a:gd name="connsiteX55" fmla="*/ 19215 w 47625"/>
                  <a:gd name="connsiteY55" fmla="*/ 26384 h 47625"/>
                  <a:gd name="connsiteX56" fmla="*/ 12738 w 47625"/>
                  <a:gd name="connsiteY56" fmla="*/ 26384 h 47625"/>
                  <a:gd name="connsiteX57" fmla="*/ 12738 w 47625"/>
                  <a:gd name="connsiteY57" fmla="*/ 29718 h 47625"/>
                  <a:gd name="connsiteX58" fmla="*/ 19215 w 47625"/>
                  <a:gd name="connsiteY58" fmla="*/ 29718 h 47625"/>
                  <a:gd name="connsiteX59" fmla="*/ 19215 w 47625"/>
                  <a:gd name="connsiteY59" fmla="*/ 26384 h 47625"/>
                  <a:gd name="connsiteX60" fmla="*/ 19215 w 47625"/>
                  <a:gd name="connsiteY60" fmla="*/ 31052 h 47625"/>
                  <a:gd name="connsiteX61" fmla="*/ 12738 w 47625"/>
                  <a:gd name="connsiteY61" fmla="*/ 31052 h 47625"/>
                  <a:gd name="connsiteX62" fmla="*/ 12738 w 47625"/>
                  <a:gd name="connsiteY62" fmla="*/ 34385 h 47625"/>
                  <a:gd name="connsiteX63" fmla="*/ 19215 w 47625"/>
                  <a:gd name="connsiteY63" fmla="*/ 34385 h 47625"/>
                  <a:gd name="connsiteX64" fmla="*/ 19215 w 47625"/>
                  <a:gd name="connsiteY64" fmla="*/ 31052 h 47625"/>
                  <a:gd name="connsiteX65" fmla="*/ 18739 w 47625"/>
                  <a:gd name="connsiteY65" fmla="*/ 10859 h 47625"/>
                  <a:gd name="connsiteX66" fmla="*/ 13215 w 47625"/>
                  <a:gd name="connsiteY66" fmla="*/ 10859 h 47625"/>
                  <a:gd name="connsiteX67" fmla="*/ 13215 w 47625"/>
                  <a:gd name="connsiteY67" fmla="*/ 20003 h 47625"/>
                  <a:gd name="connsiteX68" fmla="*/ 14739 w 47625"/>
                  <a:gd name="connsiteY68" fmla="*/ 20003 h 47625"/>
                  <a:gd name="connsiteX69" fmla="*/ 14739 w 47625"/>
                  <a:gd name="connsiteY69" fmla="*/ 12668 h 47625"/>
                  <a:gd name="connsiteX70" fmla="*/ 16072 w 47625"/>
                  <a:gd name="connsiteY70" fmla="*/ 13049 h 47625"/>
                  <a:gd name="connsiteX71" fmla="*/ 16739 w 47625"/>
                  <a:gd name="connsiteY71" fmla="*/ 13526 h 47625"/>
                  <a:gd name="connsiteX72" fmla="*/ 18739 w 47625"/>
                  <a:gd name="connsiteY72" fmla="*/ 13526 h 47625"/>
                  <a:gd name="connsiteX73" fmla="*/ 18739 w 47625"/>
                  <a:gd name="connsiteY73" fmla="*/ 10859 h 47625"/>
                  <a:gd name="connsiteX74" fmla="*/ 18739 w 47625"/>
                  <a:gd name="connsiteY74" fmla="*/ 14859 h 47625"/>
                  <a:gd name="connsiteX75" fmla="*/ 16834 w 47625"/>
                  <a:gd name="connsiteY75" fmla="*/ 14859 h 47625"/>
                  <a:gd name="connsiteX76" fmla="*/ 16834 w 47625"/>
                  <a:gd name="connsiteY76" fmla="*/ 20003 h 47625"/>
                  <a:gd name="connsiteX77" fmla="*/ 18739 w 47625"/>
                  <a:gd name="connsiteY77" fmla="*/ 20003 h 47625"/>
                  <a:gd name="connsiteX78" fmla="*/ 18739 w 47625"/>
                  <a:gd name="connsiteY78" fmla="*/ 14859 h 47625"/>
                  <a:gd name="connsiteX79" fmla="*/ 45219 w 47625"/>
                  <a:gd name="connsiteY79" fmla="*/ 40767 h 47625"/>
                  <a:gd name="connsiteX80" fmla="*/ 44266 w 47625"/>
                  <a:gd name="connsiteY80" fmla="*/ 41053 h 47625"/>
                  <a:gd name="connsiteX81" fmla="*/ 25978 w 47625"/>
                  <a:gd name="connsiteY81" fmla="*/ 41053 h 47625"/>
                  <a:gd name="connsiteX82" fmla="*/ 24740 w 47625"/>
                  <a:gd name="connsiteY82" fmla="*/ 41148 h 47625"/>
                  <a:gd name="connsiteX83" fmla="*/ 23883 w 47625"/>
                  <a:gd name="connsiteY83" fmla="*/ 41243 h 47625"/>
                  <a:gd name="connsiteX84" fmla="*/ 22835 w 47625"/>
                  <a:gd name="connsiteY84" fmla="*/ 39434 h 47625"/>
                  <a:gd name="connsiteX85" fmla="*/ 23883 w 47625"/>
                  <a:gd name="connsiteY85" fmla="*/ 39434 h 47625"/>
                  <a:gd name="connsiteX86" fmla="*/ 25407 w 47625"/>
                  <a:gd name="connsiteY86" fmla="*/ 39434 h 47625"/>
                  <a:gd name="connsiteX87" fmla="*/ 34455 w 47625"/>
                  <a:gd name="connsiteY87" fmla="*/ 39434 h 47625"/>
                  <a:gd name="connsiteX88" fmla="*/ 35313 w 47625"/>
                  <a:gd name="connsiteY88" fmla="*/ 37243 h 47625"/>
                  <a:gd name="connsiteX89" fmla="*/ 36265 w 47625"/>
                  <a:gd name="connsiteY89" fmla="*/ 33719 h 47625"/>
                  <a:gd name="connsiteX90" fmla="*/ 37122 w 47625"/>
                  <a:gd name="connsiteY90" fmla="*/ 33814 h 47625"/>
                  <a:gd name="connsiteX91" fmla="*/ 38551 w 47625"/>
                  <a:gd name="connsiteY91" fmla="*/ 34290 h 47625"/>
                  <a:gd name="connsiteX92" fmla="*/ 39218 w 47625"/>
                  <a:gd name="connsiteY92" fmla="*/ 35433 h 47625"/>
                  <a:gd name="connsiteX93" fmla="*/ 38361 w 47625"/>
                  <a:gd name="connsiteY93" fmla="*/ 36290 h 47625"/>
                  <a:gd name="connsiteX94" fmla="*/ 37122 w 47625"/>
                  <a:gd name="connsiteY94" fmla="*/ 38005 h 47625"/>
                  <a:gd name="connsiteX95" fmla="*/ 36170 w 47625"/>
                  <a:gd name="connsiteY95" fmla="*/ 39434 h 47625"/>
                  <a:gd name="connsiteX96" fmla="*/ 40551 w 47625"/>
                  <a:gd name="connsiteY96" fmla="*/ 39434 h 47625"/>
                  <a:gd name="connsiteX97" fmla="*/ 41123 w 47625"/>
                  <a:gd name="connsiteY97" fmla="*/ 38671 h 47625"/>
                  <a:gd name="connsiteX98" fmla="*/ 42742 w 47625"/>
                  <a:gd name="connsiteY98" fmla="*/ 38100 h 47625"/>
                  <a:gd name="connsiteX99" fmla="*/ 44838 w 47625"/>
                  <a:gd name="connsiteY99" fmla="*/ 39338 h 47625"/>
                  <a:gd name="connsiteX100" fmla="*/ 45504 w 47625"/>
                  <a:gd name="connsiteY100" fmla="*/ 40481 h 47625"/>
                  <a:gd name="connsiteX101" fmla="*/ 45123 w 47625"/>
                  <a:gd name="connsiteY101" fmla="*/ 24289 h 47625"/>
                  <a:gd name="connsiteX102" fmla="*/ 44266 w 47625"/>
                  <a:gd name="connsiteY102" fmla="*/ 24575 h 47625"/>
                  <a:gd name="connsiteX103" fmla="*/ 25883 w 47625"/>
                  <a:gd name="connsiteY103" fmla="*/ 24575 h 47625"/>
                  <a:gd name="connsiteX104" fmla="*/ 25026 w 47625"/>
                  <a:gd name="connsiteY104" fmla="*/ 24670 h 47625"/>
                  <a:gd name="connsiteX105" fmla="*/ 24645 w 47625"/>
                  <a:gd name="connsiteY105" fmla="*/ 24670 h 47625"/>
                  <a:gd name="connsiteX106" fmla="*/ 23883 w 47625"/>
                  <a:gd name="connsiteY106" fmla="*/ 22955 h 47625"/>
                  <a:gd name="connsiteX107" fmla="*/ 24835 w 47625"/>
                  <a:gd name="connsiteY107" fmla="*/ 23051 h 47625"/>
                  <a:gd name="connsiteX108" fmla="*/ 26264 w 47625"/>
                  <a:gd name="connsiteY108" fmla="*/ 23146 h 47625"/>
                  <a:gd name="connsiteX109" fmla="*/ 40742 w 47625"/>
                  <a:gd name="connsiteY109" fmla="*/ 23146 h 47625"/>
                  <a:gd name="connsiteX110" fmla="*/ 41599 w 47625"/>
                  <a:gd name="connsiteY110" fmla="*/ 22193 h 47625"/>
                  <a:gd name="connsiteX111" fmla="*/ 43314 w 47625"/>
                  <a:gd name="connsiteY111" fmla="*/ 21908 h 47625"/>
                  <a:gd name="connsiteX112" fmla="*/ 44838 w 47625"/>
                  <a:gd name="connsiteY112" fmla="*/ 23146 h 47625"/>
                  <a:gd name="connsiteX113" fmla="*/ 45219 w 47625"/>
                  <a:gd name="connsiteY113" fmla="*/ 24098 h 47625"/>
                  <a:gd name="connsiteX114" fmla="*/ 42933 w 47625"/>
                  <a:gd name="connsiteY114" fmla="*/ 12383 h 47625"/>
                  <a:gd name="connsiteX115" fmla="*/ 42075 w 47625"/>
                  <a:gd name="connsiteY115" fmla="*/ 13049 h 47625"/>
                  <a:gd name="connsiteX116" fmla="*/ 42075 w 47625"/>
                  <a:gd name="connsiteY116" fmla="*/ 21050 h 47625"/>
                  <a:gd name="connsiteX117" fmla="*/ 40932 w 47625"/>
                  <a:gd name="connsiteY117" fmla="*/ 22098 h 47625"/>
                  <a:gd name="connsiteX118" fmla="*/ 39789 w 47625"/>
                  <a:gd name="connsiteY118" fmla="*/ 21241 h 47625"/>
                  <a:gd name="connsiteX119" fmla="*/ 39789 w 47625"/>
                  <a:gd name="connsiteY119" fmla="*/ 20574 h 47625"/>
                  <a:gd name="connsiteX120" fmla="*/ 28359 w 47625"/>
                  <a:gd name="connsiteY120" fmla="*/ 20574 h 47625"/>
                  <a:gd name="connsiteX121" fmla="*/ 27121 w 47625"/>
                  <a:gd name="connsiteY121" fmla="*/ 22003 h 47625"/>
                  <a:gd name="connsiteX122" fmla="*/ 25978 w 47625"/>
                  <a:gd name="connsiteY122" fmla="*/ 20860 h 47625"/>
                  <a:gd name="connsiteX123" fmla="*/ 25978 w 47625"/>
                  <a:gd name="connsiteY123" fmla="*/ 9716 h 47625"/>
                  <a:gd name="connsiteX124" fmla="*/ 27883 w 47625"/>
                  <a:gd name="connsiteY124" fmla="*/ 10382 h 47625"/>
                  <a:gd name="connsiteX125" fmla="*/ 28550 w 47625"/>
                  <a:gd name="connsiteY125" fmla="*/ 11049 h 47625"/>
                  <a:gd name="connsiteX126" fmla="*/ 30645 w 47625"/>
                  <a:gd name="connsiteY126" fmla="*/ 11049 h 47625"/>
                  <a:gd name="connsiteX127" fmla="*/ 30645 w 47625"/>
                  <a:gd name="connsiteY127" fmla="*/ 7144 h 47625"/>
                  <a:gd name="connsiteX128" fmla="*/ 31693 w 47625"/>
                  <a:gd name="connsiteY128" fmla="*/ 7334 h 47625"/>
                  <a:gd name="connsiteX129" fmla="*/ 32836 w 47625"/>
                  <a:gd name="connsiteY129" fmla="*/ 7620 h 47625"/>
                  <a:gd name="connsiteX130" fmla="*/ 33693 w 47625"/>
                  <a:gd name="connsiteY130" fmla="*/ 8477 h 47625"/>
                  <a:gd name="connsiteX131" fmla="*/ 32931 w 47625"/>
                  <a:gd name="connsiteY131" fmla="*/ 9430 h 47625"/>
                  <a:gd name="connsiteX132" fmla="*/ 32931 w 47625"/>
                  <a:gd name="connsiteY132" fmla="*/ 11049 h 47625"/>
                  <a:gd name="connsiteX133" fmla="*/ 35217 w 47625"/>
                  <a:gd name="connsiteY133" fmla="*/ 11049 h 47625"/>
                  <a:gd name="connsiteX134" fmla="*/ 35217 w 47625"/>
                  <a:gd name="connsiteY134" fmla="*/ 7239 h 47625"/>
                  <a:gd name="connsiteX135" fmla="*/ 36360 w 47625"/>
                  <a:gd name="connsiteY135" fmla="*/ 7334 h 47625"/>
                  <a:gd name="connsiteX136" fmla="*/ 37408 w 47625"/>
                  <a:gd name="connsiteY136" fmla="*/ 7525 h 47625"/>
                  <a:gd name="connsiteX137" fmla="*/ 38170 w 47625"/>
                  <a:gd name="connsiteY137" fmla="*/ 8382 h 47625"/>
                  <a:gd name="connsiteX138" fmla="*/ 37408 w 47625"/>
                  <a:gd name="connsiteY138" fmla="*/ 9239 h 47625"/>
                  <a:gd name="connsiteX139" fmla="*/ 37408 w 47625"/>
                  <a:gd name="connsiteY139" fmla="*/ 10954 h 47625"/>
                  <a:gd name="connsiteX140" fmla="*/ 39408 w 47625"/>
                  <a:gd name="connsiteY140" fmla="*/ 10954 h 47625"/>
                  <a:gd name="connsiteX141" fmla="*/ 39980 w 47625"/>
                  <a:gd name="connsiteY141" fmla="*/ 10096 h 47625"/>
                  <a:gd name="connsiteX142" fmla="*/ 41028 w 47625"/>
                  <a:gd name="connsiteY142" fmla="*/ 9811 h 47625"/>
                  <a:gd name="connsiteX143" fmla="*/ 42266 w 47625"/>
                  <a:gd name="connsiteY143" fmla="*/ 10763 h 47625"/>
                  <a:gd name="connsiteX144" fmla="*/ 43028 w 47625"/>
                  <a:gd name="connsiteY144" fmla="*/ 12287 h 47625"/>
                  <a:gd name="connsiteX145" fmla="*/ 41028 w 47625"/>
                  <a:gd name="connsiteY145" fmla="*/ 32195 h 47625"/>
                  <a:gd name="connsiteX146" fmla="*/ 41028 w 47625"/>
                  <a:gd name="connsiteY146" fmla="*/ 33433 h 47625"/>
                  <a:gd name="connsiteX147" fmla="*/ 39980 w 47625"/>
                  <a:gd name="connsiteY147" fmla="*/ 34671 h 47625"/>
                  <a:gd name="connsiteX148" fmla="*/ 38932 w 47625"/>
                  <a:gd name="connsiteY148" fmla="*/ 34480 h 47625"/>
                  <a:gd name="connsiteX149" fmla="*/ 38742 w 47625"/>
                  <a:gd name="connsiteY149" fmla="*/ 33528 h 47625"/>
                  <a:gd name="connsiteX150" fmla="*/ 29407 w 47625"/>
                  <a:gd name="connsiteY150" fmla="*/ 33528 h 47625"/>
                  <a:gd name="connsiteX151" fmla="*/ 29312 w 47625"/>
                  <a:gd name="connsiteY151" fmla="*/ 34671 h 47625"/>
                  <a:gd name="connsiteX152" fmla="*/ 28359 w 47625"/>
                  <a:gd name="connsiteY152" fmla="*/ 35243 h 47625"/>
                  <a:gd name="connsiteX153" fmla="*/ 27216 w 47625"/>
                  <a:gd name="connsiteY153" fmla="*/ 34766 h 47625"/>
                  <a:gd name="connsiteX154" fmla="*/ 27216 w 47625"/>
                  <a:gd name="connsiteY154" fmla="*/ 34100 h 47625"/>
                  <a:gd name="connsiteX155" fmla="*/ 27216 w 47625"/>
                  <a:gd name="connsiteY155" fmla="*/ 25527 h 47625"/>
                  <a:gd name="connsiteX156" fmla="*/ 28931 w 47625"/>
                  <a:gd name="connsiteY156" fmla="*/ 26194 h 47625"/>
                  <a:gd name="connsiteX157" fmla="*/ 29979 w 47625"/>
                  <a:gd name="connsiteY157" fmla="*/ 26861 h 47625"/>
                  <a:gd name="connsiteX158" fmla="*/ 38646 w 47625"/>
                  <a:gd name="connsiteY158" fmla="*/ 26861 h 47625"/>
                  <a:gd name="connsiteX159" fmla="*/ 39027 w 47625"/>
                  <a:gd name="connsiteY159" fmla="*/ 26099 h 47625"/>
                  <a:gd name="connsiteX160" fmla="*/ 39885 w 47625"/>
                  <a:gd name="connsiteY160" fmla="*/ 25813 h 47625"/>
                  <a:gd name="connsiteX161" fmla="*/ 41028 w 47625"/>
                  <a:gd name="connsiteY161" fmla="*/ 26479 h 47625"/>
                  <a:gd name="connsiteX162" fmla="*/ 41790 w 47625"/>
                  <a:gd name="connsiteY162" fmla="*/ 27718 h 47625"/>
                  <a:gd name="connsiteX163" fmla="*/ 41218 w 47625"/>
                  <a:gd name="connsiteY163" fmla="*/ 28289 h 47625"/>
                  <a:gd name="connsiteX164" fmla="*/ 41218 w 47625"/>
                  <a:gd name="connsiteY164" fmla="*/ 32290 h 47625"/>
                  <a:gd name="connsiteX165" fmla="*/ 30455 w 47625"/>
                  <a:gd name="connsiteY165" fmla="*/ 12287 h 47625"/>
                  <a:gd name="connsiteX166" fmla="*/ 28169 w 47625"/>
                  <a:gd name="connsiteY166" fmla="*/ 12287 h 47625"/>
                  <a:gd name="connsiteX167" fmla="*/ 28169 w 47625"/>
                  <a:gd name="connsiteY167" fmla="*/ 15145 h 47625"/>
                  <a:gd name="connsiteX168" fmla="*/ 30455 w 47625"/>
                  <a:gd name="connsiteY168" fmla="*/ 15145 h 47625"/>
                  <a:gd name="connsiteX169" fmla="*/ 30455 w 47625"/>
                  <a:gd name="connsiteY169" fmla="*/ 12287 h 47625"/>
                  <a:gd name="connsiteX170" fmla="*/ 30455 w 47625"/>
                  <a:gd name="connsiteY170" fmla="*/ 16478 h 47625"/>
                  <a:gd name="connsiteX171" fmla="*/ 28169 w 47625"/>
                  <a:gd name="connsiteY171" fmla="*/ 16478 h 47625"/>
                  <a:gd name="connsiteX172" fmla="*/ 28169 w 47625"/>
                  <a:gd name="connsiteY172" fmla="*/ 19241 h 47625"/>
                  <a:gd name="connsiteX173" fmla="*/ 30455 w 47625"/>
                  <a:gd name="connsiteY173" fmla="*/ 19241 h 47625"/>
                  <a:gd name="connsiteX174" fmla="*/ 30455 w 47625"/>
                  <a:gd name="connsiteY174" fmla="*/ 16478 h 47625"/>
                  <a:gd name="connsiteX175" fmla="*/ 38646 w 47625"/>
                  <a:gd name="connsiteY175" fmla="*/ 28099 h 47625"/>
                  <a:gd name="connsiteX176" fmla="*/ 29312 w 47625"/>
                  <a:gd name="connsiteY176" fmla="*/ 28099 h 47625"/>
                  <a:gd name="connsiteX177" fmla="*/ 29312 w 47625"/>
                  <a:gd name="connsiteY177" fmla="*/ 32099 h 47625"/>
                  <a:gd name="connsiteX178" fmla="*/ 38646 w 47625"/>
                  <a:gd name="connsiteY178" fmla="*/ 32099 h 47625"/>
                  <a:gd name="connsiteX179" fmla="*/ 38646 w 47625"/>
                  <a:gd name="connsiteY179" fmla="*/ 28099 h 47625"/>
                  <a:gd name="connsiteX180" fmla="*/ 33027 w 47625"/>
                  <a:gd name="connsiteY180" fmla="*/ 38386 h 47625"/>
                  <a:gd name="connsiteX181" fmla="*/ 32074 w 47625"/>
                  <a:gd name="connsiteY181" fmla="*/ 39338 h 47625"/>
                  <a:gd name="connsiteX182" fmla="*/ 30836 w 47625"/>
                  <a:gd name="connsiteY182" fmla="*/ 39053 h 47625"/>
                  <a:gd name="connsiteX183" fmla="*/ 30455 w 47625"/>
                  <a:gd name="connsiteY183" fmla="*/ 37433 h 47625"/>
                  <a:gd name="connsiteX184" fmla="*/ 29693 w 47625"/>
                  <a:gd name="connsiteY184" fmla="*/ 34862 h 47625"/>
                  <a:gd name="connsiteX185" fmla="*/ 30455 w 47625"/>
                  <a:gd name="connsiteY185" fmla="*/ 34576 h 47625"/>
                  <a:gd name="connsiteX186" fmla="*/ 31598 w 47625"/>
                  <a:gd name="connsiteY186" fmla="*/ 35338 h 47625"/>
                  <a:gd name="connsiteX187" fmla="*/ 32836 w 47625"/>
                  <a:gd name="connsiteY187" fmla="*/ 37243 h 47625"/>
                  <a:gd name="connsiteX188" fmla="*/ 32931 w 47625"/>
                  <a:gd name="connsiteY188" fmla="*/ 38576 h 47625"/>
                  <a:gd name="connsiteX189" fmla="*/ 35027 w 47625"/>
                  <a:gd name="connsiteY189" fmla="*/ 12383 h 47625"/>
                  <a:gd name="connsiteX190" fmla="*/ 32741 w 47625"/>
                  <a:gd name="connsiteY190" fmla="*/ 12383 h 47625"/>
                  <a:gd name="connsiteX191" fmla="*/ 32741 w 47625"/>
                  <a:gd name="connsiteY191" fmla="*/ 15240 h 47625"/>
                  <a:gd name="connsiteX192" fmla="*/ 35027 w 47625"/>
                  <a:gd name="connsiteY192" fmla="*/ 15240 h 47625"/>
                  <a:gd name="connsiteX193" fmla="*/ 35027 w 47625"/>
                  <a:gd name="connsiteY193" fmla="*/ 12383 h 47625"/>
                  <a:gd name="connsiteX194" fmla="*/ 35027 w 47625"/>
                  <a:gd name="connsiteY194" fmla="*/ 16574 h 47625"/>
                  <a:gd name="connsiteX195" fmla="*/ 32741 w 47625"/>
                  <a:gd name="connsiteY195" fmla="*/ 16574 h 47625"/>
                  <a:gd name="connsiteX196" fmla="*/ 32741 w 47625"/>
                  <a:gd name="connsiteY196" fmla="*/ 19336 h 47625"/>
                  <a:gd name="connsiteX197" fmla="*/ 35027 w 47625"/>
                  <a:gd name="connsiteY197" fmla="*/ 19336 h 47625"/>
                  <a:gd name="connsiteX198" fmla="*/ 35027 w 47625"/>
                  <a:gd name="connsiteY198" fmla="*/ 16574 h 47625"/>
                  <a:gd name="connsiteX199" fmla="*/ 39694 w 47625"/>
                  <a:gd name="connsiteY199" fmla="*/ 12383 h 47625"/>
                  <a:gd name="connsiteX200" fmla="*/ 37313 w 47625"/>
                  <a:gd name="connsiteY200" fmla="*/ 12383 h 47625"/>
                  <a:gd name="connsiteX201" fmla="*/ 37313 w 47625"/>
                  <a:gd name="connsiteY201" fmla="*/ 15240 h 47625"/>
                  <a:gd name="connsiteX202" fmla="*/ 39694 w 47625"/>
                  <a:gd name="connsiteY202" fmla="*/ 15240 h 47625"/>
                  <a:gd name="connsiteX203" fmla="*/ 39694 w 47625"/>
                  <a:gd name="connsiteY203" fmla="*/ 12383 h 47625"/>
                  <a:gd name="connsiteX204" fmla="*/ 39694 w 47625"/>
                  <a:gd name="connsiteY204" fmla="*/ 16574 h 47625"/>
                  <a:gd name="connsiteX205" fmla="*/ 37313 w 47625"/>
                  <a:gd name="connsiteY205" fmla="*/ 16574 h 47625"/>
                  <a:gd name="connsiteX206" fmla="*/ 37313 w 47625"/>
                  <a:gd name="connsiteY206" fmla="*/ 19336 h 47625"/>
                  <a:gd name="connsiteX207" fmla="*/ 39694 w 47625"/>
                  <a:gd name="connsiteY207" fmla="*/ 19336 h 47625"/>
                  <a:gd name="connsiteX208" fmla="*/ 39694 w 47625"/>
                  <a:gd name="connsiteY208" fmla="*/ 1657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</a:cxnLst>
                <a:rect l="l" t="t" r="r" b="b"/>
                <a:pathLst>
                  <a:path w="47625" h="47625">
                    <a:moveTo>
                      <a:pt x="24930" y="21717"/>
                    </a:moveTo>
                    <a:cubicBezTo>
                      <a:pt x="24359" y="22098"/>
                      <a:pt x="23883" y="22288"/>
                      <a:pt x="23787" y="22479"/>
                    </a:cubicBezTo>
                    <a:cubicBezTo>
                      <a:pt x="23787" y="22479"/>
                      <a:pt x="23597" y="22670"/>
                      <a:pt x="23406" y="23051"/>
                    </a:cubicBezTo>
                    <a:cubicBezTo>
                      <a:pt x="23121" y="23432"/>
                      <a:pt x="22835" y="23813"/>
                      <a:pt x="22359" y="24194"/>
                    </a:cubicBezTo>
                    <a:cubicBezTo>
                      <a:pt x="21882" y="24575"/>
                      <a:pt x="21597" y="24575"/>
                      <a:pt x="21692" y="23908"/>
                    </a:cubicBezTo>
                    <a:cubicBezTo>
                      <a:pt x="21692" y="23241"/>
                      <a:pt x="21978" y="22384"/>
                      <a:pt x="22359" y="21336"/>
                    </a:cubicBezTo>
                    <a:lnTo>
                      <a:pt x="10167" y="21336"/>
                    </a:lnTo>
                    <a:cubicBezTo>
                      <a:pt x="10167" y="21336"/>
                      <a:pt x="10167" y="21812"/>
                      <a:pt x="10167" y="22193"/>
                    </a:cubicBezTo>
                    <a:cubicBezTo>
                      <a:pt x="10167" y="22574"/>
                      <a:pt x="10071" y="22955"/>
                      <a:pt x="9881" y="23336"/>
                    </a:cubicBezTo>
                    <a:cubicBezTo>
                      <a:pt x="9690" y="23908"/>
                      <a:pt x="9405" y="24289"/>
                      <a:pt x="9024" y="24575"/>
                    </a:cubicBezTo>
                    <a:cubicBezTo>
                      <a:pt x="8643" y="24765"/>
                      <a:pt x="8262" y="24765"/>
                      <a:pt x="7881" y="24575"/>
                    </a:cubicBezTo>
                    <a:cubicBezTo>
                      <a:pt x="7214" y="24194"/>
                      <a:pt x="7023" y="23813"/>
                      <a:pt x="7214" y="23241"/>
                    </a:cubicBezTo>
                    <a:cubicBezTo>
                      <a:pt x="7404" y="22765"/>
                      <a:pt x="7595" y="22288"/>
                      <a:pt x="7881" y="21812"/>
                    </a:cubicBezTo>
                    <a:cubicBezTo>
                      <a:pt x="8643" y="20669"/>
                      <a:pt x="8928" y="19621"/>
                      <a:pt x="8928" y="18669"/>
                    </a:cubicBezTo>
                    <a:cubicBezTo>
                      <a:pt x="8928" y="17717"/>
                      <a:pt x="9119" y="17621"/>
                      <a:pt x="9405" y="18288"/>
                    </a:cubicBezTo>
                    <a:cubicBezTo>
                      <a:pt x="9595" y="18669"/>
                      <a:pt x="9690" y="19050"/>
                      <a:pt x="9690" y="19431"/>
                    </a:cubicBezTo>
                    <a:cubicBezTo>
                      <a:pt x="9690" y="19812"/>
                      <a:pt x="9690" y="20003"/>
                      <a:pt x="9690" y="20003"/>
                    </a:cubicBezTo>
                    <a:lnTo>
                      <a:pt x="10833" y="20003"/>
                    </a:lnTo>
                    <a:lnTo>
                      <a:pt x="10833" y="8192"/>
                    </a:lnTo>
                    <a:cubicBezTo>
                      <a:pt x="10833" y="8192"/>
                      <a:pt x="11786" y="8382"/>
                      <a:pt x="12262" y="8763"/>
                    </a:cubicBezTo>
                    <a:cubicBezTo>
                      <a:pt x="12738" y="9144"/>
                      <a:pt x="13024" y="9430"/>
                      <a:pt x="13119" y="9525"/>
                    </a:cubicBezTo>
                    <a:lnTo>
                      <a:pt x="18263" y="9525"/>
                    </a:lnTo>
                    <a:lnTo>
                      <a:pt x="19025" y="8477"/>
                    </a:lnTo>
                    <a:cubicBezTo>
                      <a:pt x="19025" y="8477"/>
                      <a:pt x="19596" y="8001"/>
                      <a:pt x="19787" y="8192"/>
                    </a:cubicBezTo>
                    <a:cubicBezTo>
                      <a:pt x="19977" y="8382"/>
                      <a:pt x="20263" y="8763"/>
                      <a:pt x="20739" y="9144"/>
                    </a:cubicBezTo>
                    <a:cubicBezTo>
                      <a:pt x="21597" y="10001"/>
                      <a:pt x="21787" y="10573"/>
                      <a:pt x="21406" y="10668"/>
                    </a:cubicBezTo>
                    <a:cubicBezTo>
                      <a:pt x="21025" y="10763"/>
                      <a:pt x="20739" y="11049"/>
                      <a:pt x="20739" y="11621"/>
                    </a:cubicBezTo>
                    <a:lnTo>
                      <a:pt x="20739" y="20003"/>
                    </a:lnTo>
                    <a:lnTo>
                      <a:pt x="22359" y="20003"/>
                    </a:lnTo>
                    <a:lnTo>
                      <a:pt x="22835" y="19050"/>
                    </a:lnTo>
                    <a:cubicBezTo>
                      <a:pt x="22835" y="19050"/>
                      <a:pt x="23502" y="18574"/>
                      <a:pt x="23978" y="19050"/>
                    </a:cubicBezTo>
                    <a:cubicBezTo>
                      <a:pt x="24359" y="19526"/>
                      <a:pt x="24740" y="19907"/>
                      <a:pt x="25026" y="20384"/>
                    </a:cubicBezTo>
                    <a:cubicBezTo>
                      <a:pt x="25407" y="20955"/>
                      <a:pt x="25311" y="21431"/>
                      <a:pt x="24645" y="21717"/>
                    </a:cubicBezTo>
                    <a:close/>
                    <a:moveTo>
                      <a:pt x="20549" y="42005"/>
                    </a:moveTo>
                    <a:cubicBezTo>
                      <a:pt x="19977" y="42386"/>
                      <a:pt x="19596" y="42577"/>
                      <a:pt x="19596" y="42672"/>
                    </a:cubicBezTo>
                    <a:lnTo>
                      <a:pt x="15691" y="41053"/>
                    </a:lnTo>
                    <a:cubicBezTo>
                      <a:pt x="15691" y="41053"/>
                      <a:pt x="15024" y="40481"/>
                      <a:pt x="14929" y="40386"/>
                    </a:cubicBezTo>
                    <a:cubicBezTo>
                      <a:pt x="14929" y="40386"/>
                      <a:pt x="15215" y="40291"/>
                      <a:pt x="15786" y="40291"/>
                    </a:cubicBezTo>
                    <a:lnTo>
                      <a:pt x="19215" y="40291"/>
                    </a:lnTo>
                    <a:lnTo>
                      <a:pt x="19215" y="36004"/>
                    </a:lnTo>
                    <a:lnTo>
                      <a:pt x="12738" y="36004"/>
                    </a:lnTo>
                    <a:lnTo>
                      <a:pt x="12738" y="41148"/>
                    </a:lnTo>
                    <a:cubicBezTo>
                      <a:pt x="12738" y="41815"/>
                      <a:pt x="12357" y="42196"/>
                      <a:pt x="11595" y="42482"/>
                    </a:cubicBezTo>
                    <a:cubicBezTo>
                      <a:pt x="10833" y="42767"/>
                      <a:pt x="10452" y="42482"/>
                      <a:pt x="10452" y="41624"/>
                    </a:cubicBezTo>
                    <a:lnTo>
                      <a:pt x="10452" y="23908"/>
                    </a:lnTo>
                    <a:cubicBezTo>
                      <a:pt x="11024" y="23908"/>
                      <a:pt x="11500" y="24098"/>
                      <a:pt x="11881" y="24479"/>
                    </a:cubicBezTo>
                    <a:cubicBezTo>
                      <a:pt x="12262" y="24860"/>
                      <a:pt x="12548" y="25146"/>
                      <a:pt x="12643" y="25241"/>
                    </a:cubicBezTo>
                    <a:lnTo>
                      <a:pt x="18739" y="25241"/>
                    </a:lnTo>
                    <a:lnTo>
                      <a:pt x="19311" y="24098"/>
                    </a:lnTo>
                    <a:cubicBezTo>
                      <a:pt x="19311" y="24098"/>
                      <a:pt x="19882" y="23622"/>
                      <a:pt x="20168" y="23908"/>
                    </a:cubicBezTo>
                    <a:cubicBezTo>
                      <a:pt x="20454" y="24098"/>
                      <a:pt x="20835" y="24384"/>
                      <a:pt x="21120" y="24670"/>
                    </a:cubicBezTo>
                    <a:cubicBezTo>
                      <a:pt x="22073" y="25527"/>
                      <a:pt x="22359" y="26099"/>
                      <a:pt x="21978" y="26289"/>
                    </a:cubicBezTo>
                    <a:cubicBezTo>
                      <a:pt x="21597" y="26479"/>
                      <a:pt x="21406" y="26765"/>
                      <a:pt x="21406" y="26956"/>
                    </a:cubicBezTo>
                    <a:lnTo>
                      <a:pt x="21406" y="40005"/>
                    </a:lnTo>
                    <a:cubicBezTo>
                      <a:pt x="21406" y="41053"/>
                      <a:pt x="21120" y="41720"/>
                      <a:pt x="20549" y="42196"/>
                    </a:cubicBezTo>
                    <a:close/>
                    <a:moveTo>
                      <a:pt x="19215" y="26384"/>
                    </a:moveTo>
                    <a:lnTo>
                      <a:pt x="12738" y="26384"/>
                    </a:lnTo>
                    <a:lnTo>
                      <a:pt x="12738" y="29718"/>
                    </a:lnTo>
                    <a:lnTo>
                      <a:pt x="19215" y="29718"/>
                    </a:lnTo>
                    <a:lnTo>
                      <a:pt x="19215" y="26384"/>
                    </a:lnTo>
                    <a:close/>
                    <a:moveTo>
                      <a:pt x="19215" y="31052"/>
                    </a:moveTo>
                    <a:lnTo>
                      <a:pt x="12738" y="31052"/>
                    </a:lnTo>
                    <a:lnTo>
                      <a:pt x="12738" y="34385"/>
                    </a:lnTo>
                    <a:lnTo>
                      <a:pt x="19215" y="34385"/>
                    </a:lnTo>
                    <a:lnTo>
                      <a:pt x="19215" y="31052"/>
                    </a:lnTo>
                    <a:close/>
                    <a:moveTo>
                      <a:pt x="18739" y="10859"/>
                    </a:moveTo>
                    <a:lnTo>
                      <a:pt x="13215" y="10859"/>
                    </a:lnTo>
                    <a:lnTo>
                      <a:pt x="13215" y="20003"/>
                    </a:lnTo>
                    <a:lnTo>
                      <a:pt x="14739" y="20003"/>
                    </a:lnTo>
                    <a:lnTo>
                      <a:pt x="14739" y="12668"/>
                    </a:lnTo>
                    <a:cubicBezTo>
                      <a:pt x="15310" y="12668"/>
                      <a:pt x="15691" y="12763"/>
                      <a:pt x="16072" y="13049"/>
                    </a:cubicBezTo>
                    <a:cubicBezTo>
                      <a:pt x="16453" y="13335"/>
                      <a:pt x="16644" y="13430"/>
                      <a:pt x="16739" y="13526"/>
                    </a:cubicBezTo>
                    <a:lnTo>
                      <a:pt x="18739" y="13526"/>
                    </a:lnTo>
                    <a:lnTo>
                      <a:pt x="18739" y="10859"/>
                    </a:lnTo>
                    <a:close/>
                    <a:moveTo>
                      <a:pt x="18739" y="14859"/>
                    </a:moveTo>
                    <a:lnTo>
                      <a:pt x="16834" y="14859"/>
                    </a:lnTo>
                    <a:lnTo>
                      <a:pt x="16834" y="20003"/>
                    </a:lnTo>
                    <a:lnTo>
                      <a:pt x="18739" y="20003"/>
                    </a:lnTo>
                    <a:lnTo>
                      <a:pt x="18739" y="14859"/>
                    </a:lnTo>
                    <a:close/>
                    <a:moveTo>
                      <a:pt x="45219" y="40767"/>
                    </a:moveTo>
                    <a:cubicBezTo>
                      <a:pt x="45219" y="40767"/>
                      <a:pt x="44647" y="41053"/>
                      <a:pt x="44266" y="41053"/>
                    </a:cubicBezTo>
                    <a:lnTo>
                      <a:pt x="25978" y="41053"/>
                    </a:lnTo>
                    <a:cubicBezTo>
                      <a:pt x="25978" y="41053"/>
                      <a:pt x="25216" y="41053"/>
                      <a:pt x="24740" y="41148"/>
                    </a:cubicBezTo>
                    <a:cubicBezTo>
                      <a:pt x="24168" y="41148"/>
                      <a:pt x="23883" y="41243"/>
                      <a:pt x="23883" y="41243"/>
                    </a:cubicBezTo>
                    <a:lnTo>
                      <a:pt x="22835" y="39434"/>
                    </a:lnTo>
                    <a:cubicBezTo>
                      <a:pt x="22835" y="39434"/>
                      <a:pt x="23216" y="39434"/>
                      <a:pt x="23883" y="39434"/>
                    </a:cubicBezTo>
                    <a:cubicBezTo>
                      <a:pt x="24549" y="39434"/>
                      <a:pt x="25026" y="39434"/>
                      <a:pt x="25407" y="39434"/>
                    </a:cubicBezTo>
                    <a:lnTo>
                      <a:pt x="34455" y="39434"/>
                    </a:lnTo>
                    <a:cubicBezTo>
                      <a:pt x="34455" y="39434"/>
                      <a:pt x="34836" y="38291"/>
                      <a:pt x="35313" y="37243"/>
                    </a:cubicBezTo>
                    <a:cubicBezTo>
                      <a:pt x="35789" y="36195"/>
                      <a:pt x="36075" y="34957"/>
                      <a:pt x="36265" y="33719"/>
                    </a:cubicBezTo>
                    <a:cubicBezTo>
                      <a:pt x="36265" y="33719"/>
                      <a:pt x="36646" y="33719"/>
                      <a:pt x="37122" y="33814"/>
                    </a:cubicBezTo>
                    <a:cubicBezTo>
                      <a:pt x="37599" y="33814"/>
                      <a:pt x="38075" y="34100"/>
                      <a:pt x="38551" y="34290"/>
                    </a:cubicBezTo>
                    <a:cubicBezTo>
                      <a:pt x="39218" y="34766"/>
                      <a:pt x="39408" y="35147"/>
                      <a:pt x="39218" y="35433"/>
                    </a:cubicBezTo>
                    <a:cubicBezTo>
                      <a:pt x="38932" y="35719"/>
                      <a:pt x="38646" y="36004"/>
                      <a:pt x="38361" y="36290"/>
                    </a:cubicBezTo>
                    <a:cubicBezTo>
                      <a:pt x="37980" y="36767"/>
                      <a:pt x="37599" y="37338"/>
                      <a:pt x="37122" y="38005"/>
                    </a:cubicBezTo>
                    <a:cubicBezTo>
                      <a:pt x="36646" y="38671"/>
                      <a:pt x="36360" y="39148"/>
                      <a:pt x="36170" y="39434"/>
                    </a:cubicBezTo>
                    <a:lnTo>
                      <a:pt x="40551" y="39434"/>
                    </a:lnTo>
                    <a:lnTo>
                      <a:pt x="41123" y="38671"/>
                    </a:lnTo>
                    <a:cubicBezTo>
                      <a:pt x="41599" y="38100"/>
                      <a:pt x="42171" y="37814"/>
                      <a:pt x="42742" y="38100"/>
                    </a:cubicBezTo>
                    <a:cubicBezTo>
                      <a:pt x="43314" y="38291"/>
                      <a:pt x="43980" y="38767"/>
                      <a:pt x="44838" y="39338"/>
                    </a:cubicBezTo>
                    <a:cubicBezTo>
                      <a:pt x="45504" y="39910"/>
                      <a:pt x="45790" y="40291"/>
                      <a:pt x="45504" y="40481"/>
                    </a:cubicBezTo>
                    <a:close/>
                    <a:moveTo>
                      <a:pt x="45123" y="24289"/>
                    </a:moveTo>
                    <a:cubicBezTo>
                      <a:pt x="45123" y="24289"/>
                      <a:pt x="44647" y="24575"/>
                      <a:pt x="44266" y="24575"/>
                    </a:cubicBezTo>
                    <a:lnTo>
                      <a:pt x="25883" y="24575"/>
                    </a:lnTo>
                    <a:cubicBezTo>
                      <a:pt x="25883" y="24575"/>
                      <a:pt x="25216" y="24575"/>
                      <a:pt x="25026" y="24670"/>
                    </a:cubicBezTo>
                    <a:cubicBezTo>
                      <a:pt x="24740" y="24670"/>
                      <a:pt x="24645" y="24765"/>
                      <a:pt x="24645" y="24670"/>
                    </a:cubicBezTo>
                    <a:lnTo>
                      <a:pt x="23883" y="22955"/>
                    </a:lnTo>
                    <a:cubicBezTo>
                      <a:pt x="23883" y="22955"/>
                      <a:pt x="24264" y="22955"/>
                      <a:pt x="24835" y="23051"/>
                    </a:cubicBezTo>
                    <a:cubicBezTo>
                      <a:pt x="25407" y="23051"/>
                      <a:pt x="25883" y="23146"/>
                      <a:pt x="26264" y="23146"/>
                    </a:cubicBezTo>
                    <a:lnTo>
                      <a:pt x="40742" y="23146"/>
                    </a:lnTo>
                    <a:lnTo>
                      <a:pt x="41599" y="22193"/>
                    </a:lnTo>
                    <a:cubicBezTo>
                      <a:pt x="42075" y="21622"/>
                      <a:pt x="42647" y="21527"/>
                      <a:pt x="43314" y="21908"/>
                    </a:cubicBezTo>
                    <a:cubicBezTo>
                      <a:pt x="43980" y="22288"/>
                      <a:pt x="44457" y="22765"/>
                      <a:pt x="44838" y="23146"/>
                    </a:cubicBezTo>
                    <a:cubicBezTo>
                      <a:pt x="45314" y="23527"/>
                      <a:pt x="45409" y="23908"/>
                      <a:pt x="45219" y="24098"/>
                    </a:cubicBezTo>
                    <a:close/>
                    <a:moveTo>
                      <a:pt x="42933" y="12383"/>
                    </a:moveTo>
                    <a:cubicBezTo>
                      <a:pt x="42361" y="12573"/>
                      <a:pt x="42075" y="12763"/>
                      <a:pt x="42075" y="13049"/>
                    </a:cubicBezTo>
                    <a:lnTo>
                      <a:pt x="42075" y="21050"/>
                    </a:lnTo>
                    <a:cubicBezTo>
                      <a:pt x="42075" y="21527"/>
                      <a:pt x="41694" y="21908"/>
                      <a:pt x="40932" y="22098"/>
                    </a:cubicBezTo>
                    <a:cubicBezTo>
                      <a:pt x="40170" y="22384"/>
                      <a:pt x="39789" y="22098"/>
                      <a:pt x="39789" y="21241"/>
                    </a:cubicBezTo>
                    <a:lnTo>
                      <a:pt x="39789" y="20574"/>
                    </a:lnTo>
                    <a:lnTo>
                      <a:pt x="28359" y="20574"/>
                    </a:lnTo>
                    <a:cubicBezTo>
                      <a:pt x="28359" y="21527"/>
                      <a:pt x="27883" y="22003"/>
                      <a:pt x="27121" y="22003"/>
                    </a:cubicBezTo>
                    <a:cubicBezTo>
                      <a:pt x="26359" y="22003"/>
                      <a:pt x="25978" y="21717"/>
                      <a:pt x="25978" y="20860"/>
                    </a:cubicBezTo>
                    <a:lnTo>
                      <a:pt x="25978" y="9716"/>
                    </a:lnTo>
                    <a:cubicBezTo>
                      <a:pt x="26835" y="9716"/>
                      <a:pt x="27502" y="9906"/>
                      <a:pt x="27883" y="10382"/>
                    </a:cubicBezTo>
                    <a:cubicBezTo>
                      <a:pt x="28264" y="10859"/>
                      <a:pt x="28550" y="11049"/>
                      <a:pt x="28550" y="11049"/>
                    </a:cubicBezTo>
                    <a:lnTo>
                      <a:pt x="30645" y="11049"/>
                    </a:lnTo>
                    <a:lnTo>
                      <a:pt x="30645" y="7144"/>
                    </a:lnTo>
                    <a:cubicBezTo>
                      <a:pt x="30645" y="7144"/>
                      <a:pt x="31312" y="7144"/>
                      <a:pt x="31693" y="7334"/>
                    </a:cubicBezTo>
                    <a:cubicBezTo>
                      <a:pt x="32074" y="7334"/>
                      <a:pt x="32455" y="7525"/>
                      <a:pt x="32836" y="7620"/>
                    </a:cubicBezTo>
                    <a:cubicBezTo>
                      <a:pt x="33979" y="7906"/>
                      <a:pt x="34265" y="8192"/>
                      <a:pt x="33693" y="8477"/>
                    </a:cubicBezTo>
                    <a:cubicBezTo>
                      <a:pt x="33217" y="8858"/>
                      <a:pt x="32931" y="9144"/>
                      <a:pt x="32931" y="9430"/>
                    </a:cubicBezTo>
                    <a:lnTo>
                      <a:pt x="32931" y="11049"/>
                    </a:lnTo>
                    <a:lnTo>
                      <a:pt x="35217" y="11049"/>
                    </a:lnTo>
                    <a:lnTo>
                      <a:pt x="35217" y="7239"/>
                    </a:lnTo>
                    <a:cubicBezTo>
                      <a:pt x="35217" y="7239"/>
                      <a:pt x="36075" y="7239"/>
                      <a:pt x="36360" y="7334"/>
                    </a:cubicBezTo>
                    <a:cubicBezTo>
                      <a:pt x="36646" y="7429"/>
                      <a:pt x="37122" y="7429"/>
                      <a:pt x="37408" y="7525"/>
                    </a:cubicBezTo>
                    <a:cubicBezTo>
                      <a:pt x="38361" y="7811"/>
                      <a:pt x="38646" y="8096"/>
                      <a:pt x="38170" y="8382"/>
                    </a:cubicBezTo>
                    <a:cubicBezTo>
                      <a:pt x="37694" y="8763"/>
                      <a:pt x="37408" y="9049"/>
                      <a:pt x="37408" y="9239"/>
                    </a:cubicBezTo>
                    <a:lnTo>
                      <a:pt x="37408" y="10954"/>
                    </a:lnTo>
                    <a:lnTo>
                      <a:pt x="39408" y="10954"/>
                    </a:lnTo>
                    <a:lnTo>
                      <a:pt x="39980" y="10096"/>
                    </a:lnTo>
                    <a:cubicBezTo>
                      <a:pt x="39980" y="10096"/>
                      <a:pt x="40647" y="9525"/>
                      <a:pt x="41028" y="9811"/>
                    </a:cubicBezTo>
                    <a:cubicBezTo>
                      <a:pt x="41409" y="10096"/>
                      <a:pt x="41790" y="10382"/>
                      <a:pt x="42266" y="10763"/>
                    </a:cubicBezTo>
                    <a:cubicBezTo>
                      <a:pt x="43409" y="11621"/>
                      <a:pt x="43599" y="12192"/>
                      <a:pt x="43028" y="12287"/>
                    </a:cubicBezTo>
                    <a:close/>
                    <a:moveTo>
                      <a:pt x="41028" y="32195"/>
                    </a:moveTo>
                    <a:cubicBezTo>
                      <a:pt x="41028" y="32195"/>
                      <a:pt x="41028" y="32671"/>
                      <a:pt x="41028" y="33433"/>
                    </a:cubicBezTo>
                    <a:cubicBezTo>
                      <a:pt x="41028" y="34195"/>
                      <a:pt x="40647" y="34576"/>
                      <a:pt x="39980" y="34671"/>
                    </a:cubicBezTo>
                    <a:cubicBezTo>
                      <a:pt x="39408" y="34671"/>
                      <a:pt x="39027" y="34671"/>
                      <a:pt x="38932" y="34480"/>
                    </a:cubicBezTo>
                    <a:cubicBezTo>
                      <a:pt x="38837" y="34290"/>
                      <a:pt x="38742" y="33909"/>
                      <a:pt x="38742" y="33528"/>
                    </a:cubicBezTo>
                    <a:lnTo>
                      <a:pt x="29407" y="33528"/>
                    </a:lnTo>
                    <a:cubicBezTo>
                      <a:pt x="29407" y="33528"/>
                      <a:pt x="29407" y="34290"/>
                      <a:pt x="29312" y="34671"/>
                    </a:cubicBezTo>
                    <a:cubicBezTo>
                      <a:pt x="29217" y="34957"/>
                      <a:pt x="28836" y="35147"/>
                      <a:pt x="28359" y="35243"/>
                    </a:cubicBezTo>
                    <a:cubicBezTo>
                      <a:pt x="27597" y="35338"/>
                      <a:pt x="27216" y="35243"/>
                      <a:pt x="27216" y="34766"/>
                    </a:cubicBezTo>
                    <a:cubicBezTo>
                      <a:pt x="27216" y="34290"/>
                      <a:pt x="27216" y="34100"/>
                      <a:pt x="27216" y="34100"/>
                    </a:cubicBezTo>
                    <a:lnTo>
                      <a:pt x="27216" y="25527"/>
                    </a:lnTo>
                    <a:cubicBezTo>
                      <a:pt x="27883" y="25527"/>
                      <a:pt x="28359" y="25813"/>
                      <a:pt x="28931" y="26194"/>
                    </a:cubicBezTo>
                    <a:cubicBezTo>
                      <a:pt x="29502" y="26575"/>
                      <a:pt x="29788" y="26765"/>
                      <a:pt x="29979" y="26861"/>
                    </a:cubicBezTo>
                    <a:lnTo>
                      <a:pt x="38646" y="26861"/>
                    </a:lnTo>
                    <a:lnTo>
                      <a:pt x="39027" y="26099"/>
                    </a:lnTo>
                    <a:cubicBezTo>
                      <a:pt x="39027" y="26099"/>
                      <a:pt x="39504" y="25718"/>
                      <a:pt x="39885" y="25813"/>
                    </a:cubicBezTo>
                    <a:cubicBezTo>
                      <a:pt x="40266" y="26003"/>
                      <a:pt x="40647" y="26194"/>
                      <a:pt x="41028" y="26479"/>
                    </a:cubicBezTo>
                    <a:cubicBezTo>
                      <a:pt x="41885" y="27146"/>
                      <a:pt x="42171" y="27527"/>
                      <a:pt x="41790" y="27718"/>
                    </a:cubicBezTo>
                    <a:cubicBezTo>
                      <a:pt x="41409" y="27908"/>
                      <a:pt x="41218" y="28099"/>
                      <a:pt x="41218" y="28289"/>
                    </a:cubicBezTo>
                    <a:lnTo>
                      <a:pt x="41218" y="32290"/>
                    </a:lnTo>
                    <a:close/>
                    <a:moveTo>
                      <a:pt x="30455" y="12287"/>
                    </a:moveTo>
                    <a:lnTo>
                      <a:pt x="28169" y="12287"/>
                    </a:lnTo>
                    <a:lnTo>
                      <a:pt x="28169" y="15145"/>
                    </a:lnTo>
                    <a:lnTo>
                      <a:pt x="30455" y="15145"/>
                    </a:lnTo>
                    <a:lnTo>
                      <a:pt x="30455" y="12287"/>
                    </a:lnTo>
                    <a:close/>
                    <a:moveTo>
                      <a:pt x="30455" y="16478"/>
                    </a:moveTo>
                    <a:lnTo>
                      <a:pt x="28169" y="16478"/>
                    </a:lnTo>
                    <a:lnTo>
                      <a:pt x="28169" y="19241"/>
                    </a:lnTo>
                    <a:lnTo>
                      <a:pt x="30455" y="19241"/>
                    </a:lnTo>
                    <a:lnTo>
                      <a:pt x="30455" y="16478"/>
                    </a:lnTo>
                    <a:close/>
                    <a:moveTo>
                      <a:pt x="38646" y="28099"/>
                    </a:moveTo>
                    <a:lnTo>
                      <a:pt x="29312" y="28099"/>
                    </a:lnTo>
                    <a:lnTo>
                      <a:pt x="29312" y="32099"/>
                    </a:lnTo>
                    <a:lnTo>
                      <a:pt x="38646" y="32099"/>
                    </a:lnTo>
                    <a:lnTo>
                      <a:pt x="38646" y="28099"/>
                    </a:lnTo>
                    <a:close/>
                    <a:moveTo>
                      <a:pt x="33027" y="38386"/>
                    </a:moveTo>
                    <a:cubicBezTo>
                      <a:pt x="33027" y="38386"/>
                      <a:pt x="32646" y="39053"/>
                      <a:pt x="32074" y="39338"/>
                    </a:cubicBezTo>
                    <a:cubicBezTo>
                      <a:pt x="31407" y="39624"/>
                      <a:pt x="31026" y="39434"/>
                      <a:pt x="30836" y="39053"/>
                    </a:cubicBezTo>
                    <a:cubicBezTo>
                      <a:pt x="30645" y="38576"/>
                      <a:pt x="30550" y="38100"/>
                      <a:pt x="30455" y="37433"/>
                    </a:cubicBezTo>
                    <a:cubicBezTo>
                      <a:pt x="30264" y="36290"/>
                      <a:pt x="30074" y="35433"/>
                      <a:pt x="29693" y="34862"/>
                    </a:cubicBezTo>
                    <a:cubicBezTo>
                      <a:pt x="29312" y="34195"/>
                      <a:pt x="29693" y="34100"/>
                      <a:pt x="30455" y="34576"/>
                    </a:cubicBezTo>
                    <a:cubicBezTo>
                      <a:pt x="30645" y="34576"/>
                      <a:pt x="31026" y="34862"/>
                      <a:pt x="31598" y="35338"/>
                    </a:cubicBezTo>
                    <a:cubicBezTo>
                      <a:pt x="32169" y="35719"/>
                      <a:pt x="32550" y="36386"/>
                      <a:pt x="32836" y="37243"/>
                    </a:cubicBezTo>
                    <a:cubicBezTo>
                      <a:pt x="33027" y="37719"/>
                      <a:pt x="33027" y="38195"/>
                      <a:pt x="32931" y="38576"/>
                    </a:cubicBezTo>
                    <a:close/>
                    <a:moveTo>
                      <a:pt x="35027" y="12383"/>
                    </a:moveTo>
                    <a:lnTo>
                      <a:pt x="32741" y="12383"/>
                    </a:lnTo>
                    <a:lnTo>
                      <a:pt x="32741" y="15240"/>
                    </a:lnTo>
                    <a:lnTo>
                      <a:pt x="35027" y="15240"/>
                    </a:lnTo>
                    <a:lnTo>
                      <a:pt x="35027" y="12383"/>
                    </a:lnTo>
                    <a:close/>
                    <a:moveTo>
                      <a:pt x="35027" y="16574"/>
                    </a:moveTo>
                    <a:lnTo>
                      <a:pt x="32741" y="16574"/>
                    </a:lnTo>
                    <a:lnTo>
                      <a:pt x="32741" y="19336"/>
                    </a:lnTo>
                    <a:lnTo>
                      <a:pt x="35027" y="19336"/>
                    </a:lnTo>
                    <a:lnTo>
                      <a:pt x="35027" y="16574"/>
                    </a:lnTo>
                    <a:close/>
                    <a:moveTo>
                      <a:pt x="39694" y="12383"/>
                    </a:moveTo>
                    <a:lnTo>
                      <a:pt x="37313" y="12383"/>
                    </a:lnTo>
                    <a:lnTo>
                      <a:pt x="37313" y="15240"/>
                    </a:lnTo>
                    <a:lnTo>
                      <a:pt x="39694" y="15240"/>
                    </a:lnTo>
                    <a:lnTo>
                      <a:pt x="39694" y="12383"/>
                    </a:lnTo>
                    <a:close/>
                    <a:moveTo>
                      <a:pt x="39694" y="16574"/>
                    </a:moveTo>
                    <a:lnTo>
                      <a:pt x="37313" y="16574"/>
                    </a:lnTo>
                    <a:lnTo>
                      <a:pt x="37313" y="19336"/>
                    </a:lnTo>
                    <a:lnTo>
                      <a:pt x="39694" y="19336"/>
                    </a:lnTo>
                    <a:lnTo>
                      <a:pt x="39694" y="1657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7" name="자유형: 도형 296">
                <a:extLst>
                  <a:ext uri="{FF2B5EF4-FFF2-40B4-BE49-F238E27FC236}">
                    <a16:creationId xmlns:a16="http://schemas.microsoft.com/office/drawing/2014/main" id="{09D92161-CB11-4991-BC09-0B476DF0C43C}"/>
                  </a:ext>
                </a:extLst>
              </p:cNvPr>
              <p:cNvSpPr/>
              <p:nvPr/>
            </p:nvSpPr>
            <p:spPr>
              <a:xfrm>
                <a:off x="4556946" y="5476469"/>
                <a:ext cx="314325" cy="247650"/>
              </a:xfrm>
              <a:custGeom>
                <a:avLst/>
                <a:gdLst>
                  <a:gd name="connsiteX0" fmla="*/ 309753 w 314325"/>
                  <a:gd name="connsiteY0" fmla="*/ 244793 h 247650"/>
                  <a:gd name="connsiteX1" fmla="*/ 160401 w 314325"/>
                  <a:gd name="connsiteY1" fmla="*/ 15812 h 247650"/>
                  <a:gd name="connsiteX2" fmla="*/ 11144 w 314325"/>
                  <a:gd name="connsiteY2" fmla="*/ 244793 h 247650"/>
                  <a:gd name="connsiteX3" fmla="*/ 7144 w 314325"/>
                  <a:gd name="connsiteY3" fmla="*/ 242221 h 247650"/>
                  <a:gd name="connsiteX4" fmla="*/ 160401 w 314325"/>
                  <a:gd name="connsiteY4" fmla="*/ 7144 h 247650"/>
                  <a:gd name="connsiteX5" fmla="*/ 162401 w 314325"/>
                  <a:gd name="connsiteY5" fmla="*/ 10192 h 247650"/>
                  <a:gd name="connsiteX6" fmla="*/ 313754 w 314325"/>
                  <a:gd name="connsiteY6" fmla="*/ 242221 h 247650"/>
                  <a:gd name="connsiteX7" fmla="*/ 309753 w 314325"/>
                  <a:gd name="connsiteY7" fmla="*/ 244793 h 247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14325" h="247650">
                    <a:moveTo>
                      <a:pt x="309753" y="244793"/>
                    </a:moveTo>
                    <a:lnTo>
                      <a:pt x="160401" y="15812"/>
                    </a:lnTo>
                    <a:lnTo>
                      <a:pt x="11144" y="244793"/>
                    </a:lnTo>
                    <a:lnTo>
                      <a:pt x="7144" y="242221"/>
                    </a:lnTo>
                    <a:lnTo>
                      <a:pt x="160401" y="7144"/>
                    </a:lnTo>
                    <a:lnTo>
                      <a:pt x="162401" y="10192"/>
                    </a:lnTo>
                    <a:lnTo>
                      <a:pt x="313754" y="242221"/>
                    </a:lnTo>
                    <a:lnTo>
                      <a:pt x="309753" y="244793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8" name="자유형: 도형 297">
                <a:extLst>
                  <a:ext uri="{FF2B5EF4-FFF2-40B4-BE49-F238E27FC236}">
                    <a16:creationId xmlns:a16="http://schemas.microsoft.com/office/drawing/2014/main" id="{AE3ACFD2-27DE-4859-BDD5-46602E381831}"/>
                  </a:ext>
                </a:extLst>
              </p:cNvPr>
              <p:cNvSpPr/>
              <p:nvPr/>
            </p:nvSpPr>
            <p:spPr>
              <a:xfrm>
                <a:off x="4590664" y="5528095"/>
                <a:ext cx="247650" cy="200025"/>
              </a:xfrm>
              <a:custGeom>
                <a:avLst/>
                <a:gdLst>
                  <a:gd name="connsiteX0" fmla="*/ 242316 w 247650"/>
                  <a:gd name="connsiteY0" fmla="*/ 193167 h 200025"/>
                  <a:gd name="connsiteX1" fmla="*/ 126683 w 247650"/>
                  <a:gd name="connsiteY1" fmla="*/ 15907 h 200025"/>
                  <a:gd name="connsiteX2" fmla="*/ 11144 w 247650"/>
                  <a:gd name="connsiteY2" fmla="*/ 193167 h 200025"/>
                  <a:gd name="connsiteX3" fmla="*/ 7144 w 247650"/>
                  <a:gd name="connsiteY3" fmla="*/ 190595 h 200025"/>
                  <a:gd name="connsiteX4" fmla="*/ 126683 w 247650"/>
                  <a:gd name="connsiteY4" fmla="*/ 7144 h 200025"/>
                  <a:gd name="connsiteX5" fmla="*/ 246317 w 247650"/>
                  <a:gd name="connsiteY5" fmla="*/ 190595 h 200025"/>
                  <a:gd name="connsiteX6" fmla="*/ 242316 w 247650"/>
                  <a:gd name="connsiteY6" fmla="*/ 193167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47650" h="200025">
                    <a:moveTo>
                      <a:pt x="242316" y="193167"/>
                    </a:moveTo>
                    <a:lnTo>
                      <a:pt x="126683" y="15907"/>
                    </a:lnTo>
                    <a:lnTo>
                      <a:pt x="11144" y="193167"/>
                    </a:lnTo>
                    <a:lnTo>
                      <a:pt x="7144" y="190595"/>
                    </a:lnTo>
                    <a:lnTo>
                      <a:pt x="126683" y="7144"/>
                    </a:lnTo>
                    <a:lnTo>
                      <a:pt x="246317" y="190595"/>
                    </a:lnTo>
                    <a:lnTo>
                      <a:pt x="242316" y="193167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99" name="자유형: 도형 298">
                <a:extLst>
                  <a:ext uri="{FF2B5EF4-FFF2-40B4-BE49-F238E27FC236}">
                    <a16:creationId xmlns:a16="http://schemas.microsoft.com/office/drawing/2014/main" id="{B90330D7-EB03-4854-864D-55B0A925B98F}"/>
                  </a:ext>
                </a:extLst>
              </p:cNvPr>
              <p:cNvSpPr/>
              <p:nvPr/>
            </p:nvSpPr>
            <p:spPr>
              <a:xfrm>
                <a:off x="4623144" y="5577910"/>
                <a:ext cx="180975" cy="142875"/>
              </a:xfrm>
              <a:custGeom>
                <a:avLst/>
                <a:gdLst>
                  <a:gd name="connsiteX0" fmla="*/ 177356 w 180975"/>
                  <a:gd name="connsiteY0" fmla="*/ 143351 h 142875"/>
                  <a:gd name="connsiteX1" fmla="*/ 94202 w 180975"/>
                  <a:gd name="connsiteY1" fmla="*/ 15907 h 142875"/>
                  <a:gd name="connsiteX2" fmla="*/ 11144 w 180975"/>
                  <a:gd name="connsiteY2" fmla="*/ 143351 h 142875"/>
                  <a:gd name="connsiteX3" fmla="*/ 7144 w 180975"/>
                  <a:gd name="connsiteY3" fmla="*/ 140779 h 142875"/>
                  <a:gd name="connsiteX4" fmla="*/ 94202 w 180975"/>
                  <a:gd name="connsiteY4" fmla="*/ 7144 h 142875"/>
                  <a:gd name="connsiteX5" fmla="*/ 181356 w 180975"/>
                  <a:gd name="connsiteY5" fmla="*/ 140779 h 142875"/>
                  <a:gd name="connsiteX6" fmla="*/ 177356 w 180975"/>
                  <a:gd name="connsiteY6" fmla="*/ 143351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0975" h="142875">
                    <a:moveTo>
                      <a:pt x="177356" y="143351"/>
                    </a:moveTo>
                    <a:lnTo>
                      <a:pt x="94202" y="15907"/>
                    </a:lnTo>
                    <a:lnTo>
                      <a:pt x="11144" y="143351"/>
                    </a:lnTo>
                    <a:lnTo>
                      <a:pt x="7144" y="140779"/>
                    </a:lnTo>
                    <a:lnTo>
                      <a:pt x="94202" y="7144"/>
                    </a:lnTo>
                    <a:lnTo>
                      <a:pt x="181356" y="140779"/>
                    </a:lnTo>
                    <a:lnTo>
                      <a:pt x="177356" y="143351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0" name="자유형: 도형 299">
                <a:extLst>
                  <a:ext uri="{FF2B5EF4-FFF2-40B4-BE49-F238E27FC236}">
                    <a16:creationId xmlns:a16="http://schemas.microsoft.com/office/drawing/2014/main" id="{9F1EB4E8-08DC-4A87-8A7A-F6A13F099037}"/>
                  </a:ext>
                </a:extLst>
              </p:cNvPr>
              <p:cNvSpPr/>
              <p:nvPr/>
            </p:nvSpPr>
            <p:spPr>
              <a:xfrm>
                <a:off x="4657911" y="5629155"/>
                <a:ext cx="114300" cy="95250"/>
              </a:xfrm>
              <a:custGeom>
                <a:avLst/>
                <a:gdLst>
                  <a:gd name="connsiteX0" fmla="*/ 101441 w 114300"/>
                  <a:gd name="connsiteY0" fmla="*/ 94202 h 95250"/>
                  <a:gd name="connsiteX1" fmla="*/ 59436 w 114300"/>
                  <a:gd name="connsiteY1" fmla="*/ 29813 h 95250"/>
                  <a:gd name="connsiteX2" fmla="*/ 17526 w 114300"/>
                  <a:gd name="connsiteY2" fmla="*/ 94202 h 95250"/>
                  <a:gd name="connsiteX3" fmla="*/ 7144 w 114300"/>
                  <a:gd name="connsiteY3" fmla="*/ 87439 h 95250"/>
                  <a:gd name="connsiteX4" fmla="*/ 59436 w 114300"/>
                  <a:gd name="connsiteY4" fmla="*/ 7144 h 95250"/>
                  <a:gd name="connsiteX5" fmla="*/ 111824 w 114300"/>
                  <a:gd name="connsiteY5" fmla="*/ 87439 h 95250"/>
                  <a:gd name="connsiteX6" fmla="*/ 101441 w 114300"/>
                  <a:gd name="connsiteY6" fmla="*/ 94202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4300" h="95250">
                    <a:moveTo>
                      <a:pt x="101441" y="94202"/>
                    </a:moveTo>
                    <a:lnTo>
                      <a:pt x="59436" y="29813"/>
                    </a:lnTo>
                    <a:lnTo>
                      <a:pt x="17526" y="94202"/>
                    </a:lnTo>
                    <a:lnTo>
                      <a:pt x="7144" y="87439"/>
                    </a:lnTo>
                    <a:lnTo>
                      <a:pt x="59436" y="7144"/>
                    </a:lnTo>
                    <a:lnTo>
                      <a:pt x="111824" y="87439"/>
                    </a:lnTo>
                    <a:lnTo>
                      <a:pt x="101441" y="94202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1" name="자유형: 도형 300">
                <a:extLst>
                  <a:ext uri="{FF2B5EF4-FFF2-40B4-BE49-F238E27FC236}">
                    <a16:creationId xmlns:a16="http://schemas.microsoft.com/office/drawing/2014/main" id="{2BC8EEAF-3BE6-4A96-8659-B365BB4A0FEE}"/>
                  </a:ext>
                </a:extLst>
              </p:cNvPr>
              <p:cNvSpPr/>
              <p:nvPr/>
            </p:nvSpPr>
            <p:spPr>
              <a:xfrm>
                <a:off x="4690296" y="5682209"/>
                <a:ext cx="47625" cy="38100"/>
              </a:xfrm>
              <a:custGeom>
                <a:avLst/>
                <a:gdLst>
                  <a:gd name="connsiteX0" fmla="*/ 47053 w 47625"/>
                  <a:gd name="connsiteY0" fmla="*/ 37719 h 38100"/>
                  <a:gd name="connsiteX1" fmla="*/ 27051 w 47625"/>
                  <a:gd name="connsiteY1" fmla="*/ 7144 h 38100"/>
                  <a:gd name="connsiteX2" fmla="*/ 7144 w 47625"/>
                  <a:gd name="connsiteY2" fmla="*/ 37719 h 38100"/>
                  <a:gd name="connsiteX3" fmla="*/ 47053 w 47625"/>
                  <a:gd name="connsiteY3" fmla="*/ 3771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7625" h="38100">
                    <a:moveTo>
                      <a:pt x="47053" y="37719"/>
                    </a:moveTo>
                    <a:lnTo>
                      <a:pt x="27051" y="7144"/>
                    </a:lnTo>
                    <a:lnTo>
                      <a:pt x="7144" y="37719"/>
                    </a:lnTo>
                    <a:lnTo>
                      <a:pt x="47053" y="37719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2" name="자유형: 도형 301">
                <a:extLst>
                  <a:ext uri="{FF2B5EF4-FFF2-40B4-BE49-F238E27FC236}">
                    <a16:creationId xmlns:a16="http://schemas.microsoft.com/office/drawing/2014/main" id="{BC8A227B-BE45-4DDF-A41B-D604EC855068}"/>
                  </a:ext>
                </a:extLst>
              </p:cNvPr>
              <p:cNvSpPr/>
              <p:nvPr/>
            </p:nvSpPr>
            <p:spPr>
              <a:xfrm>
                <a:off x="4710203" y="5482851"/>
                <a:ext cx="161925" cy="238125"/>
              </a:xfrm>
              <a:custGeom>
                <a:avLst/>
                <a:gdLst>
                  <a:gd name="connsiteX0" fmla="*/ 7144 w 161925"/>
                  <a:gd name="connsiteY0" fmla="*/ 7144 h 238125"/>
                  <a:gd name="connsiteX1" fmla="*/ 7144 w 161925"/>
                  <a:gd name="connsiteY1" fmla="*/ 24670 h 238125"/>
                  <a:gd name="connsiteX2" fmla="*/ 86392 w 161925"/>
                  <a:gd name="connsiteY2" fmla="*/ 144494 h 238125"/>
                  <a:gd name="connsiteX3" fmla="*/ 86392 w 161925"/>
                  <a:gd name="connsiteY3" fmla="*/ 164782 h 238125"/>
                  <a:gd name="connsiteX4" fmla="*/ 133064 w 161925"/>
                  <a:gd name="connsiteY4" fmla="*/ 237077 h 238125"/>
                  <a:gd name="connsiteX5" fmla="*/ 158496 w 161925"/>
                  <a:gd name="connsiteY5" fmla="*/ 237077 h 238125"/>
                  <a:gd name="connsiteX6" fmla="*/ 7144 w 161925"/>
                  <a:gd name="connsiteY6" fmla="*/ 7144 h 238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1925" h="238125">
                    <a:moveTo>
                      <a:pt x="7144" y="7144"/>
                    </a:moveTo>
                    <a:lnTo>
                      <a:pt x="7144" y="24670"/>
                    </a:lnTo>
                    <a:lnTo>
                      <a:pt x="86392" y="144494"/>
                    </a:lnTo>
                    <a:lnTo>
                      <a:pt x="86392" y="164782"/>
                    </a:lnTo>
                    <a:lnTo>
                      <a:pt x="133064" y="237077"/>
                    </a:lnTo>
                    <a:lnTo>
                      <a:pt x="158496" y="237077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3" name="자유형: 도형 302">
                <a:extLst>
                  <a:ext uri="{FF2B5EF4-FFF2-40B4-BE49-F238E27FC236}">
                    <a16:creationId xmlns:a16="http://schemas.microsoft.com/office/drawing/2014/main" id="{ADD2ED3D-0B1D-4B44-9C5E-F85632BBC05E}"/>
                  </a:ext>
                </a:extLst>
              </p:cNvPr>
              <p:cNvSpPr/>
              <p:nvPr/>
            </p:nvSpPr>
            <p:spPr>
              <a:xfrm>
                <a:off x="4710203" y="5534572"/>
                <a:ext cx="123825" cy="190500"/>
              </a:xfrm>
              <a:custGeom>
                <a:avLst/>
                <a:gdLst>
                  <a:gd name="connsiteX0" fmla="*/ 7144 w 123825"/>
                  <a:gd name="connsiteY0" fmla="*/ 7144 h 190500"/>
                  <a:gd name="connsiteX1" fmla="*/ 7144 w 123825"/>
                  <a:gd name="connsiteY1" fmla="*/ 24670 h 190500"/>
                  <a:gd name="connsiteX2" fmla="*/ 52673 w 123825"/>
                  <a:gd name="connsiteY2" fmla="*/ 92773 h 190500"/>
                  <a:gd name="connsiteX3" fmla="*/ 52673 w 123825"/>
                  <a:gd name="connsiteY3" fmla="*/ 113062 h 190500"/>
                  <a:gd name="connsiteX4" fmla="*/ 99346 w 123825"/>
                  <a:gd name="connsiteY4" fmla="*/ 185356 h 190500"/>
                  <a:gd name="connsiteX5" fmla="*/ 124777 w 123825"/>
                  <a:gd name="connsiteY5" fmla="*/ 185356 h 190500"/>
                  <a:gd name="connsiteX6" fmla="*/ 7144 w 123825"/>
                  <a:gd name="connsiteY6" fmla="*/ 7144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3825" h="190500">
                    <a:moveTo>
                      <a:pt x="7144" y="7144"/>
                    </a:moveTo>
                    <a:lnTo>
                      <a:pt x="7144" y="24670"/>
                    </a:lnTo>
                    <a:lnTo>
                      <a:pt x="52673" y="92773"/>
                    </a:lnTo>
                    <a:lnTo>
                      <a:pt x="52673" y="113062"/>
                    </a:lnTo>
                    <a:lnTo>
                      <a:pt x="99346" y="185356"/>
                    </a:lnTo>
                    <a:lnTo>
                      <a:pt x="124777" y="185356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4" name="자유형: 도형 303">
                <a:extLst>
                  <a:ext uri="{FF2B5EF4-FFF2-40B4-BE49-F238E27FC236}">
                    <a16:creationId xmlns:a16="http://schemas.microsoft.com/office/drawing/2014/main" id="{0231CCAB-6B63-422E-BFDC-CB9FB2E3B418}"/>
                  </a:ext>
                </a:extLst>
              </p:cNvPr>
              <p:cNvSpPr/>
              <p:nvPr/>
            </p:nvSpPr>
            <p:spPr>
              <a:xfrm>
                <a:off x="4710203" y="5583721"/>
                <a:ext cx="95250" cy="142875"/>
              </a:xfrm>
              <a:custGeom>
                <a:avLst/>
                <a:gdLst>
                  <a:gd name="connsiteX0" fmla="*/ 7144 w 95250"/>
                  <a:gd name="connsiteY0" fmla="*/ 7144 h 142875"/>
                  <a:gd name="connsiteX1" fmla="*/ 7144 w 95250"/>
                  <a:gd name="connsiteY1" fmla="*/ 24670 h 142875"/>
                  <a:gd name="connsiteX2" fmla="*/ 20193 w 95250"/>
                  <a:gd name="connsiteY2" fmla="*/ 43624 h 142875"/>
                  <a:gd name="connsiteX3" fmla="*/ 20193 w 95250"/>
                  <a:gd name="connsiteY3" fmla="*/ 63913 h 142875"/>
                  <a:gd name="connsiteX4" fmla="*/ 66866 w 95250"/>
                  <a:gd name="connsiteY4" fmla="*/ 136207 h 142875"/>
                  <a:gd name="connsiteX5" fmla="*/ 92297 w 95250"/>
                  <a:gd name="connsiteY5" fmla="*/ 136207 h 142875"/>
                  <a:gd name="connsiteX6" fmla="*/ 7144 w 95250"/>
                  <a:gd name="connsiteY6" fmla="*/ 714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5250" h="142875">
                    <a:moveTo>
                      <a:pt x="7144" y="7144"/>
                    </a:moveTo>
                    <a:lnTo>
                      <a:pt x="7144" y="24670"/>
                    </a:lnTo>
                    <a:lnTo>
                      <a:pt x="20193" y="43624"/>
                    </a:lnTo>
                    <a:lnTo>
                      <a:pt x="20193" y="63913"/>
                    </a:lnTo>
                    <a:lnTo>
                      <a:pt x="66866" y="136207"/>
                    </a:lnTo>
                    <a:lnTo>
                      <a:pt x="92297" y="136207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5" name="자유형: 도형 304">
                <a:extLst>
                  <a:ext uri="{FF2B5EF4-FFF2-40B4-BE49-F238E27FC236}">
                    <a16:creationId xmlns:a16="http://schemas.microsoft.com/office/drawing/2014/main" id="{E8AC9B67-36FC-4749-BE1D-95E2904702DC}"/>
                  </a:ext>
                </a:extLst>
              </p:cNvPr>
              <p:cNvSpPr/>
              <p:nvPr/>
            </p:nvSpPr>
            <p:spPr>
              <a:xfrm>
                <a:off x="4560660" y="5617820"/>
                <a:ext cx="66675" cy="104775"/>
              </a:xfrm>
              <a:custGeom>
                <a:avLst/>
                <a:gdLst>
                  <a:gd name="connsiteX0" fmla="*/ 67342 w 66675"/>
                  <a:gd name="connsiteY0" fmla="*/ 7144 h 104775"/>
                  <a:gd name="connsiteX1" fmla="*/ 67342 w 66675"/>
                  <a:gd name="connsiteY1" fmla="*/ 29813 h 104775"/>
                  <a:gd name="connsiteX2" fmla="*/ 19621 w 66675"/>
                  <a:gd name="connsiteY2" fmla="*/ 102108 h 104775"/>
                  <a:gd name="connsiteX3" fmla="*/ 7144 w 66675"/>
                  <a:gd name="connsiteY3" fmla="*/ 99536 h 104775"/>
                  <a:gd name="connsiteX4" fmla="*/ 67342 w 66675"/>
                  <a:gd name="connsiteY4" fmla="*/ 714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104775">
                    <a:moveTo>
                      <a:pt x="67342" y="7144"/>
                    </a:moveTo>
                    <a:lnTo>
                      <a:pt x="67342" y="29813"/>
                    </a:lnTo>
                    <a:lnTo>
                      <a:pt x="19621" y="102108"/>
                    </a:lnTo>
                    <a:lnTo>
                      <a:pt x="7144" y="99536"/>
                    </a:lnTo>
                    <a:lnTo>
                      <a:pt x="67342" y="7144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6" name="자유형: 도형 305">
                <a:extLst>
                  <a:ext uri="{FF2B5EF4-FFF2-40B4-BE49-F238E27FC236}">
                    <a16:creationId xmlns:a16="http://schemas.microsoft.com/office/drawing/2014/main" id="{6CE6EB4C-F21C-473C-8A85-BC3DC4E66477}"/>
                  </a:ext>
                </a:extLst>
              </p:cNvPr>
              <p:cNvSpPr/>
              <p:nvPr/>
            </p:nvSpPr>
            <p:spPr>
              <a:xfrm>
                <a:off x="4594950" y="5617820"/>
                <a:ext cx="66675" cy="104775"/>
              </a:xfrm>
              <a:custGeom>
                <a:avLst/>
                <a:gdLst>
                  <a:gd name="connsiteX0" fmla="*/ 67437 w 66675"/>
                  <a:gd name="connsiteY0" fmla="*/ 7144 h 104775"/>
                  <a:gd name="connsiteX1" fmla="*/ 67437 w 66675"/>
                  <a:gd name="connsiteY1" fmla="*/ 29813 h 104775"/>
                  <a:gd name="connsiteX2" fmla="*/ 19717 w 66675"/>
                  <a:gd name="connsiteY2" fmla="*/ 102108 h 104775"/>
                  <a:gd name="connsiteX3" fmla="*/ 7144 w 66675"/>
                  <a:gd name="connsiteY3" fmla="*/ 99536 h 104775"/>
                  <a:gd name="connsiteX4" fmla="*/ 67437 w 66675"/>
                  <a:gd name="connsiteY4" fmla="*/ 714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104775">
                    <a:moveTo>
                      <a:pt x="67437" y="7144"/>
                    </a:moveTo>
                    <a:lnTo>
                      <a:pt x="67437" y="29813"/>
                    </a:lnTo>
                    <a:lnTo>
                      <a:pt x="19717" y="102108"/>
                    </a:lnTo>
                    <a:lnTo>
                      <a:pt x="7144" y="99536"/>
                    </a:lnTo>
                    <a:lnTo>
                      <a:pt x="67437" y="7144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307" name="자유형: 도형 306">
                <a:extLst>
                  <a:ext uri="{FF2B5EF4-FFF2-40B4-BE49-F238E27FC236}">
                    <a16:creationId xmlns:a16="http://schemas.microsoft.com/office/drawing/2014/main" id="{EE9229C4-9BE0-42E2-9A9E-FAC80C110091}"/>
                  </a:ext>
                </a:extLst>
              </p:cNvPr>
              <p:cNvSpPr/>
              <p:nvPr/>
            </p:nvSpPr>
            <p:spPr>
              <a:xfrm>
                <a:off x="4628002" y="5617820"/>
                <a:ext cx="66675" cy="104775"/>
              </a:xfrm>
              <a:custGeom>
                <a:avLst/>
                <a:gdLst>
                  <a:gd name="connsiteX0" fmla="*/ 67437 w 66675"/>
                  <a:gd name="connsiteY0" fmla="*/ 7144 h 104775"/>
                  <a:gd name="connsiteX1" fmla="*/ 67437 w 66675"/>
                  <a:gd name="connsiteY1" fmla="*/ 29813 h 104775"/>
                  <a:gd name="connsiteX2" fmla="*/ 19717 w 66675"/>
                  <a:gd name="connsiteY2" fmla="*/ 102108 h 104775"/>
                  <a:gd name="connsiteX3" fmla="*/ 7144 w 66675"/>
                  <a:gd name="connsiteY3" fmla="*/ 99536 h 104775"/>
                  <a:gd name="connsiteX4" fmla="*/ 67437 w 66675"/>
                  <a:gd name="connsiteY4" fmla="*/ 714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104775">
                    <a:moveTo>
                      <a:pt x="67437" y="7144"/>
                    </a:moveTo>
                    <a:lnTo>
                      <a:pt x="67437" y="29813"/>
                    </a:lnTo>
                    <a:lnTo>
                      <a:pt x="19717" y="102108"/>
                    </a:lnTo>
                    <a:lnTo>
                      <a:pt x="7144" y="99536"/>
                    </a:lnTo>
                    <a:lnTo>
                      <a:pt x="67437" y="7144"/>
                    </a:lnTo>
                    <a:close/>
                  </a:path>
                </a:pathLst>
              </a:custGeom>
              <a:solidFill>
                <a:srgbClr val="182E5B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pic>
          <p:nvPicPr>
            <p:cNvPr id="46" name="그림 45">
              <a:extLst>
                <a:ext uri="{FF2B5EF4-FFF2-40B4-BE49-F238E27FC236}">
                  <a16:creationId xmlns:a16="http://schemas.microsoft.com/office/drawing/2014/main" id="{69C31139-BFA9-4360-8BF7-B2DD8A284E3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250985" y="5661051"/>
              <a:ext cx="642029" cy="165501"/>
            </a:xfrm>
            <a:prstGeom prst="rect">
              <a:avLst/>
            </a:prstGeom>
          </p:spPr>
        </p:pic>
        <p:pic>
          <p:nvPicPr>
            <p:cNvPr id="47" name="그림 46">
              <a:extLst>
                <a:ext uri="{FF2B5EF4-FFF2-40B4-BE49-F238E27FC236}">
                  <a16:creationId xmlns:a16="http://schemas.microsoft.com/office/drawing/2014/main" id="{7B0FD568-DFB8-41C2-B762-56618EB99E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196099" y="5062332"/>
              <a:ext cx="625052" cy="210414"/>
            </a:xfrm>
            <a:prstGeom prst="rect">
              <a:avLst/>
            </a:prstGeom>
          </p:spPr>
        </p:pic>
        <p:pic>
          <p:nvPicPr>
            <p:cNvPr id="48" name="그림 47">
              <a:extLst>
                <a:ext uri="{FF2B5EF4-FFF2-40B4-BE49-F238E27FC236}">
                  <a16:creationId xmlns:a16="http://schemas.microsoft.com/office/drawing/2014/main" id="{F4AB3903-6763-4147-9BEB-5C6B1D3BD8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155334" y="3911671"/>
              <a:ext cx="706582" cy="136836"/>
            </a:xfrm>
            <a:prstGeom prst="rect">
              <a:avLst/>
            </a:prstGeom>
          </p:spPr>
        </p:pic>
        <p:pic>
          <p:nvPicPr>
            <p:cNvPr id="49" name="그림 48">
              <a:extLst>
                <a:ext uri="{FF2B5EF4-FFF2-40B4-BE49-F238E27FC236}">
                  <a16:creationId xmlns:a16="http://schemas.microsoft.com/office/drawing/2014/main" id="{3CDC4E2A-9C38-4C95-B952-8A74BA53126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293775" y="2682314"/>
              <a:ext cx="429700" cy="217475"/>
            </a:xfrm>
            <a:prstGeom prst="rect">
              <a:avLst/>
            </a:prstGeom>
          </p:spPr>
        </p:pic>
        <p:pic>
          <p:nvPicPr>
            <p:cNvPr id="50" name="그림 49">
              <a:extLst>
                <a:ext uri="{FF2B5EF4-FFF2-40B4-BE49-F238E27FC236}">
                  <a16:creationId xmlns:a16="http://schemas.microsoft.com/office/drawing/2014/main" id="{907BF179-570E-452B-BB70-AD49A08B13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290"/>
            <a:stretch/>
          </p:blipFill>
          <p:spPr>
            <a:xfrm>
              <a:off x="4187863" y="2708301"/>
              <a:ext cx="768274" cy="165501"/>
            </a:xfrm>
            <a:prstGeom prst="rect">
              <a:avLst/>
            </a:prstGeom>
          </p:spPr>
        </p:pic>
        <p:pic>
          <p:nvPicPr>
            <p:cNvPr id="51" name="그림 50">
              <a:extLst>
                <a:ext uri="{FF2B5EF4-FFF2-40B4-BE49-F238E27FC236}">
                  <a16:creationId xmlns:a16="http://schemas.microsoft.com/office/drawing/2014/main" id="{4FABCAA7-4E05-4533-8580-148C73BD20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391375" y="2708301"/>
              <a:ext cx="487999" cy="165502"/>
            </a:xfrm>
            <a:prstGeom prst="rect">
              <a:avLst/>
            </a:prstGeom>
          </p:spPr>
        </p:pic>
        <p:pic>
          <p:nvPicPr>
            <p:cNvPr id="52" name="그림 51">
              <a:extLst>
                <a:ext uri="{FF2B5EF4-FFF2-40B4-BE49-F238E27FC236}">
                  <a16:creationId xmlns:a16="http://schemas.microsoft.com/office/drawing/2014/main" id="{F332E1AD-17B3-4754-9A81-9762BF58BF0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262729" y="2097112"/>
              <a:ext cx="745291" cy="165503"/>
            </a:xfrm>
            <a:prstGeom prst="rect">
              <a:avLst/>
            </a:prstGeom>
          </p:spPr>
        </p:pic>
        <p:pic>
          <p:nvPicPr>
            <p:cNvPr id="53" name="그림 52">
              <a:extLst>
                <a:ext uri="{FF2B5EF4-FFF2-40B4-BE49-F238E27FC236}">
                  <a16:creationId xmlns:a16="http://schemas.microsoft.com/office/drawing/2014/main" id="{DC5B46AD-BE2E-4DA6-9307-CE562E71DB0D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286617" y="1521269"/>
              <a:ext cx="745291" cy="213984"/>
            </a:xfrm>
            <a:prstGeom prst="rect">
              <a:avLst/>
            </a:prstGeom>
          </p:spPr>
        </p:pic>
        <p:pic>
          <p:nvPicPr>
            <p:cNvPr id="54" name="그림 53">
              <a:extLst>
                <a:ext uri="{FF2B5EF4-FFF2-40B4-BE49-F238E27FC236}">
                  <a16:creationId xmlns:a16="http://schemas.microsoft.com/office/drawing/2014/main" id="{0506FB7F-DBBE-4A6A-B424-72FE2A204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096997" y="1530039"/>
              <a:ext cx="768274" cy="196445"/>
            </a:xfrm>
            <a:prstGeom prst="rect">
              <a:avLst/>
            </a:prstGeom>
          </p:spPr>
        </p:pic>
        <p:pic>
          <p:nvPicPr>
            <p:cNvPr id="55" name="그림 54">
              <a:extLst>
                <a:ext uri="{FF2B5EF4-FFF2-40B4-BE49-F238E27FC236}">
                  <a16:creationId xmlns:a16="http://schemas.microsoft.com/office/drawing/2014/main" id="{F83DAA0C-1A5F-4F7E-A7D0-A1CA86494091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268043" y="2089920"/>
              <a:ext cx="607914" cy="179887"/>
            </a:xfrm>
            <a:prstGeom prst="rect">
              <a:avLst/>
            </a:prstGeom>
          </p:spPr>
        </p:pic>
        <p:grpSp>
          <p:nvGrpSpPr>
            <p:cNvPr id="56" name="그룹 55">
              <a:extLst>
                <a:ext uri="{FF2B5EF4-FFF2-40B4-BE49-F238E27FC236}">
                  <a16:creationId xmlns:a16="http://schemas.microsoft.com/office/drawing/2014/main" id="{164EFB44-CB24-40C9-8059-E12E122F3C33}"/>
                </a:ext>
              </a:extLst>
            </p:cNvPr>
            <p:cNvGrpSpPr/>
            <p:nvPr/>
          </p:nvGrpSpPr>
          <p:grpSpPr>
            <a:xfrm>
              <a:off x="7270599" y="1537774"/>
              <a:ext cx="220408" cy="180975"/>
              <a:chOff x="7720309" y="2058416"/>
              <a:chExt cx="220408" cy="180975"/>
            </a:xfrm>
          </p:grpSpPr>
          <p:sp>
            <p:nvSpPr>
              <p:cNvPr id="284" name="자유형: 도형 283">
                <a:extLst>
                  <a:ext uri="{FF2B5EF4-FFF2-40B4-BE49-F238E27FC236}">
                    <a16:creationId xmlns:a16="http://schemas.microsoft.com/office/drawing/2014/main" id="{239C731E-31B1-4787-86CB-D64B6F74AEC1}"/>
                  </a:ext>
                </a:extLst>
              </p:cNvPr>
              <p:cNvSpPr/>
              <p:nvPr/>
            </p:nvSpPr>
            <p:spPr>
              <a:xfrm>
                <a:off x="7720309" y="2058416"/>
                <a:ext cx="209550" cy="180975"/>
              </a:xfrm>
              <a:custGeom>
                <a:avLst/>
                <a:gdLst>
                  <a:gd name="connsiteX0" fmla="*/ 73438 w 209550"/>
                  <a:gd name="connsiteY0" fmla="*/ 108109 h 180975"/>
                  <a:gd name="connsiteX1" fmla="*/ 121253 w 209550"/>
                  <a:gd name="connsiteY1" fmla="*/ 49339 h 180975"/>
                  <a:gd name="connsiteX2" fmla="*/ 95155 w 209550"/>
                  <a:gd name="connsiteY2" fmla="*/ 49339 h 180975"/>
                  <a:gd name="connsiteX3" fmla="*/ 68294 w 209550"/>
                  <a:gd name="connsiteY3" fmla="*/ 61246 h 180975"/>
                  <a:gd name="connsiteX4" fmla="*/ 43148 w 209550"/>
                  <a:gd name="connsiteY4" fmla="*/ 92202 h 180975"/>
                  <a:gd name="connsiteX5" fmla="*/ 43148 w 209550"/>
                  <a:gd name="connsiteY5" fmla="*/ 7144 h 180975"/>
                  <a:gd name="connsiteX6" fmla="*/ 17907 w 209550"/>
                  <a:gd name="connsiteY6" fmla="*/ 7144 h 180975"/>
                  <a:gd name="connsiteX7" fmla="*/ 7144 w 209550"/>
                  <a:gd name="connsiteY7" fmla="*/ 17907 h 180975"/>
                  <a:gd name="connsiteX8" fmla="*/ 7144 w 209550"/>
                  <a:gd name="connsiteY8" fmla="*/ 176593 h 180975"/>
                  <a:gd name="connsiteX9" fmla="*/ 32385 w 209550"/>
                  <a:gd name="connsiteY9" fmla="*/ 176593 h 180975"/>
                  <a:gd name="connsiteX10" fmla="*/ 43148 w 209550"/>
                  <a:gd name="connsiteY10" fmla="*/ 165830 h 180975"/>
                  <a:gd name="connsiteX11" fmla="*/ 43148 w 209550"/>
                  <a:gd name="connsiteY11" fmla="*/ 123634 h 180975"/>
                  <a:gd name="connsiteX12" fmla="*/ 63627 w 209550"/>
                  <a:gd name="connsiteY12" fmla="*/ 148780 h 180975"/>
                  <a:gd name="connsiteX13" fmla="*/ 81058 w 209550"/>
                  <a:gd name="connsiteY13" fmla="*/ 170212 h 180975"/>
                  <a:gd name="connsiteX14" fmla="*/ 93917 w 209550"/>
                  <a:gd name="connsiteY14" fmla="*/ 176689 h 180975"/>
                  <a:gd name="connsiteX15" fmla="*/ 129159 w 209550"/>
                  <a:gd name="connsiteY15" fmla="*/ 176689 h 180975"/>
                  <a:gd name="connsiteX16" fmla="*/ 106394 w 209550"/>
                  <a:gd name="connsiteY16" fmla="*/ 148685 h 180975"/>
                  <a:gd name="connsiteX17" fmla="*/ 73533 w 209550"/>
                  <a:gd name="connsiteY17" fmla="*/ 108204 h 180975"/>
                  <a:gd name="connsiteX18" fmla="*/ 183928 w 209550"/>
                  <a:gd name="connsiteY18" fmla="*/ 146590 h 180975"/>
                  <a:gd name="connsiteX19" fmla="*/ 174308 w 209550"/>
                  <a:gd name="connsiteY19" fmla="*/ 136970 h 180975"/>
                  <a:gd name="connsiteX20" fmla="*/ 174308 w 209550"/>
                  <a:gd name="connsiteY20" fmla="*/ 7144 h 180975"/>
                  <a:gd name="connsiteX21" fmla="*/ 149066 w 209550"/>
                  <a:gd name="connsiteY21" fmla="*/ 7144 h 180975"/>
                  <a:gd name="connsiteX22" fmla="*/ 138303 w 209550"/>
                  <a:gd name="connsiteY22" fmla="*/ 17907 h 180975"/>
                  <a:gd name="connsiteX23" fmla="*/ 138303 w 209550"/>
                  <a:gd name="connsiteY23" fmla="*/ 143732 h 180975"/>
                  <a:gd name="connsiteX24" fmla="*/ 171164 w 209550"/>
                  <a:gd name="connsiteY24" fmla="*/ 176593 h 180975"/>
                  <a:gd name="connsiteX25" fmla="*/ 198882 w 209550"/>
                  <a:gd name="connsiteY25" fmla="*/ 176593 h 180975"/>
                  <a:gd name="connsiteX26" fmla="*/ 209645 w 209550"/>
                  <a:gd name="connsiteY26" fmla="*/ 165830 h 180975"/>
                  <a:gd name="connsiteX27" fmla="*/ 209645 w 209550"/>
                  <a:gd name="connsiteY27" fmla="*/ 146685 h 180975"/>
                  <a:gd name="connsiteX28" fmla="*/ 183928 w 209550"/>
                  <a:gd name="connsiteY28" fmla="*/ 146685 h 180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09550" h="180975">
                    <a:moveTo>
                      <a:pt x="73438" y="108109"/>
                    </a:moveTo>
                    <a:lnTo>
                      <a:pt x="121253" y="49339"/>
                    </a:lnTo>
                    <a:lnTo>
                      <a:pt x="95155" y="49339"/>
                    </a:lnTo>
                    <a:cubicBezTo>
                      <a:pt x="83439" y="49339"/>
                      <a:pt x="75438" y="52864"/>
                      <a:pt x="68294" y="61246"/>
                    </a:cubicBezTo>
                    <a:lnTo>
                      <a:pt x="43148" y="92202"/>
                    </a:lnTo>
                    <a:lnTo>
                      <a:pt x="43148" y="7144"/>
                    </a:lnTo>
                    <a:lnTo>
                      <a:pt x="17907" y="7144"/>
                    </a:lnTo>
                    <a:cubicBezTo>
                      <a:pt x="12002" y="7144"/>
                      <a:pt x="7144" y="12001"/>
                      <a:pt x="7144" y="17907"/>
                    </a:cubicBezTo>
                    <a:lnTo>
                      <a:pt x="7144" y="176593"/>
                    </a:lnTo>
                    <a:lnTo>
                      <a:pt x="32385" y="176593"/>
                    </a:lnTo>
                    <a:cubicBezTo>
                      <a:pt x="38291" y="176593"/>
                      <a:pt x="43148" y="171831"/>
                      <a:pt x="43148" y="165830"/>
                    </a:cubicBezTo>
                    <a:lnTo>
                      <a:pt x="43148" y="123634"/>
                    </a:lnTo>
                    <a:lnTo>
                      <a:pt x="63627" y="148780"/>
                    </a:lnTo>
                    <a:lnTo>
                      <a:pt x="81058" y="170212"/>
                    </a:lnTo>
                    <a:cubicBezTo>
                      <a:pt x="84582" y="174593"/>
                      <a:pt x="89154" y="176689"/>
                      <a:pt x="93917" y="176689"/>
                    </a:cubicBezTo>
                    <a:lnTo>
                      <a:pt x="129159" y="176689"/>
                    </a:lnTo>
                    <a:lnTo>
                      <a:pt x="106394" y="148685"/>
                    </a:lnTo>
                    <a:lnTo>
                      <a:pt x="73533" y="108204"/>
                    </a:lnTo>
                    <a:close/>
                    <a:moveTo>
                      <a:pt x="183928" y="146590"/>
                    </a:moveTo>
                    <a:cubicBezTo>
                      <a:pt x="178594" y="146590"/>
                      <a:pt x="174308" y="142208"/>
                      <a:pt x="174308" y="136970"/>
                    </a:cubicBezTo>
                    <a:lnTo>
                      <a:pt x="174308" y="7144"/>
                    </a:lnTo>
                    <a:lnTo>
                      <a:pt x="149066" y="7144"/>
                    </a:lnTo>
                    <a:cubicBezTo>
                      <a:pt x="143161" y="7144"/>
                      <a:pt x="138303" y="12001"/>
                      <a:pt x="138303" y="17907"/>
                    </a:cubicBezTo>
                    <a:lnTo>
                      <a:pt x="138303" y="143732"/>
                    </a:lnTo>
                    <a:cubicBezTo>
                      <a:pt x="138303" y="163163"/>
                      <a:pt x="151733" y="176593"/>
                      <a:pt x="171164" y="176593"/>
                    </a:cubicBezTo>
                    <a:lnTo>
                      <a:pt x="198882" y="176593"/>
                    </a:lnTo>
                    <a:cubicBezTo>
                      <a:pt x="204788" y="176593"/>
                      <a:pt x="209645" y="171831"/>
                      <a:pt x="209645" y="165830"/>
                    </a:cubicBezTo>
                    <a:lnTo>
                      <a:pt x="209645" y="146685"/>
                    </a:lnTo>
                    <a:lnTo>
                      <a:pt x="183928" y="146685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5" name="자유형: 도형 284">
                <a:extLst>
                  <a:ext uri="{FF2B5EF4-FFF2-40B4-BE49-F238E27FC236}">
                    <a16:creationId xmlns:a16="http://schemas.microsoft.com/office/drawing/2014/main" id="{60C79F94-24DD-4ACC-997E-DBC0FBAB2A20}"/>
                  </a:ext>
                </a:extLst>
              </p:cNvPr>
              <p:cNvSpPr/>
              <p:nvPr/>
            </p:nvSpPr>
            <p:spPr>
              <a:xfrm>
                <a:off x="7759742" y="2091086"/>
                <a:ext cx="180975" cy="57150"/>
              </a:xfrm>
              <a:custGeom>
                <a:avLst/>
                <a:gdLst>
                  <a:gd name="connsiteX0" fmla="*/ 7144 w 180975"/>
                  <a:gd name="connsiteY0" fmla="*/ 55054 h 57150"/>
                  <a:gd name="connsiteX1" fmla="*/ 7144 w 180975"/>
                  <a:gd name="connsiteY1" fmla="*/ 55054 h 57150"/>
                  <a:gd name="connsiteX2" fmla="*/ 7144 w 180975"/>
                  <a:gd name="connsiteY2" fmla="*/ 55054 h 57150"/>
                  <a:gd name="connsiteX3" fmla="*/ 7144 w 180975"/>
                  <a:gd name="connsiteY3" fmla="*/ 55054 h 57150"/>
                  <a:gd name="connsiteX4" fmla="*/ 175355 w 180975"/>
                  <a:gd name="connsiteY4" fmla="*/ 31052 h 57150"/>
                  <a:gd name="connsiteX5" fmla="*/ 175355 w 180975"/>
                  <a:gd name="connsiteY5" fmla="*/ 7144 h 57150"/>
                  <a:gd name="connsiteX6" fmla="*/ 173165 w 180975"/>
                  <a:gd name="connsiteY6" fmla="*/ 9525 h 57150"/>
                  <a:gd name="connsiteX7" fmla="*/ 146875 w 180975"/>
                  <a:gd name="connsiteY7" fmla="*/ 16478 h 57150"/>
                  <a:gd name="connsiteX8" fmla="*/ 55054 w 180975"/>
                  <a:gd name="connsiteY8" fmla="*/ 16478 h 57150"/>
                  <a:gd name="connsiteX9" fmla="*/ 28480 w 180975"/>
                  <a:gd name="connsiteY9" fmla="*/ 28766 h 57150"/>
                  <a:gd name="connsiteX10" fmla="*/ 25622 w 180975"/>
                  <a:gd name="connsiteY10" fmla="*/ 32290 h 57150"/>
                  <a:gd name="connsiteX11" fmla="*/ 25337 w 180975"/>
                  <a:gd name="connsiteY11" fmla="*/ 32575 h 57150"/>
                  <a:gd name="connsiteX12" fmla="*/ 7144 w 180975"/>
                  <a:gd name="connsiteY12" fmla="*/ 55054 h 57150"/>
                  <a:gd name="connsiteX13" fmla="*/ 32099 w 180975"/>
                  <a:gd name="connsiteY13" fmla="*/ 47054 h 57150"/>
                  <a:gd name="connsiteX14" fmla="*/ 146780 w 180975"/>
                  <a:gd name="connsiteY14" fmla="*/ 47054 h 57150"/>
                  <a:gd name="connsiteX15" fmla="*/ 175165 w 180975"/>
                  <a:gd name="connsiteY15" fmla="*/ 32575 h 57150"/>
                  <a:gd name="connsiteX16" fmla="*/ 175260 w 180975"/>
                  <a:gd name="connsiteY16" fmla="*/ 31147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80975" h="57150">
                    <a:moveTo>
                      <a:pt x="7144" y="55054"/>
                    </a:moveTo>
                    <a:lnTo>
                      <a:pt x="7144" y="55054"/>
                    </a:lnTo>
                    <a:cubicBezTo>
                      <a:pt x="7144" y="55054"/>
                      <a:pt x="7144" y="55054"/>
                      <a:pt x="7144" y="55054"/>
                    </a:cubicBezTo>
                    <a:lnTo>
                      <a:pt x="7144" y="55054"/>
                    </a:lnTo>
                    <a:close/>
                    <a:moveTo>
                      <a:pt x="175355" y="31052"/>
                    </a:moveTo>
                    <a:lnTo>
                      <a:pt x="175355" y="7144"/>
                    </a:lnTo>
                    <a:cubicBezTo>
                      <a:pt x="175355" y="7144"/>
                      <a:pt x="173165" y="9525"/>
                      <a:pt x="173165" y="9525"/>
                    </a:cubicBezTo>
                    <a:cubicBezTo>
                      <a:pt x="173165" y="9525"/>
                      <a:pt x="166307" y="16478"/>
                      <a:pt x="146875" y="16478"/>
                    </a:cubicBezTo>
                    <a:lnTo>
                      <a:pt x="55054" y="16478"/>
                    </a:lnTo>
                    <a:cubicBezTo>
                      <a:pt x="40577" y="16478"/>
                      <a:pt x="33719" y="22384"/>
                      <a:pt x="28480" y="28766"/>
                    </a:cubicBezTo>
                    <a:lnTo>
                      <a:pt x="25622" y="32290"/>
                    </a:lnTo>
                    <a:cubicBezTo>
                      <a:pt x="25622" y="32290"/>
                      <a:pt x="25432" y="32480"/>
                      <a:pt x="25337" y="32575"/>
                    </a:cubicBezTo>
                    <a:lnTo>
                      <a:pt x="7144" y="55054"/>
                    </a:lnTo>
                    <a:cubicBezTo>
                      <a:pt x="13811" y="50006"/>
                      <a:pt x="22860" y="47054"/>
                      <a:pt x="32099" y="47054"/>
                    </a:cubicBezTo>
                    <a:lnTo>
                      <a:pt x="146780" y="47054"/>
                    </a:lnTo>
                    <a:cubicBezTo>
                      <a:pt x="160687" y="47054"/>
                      <a:pt x="174117" y="42958"/>
                      <a:pt x="175165" y="32575"/>
                    </a:cubicBezTo>
                    <a:cubicBezTo>
                      <a:pt x="175355" y="31718"/>
                      <a:pt x="175260" y="31147"/>
                      <a:pt x="175260" y="31147"/>
                    </a:cubicBezTo>
                    <a:close/>
                  </a:path>
                </a:pathLst>
              </a:custGeom>
              <a:solidFill>
                <a:srgbClr val="E6001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57" name="그룹 56">
              <a:extLst>
                <a:ext uri="{FF2B5EF4-FFF2-40B4-BE49-F238E27FC236}">
                  <a16:creationId xmlns:a16="http://schemas.microsoft.com/office/drawing/2014/main" id="{CD961876-AC46-4F18-9D91-A5CB10CF17E4}"/>
                </a:ext>
              </a:extLst>
            </p:cNvPr>
            <p:cNvGrpSpPr/>
            <p:nvPr/>
          </p:nvGrpSpPr>
          <p:grpSpPr>
            <a:xfrm>
              <a:off x="8138828" y="2067278"/>
              <a:ext cx="426019" cy="225171"/>
              <a:chOff x="8615772" y="2663063"/>
              <a:chExt cx="426019" cy="225171"/>
            </a:xfrm>
          </p:grpSpPr>
          <p:sp>
            <p:nvSpPr>
              <p:cNvPr id="247" name="자유형: 도형 246">
                <a:extLst>
                  <a:ext uri="{FF2B5EF4-FFF2-40B4-BE49-F238E27FC236}">
                    <a16:creationId xmlns:a16="http://schemas.microsoft.com/office/drawing/2014/main" id="{39F458EB-10C4-4CF1-A4E9-F2ADE9403B1B}"/>
                  </a:ext>
                </a:extLst>
              </p:cNvPr>
              <p:cNvSpPr/>
              <p:nvPr/>
            </p:nvSpPr>
            <p:spPr>
              <a:xfrm>
                <a:off x="8762153" y="2731643"/>
                <a:ext cx="19050" cy="19050"/>
              </a:xfrm>
              <a:custGeom>
                <a:avLst/>
                <a:gdLst>
                  <a:gd name="connsiteX0" fmla="*/ 15335 w 19050"/>
                  <a:gd name="connsiteY0" fmla="*/ 11240 h 19050"/>
                  <a:gd name="connsiteX1" fmla="*/ 11239 w 19050"/>
                  <a:gd name="connsiteY1" fmla="*/ 7144 h 19050"/>
                  <a:gd name="connsiteX2" fmla="*/ 7144 w 19050"/>
                  <a:gd name="connsiteY2" fmla="*/ 11240 h 19050"/>
                  <a:gd name="connsiteX3" fmla="*/ 11239 w 19050"/>
                  <a:gd name="connsiteY3" fmla="*/ 15335 h 19050"/>
                  <a:gd name="connsiteX4" fmla="*/ 15335 w 19050"/>
                  <a:gd name="connsiteY4" fmla="*/ 11240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5335" y="11240"/>
                    </a:moveTo>
                    <a:cubicBezTo>
                      <a:pt x="15335" y="8954"/>
                      <a:pt x="13525" y="7144"/>
                      <a:pt x="11239" y="7144"/>
                    </a:cubicBezTo>
                    <a:cubicBezTo>
                      <a:pt x="8954" y="7144"/>
                      <a:pt x="7144" y="8954"/>
                      <a:pt x="7144" y="11240"/>
                    </a:cubicBezTo>
                    <a:cubicBezTo>
                      <a:pt x="7144" y="13525"/>
                      <a:pt x="8954" y="15335"/>
                      <a:pt x="11239" y="15335"/>
                    </a:cubicBezTo>
                    <a:cubicBezTo>
                      <a:pt x="13525" y="15335"/>
                      <a:pt x="15335" y="13525"/>
                      <a:pt x="15335" y="1124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8" name="자유형: 도형 247">
                <a:extLst>
                  <a:ext uri="{FF2B5EF4-FFF2-40B4-BE49-F238E27FC236}">
                    <a16:creationId xmlns:a16="http://schemas.microsoft.com/office/drawing/2014/main" id="{A9754627-7485-4C99-965F-E7E9C2D627D3}"/>
                  </a:ext>
                </a:extLst>
              </p:cNvPr>
              <p:cNvSpPr/>
              <p:nvPr/>
            </p:nvSpPr>
            <p:spPr>
              <a:xfrm>
                <a:off x="8861309" y="2784030"/>
                <a:ext cx="66675" cy="76200"/>
              </a:xfrm>
              <a:custGeom>
                <a:avLst/>
                <a:gdLst>
                  <a:gd name="connsiteX0" fmla="*/ 32861 w 66675"/>
                  <a:gd name="connsiteY0" fmla="*/ 7144 h 76200"/>
                  <a:gd name="connsiteX1" fmla="*/ 63437 w 66675"/>
                  <a:gd name="connsiteY1" fmla="*/ 33242 h 76200"/>
                  <a:gd name="connsiteX2" fmla="*/ 56197 w 66675"/>
                  <a:gd name="connsiteY2" fmla="*/ 60484 h 76200"/>
                  <a:gd name="connsiteX3" fmla="*/ 37909 w 66675"/>
                  <a:gd name="connsiteY3" fmla="*/ 70961 h 76200"/>
                  <a:gd name="connsiteX4" fmla="*/ 7144 w 66675"/>
                  <a:gd name="connsiteY4" fmla="*/ 63341 h 76200"/>
                  <a:gd name="connsiteX5" fmla="*/ 48387 w 66675"/>
                  <a:gd name="connsiteY5" fmla="*/ 44291 h 76200"/>
                  <a:gd name="connsiteX6" fmla="*/ 32956 w 66675"/>
                  <a:gd name="connsiteY6" fmla="*/ 723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675" h="76200">
                    <a:moveTo>
                      <a:pt x="32861" y="7144"/>
                    </a:moveTo>
                    <a:cubicBezTo>
                      <a:pt x="32861" y="7144"/>
                      <a:pt x="56769" y="7906"/>
                      <a:pt x="63437" y="33242"/>
                    </a:cubicBezTo>
                    <a:cubicBezTo>
                      <a:pt x="66104" y="43244"/>
                      <a:pt x="63151" y="52388"/>
                      <a:pt x="56197" y="60484"/>
                    </a:cubicBezTo>
                    <a:cubicBezTo>
                      <a:pt x="52197" y="65151"/>
                      <a:pt x="43910" y="69723"/>
                      <a:pt x="37909" y="70961"/>
                    </a:cubicBezTo>
                    <a:cubicBezTo>
                      <a:pt x="26289" y="73343"/>
                      <a:pt x="17240" y="71342"/>
                      <a:pt x="7144" y="63341"/>
                    </a:cubicBezTo>
                    <a:cubicBezTo>
                      <a:pt x="7144" y="63341"/>
                      <a:pt x="32385" y="71342"/>
                      <a:pt x="48387" y="44291"/>
                    </a:cubicBezTo>
                    <a:cubicBezTo>
                      <a:pt x="58103" y="24003"/>
                      <a:pt x="37529" y="8192"/>
                      <a:pt x="32956" y="7239"/>
                    </a:cubicBezTo>
                    <a:close/>
                  </a:path>
                </a:pathLst>
              </a:custGeom>
              <a:solidFill>
                <a:srgbClr val="DFBA4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9" name="자유형: 도형 248">
                <a:extLst>
                  <a:ext uri="{FF2B5EF4-FFF2-40B4-BE49-F238E27FC236}">
                    <a16:creationId xmlns:a16="http://schemas.microsoft.com/office/drawing/2014/main" id="{1E10106C-F000-43C5-8BA8-BDFC0357441F}"/>
                  </a:ext>
                </a:extLst>
              </p:cNvPr>
              <p:cNvSpPr/>
              <p:nvPr/>
            </p:nvSpPr>
            <p:spPr>
              <a:xfrm>
                <a:off x="8835537" y="2778792"/>
                <a:ext cx="76200" cy="66675"/>
              </a:xfrm>
              <a:custGeom>
                <a:avLst/>
                <a:gdLst>
                  <a:gd name="connsiteX0" fmla="*/ 74921 w 76200"/>
                  <a:gd name="connsiteY0" fmla="*/ 37052 h 66675"/>
                  <a:gd name="connsiteX1" fmla="*/ 43012 w 76200"/>
                  <a:gd name="connsiteY1" fmla="*/ 67532 h 66675"/>
                  <a:gd name="connsiteX2" fmla="*/ 15294 w 76200"/>
                  <a:gd name="connsiteY2" fmla="*/ 55054 h 66675"/>
                  <a:gd name="connsiteX3" fmla="*/ 7769 w 76200"/>
                  <a:gd name="connsiteY3" fmla="*/ 38767 h 66675"/>
                  <a:gd name="connsiteX4" fmla="*/ 20152 w 76200"/>
                  <a:gd name="connsiteY4" fmla="*/ 7144 h 66675"/>
                  <a:gd name="connsiteX5" fmla="*/ 34725 w 76200"/>
                  <a:gd name="connsiteY5" fmla="*/ 48958 h 66675"/>
                  <a:gd name="connsiteX6" fmla="*/ 75016 w 76200"/>
                  <a:gd name="connsiteY6" fmla="*/ 37052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00" h="66675">
                    <a:moveTo>
                      <a:pt x="74921" y="37052"/>
                    </a:moveTo>
                    <a:cubicBezTo>
                      <a:pt x="74921" y="37052"/>
                      <a:pt x="73492" y="63913"/>
                      <a:pt x="43012" y="67532"/>
                    </a:cubicBezTo>
                    <a:cubicBezTo>
                      <a:pt x="32820" y="68770"/>
                      <a:pt x="22152" y="63151"/>
                      <a:pt x="15294" y="55054"/>
                    </a:cubicBezTo>
                    <a:cubicBezTo>
                      <a:pt x="11294" y="50292"/>
                      <a:pt x="8912" y="44767"/>
                      <a:pt x="7769" y="38767"/>
                    </a:cubicBezTo>
                    <a:cubicBezTo>
                      <a:pt x="5579" y="27527"/>
                      <a:pt x="9008" y="16954"/>
                      <a:pt x="20152" y="7144"/>
                    </a:cubicBezTo>
                    <a:cubicBezTo>
                      <a:pt x="20152" y="7144"/>
                      <a:pt x="10818" y="33433"/>
                      <a:pt x="34725" y="48958"/>
                    </a:cubicBezTo>
                    <a:cubicBezTo>
                      <a:pt x="57966" y="62293"/>
                      <a:pt x="72349" y="44101"/>
                      <a:pt x="75016" y="37052"/>
                    </a:cubicBezTo>
                    <a:close/>
                  </a:path>
                </a:pathLst>
              </a:custGeom>
              <a:solidFill>
                <a:srgbClr val="9AC717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0" name="자유형: 도형 249">
                <a:extLst>
                  <a:ext uri="{FF2B5EF4-FFF2-40B4-BE49-F238E27FC236}">
                    <a16:creationId xmlns:a16="http://schemas.microsoft.com/office/drawing/2014/main" id="{4CCF9D30-8AD1-44F0-8F87-120CAB7FDFDF}"/>
                  </a:ext>
                </a:extLst>
              </p:cNvPr>
              <p:cNvSpPr/>
              <p:nvPr/>
            </p:nvSpPr>
            <p:spPr>
              <a:xfrm>
                <a:off x="8848489" y="2757250"/>
                <a:ext cx="66675" cy="76200"/>
              </a:xfrm>
              <a:custGeom>
                <a:avLst/>
                <a:gdLst>
                  <a:gd name="connsiteX0" fmla="*/ 36347 w 66675"/>
                  <a:gd name="connsiteY0" fmla="*/ 72786 h 76200"/>
                  <a:gd name="connsiteX1" fmla="*/ 7295 w 66675"/>
                  <a:gd name="connsiteY1" fmla="*/ 42021 h 76200"/>
                  <a:gd name="connsiteX2" fmla="*/ 19868 w 66675"/>
                  <a:gd name="connsiteY2" fmla="*/ 15827 h 76200"/>
                  <a:gd name="connsiteX3" fmla="*/ 37490 w 66675"/>
                  <a:gd name="connsiteY3" fmla="*/ 7540 h 76200"/>
                  <a:gd name="connsiteX4" fmla="*/ 67493 w 66675"/>
                  <a:gd name="connsiteY4" fmla="*/ 19161 h 76200"/>
                  <a:gd name="connsiteX5" fmla="*/ 25869 w 66675"/>
                  <a:gd name="connsiteY5" fmla="*/ 33067 h 76200"/>
                  <a:gd name="connsiteX6" fmla="*/ 36347 w 66675"/>
                  <a:gd name="connsiteY6" fmla="*/ 7269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6675" h="76200">
                    <a:moveTo>
                      <a:pt x="36347" y="72786"/>
                    </a:moveTo>
                    <a:cubicBezTo>
                      <a:pt x="36347" y="72786"/>
                      <a:pt x="10629" y="72215"/>
                      <a:pt x="7295" y="42021"/>
                    </a:cubicBezTo>
                    <a:cubicBezTo>
                      <a:pt x="6152" y="31829"/>
                      <a:pt x="11582" y="22685"/>
                      <a:pt x="19868" y="15827"/>
                    </a:cubicBezTo>
                    <a:cubicBezTo>
                      <a:pt x="24631" y="11826"/>
                      <a:pt x="31299" y="8588"/>
                      <a:pt x="37490" y="7540"/>
                    </a:cubicBezTo>
                    <a:cubicBezTo>
                      <a:pt x="46919" y="5921"/>
                      <a:pt x="58731" y="9159"/>
                      <a:pt x="67493" y="19161"/>
                    </a:cubicBezTo>
                    <a:cubicBezTo>
                      <a:pt x="67493" y="19161"/>
                      <a:pt x="40538" y="9921"/>
                      <a:pt x="25869" y="33067"/>
                    </a:cubicBezTo>
                    <a:cubicBezTo>
                      <a:pt x="11772" y="55927"/>
                      <a:pt x="29203" y="70977"/>
                      <a:pt x="36347" y="72691"/>
                    </a:cubicBezTo>
                    <a:close/>
                  </a:path>
                </a:pathLst>
              </a:custGeom>
              <a:solidFill>
                <a:srgbClr val="E9450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1" name="자유형: 도형 250">
                <a:extLst>
                  <a:ext uri="{FF2B5EF4-FFF2-40B4-BE49-F238E27FC236}">
                    <a16:creationId xmlns:a16="http://schemas.microsoft.com/office/drawing/2014/main" id="{8A468171-7DCB-4CA9-A356-BAC2720F202B}"/>
                  </a:ext>
                </a:extLst>
              </p:cNvPr>
              <p:cNvSpPr/>
              <p:nvPr/>
            </p:nvSpPr>
            <p:spPr>
              <a:xfrm>
                <a:off x="8863880" y="2769700"/>
                <a:ext cx="76200" cy="66675"/>
              </a:xfrm>
              <a:custGeom>
                <a:avLst/>
                <a:gdLst>
                  <a:gd name="connsiteX0" fmla="*/ 7144 w 76200"/>
                  <a:gd name="connsiteY0" fmla="*/ 37476 h 66675"/>
                  <a:gd name="connsiteX1" fmla="*/ 37624 w 76200"/>
                  <a:gd name="connsiteY1" fmla="*/ 7282 h 66675"/>
                  <a:gd name="connsiteX2" fmla="*/ 65722 w 76200"/>
                  <a:gd name="connsiteY2" fmla="*/ 18712 h 66675"/>
                  <a:gd name="connsiteX3" fmla="*/ 73819 w 76200"/>
                  <a:gd name="connsiteY3" fmla="*/ 36333 h 66675"/>
                  <a:gd name="connsiteX4" fmla="*/ 60484 w 76200"/>
                  <a:gd name="connsiteY4" fmla="*/ 67575 h 66675"/>
                  <a:gd name="connsiteX5" fmla="*/ 62675 w 76200"/>
                  <a:gd name="connsiteY5" fmla="*/ 45858 h 66675"/>
                  <a:gd name="connsiteX6" fmla="*/ 47530 w 76200"/>
                  <a:gd name="connsiteY6" fmla="*/ 24903 h 66675"/>
                  <a:gd name="connsiteX7" fmla="*/ 7239 w 76200"/>
                  <a:gd name="connsiteY7" fmla="*/ 3747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6200" h="66675">
                    <a:moveTo>
                      <a:pt x="7144" y="37476"/>
                    </a:moveTo>
                    <a:cubicBezTo>
                      <a:pt x="7144" y="37476"/>
                      <a:pt x="7620" y="10615"/>
                      <a:pt x="37624" y="7282"/>
                    </a:cubicBezTo>
                    <a:cubicBezTo>
                      <a:pt x="46292" y="6329"/>
                      <a:pt x="58960" y="10330"/>
                      <a:pt x="65722" y="18712"/>
                    </a:cubicBezTo>
                    <a:cubicBezTo>
                      <a:pt x="69628" y="23569"/>
                      <a:pt x="72771" y="30142"/>
                      <a:pt x="73819" y="36333"/>
                    </a:cubicBezTo>
                    <a:cubicBezTo>
                      <a:pt x="75819" y="47668"/>
                      <a:pt x="69533" y="59383"/>
                      <a:pt x="60484" y="67575"/>
                    </a:cubicBezTo>
                    <a:cubicBezTo>
                      <a:pt x="60484" y="67575"/>
                      <a:pt x="65913" y="59669"/>
                      <a:pt x="62675" y="45858"/>
                    </a:cubicBezTo>
                    <a:cubicBezTo>
                      <a:pt x="60198" y="37190"/>
                      <a:pt x="55436" y="30046"/>
                      <a:pt x="47530" y="24903"/>
                    </a:cubicBezTo>
                    <a:cubicBezTo>
                      <a:pt x="23813" y="10615"/>
                      <a:pt x="9049" y="30332"/>
                      <a:pt x="7239" y="37476"/>
                    </a:cubicBezTo>
                    <a:close/>
                  </a:path>
                </a:pathLst>
              </a:custGeom>
              <a:solidFill>
                <a:srgbClr val="00B9E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2" name="자유형: 도형 251">
                <a:extLst>
                  <a:ext uri="{FF2B5EF4-FFF2-40B4-BE49-F238E27FC236}">
                    <a16:creationId xmlns:a16="http://schemas.microsoft.com/office/drawing/2014/main" id="{FB603E8A-9C23-4EBF-B731-689C87D07086}"/>
                  </a:ext>
                </a:extLst>
              </p:cNvPr>
              <p:cNvSpPr/>
              <p:nvPr/>
            </p:nvSpPr>
            <p:spPr>
              <a:xfrm>
                <a:off x="8646615" y="2855468"/>
                <a:ext cx="19050" cy="28575"/>
              </a:xfrm>
              <a:custGeom>
                <a:avLst/>
                <a:gdLst>
                  <a:gd name="connsiteX0" fmla="*/ 17336 w 19050"/>
                  <a:gd name="connsiteY0" fmla="*/ 9144 h 28575"/>
                  <a:gd name="connsiteX1" fmla="*/ 13335 w 19050"/>
                  <a:gd name="connsiteY1" fmla="*/ 9144 h 28575"/>
                  <a:gd name="connsiteX2" fmla="*/ 13335 w 19050"/>
                  <a:gd name="connsiteY2" fmla="*/ 21812 h 28575"/>
                  <a:gd name="connsiteX3" fmla="*/ 11144 w 19050"/>
                  <a:gd name="connsiteY3" fmla="*/ 21812 h 28575"/>
                  <a:gd name="connsiteX4" fmla="*/ 11144 w 19050"/>
                  <a:gd name="connsiteY4" fmla="*/ 9144 h 28575"/>
                  <a:gd name="connsiteX5" fmla="*/ 7144 w 19050"/>
                  <a:gd name="connsiteY5" fmla="*/ 9144 h 28575"/>
                  <a:gd name="connsiteX6" fmla="*/ 7144 w 19050"/>
                  <a:gd name="connsiteY6" fmla="*/ 7144 h 28575"/>
                  <a:gd name="connsiteX7" fmla="*/ 17431 w 19050"/>
                  <a:gd name="connsiteY7" fmla="*/ 7144 h 28575"/>
                  <a:gd name="connsiteX8" fmla="*/ 17431 w 19050"/>
                  <a:gd name="connsiteY8" fmla="*/ 9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28575">
                    <a:moveTo>
                      <a:pt x="17336" y="9144"/>
                    </a:moveTo>
                    <a:lnTo>
                      <a:pt x="13335" y="9144"/>
                    </a:lnTo>
                    <a:lnTo>
                      <a:pt x="13335" y="21812"/>
                    </a:lnTo>
                    <a:lnTo>
                      <a:pt x="11144" y="21812"/>
                    </a:lnTo>
                    <a:lnTo>
                      <a:pt x="11144" y="9144"/>
                    </a:lnTo>
                    <a:lnTo>
                      <a:pt x="7144" y="9144"/>
                    </a:lnTo>
                    <a:lnTo>
                      <a:pt x="7144" y="7144"/>
                    </a:lnTo>
                    <a:lnTo>
                      <a:pt x="17431" y="7144"/>
                    </a:lnTo>
                    <a:lnTo>
                      <a:pt x="17431" y="9144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3" name="자유형: 도형 252">
                <a:extLst>
                  <a:ext uri="{FF2B5EF4-FFF2-40B4-BE49-F238E27FC236}">
                    <a16:creationId xmlns:a16="http://schemas.microsoft.com/office/drawing/2014/main" id="{182DE917-E0CB-42A9-A267-25CFAD44F4CB}"/>
                  </a:ext>
                </a:extLst>
              </p:cNvPr>
              <p:cNvSpPr/>
              <p:nvPr/>
            </p:nvSpPr>
            <p:spPr>
              <a:xfrm>
                <a:off x="8658997" y="2855468"/>
                <a:ext cx="19050" cy="28575"/>
              </a:xfrm>
              <a:custGeom>
                <a:avLst/>
                <a:gdLst>
                  <a:gd name="connsiteX0" fmla="*/ 15526 w 19050"/>
                  <a:gd name="connsiteY0" fmla="*/ 21717 h 28575"/>
                  <a:gd name="connsiteX1" fmla="*/ 13430 w 19050"/>
                  <a:gd name="connsiteY1" fmla="*/ 21717 h 28575"/>
                  <a:gd name="connsiteX2" fmla="*/ 13430 w 19050"/>
                  <a:gd name="connsiteY2" fmla="*/ 15335 h 28575"/>
                  <a:gd name="connsiteX3" fmla="*/ 12859 w 19050"/>
                  <a:gd name="connsiteY3" fmla="*/ 13621 h 28575"/>
                  <a:gd name="connsiteX4" fmla="*/ 11335 w 19050"/>
                  <a:gd name="connsiteY4" fmla="*/ 13049 h 28575"/>
                  <a:gd name="connsiteX5" fmla="*/ 9811 w 19050"/>
                  <a:gd name="connsiteY5" fmla="*/ 13621 h 28575"/>
                  <a:gd name="connsiteX6" fmla="*/ 9239 w 19050"/>
                  <a:gd name="connsiteY6" fmla="*/ 15335 h 28575"/>
                  <a:gd name="connsiteX7" fmla="*/ 9239 w 19050"/>
                  <a:gd name="connsiteY7" fmla="*/ 21717 h 28575"/>
                  <a:gd name="connsiteX8" fmla="*/ 7144 w 19050"/>
                  <a:gd name="connsiteY8" fmla="*/ 21717 h 28575"/>
                  <a:gd name="connsiteX9" fmla="*/ 7144 w 19050"/>
                  <a:gd name="connsiteY9" fmla="*/ 7144 h 28575"/>
                  <a:gd name="connsiteX10" fmla="*/ 9239 w 19050"/>
                  <a:gd name="connsiteY10" fmla="*/ 7144 h 28575"/>
                  <a:gd name="connsiteX11" fmla="*/ 9239 w 19050"/>
                  <a:gd name="connsiteY11" fmla="*/ 12383 h 28575"/>
                  <a:gd name="connsiteX12" fmla="*/ 11906 w 19050"/>
                  <a:gd name="connsiteY12" fmla="*/ 11240 h 28575"/>
                  <a:gd name="connsiteX13" fmla="*/ 14574 w 19050"/>
                  <a:gd name="connsiteY13" fmla="*/ 12287 h 28575"/>
                  <a:gd name="connsiteX14" fmla="*/ 15526 w 19050"/>
                  <a:gd name="connsiteY14" fmla="*/ 15050 h 28575"/>
                  <a:gd name="connsiteX15" fmla="*/ 15526 w 19050"/>
                  <a:gd name="connsiteY15" fmla="*/ 2171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9050" h="28575">
                    <a:moveTo>
                      <a:pt x="15526" y="21717"/>
                    </a:moveTo>
                    <a:lnTo>
                      <a:pt x="13430" y="21717"/>
                    </a:lnTo>
                    <a:lnTo>
                      <a:pt x="13430" y="15335"/>
                    </a:lnTo>
                    <a:cubicBezTo>
                      <a:pt x="13430" y="14573"/>
                      <a:pt x="13240" y="14002"/>
                      <a:pt x="12859" y="13621"/>
                    </a:cubicBezTo>
                    <a:cubicBezTo>
                      <a:pt x="12478" y="13240"/>
                      <a:pt x="12002" y="13049"/>
                      <a:pt x="11335" y="13049"/>
                    </a:cubicBezTo>
                    <a:cubicBezTo>
                      <a:pt x="10668" y="13049"/>
                      <a:pt x="10192" y="13240"/>
                      <a:pt x="9811" y="13621"/>
                    </a:cubicBezTo>
                    <a:cubicBezTo>
                      <a:pt x="9430" y="14002"/>
                      <a:pt x="9239" y="14573"/>
                      <a:pt x="9239" y="15335"/>
                    </a:cubicBezTo>
                    <a:lnTo>
                      <a:pt x="9239" y="21717"/>
                    </a:lnTo>
                    <a:lnTo>
                      <a:pt x="7144" y="21717"/>
                    </a:lnTo>
                    <a:lnTo>
                      <a:pt x="7144" y="7144"/>
                    </a:lnTo>
                    <a:lnTo>
                      <a:pt x="9239" y="7144"/>
                    </a:lnTo>
                    <a:lnTo>
                      <a:pt x="9239" y="12383"/>
                    </a:lnTo>
                    <a:cubicBezTo>
                      <a:pt x="10001" y="11621"/>
                      <a:pt x="10859" y="11240"/>
                      <a:pt x="11906" y="11240"/>
                    </a:cubicBezTo>
                    <a:cubicBezTo>
                      <a:pt x="13049" y="11240"/>
                      <a:pt x="13907" y="11621"/>
                      <a:pt x="14574" y="12287"/>
                    </a:cubicBezTo>
                    <a:cubicBezTo>
                      <a:pt x="15240" y="12954"/>
                      <a:pt x="15526" y="13907"/>
                      <a:pt x="15526" y="15050"/>
                    </a:cubicBezTo>
                    <a:lnTo>
                      <a:pt x="15526" y="21717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4" name="자유형: 도형 253">
                <a:extLst>
                  <a:ext uri="{FF2B5EF4-FFF2-40B4-BE49-F238E27FC236}">
                    <a16:creationId xmlns:a16="http://schemas.microsoft.com/office/drawing/2014/main" id="{62CEE4D9-7464-44AD-87D7-9E512CB89D08}"/>
                  </a:ext>
                </a:extLst>
              </p:cNvPr>
              <p:cNvSpPr/>
              <p:nvPr/>
            </p:nvSpPr>
            <p:spPr>
              <a:xfrm>
                <a:off x="8670427" y="2855468"/>
                <a:ext cx="9525" cy="28575"/>
              </a:xfrm>
              <a:custGeom>
                <a:avLst/>
                <a:gdLst>
                  <a:gd name="connsiteX0" fmla="*/ 9335 w 9525"/>
                  <a:gd name="connsiteY0" fmla="*/ 9335 h 28575"/>
                  <a:gd name="connsiteX1" fmla="*/ 7144 w 9525"/>
                  <a:gd name="connsiteY1" fmla="*/ 9335 h 28575"/>
                  <a:gd name="connsiteX2" fmla="*/ 7144 w 9525"/>
                  <a:gd name="connsiteY2" fmla="*/ 7144 h 28575"/>
                  <a:gd name="connsiteX3" fmla="*/ 9335 w 9525"/>
                  <a:gd name="connsiteY3" fmla="*/ 7144 h 28575"/>
                  <a:gd name="connsiteX4" fmla="*/ 9335 w 9525"/>
                  <a:gd name="connsiteY4" fmla="*/ 9335 h 28575"/>
                  <a:gd name="connsiteX5" fmla="*/ 9335 w 9525"/>
                  <a:gd name="connsiteY5" fmla="*/ 21812 h 28575"/>
                  <a:gd name="connsiteX6" fmla="*/ 7239 w 9525"/>
                  <a:gd name="connsiteY6" fmla="*/ 21812 h 28575"/>
                  <a:gd name="connsiteX7" fmla="*/ 7239 w 9525"/>
                  <a:gd name="connsiteY7" fmla="*/ 11430 h 28575"/>
                  <a:gd name="connsiteX8" fmla="*/ 9335 w 9525"/>
                  <a:gd name="connsiteY8" fmla="*/ 11430 h 28575"/>
                  <a:gd name="connsiteX9" fmla="*/ 9335 w 9525"/>
                  <a:gd name="connsiteY9" fmla="*/ 2181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9335" y="9335"/>
                    </a:moveTo>
                    <a:lnTo>
                      <a:pt x="7144" y="9335"/>
                    </a:lnTo>
                    <a:lnTo>
                      <a:pt x="7144" y="7144"/>
                    </a:lnTo>
                    <a:lnTo>
                      <a:pt x="9335" y="7144"/>
                    </a:lnTo>
                    <a:lnTo>
                      <a:pt x="9335" y="9335"/>
                    </a:lnTo>
                    <a:close/>
                    <a:moveTo>
                      <a:pt x="9335" y="21812"/>
                    </a:moveTo>
                    <a:lnTo>
                      <a:pt x="7239" y="21812"/>
                    </a:lnTo>
                    <a:lnTo>
                      <a:pt x="7239" y="11430"/>
                    </a:lnTo>
                    <a:lnTo>
                      <a:pt x="9335" y="11430"/>
                    </a:lnTo>
                    <a:lnTo>
                      <a:pt x="9335" y="21812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5" name="자유형: 도형 254">
                <a:extLst>
                  <a:ext uri="{FF2B5EF4-FFF2-40B4-BE49-F238E27FC236}">
                    <a16:creationId xmlns:a16="http://schemas.microsoft.com/office/drawing/2014/main" id="{D82B9F05-AD05-4DE2-9CB9-651706A82E2D}"/>
                  </a:ext>
                </a:extLst>
              </p:cNvPr>
              <p:cNvSpPr/>
              <p:nvPr/>
            </p:nvSpPr>
            <p:spPr>
              <a:xfrm>
                <a:off x="8675857" y="2859564"/>
                <a:ext cx="19050" cy="19050"/>
              </a:xfrm>
              <a:custGeom>
                <a:avLst/>
                <a:gdLst>
                  <a:gd name="connsiteX0" fmla="*/ 15526 w 19050"/>
                  <a:gd name="connsiteY0" fmla="*/ 17621 h 19050"/>
                  <a:gd name="connsiteX1" fmla="*/ 13430 w 19050"/>
                  <a:gd name="connsiteY1" fmla="*/ 17621 h 19050"/>
                  <a:gd name="connsiteX2" fmla="*/ 13430 w 19050"/>
                  <a:gd name="connsiteY2" fmla="*/ 11239 h 19050"/>
                  <a:gd name="connsiteX3" fmla="*/ 12859 w 19050"/>
                  <a:gd name="connsiteY3" fmla="*/ 9525 h 19050"/>
                  <a:gd name="connsiteX4" fmla="*/ 11335 w 19050"/>
                  <a:gd name="connsiteY4" fmla="*/ 8954 h 19050"/>
                  <a:gd name="connsiteX5" fmla="*/ 9811 w 19050"/>
                  <a:gd name="connsiteY5" fmla="*/ 9525 h 19050"/>
                  <a:gd name="connsiteX6" fmla="*/ 9239 w 19050"/>
                  <a:gd name="connsiteY6" fmla="*/ 11239 h 19050"/>
                  <a:gd name="connsiteX7" fmla="*/ 9239 w 19050"/>
                  <a:gd name="connsiteY7" fmla="*/ 17621 h 19050"/>
                  <a:gd name="connsiteX8" fmla="*/ 7144 w 19050"/>
                  <a:gd name="connsiteY8" fmla="*/ 17621 h 19050"/>
                  <a:gd name="connsiteX9" fmla="*/ 7144 w 19050"/>
                  <a:gd name="connsiteY9" fmla="*/ 7239 h 19050"/>
                  <a:gd name="connsiteX10" fmla="*/ 9239 w 19050"/>
                  <a:gd name="connsiteY10" fmla="*/ 7239 h 19050"/>
                  <a:gd name="connsiteX11" fmla="*/ 9239 w 19050"/>
                  <a:gd name="connsiteY11" fmla="*/ 8287 h 19050"/>
                  <a:gd name="connsiteX12" fmla="*/ 12002 w 19050"/>
                  <a:gd name="connsiteY12" fmla="*/ 7144 h 19050"/>
                  <a:gd name="connsiteX13" fmla="*/ 13430 w 19050"/>
                  <a:gd name="connsiteY13" fmla="*/ 7334 h 19050"/>
                  <a:gd name="connsiteX14" fmla="*/ 14573 w 19050"/>
                  <a:gd name="connsiteY14" fmla="*/ 8001 h 19050"/>
                  <a:gd name="connsiteX15" fmla="*/ 15430 w 19050"/>
                  <a:gd name="connsiteY15" fmla="*/ 9239 h 19050"/>
                  <a:gd name="connsiteX16" fmla="*/ 15621 w 19050"/>
                  <a:gd name="connsiteY16" fmla="*/ 10858 h 19050"/>
                  <a:gd name="connsiteX17" fmla="*/ 15621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526" y="17621"/>
                    </a:moveTo>
                    <a:lnTo>
                      <a:pt x="13430" y="17621"/>
                    </a:lnTo>
                    <a:lnTo>
                      <a:pt x="13430" y="11239"/>
                    </a:lnTo>
                    <a:cubicBezTo>
                      <a:pt x="13430" y="10477"/>
                      <a:pt x="13240" y="9906"/>
                      <a:pt x="12859" y="9525"/>
                    </a:cubicBezTo>
                    <a:cubicBezTo>
                      <a:pt x="12478" y="9144"/>
                      <a:pt x="12002" y="8954"/>
                      <a:pt x="11335" y="8954"/>
                    </a:cubicBezTo>
                    <a:cubicBezTo>
                      <a:pt x="10668" y="8954"/>
                      <a:pt x="10192" y="9144"/>
                      <a:pt x="9811" y="9525"/>
                    </a:cubicBezTo>
                    <a:cubicBezTo>
                      <a:pt x="9430" y="9906"/>
                      <a:pt x="9239" y="10477"/>
                      <a:pt x="9239" y="11239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287"/>
                    </a:lnTo>
                    <a:cubicBezTo>
                      <a:pt x="10001" y="7525"/>
                      <a:pt x="10858" y="7144"/>
                      <a:pt x="12002" y="7144"/>
                    </a:cubicBezTo>
                    <a:cubicBezTo>
                      <a:pt x="12573" y="7144"/>
                      <a:pt x="13049" y="7144"/>
                      <a:pt x="13430" y="7334"/>
                    </a:cubicBezTo>
                    <a:cubicBezTo>
                      <a:pt x="13811" y="7525"/>
                      <a:pt x="14192" y="7715"/>
                      <a:pt x="14573" y="8001"/>
                    </a:cubicBezTo>
                    <a:cubicBezTo>
                      <a:pt x="14954" y="8382"/>
                      <a:pt x="15240" y="8763"/>
                      <a:pt x="15430" y="9239"/>
                    </a:cubicBezTo>
                    <a:cubicBezTo>
                      <a:pt x="15621" y="9716"/>
                      <a:pt x="15621" y="10287"/>
                      <a:pt x="15621" y="10858"/>
                    </a:cubicBezTo>
                    <a:lnTo>
                      <a:pt x="15621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6" name="자유형: 도형 255">
                <a:extLst>
                  <a:ext uri="{FF2B5EF4-FFF2-40B4-BE49-F238E27FC236}">
                    <a16:creationId xmlns:a16="http://schemas.microsoft.com/office/drawing/2014/main" id="{58C85688-5EAC-481B-90D1-7DD6903FFA45}"/>
                  </a:ext>
                </a:extLst>
              </p:cNvPr>
              <p:cNvSpPr/>
              <p:nvPr/>
            </p:nvSpPr>
            <p:spPr>
              <a:xfrm>
                <a:off x="8687382" y="2855468"/>
                <a:ext cx="19050" cy="28575"/>
              </a:xfrm>
              <a:custGeom>
                <a:avLst/>
                <a:gdLst>
                  <a:gd name="connsiteX0" fmla="*/ 16193 w 19050"/>
                  <a:gd name="connsiteY0" fmla="*/ 21717 h 28575"/>
                  <a:gd name="connsiteX1" fmla="*/ 13621 w 19050"/>
                  <a:gd name="connsiteY1" fmla="*/ 21717 h 28575"/>
                  <a:gd name="connsiteX2" fmla="*/ 10763 w 19050"/>
                  <a:gd name="connsiteY2" fmla="*/ 16954 h 28575"/>
                  <a:gd name="connsiteX3" fmla="*/ 9239 w 19050"/>
                  <a:gd name="connsiteY3" fmla="*/ 18669 h 28575"/>
                  <a:gd name="connsiteX4" fmla="*/ 9239 w 19050"/>
                  <a:gd name="connsiteY4" fmla="*/ 21717 h 28575"/>
                  <a:gd name="connsiteX5" fmla="*/ 7144 w 19050"/>
                  <a:gd name="connsiteY5" fmla="*/ 21717 h 28575"/>
                  <a:gd name="connsiteX6" fmla="*/ 7144 w 19050"/>
                  <a:gd name="connsiteY6" fmla="*/ 7144 h 28575"/>
                  <a:gd name="connsiteX7" fmla="*/ 9239 w 19050"/>
                  <a:gd name="connsiteY7" fmla="*/ 7144 h 28575"/>
                  <a:gd name="connsiteX8" fmla="*/ 9239 w 19050"/>
                  <a:gd name="connsiteY8" fmla="*/ 16193 h 28575"/>
                  <a:gd name="connsiteX9" fmla="*/ 13240 w 19050"/>
                  <a:gd name="connsiteY9" fmla="*/ 11430 h 28575"/>
                  <a:gd name="connsiteX10" fmla="*/ 15812 w 19050"/>
                  <a:gd name="connsiteY10" fmla="*/ 11430 h 28575"/>
                  <a:gd name="connsiteX11" fmla="*/ 12192 w 19050"/>
                  <a:gd name="connsiteY11" fmla="*/ 15526 h 28575"/>
                  <a:gd name="connsiteX12" fmla="*/ 16288 w 19050"/>
                  <a:gd name="connsiteY12" fmla="*/ 2181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6193" y="21717"/>
                    </a:moveTo>
                    <a:lnTo>
                      <a:pt x="13621" y="21717"/>
                    </a:lnTo>
                    <a:cubicBezTo>
                      <a:pt x="13621" y="21717"/>
                      <a:pt x="10763" y="16954"/>
                      <a:pt x="10763" y="16954"/>
                    </a:cubicBezTo>
                    <a:lnTo>
                      <a:pt x="9239" y="18669"/>
                    </a:lnTo>
                    <a:lnTo>
                      <a:pt x="9239" y="21717"/>
                    </a:lnTo>
                    <a:lnTo>
                      <a:pt x="7144" y="21717"/>
                    </a:lnTo>
                    <a:lnTo>
                      <a:pt x="7144" y="7144"/>
                    </a:lnTo>
                    <a:lnTo>
                      <a:pt x="9239" y="7144"/>
                    </a:lnTo>
                    <a:lnTo>
                      <a:pt x="9239" y="16193"/>
                    </a:lnTo>
                    <a:lnTo>
                      <a:pt x="13240" y="11430"/>
                    </a:lnTo>
                    <a:lnTo>
                      <a:pt x="15812" y="11430"/>
                    </a:lnTo>
                    <a:lnTo>
                      <a:pt x="12192" y="15526"/>
                    </a:lnTo>
                    <a:lnTo>
                      <a:pt x="16288" y="21812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7" name="자유형: 도형 256">
                <a:extLst>
                  <a:ext uri="{FF2B5EF4-FFF2-40B4-BE49-F238E27FC236}">
                    <a16:creationId xmlns:a16="http://schemas.microsoft.com/office/drawing/2014/main" id="{6137E553-A7DB-4552-BE91-0C48BAA094B0}"/>
                  </a:ext>
                </a:extLst>
              </p:cNvPr>
              <p:cNvSpPr/>
              <p:nvPr/>
            </p:nvSpPr>
            <p:spPr>
              <a:xfrm>
                <a:off x="8698431" y="2855468"/>
                <a:ext cx="9525" cy="28575"/>
              </a:xfrm>
              <a:custGeom>
                <a:avLst/>
                <a:gdLst>
                  <a:gd name="connsiteX0" fmla="*/ 9335 w 9525"/>
                  <a:gd name="connsiteY0" fmla="*/ 9335 h 28575"/>
                  <a:gd name="connsiteX1" fmla="*/ 7144 w 9525"/>
                  <a:gd name="connsiteY1" fmla="*/ 9335 h 28575"/>
                  <a:gd name="connsiteX2" fmla="*/ 7144 w 9525"/>
                  <a:gd name="connsiteY2" fmla="*/ 7144 h 28575"/>
                  <a:gd name="connsiteX3" fmla="*/ 9335 w 9525"/>
                  <a:gd name="connsiteY3" fmla="*/ 7144 h 28575"/>
                  <a:gd name="connsiteX4" fmla="*/ 9335 w 9525"/>
                  <a:gd name="connsiteY4" fmla="*/ 9335 h 28575"/>
                  <a:gd name="connsiteX5" fmla="*/ 9335 w 9525"/>
                  <a:gd name="connsiteY5" fmla="*/ 21812 h 28575"/>
                  <a:gd name="connsiteX6" fmla="*/ 7239 w 9525"/>
                  <a:gd name="connsiteY6" fmla="*/ 21812 h 28575"/>
                  <a:gd name="connsiteX7" fmla="*/ 7239 w 9525"/>
                  <a:gd name="connsiteY7" fmla="*/ 11430 h 28575"/>
                  <a:gd name="connsiteX8" fmla="*/ 9335 w 9525"/>
                  <a:gd name="connsiteY8" fmla="*/ 11430 h 28575"/>
                  <a:gd name="connsiteX9" fmla="*/ 9335 w 9525"/>
                  <a:gd name="connsiteY9" fmla="*/ 2181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9335" y="9335"/>
                    </a:moveTo>
                    <a:lnTo>
                      <a:pt x="7144" y="9335"/>
                    </a:lnTo>
                    <a:lnTo>
                      <a:pt x="7144" y="7144"/>
                    </a:lnTo>
                    <a:lnTo>
                      <a:pt x="9335" y="7144"/>
                    </a:lnTo>
                    <a:lnTo>
                      <a:pt x="9335" y="9335"/>
                    </a:lnTo>
                    <a:close/>
                    <a:moveTo>
                      <a:pt x="9335" y="21812"/>
                    </a:moveTo>
                    <a:lnTo>
                      <a:pt x="7239" y="21812"/>
                    </a:lnTo>
                    <a:lnTo>
                      <a:pt x="7239" y="11430"/>
                    </a:lnTo>
                    <a:lnTo>
                      <a:pt x="9335" y="11430"/>
                    </a:lnTo>
                    <a:lnTo>
                      <a:pt x="9335" y="21812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8" name="자유형: 도형 257">
                <a:extLst>
                  <a:ext uri="{FF2B5EF4-FFF2-40B4-BE49-F238E27FC236}">
                    <a16:creationId xmlns:a16="http://schemas.microsoft.com/office/drawing/2014/main" id="{A6115310-6D8C-4469-A9FE-66F3E7C77FDD}"/>
                  </a:ext>
                </a:extLst>
              </p:cNvPr>
              <p:cNvSpPr/>
              <p:nvPr/>
            </p:nvSpPr>
            <p:spPr>
              <a:xfrm>
                <a:off x="8703860" y="2859564"/>
                <a:ext cx="19050" cy="19050"/>
              </a:xfrm>
              <a:custGeom>
                <a:avLst/>
                <a:gdLst>
                  <a:gd name="connsiteX0" fmla="*/ 15526 w 19050"/>
                  <a:gd name="connsiteY0" fmla="*/ 17621 h 19050"/>
                  <a:gd name="connsiteX1" fmla="*/ 13430 w 19050"/>
                  <a:gd name="connsiteY1" fmla="*/ 17621 h 19050"/>
                  <a:gd name="connsiteX2" fmla="*/ 13430 w 19050"/>
                  <a:gd name="connsiteY2" fmla="*/ 11239 h 19050"/>
                  <a:gd name="connsiteX3" fmla="*/ 12859 w 19050"/>
                  <a:gd name="connsiteY3" fmla="*/ 9525 h 19050"/>
                  <a:gd name="connsiteX4" fmla="*/ 11335 w 19050"/>
                  <a:gd name="connsiteY4" fmla="*/ 8954 h 19050"/>
                  <a:gd name="connsiteX5" fmla="*/ 9811 w 19050"/>
                  <a:gd name="connsiteY5" fmla="*/ 9525 h 19050"/>
                  <a:gd name="connsiteX6" fmla="*/ 9239 w 19050"/>
                  <a:gd name="connsiteY6" fmla="*/ 11239 h 19050"/>
                  <a:gd name="connsiteX7" fmla="*/ 9239 w 19050"/>
                  <a:gd name="connsiteY7" fmla="*/ 17621 h 19050"/>
                  <a:gd name="connsiteX8" fmla="*/ 7144 w 19050"/>
                  <a:gd name="connsiteY8" fmla="*/ 17621 h 19050"/>
                  <a:gd name="connsiteX9" fmla="*/ 7144 w 19050"/>
                  <a:gd name="connsiteY9" fmla="*/ 7239 h 19050"/>
                  <a:gd name="connsiteX10" fmla="*/ 9239 w 19050"/>
                  <a:gd name="connsiteY10" fmla="*/ 7239 h 19050"/>
                  <a:gd name="connsiteX11" fmla="*/ 9239 w 19050"/>
                  <a:gd name="connsiteY11" fmla="*/ 8287 h 19050"/>
                  <a:gd name="connsiteX12" fmla="*/ 12001 w 19050"/>
                  <a:gd name="connsiteY12" fmla="*/ 7144 h 19050"/>
                  <a:gd name="connsiteX13" fmla="*/ 13430 w 19050"/>
                  <a:gd name="connsiteY13" fmla="*/ 7334 h 19050"/>
                  <a:gd name="connsiteX14" fmla="*/ 14573 w 19050"/>
                  <a:gd name="connsiteY14" fmla="*/ 8001 h 19050"/>
                  <a:gd name="connsiteX15" fmla="*/ 15335 w 19050"/>
                  <a:gd name="connsiteY15" fmla="*/ 9239 h 19050"/>
                  <a:gd name="connsiteX16" fmla="*/ 15526 w 19050"/>
                  <a:gd name="connsiteY16" fmla="*/ 10858 h 19050"/>
                  <a:gd name="connsiteX17" fmla="*/ 15526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526" y="17621"/>
                    </a:moveTo>
                    <a:lnTo>
                      <a:pt x="13430" y="17621"/>
                    </a:lnTo>
                    <a:lnTo>
                      <a:pt x="13430" y="11239"/>
                    </a:lnTo>
                    <a:cubicBezTo>
                      <a:pt x="13430" y="10477"/>
                      <a:pt x="13240" y="9906"/>
                      <a:pt x="12859" y="9525"/>
                    </a:cubicBezTo>
                    <a:cubicBezTo>
                      <a:pt x="12478" y="9144"/>
                      <a:pt x="12001" y="8954"/>
                      <a:pt x="11335" y="8954"/>
                    </a:cubicBezTo>
                    <a:cubicBezTo>
                      <a:pt x="10668" y="8954"/>
                      <a:pt x="10192" y="9144"/>
                      <a:pt x="9811" y="9525"/>
                    </a:cubicBezTo>
                    <a:cubicBezTo>
                      <a:pt x="9430" y="9906"/>
                      <a:pt x="9239" y="10477"/>
                      <a:pt x="9239" y="11239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287"/>
                    </a:lnTo>
                    <a:cubicBezTo>
                      <a:pt x="10001" y="7525"/>
                      <a:pt x="10858" y="7144"/>
                      <a:pt x="12001" y="7144"/>
                    </a:cubicBezTo>
                    <a:cubicBezTo>
                      <a:pt x="12573" y="7144"/>
                      <a:pt x="13049" y="7144"/>
                      <a:pt x="13430" y="7334"/>
                    </a:cubicBezTo>
                    <a:cubicBezTo>
                      <a:pt x="13811" y="7525"/>
                      <a:pt x="14192" y="7715"/>
                      <a:pt x="14573" y="8001"/>
                    </a:cubicBezTo>
                    <a:cubicBezTo>
                      <a:pt x="14954" y="8382"/>
                      <a:pt x="15240" y="8763"/>
                      <a:pt x="15335" y="9239"/>
                    </a:cubicBezTo>
                    <a:cubicBezTo>
                      <a:pt x="15526" y="9716"/>
                      <a:pt x="15526" y="10287"/>
                      <a:pt x="15526" y="10858"/>
                    </a:cubicBezTo>
                    <a:lnTo>
                      <a:pt x="15526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59" name="자유형: 도형 258">
                <a:extLst>
                  <a:ext uri="{FF2B5EF4-FFF2-40B4-BE49-F238E27FC236}">
                    <a16:creationId xmlns:a16="http://schemas.microsoft.com/office/drawing/2014/main" id="{97F527A7-9310-4277-9413-420EA81F2EB8}"/>
                  </a:ext>
                </a:extLst>
              </p:cNvPr>
              <p:cNvSpPr/>
              <p:nvPr/>
            </p:nvSpPr>
            <p:spPr>
              <a:xfrm>
                <a:off x="8714814" y="2859468"/>
                <a:ext cx="19050" cy="28575"/>
              </a:xfrm>
              <a:custGeom>
                <a:avLst/>
                <a:gdLst>
                  <a:gd name="connsiteX0" fmla="*/ 15621 w 19050"/>
                  <a:gd name="connsiteY0" fmla="*/ 17717 h 28575"/>
                  <a:gd name="connsiteX1" fmla="*/ 14383 w 19050"/>
                  <a:gd name="connsiteY1" fmla="*/ 20860 h 28575"/>
                  <a:gd name="connsiteX2" fmla="*/ 11144 w 19050"/>
                  <a:gd name="connsiteY2" fmla="*/ 22098 h 28575"/>
                  <a:gd name="connsiteX3" fmla="*/ 9144 w 19050"/>
                  <a:gd name="connsiteY3" fmla="*/ 21812 h 28575"/>
                  <a:gd name="connsiteX4" fmla="*/ 7525 w 19050"/>
                  <a:gd name="connsiteY4" fmla="*/ 20765 h 28575"/>
                  <a:gd name="connsiteX5" fmla="*/ 8858 w 19050"/>
                  <a:gd name="connsiteY5" fmla="*/ 19431 h 28575"/>
                  <a:gd name="connsiteX6" fmla="*/ 9906 w 19050"/>
                  <a:gd name="connsiteY6" fmla="*/ 20098 h 28575"/>
                  <a:gd name="connsiteX7" fmla="*/ 11144 w 19050"/>
                  <a:gd name="connsiteY7" fmla="*/ 20288 h 28575"/>
                  <a:gd name="connsiteX8" fmla="*/ 13049 w 19050"/>
                  <a:gd name="connsiteY8" fmla="*/ 19526 h 28575"/>
                  <a:gd name="connsiteX9" fmla="*/ 13621 w 19050"/>
                  <a:gd name="connsiteY9" fmla="*/ 17717 h 28575"/>
                  <a:gd name="connsiteX10" fmla="*/ 13621 w 19050"/>
                  <a:gd name="connsiteY10" fmla="*/ 16383 h 28575"/>
                  <a:gd name="connsiteX11" fmla="*/ 12382 w 19050"/>
                  <a:gd name="connsiteY11" fmla="*/ 17240 h 28575"/>
                  <a:gd name="connsiteX12" fmla="*/ 10858 w 19050"/>
                  <a:gd name="connsiteY12" fmla="*/ 17526 h 28575"/>
                  <a:gd name="connsiteX13" fmla="*/ 9430 w 19050"/>
                  <a:gd name="connsiteY13" fmla="*/ 17336 h 28575"/>
                  <a:gd name="connsiteX14" fmla="*/ 8287 w 19050"/>
                  <a:gd name="connsiteY14" fmla="*/ 16669 h 28575"/>
                  <a:gd name="connsiteX15" fmla="*/ 7334 w 19050"/>
                  <a:gd name="connsiteY15" fmla="*/ 14954 h 28575"/>
                  <a:gd name="connsiteX16" fmla="*/ 7144 w 19050"/>
                  <a:gd name="connsiteY16" fmla="*/ 12383 h 28575"/>
                  <a:gd name="connsiteX17" fmla="*/ 7334 w 19050"/>
                  <a:gd name="connsiteY17" fmla="*/ 9811 h 28575"/>
                  <a:gd name="connsiteX18" fmla="*/ 8287 w 19050"/>
                  <a:gd name="connsiteY18" fmla="*/ 8096 h 28575"/>
                  <a:gd name="connsiteX19" fmla="*/ 10763 w 19050"/>
                  <a:gd name="connsiteY19" fmla="*/ 7144 h 28575"/>
                  <a:gd name="connsiteX20" fmla="*/ 12287 w 19050"/>
                  <a:gd name="connsiteY20" fmla="*/ 7430 h 28575"/>
                  <a:gd name="connsiteX21" fmla="*/ 13526 w 19050"/>
                  <a:gd name="connsiteY21" fmla="*/ 8382 h 28575"/>
                  <a:gd name="connsiteX22" fmla="*/ 13526 w 19050"/>
                  <a:gd name="connsiteY22" fmla="*/ 7334 h 28575"/>
                  <a:gd name="connsiteX23" fmla="*/ 15526 w 19050"/>
                  <a:gd name="connsiteY23" fmla="*/ 7334 h 28575"/>
                  <a:gd name="connsiteX24" fmla="*/ 15526 w 19050"/>
                  <a:gd name="connsiteY24" fmla="*/ 17717 h 28575"/>
                  <a:gd name="connsiteX25" fmla="*/ 13526 w 19050"/>
                  <a:gd name="connsiteY25" fmla="*/ 12383 h 28575"/>
                  <a:gd name="connsiteX26" fmla="*/ 12954 w 19050"/>
                  <a:gd name="connsiteY26" fmla="*/ 9716 h 28575"/>
                  <a:gd name="connsiteX27" fmla="*/ 11430 w 19050"/>
                  <a:gd name="connsiteY27" fmla="*/ 9144 h 28575"/>
                  <a:gd name="connsiteX28" fmla="*/ 9715 w 19050"/>
                  <a:gd name="connsiteY28" fmla="*/ 10192 h 28575"/>
                  <a:gd name="connsiteX29" fmla="*/ 9335 w 19050"/>
                  <a:gd name="connsiteY29" fmla="*/ 12478 h 28575"/>
                  <a:gd name="connsiteX30" fmla="*/ 9715 w 19050"/>
                  <a:gd name="connsiteY30" fmla="*/ 14764 h 28575"/>
                  <a:gd name="connsiteX31" fmla="*/ 11525 w 19050"/>
                  <a:gd name="connsiteY31" fmla="*/ 15812 h 28575"/>
                  <a:gd name="connsiteX32" fmla="*/ 13335 w 19050"/>
                  <a:gd name="connsiteY32" fmla="*/ 14764 h 28575"/>
                  <a:gd name="connsiteX33" fmla="*/ 13716 w 19050"/>
                  <a:gd name="connsiteY33" fmla="*/ 1247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15621" y="17717"/>
                    </a:moveTo>
                    <a:cubicBezTo>
                      <a:pt x="15621" y="19050"/>
                      <a:pt x="15240" y="20098"/>
                      <a:pt x="14383" y="20860"/>
                    </a:cubicBezTo>
                    <a:cubicBezTo>
                      <a:pt x="13621" y="21717"/>
                      <a:pt x="12478" y="22098"/>
                      <a:pt x="11144" y="22098"/>
                    </a:cubicBezTo>
                    <a:cubicBezTo>
                      <a:pt x="10382" y="22098"/>
                      <a:pt x="9715" y="22003"/>
                      <a:pt x="9144" y="21812"/>
                    </a:cubicBezTo>
                    <a:cubicBezTo>
                      <a:pt x="8572" y="21622"/>
                      <a:pt x="8001" y="21241"/>
                      <a:pt x="7525" y="20765"/>
                    </a:cubicBezTo>
                    <a:lnTo>
                      <a:pt x="8858" y="19431"/>
                    </a:lnTo>
                    <a:cubicBezTo>
                      <a:pt x="8858" y="19431"/>
                      <a:pt x="9525" y="20003"/>
                      <a:pt x="9906" y="20098"/>
                    </a:cubicBezTo>
                    <a:cubicBezTo>
                      <a:pt x="10192" y="20288"/>
                      <a:pt x="10668" y="20288"/>
                      <a:pt x="11144" y="20288"/>
                    </a:cubicBezTo>
                    <a:cubicBezTo>
                      <a:pt x="12002" y="20288"/>
                      <a:pt x="12573" y="20003"/>
                      <a:pt x="13049" y="19526"/>
                    </a:cubicBezTo>
                    <a:cubicBezTo>
                      <a:pt x="13430" y="19050"/>
                      <a:pt x="13621" y="18479"/>
                      <a:pt x="13621" y="17717"/>
                    </a:cubicBezTo>
                    <a:lnTo>
                      <a:pt x="13621" y="16383"/>
                    </a:lnTo>
                    <a:cubicBezTo>
                      <a:pt x="13621" y="16383"/>
                      <a:pt x="12859" y="17050"/>
                      <a:pt x="12382" y="17240"/>
                    </a:cubicBezTo>
                    <a:cubicBezTo>
                      <a:pt x="12002" y="17431"/>
                      <a:pt x="11430" y="17526"/>
                      <a:pt x="10858" y="17526"/>
                    </a:cubicBezTo>
                    <a:cubicBezTo>
                      <a:pt x="10382" y="17526"/>
                      <a:pt x="9906" y="17526"/>
                      <a:pt x="9430" y="17336"/>
                    </a:cubicBezTo>
                    <a:cubicBezTo>
                      <a:pt x="9049" y="17145"/>
                      <a:pt x="8668" y="16955"/>
                      <a:pt x="8287" y="16669"/>
                    </a:cubicBezTo>
                    <a:cubicBezTo>
                      <a:pt x="7811" y="16193"/>
                      <a:pt x="7525" y="15621"/>
                      <a:pt x="7334" y="14954"/>
                    </a:cubicBezTo>
                    <a:cubicBezTo>
                      <a:pt x="7144" y="14288"/>
                      <a:pt x="7144" y="13430"/>
                      <a:pt x="7144" y="12383"/>
                    </a:cubicBezTo>
                    <a:cubicBezTo>
                      <a:pt x="7144" y="11335"/>
                      <a:pt x="7144" y="10573"/>
                      <a:pt x="7334" y="9811"/>
                    </a:cubicBezTo>
                    <a:cubicBezTo>
                      <a:pt x="7525" y="9144"/>
                      <a:pt x="7811" y="8573"/>
                      <a:pt x="8287" y="8096"/>
                    </a:cubicBezTo>
                    <a:cubicBezTo>
                      <a:pt x="8858" y="7525"/>
                      <a:pt x="9715" y="7144"/>
                      <a:pt x="10763" y="7144"/>
                    </a:cubicBezTo>
                    <a:cubicBezTo>
                      <a:pt x="11335" y="7144"/>
                      <a:pt x="11811" y="7144"/>
                      <a:pt x="12287" y="7430"/>
                    </a:cubicBezTo>
                    <a:cubicBezTo>
                      <a:pt x="12763" y="7620"/>
                      <a:pt x="13145" y="7906"/>
                      <a:pt x="13526" y="8382"/>
                    </a:cubicBezTo>
                    <a:lnTo>
                      <a:pt x="13526" y="7334"/>
                    </a:lnTo>
                    <a:lnTo>
                      <a:pt x="15526" y="7334"/>
                    </a:lnTo>
                    <a:lnTo>
                      <a:pt x="15526" y="17717"/>
                    </a:lnTo>
                    <a:close/>
                    <a:moveTo>
                      <a:pt x="13526" y="12383"/>
                    </a:moveTo>
                    <a:cubicBezTo>
                      <a:pt x="13526" y="11049"/>
                      <a:pt x="13335" y="10192"/>
                      <a:pt x="12954" y="9716"/>
                    </a:cubicBezTo>
                    <a:cubicBezTo>
                      <a:pt x="12573" y="9335"/>
                      <a:pt x="12097" y="9144"/>
                      <a:pt x="11430" y="9144"/>
                    </a:cubicBezTo>
                    <a:cubicBezTo>
                      <a:pt x="10573" y="9144"/>
                      <a:pt x="10001" y="9525"/>
                      <a:pt x="9715" y="10192"/>
                    </a:cubicBezTo>
                    <a:cubicBezTo>
                      <a:pt x="9430" y="10668"/>
                      <a:pt x="9335" y="11430"/>
                      <a:pt x="9335" y="12478"/>
                    </a:cubicBezTo>
                    <a:cubicBezTo>
                      <a:pt x="9335" y="13526"/>
                      <a:pt x="9430" y="14288"/>
                      <a:pt x="9715" y="14764"/>
                    </a:cubicBezTo>
                    <a:cubicBezTo>
                      <a:pt x="10001" y="15431"/>
                      <a:pt x="10668" y="15812"/>
                      <a:pt x="11525" y="15812"/>
                    </a:cubicBezTo>
                    <a:cubicBezTo>
                      <a:pt x="12382" y="15812"/>
                      <a:pt x="12954" y="15431"/>
                      <a:pt x="13335" y="14764"/>
                    </a:cubicBezTo>
                    <a:cubicBezTo>
                      <a:pt x="13526" y="14288"/>
                      <a:pt x="13716" y="13526"/>
                      <a:pt x="13716" y="12478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0" name="자유형: 도형 259">
                <a:extLst>
                  <a:ext uri="{FF2B5EF4-FFF2-40B4-BE49-F238E27FC236}">
                    <a16:creationId xmlns:a16="http://schemas.microsoft.com/office/drawing/2014/main" id="{0372AC47-9CCD-4BAC-81A8-0868700E3430}"/>
                  </a:ext>
                </a:extLst>
              </p:cNvPr>
              <p:cNvSpPr/>
              <p:nvPr/>
            </p:nvSpPr>
            <p:spPr>
              <a:xfrm>
                <a:off x="8731483" y="2855468"/>
                <a:ext cx="19050" cy="28575"/>
              </a:xfrm>
              <a:custGeom>
                <a:avLst/>
                <a:gdLst>
                  <a:gd name="connsiteX0" fmla="*/ 17526 w 19050"/>
                  <a:gd name="connsiteY0" fmla="*/ 17621 h 28575"/>
                  <a:gd name="connsiteX1" fmla="*/ 16288 w 19050"/>
                  <a:gd name="connsiteY1" fmla="*/ 20669 h 28575"/>
                  <a:gd name="connsiteX2" fmla="*/ 13049 w 19050"/>
                  <a:gd name="connsiteY2" fmla="*/ 21717 h 28575"/>
                  <a:gd name="connsiteX3" fmla="*/ 7144 w 19050"/>
                  <a:gd name="connsiteY3" fmla="*/ 21717 h 28575"/>
                  <a:gd name="connsiteX4" fmla="*/ 7144 w 19050"/>
                  <a:gd name="connsiteY4" fmla="*/ 7144 h 28575"/>
                  <a:gd name="connsiteX5" fmla="*/ 12859 w 19050"/>
                  <a:gd name="connsiteY5" fmla="*/ 7144 h 28575"/>
                  <a:gd name="connsiteX6" fmla="*/ 16097 w 19050"/>
                  <a:gd name="connsiteY6" fmla="*/ 8192 h 28575"/>
                  <a:gd name="connsiteX7" fmla="*/ 17240 w 19050"/>
                  <a:gd name="connsiteY7" fmla="*/ 11144 h 28575"/>
                  <a:gd name="connsiteX8" fmla="*/ 16669 w 19050"/>
                  <a:gd name="connsiteY8" fmla="*/ 13049 h 28575"/>
                  <a:gd name="connsiteX9" fmla="*/ 15240 w 19050"/>
                  <a:gd name="connsiteY9" fmla="*/ 14192 h 28575"/>
                  <a:gd name="connsiteX10" fmla="*/ 16764 w 19050"/>
                  <a:gd name="connsiteY10" fmla="*/ 15335 h 28575"/>
                  <a:gd name="connsiteX11" fmla="*/ 17431 w 19050"/>
                  <a:gd name="connsiteY11" fmla="*/ 17526 h 28575"/>
                  <a:gd name="connsiteX12" fmla="*/ 15049 w 19050"/>
                  <a:gd name="connsiteY12" fmla="*/ 11240 h 28575"/>
                  <a:gd name="connsiteX13" fmla="*/ 14383 w 19050"/>
                  <a:gd name="connsiteY13" fmla="*/ 9716 h 28575"/>
                  <a:gd name="connsiteX14" fmla="*/ 12668 w 19050"/>
                  <a:gd name="connsiteY14" fmla="*/ 9144 h 28575"/>
                  <a:gd name="connsiteX15" fmla="*/ 9430 w 19050"/>
                  <a:gd name="connsiteY15" fmla="*/ 9144 h 28575"/>
                  <a:gd name="connsiteX16" fmla="*/ 9430 w 19050"/>
                  <a:gd name="connsiteY16" fmla="*/ 13335 h 28575"/>
                  <a:gd name="connsiteX17" fmla="*/ 12668 w 19050"/>
                  <a:gd name="connsiteY17" fmla="*/ 13335 h 28575"/>
                  <a:gd name="connsiteX18" fmla="*/ 14383 w 19050"/>
                  <a:gd name="connsiteY18" fmla="*/ 12764 h 28575"/>
                  <a:gd name="connsiteX19" fmla="*/ 15049 w 19050"/>
                  <a:gd name="connsiteY19" fmla="*/ 11240 h 28575"/>
                  <a:gd name="connsiteX20" fmla="*/ 15240 w 19050"/>
                  <a:gd name="connsiteY20" fmla="*/ 17526 h 28575"/>
                  <a:gd name="connsiteX21" fmla="*/ 14573 w 19050"/>
                  <a:gd name="connsiteY21" fmla="*/ 15907 h 28575"/>
                  <a:gd name="connsiteX22" fmla="*/ 12763 w 19050"/>
                  <a:gd name="connsiteY22" fmla="*/ 15335 h 28575"/>
                  <a:gd name="connsiteX23" fmla="*/ 9239 w 19050"/>
                  <a:gd name="connsiteY23" fmla="*/ 15335 h 28575"/>
                  <a:gd name="connsiteX24" fmla="*/ 9239 w 19050"/>
                  <a:gd name="connsiteY24" fmla="*/ 19812 h 28575"/>
                  <a:gd name="connsiteX25" fmla="*/ 12763 w 19050"/>
                  <a:gd name="connsiteY25" fmla="*/ 19812 h 28575"/>
                  <a:gd name="connsiteX26" fmla="*/ 14573 w 19050"/>
                  <a:gd name="connsiteY26" fmla="*/ 19241 h 28575"/>
                  <a:gd name="connsiteX27" fmla="*/ 15240 w 19050"/>
                  <a:gd name="connsiteY27" fmla="*/ 17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9050" h="28575">
                    <a:moveTo>
                      <a:pt x="17526" y="17621"/>
                    </a:moveTo>
                    <a:cubicBezTo>
                      <a:pt x="17526" y="18955"/>
                      <a:pt x="17145" y="20003"/>
                      <a:pt x="16288" y="20669"/>
                    </a:cubicBezTo>
                    <a:cubicBezTo>
                      <a:pt x="15526" y="21431"/>
                      <a:pt x="14383" y="21717"/>
                      <a:pt x="13049" y="21717"/>
                    </a:cubicBezTo>
                    <a:lnTo>
                      <a:pt x="7144" y="21717"/>
                    </a:lnTo>
                    <a:lnTo>
                      <a:pt x="7144" y="7144"/>
                    </a:lnTo>
                    <a:lnTo>
                      <a:pt x="12859" y="7144"/>
                    </a:lnTo>
                    <a:cubicBezTo>
                      <a:pt x="14192" y="7144"/>
                      <a:pt x="15240" y="7525"/>
                      <a:pt x="16097" y="8192"/>
                    </a:cubicBezTo>
                    <a:cubicBezTo>
                      <a:pt x="16859" y="8858"/>
                      <a:pt x="17240" y="9906"/>
                      <a:pt x="17240" y="11144"/>
                    </a:cubicBezTo>
                    <a:cubicBezTo>
                      <a:pt x="17240" y="11906"/>
                      <a:pt x="17050" y="12573"/>
                      <a:pt x="16669" y="13049"/>
                    </a:cubicBezTo>
                    <a:cubicBezTo>
                      <a:pt x="16288" y="13525"/>
                      <a:pt x="15812" y="14002"/>
                      <a:pt x="15240" y="14192"/>
                    </a:cubicBezTo>
                    <a:cubicBezTo>
                      <a:pt x="15812" y="14478"/>
                      <a:pt x="16383" y="14859"/>
                      <a:pt x="16764" y="15335"/>
                    </a:cubicBezTo>
                    <a:cubicBezTo>
                      <a:pt x="17240" y="15907"/>
                      <a:pt x="17431" y="16669"/>
                      <a:pt x="17431" y="17526"/>
                    </a:cubicBezTo>
                    <a:close/>
                    <a:moveTo>
                      <a:pt x="15049" y="11240"/>
                    </a:moveTo>
                    <a:cubicBezTo>
                      <a:pt x="15049" y="10573"/>
                      <a:pt x="14859" y="10097"/>
                      <a:pt x="14383" y="9716"/>
                    </a:cubicBezTo>
                    <a:cubicBezTo>
                      <a:pt x="13906" y="9335"/>
                      <a:pt x="13335" y="9144"/>
                      <a:pt x="12668" y="9144"/>
                    </a:cubicBezTo>
                    <a:lnTo>
                      <a:pt x="9430" y="9144"/>
                    </a:lnTo>
                    <a:lnTo>
                      <a:pt x="9430" y="13335"/>
                    </a:lnTo>
                    <a:lnTo>
                      <a:pt x="12668" y="13335"/>
                    </a:lnTo>
                    <a:cubicBezTo>
                      <a:pt x="13430" y="13335"/>
                      <a:pt x="14002" y="13145"/>
                      <a:pt x="14383" y="12764"/>
                    </a:cubicBezTo>
                    <a:cubicBezTo>
                      <a:pt x="14764" y="12383"/>
                      <a:pt x="15049" y="11906"/>
                      <a:pt x="15049" y="11240"/>
                    </a:cubicBezTo>
                    <a:close/>
                    <a:moveTo>
                      <a:pt x="15240" y="17526"/>
                    </a:moveTo>
                    <a:cubicBezTo>
                      <a:pt x="15240" y="16859"/>
                      <a:pt x="15049" y="16288"/>
                      <a:pt x="14573" y="15907"/>
                    </a:cubicBezTo>
                    <a:cubicBezTo>
                      <a:pt x="14192" y="15526"/>
                      <a:pt x="13526" y="15335"/>
                      <a:pt x="12763" y="15335"/>
                    </a:cubicBezTo>
                    <a:lnTo>
                      <a:pt x="9239" y="15335"/>
                    </a:lnTo>
                    <a:lnTo>
                      <a:pt x="9239" y="19812"/>
                    </a:lnTo>
                    <a:lnTo>
                      <a:pt x="12763" y="19812"/>
                    </a:lnTo>
                    <a:cubicBezTo>
                      <a:pt x="13526" y="19812"/>
                      <a:pt x="14097" y="19622"/>
                      <a:pt x="14573" y="19241"/>
                    </a:cubicBezTo>
                    <a:cubicBezTo>
                      <a:pt x="14954" y="18860"/>
                      <a:pt x="15240" y="18288"/>
                      <a:pt x="15240" y="17621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1" name="자유형: 도형 260">
                <a:extLst>
                  <a:ext uri="{FF2B5EF4-FFF2-40B4-BE49-F238E27FC236}">
                    <a16:creationId xmlns:a16="http://schemas.microsoft.com/office/drawing/2014/main" id="{ECF4E5AA-6B5A-42D8-85C2-CAA890BF7363}"/>
                  </a:ext>
                </a:extLst>
              </p:cNvPr>
              <p:cNvSpPr/>
              <p:nvPr/>
            </p:nvSpPr>
            <p:spPr>
              <a:xfrm>
                <a:off x="8744913" y="2859754"/>
                <a:ext cx="19050" cy="19050"/>
              </a:xfrm>
              <a:custGeom>
                <a:avLst/>
                <a:gdLst>
                  <a:gd name="connsiteX0" fmla="*/ 15430 w 19050"/>
                  <a:gd name="connsiteY0" fmla="*/ 17431 h 19050"/>
                  <a:gd name="connsiteX1" fmla="*/ 13430 w 19050"/>
                  <a:gd name="connsiteY1" fmla="*/ 17431 h 19050"/>
                  <a:gd name="connsiteX2" fmla="*/ 13430 w 19050"/>
                  <a:gd name="connsiteY2" fmla="*/ 16383 h 19050"/>
                  <a:gd name="connsiteX3" fmla="*/ 10668 w 19050"/>
                  <a:gd name="connsiteY3" fmla="*/ 17526 h 19050"/>
                  <a:gd name="connsiteX4" fmla="*/ 9239 w 19050"/>
                  <a:gd name="connsiteY4" fmla="*/ 17335 h 19050"/>
                  <a:gd name="connsiteX5" fmla="*/ 8096 w 19050"/>
                  <a:gd name="connsiteY5" fmla="*/ 16669 h 19050"/>
                  <a:gd name="connsiteX6" fmla="*/ 7334 w 19050"/>
                  <a:gd name="connsiteY6" fmla="*/ 15430 h 19050"/>
                  <a:gd name="connsiteX7" fmla="*/ 7144 w 19050"/>
                  <a:gd name="connsiteY7" fmla="*/ 13811 h 19050"/>
                  <a:gd name="connsiteX8" fmla="*/ 7144 w 19050"/>
                  <a:gd name="connsiteY8" fmla="*/ 7144 h 19050"/>
                  <a:gd name="connsiteX9" fmla="*/ 9239 w 19050"/>
                  <a:gd name="connsiteY9" fmla="*/ 7144 h 19050"/>
                  <a:gd name="connsiteX10" fmla="*/ 9239 w 19050"/>
                  <a:gd name="connsiteY10" fmla="*/ 13525 h 19050"/>
                  <a:gd name="connsiteX11" fmla="*/ 9811 w 19050"/>
                  <a:gd name="connsiteY11" fmla="*/ 15240 h 19050"/>
                  <a:gd name="connsiteX12" fmla="*/ 11335 w 19050"/>
                  <a:gd name="connsiteY12" fmla="*/ 15811 h 19050"/>
                  <a:gd name="connsiteX13" fmla="*/ 12859 w 19050"/>
                  <a:gd name="connsiteY13" fmla="*/ 15240 h 19050"/>
                  <a:gd name="connsiteX14" fmla="*/ 13430 w 19050"/>
                  <a:gd name="connsiteY14" fmla="*/ 13525 h 19050"/>
                  <a:gd name="connsiteX15" fmla="*/ 13430 w 19050"/>
                  <a:gd name="connsiteY15" fmla="*/ 7144 h 19050"/>
                  <a:gd name="connsiteX16" fmla="*/ 15430 w 19050"/>
                  <a:gd name="connsiteY16" fmla="*/ 7144 h 19050"/>
                  <a:gd name="connsiteX17" fmla="*/ 15430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430" y="17431"/>
                    </a:moveTo>
                    <a:lnTo>
                      <a:pt x="13430" y="17431"/>
                    </a:lnTo>
                    <a:lnTo>
                      <a:pt x="13430" y="16383"/>
                    </a:lnTo>
                    <a:cubicBezTo>
                      <a:pt x="12668" y="17145"/>
                      <a:pt x="11811" y="17526"/>
                      <a:pt x="10668" y="17526"/>
                    </a:cubicBezTo>
                    <a:cubicBezTo>
                      <a:pt x="10096" y="17526"/>
                      <a:pt x="9620" y="17526"/>
                      <a:pt x="9239" y="17335"/>
                    </a:cubicBezTo>
                    <a:cubicBezTo>
                      <a:pt x="8763" y="17145"/>
                      <a:pt x="8477" y="16954"/>
                      <a:pt x="8096" y="16669"/>
                    </a:cubicBezTo>
                    <a:cubicBezTo>
                      <a:pt x="7715" y="16288"/>
                      <a:pt x="7429" y="15907"/>
                      <a:pt x="7334" y="15430"/>
                    </a:cubicBezTo>
                    <a:cubicBezTo>
                      <a:pt x="7239" y="14954"/>
                      <a:pt x="7144" y="14383"/>
                      <a:pt x="7144" y="13811"/>
                    </a:cubicBezTo>
                    <a:lnTo>
                      <a:pt x="7144" y="7144"/>
                    </a:lnTo>
                    <a:lnTo>
                      <a:pt x="9239" y="7144"/>
                    </a:lnTo>
                    <a:lnTo>
                      <a:pt x="9239" y="13525"/>
                    </a:lnTo>
                    <a:cubicBezTo>
                      <a:pt x="9239" y="14288"/>
                      <a:pt x="9430" y="14859"/>
                      <a:pt x="9811" y="15240"/>
                    </a:cubicBezTo>
                    <a:cubicBezTo>
                      <a:pt x="10192" y="15621"/>
                      <a:pt x="10668" y="15811"/>
                      <a:pt x="11335" y="15811"/>
                    </a:cubicBezTo>
                    <a:cubicBezTo>
                      <a:pt x="12002" y="15811"/>
                      <a:pt x="12478" y="15621"/>
                      <a:pt x="12859" y="15240"/>
                    </a:cubicBezTo>
                    <a:cubicBezTo>
                      <a:pt x="13240" y="14859"/>
                      <a:pt x="13430" y="14288"/>
                      <a:pt x="13430" y="13525"/>
                    </a:cubicBezTo>
                    <a:lnTo>
                      <a:pt x="13430" y="7144"/>
                    </a:lnTo>
                    <a:lnTo>
                      <a:pt x="15430" y="7144"/>
                    </a:lnTo>
                    <a:lnTo>
                      <a:pt x="15430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2" name="자유형: 도형 261">
                <a:extLst>
                  <a:ext uri="{FF2B5EF4-FFF2-40B4-BE49-F238E27FC236}">
                    <a16:creationId xmlns:a16="http://schemas.microsoft.com/office/drawing/2014/main" id="{262A2908-220E-4BAC-A7A2-28FFE754CFD7}"/>
                  </a:ext>
                </a:extLst>
              </p:cNvPr>
              <p:cNvSpPr/>
              <p:nvPr/>
            </p:nvSpPr>
            <p:spPr>
              <a:xfrm>
                <a:off x="8755295" y="2859659"/>
                <a:ext cx="19050" cy="19050"/>
              </a:xfrm>
              <a:custGeom>
                <a:avLst/>
                <a:gdLst>
                  <a:gd name="connsiteX0" fmla="*/ 15907 w 19050"/>
                  <a:gd name="connsiteY0" fmla="*/ 14383 h 19050"/>
                  <a:gd name="connsiteX1" fmla="*/ 14669 w 19050"/>
                  <a:gd name="connsiteY1" fmla="*/ 16859 h 19050"/>
                  <a:gd name="connsiteX2" fmla="*/ 11525 w 19050"/>
                  <a:gd name="connsiteY2" fmla="*/ 17717 h 19050"/>
                  <a:gd name="connsiteX3" fmla="*/ 9144 w 19050"/>
                  <a:gd name="connsiteY3" fmla="*/ 17431 h 19050"/>
                  <a:gd name="connsiteX4" fmla="*/ 7144 w 19050"/>
                  <a:gd name="connsiteY4" fmla="*/ 16192 h 19050"/>
                  <a:gd name="connsiteX5" fmla="*/ 8477 w 19050"/>
                  <a:gd name="connsiteY5" fmla="*/ 14859 h 19050"/>
                  <a:gd name="connsiteX6" fmla="*/ 9811 w 19050"/>
                  <a:gd name="connsiteY6" fmla="*/ 15716 h 19050"/>
                  <a:gd name="connsiteX7" fmla="*/ 11430 w 19050"/>
                  <a:gd name="connsiteY7" fmla="*/ 16002 h 19050"/>
                  <a:gd name="connsiteX8" fmla="*/ 13049 w 19050"/>
                  <a:gd name="connsiteY8" fmla="*/ 15621 h 19050"/>
                  <a:gd name="connsiteX9" fmla="*/ 13716 w 19050"/>
                  <a:gd name="connsiteY9" fmla="*/ 14573 h 19050"/>
                  <a:gd name="connsiteX10" fmla="*/ 13430 w 19050"/>
                  <a:gd name="connsiteY10" fmla="*/ 13716 h 19050"/>
                  <a:gd name="connsiteX11" fmla="*/ 12382 w 19050"/>
                  <a:gd name="connsiteY11" fmla="*/ 13430 h 19050"/>
                  <a:gd name="connsiteX12" fmla="*/ 10763 w 19050"/>
                  <a:gd name="connsiteY12" fmla="*/ 13240 h 19050"/>
                  <a:gd name="connsiteX13" fmla="*/ 8477 w 19050"/>
                  <a:gd name="connsiteY13" fmla="*/ 12383 h 19050"/>
                  <a:gd name="connsiteX14" fmla="*/ 7715 w 19050"/>
                  <a:gd name="connsiteY14" fmla="*/ 10382 h 19050"/>
                  <a:gd name="connsiteX15" fmla="*/ 8763 w 19050"/>
                  <a:gd name="connsiteY15" fmla="*/ 8001 h 19050"/>
                  <a:gd name="connsiteX16" fmla="*/ 11621 w 19050"/>
                  <a:gd name="connsiteY16" fmla="*/ 7144 h 19050"/>
                  <a:gd name="connsiteX17" fmla="*/ 13811 w 19050"/>
                  <a:gd name="connsiteY17" fmla="*/ 7429 h 19050"/>
                  <a:gd name="connsiteX18" fmla="*/ 15526 w 19050"/>
                  <a:gd name="connsiteY18" fmla="*/ 8287 h 19050"/>
                  <a:gd name="connsiteX19" fmla="*/ 14192 w 19050"/>
                  <a:gd name="connsiteY19" fmla="*/ 9620 h 19050"/>
                  <a:gd name="connsiteX20" fmla="*/ 13049 w 19050"/>
                  <a:gd name="connsiteY20" fmla="*/ 9049 h 19050"/>
                  <a:gd name="connsiteX21" fmla="*/ 11621 w 19050"/>
                  <a:gd name="connsiteY21" fmla="*/ 8858 h 19050"/>
                  <a:gd name="connsiteX22" fmla="*/ 10192 w 19050"/>
                  <a:gd name="connsiteY22" fmla="*/ 9239 h 19050"/>
                  <a:gd name="connsiteX23" fmla="*/ 9715 w 19050"/>
                  <a:gd name="connsiteY23" fmla="*/ 10192 h 19050"/>
                  <a:gd name="connsiteX24" fmla="*/ 10096 w 19050"/>
                  <a:gd name="connsiteY24" fmla="*/ 11049 h 19050"/>
                  <a:gd name="connsiteX25" fmla="*/ 11239 w 19050"/>
                  <a:gd name="connsiteY25" fmla="*/ 11430 h 19050"/>
                  <a:gd name="connsiteX26" fmla="*/ 12859 w 19050"/>
                  <a:gd name="connsiteY26" fmla="*/ 11621 h 19050"/>
                  <a:gd name="connsiteX27" fmla="*/ 15145 w 19050"/>
                  <a:gd name="connsiteY27" fmla="*/ 12478 h 19050"/>
                  <a:gd name="connsiteX28" fmla="*/ 15907 w 19050"/>
                  <a:gd name="connsiteY28" fmla="*/ 1457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19050">
                    <a:moveTo>
                      <a:pt x="15907" y="14383"/>
                    </a:moveTo>
                    <a:cubicBezTo>
                      <a:pt x="15907" y="15431"/>
                      <a:pt x="15526" y="16288"/>
                      <a:pt x="14669" y="16859"/>
                    </a:cubicBezTo>
                    <a:cubicBezTo>
                      <a:pt x="13906" y="17431"/>
                      <a:pt x="12859" y="17717"/>
                      <a:pt x="11525" y="17717"/>
                    </a:cubicBezTo>
                    <a:cubicBezTo>
                      <a:pt x="10573" y="17717"/>
                      <a:pt x="9811" y="17717"/>
                      <a:pt x="9144" y="17431"/>
                    </a:cubicBezTo>
                    <a:cubicBezTo>
                      <a:pt x="8382" y="17240"/>
                      <a:pt x="7715" y="16764"/>
                      <a:pt x="7144" y="16192"/>
                    </a:cubicBezTo>
                    <a:lnTo>
                      <a:pt x="8477" y="14859"/>
                    </a:lnTo>
                    <a:cubicBezTo>
                      <a:pt x="8477" y="14859"/>
                      <a:pt x="9335" y="15526"/>
                      <a:pt x="9811" y="15716"/>
                    </a:cubicBezTo>
                    <a:cubicBezTo>
                      <a:pt x="10287" y="15907"/>
                      <a:pt x="10858" y="16002"/>
                      <a:pt x="11430" y="16002"/>
                    </a:cubicBezTo>
                    <a:cubicBezTo>
                      <a:pt x="12097" y="16002"/>
                      <a:pt x="12668" y="15907"/>
                      <a:pt x="13049" y="15621"/>
                    </a:cubicBezTo>
                    <a:cubicBezTo>
                      <a:pt x="13526" y="15431"/>
                      <a:pt x="13716" y="15050"/>
                      <a:pt x="13716" y="14573"/>
                    </a:cubicBezTo>
                    <a:cubicBezTo>
                      <a:pt x="13716" y="14192"/>
                      <a:pt x="13621" y="13907"/>
                      <a:pt x="13430" y="13716"/>
                    </a:cubicBezTo>
                    <a:cubicBezTo>
                      <a:pt x="13240" y="13525"/>
                      <a:pt x="12859" y="13430"/>
                      <a:pt x="12382" y="13430"/>
                    </a:cubicBezTo>
                    <a:lnTo>
                      <a:pt x="10763" y="13240"/>
                    </a:lnTo>
                    <a:cubicBezTo>
                      <a:pt x="9715" y="13240"/>
                      <a:pt x="8954" y="12859"/>
                      <a:pt x="8477" y="12383"/>
                    </a:cubicBezTo>
                    <a:cubicBezTo>
                      <a:pt x="8001" y="11906"/>
                      <a:pt x="7715" y="11240"/>
                      <a:pt x="7715" y="10382"/>
                    </a:cubicBezTo>
                    <a:cubicBezTo>
                      <a:pt x="7715" y="9430"/>
                      <a:pt x="8096" y="8573"/>
                      <a:pt x="8763" y="8001"/>
                    </a:cubicBezTo>
                    <a:cubicBezTo>
                      <a:pt x="9525" y="7429"/>
                      <a:pt x="10478" y="7144"/>
                      <a:pt x="11621" y="7144"/>
                    </a:cubicBezTo>
                    <a:cubicBezTo>
                      <a:pt x="12382" y="7144"/>
                      <a:pt x="13145" y="7144"/>
                      <a:pt x="13811" y="7429"/>
                    </a:cubicBezTo>
                    <a:cubicBezTo>
                      <a:pt x="14478" y="7620"/>
                      <a:pt x="15049" y="7906"/>
                      <a:pt x="15526" y="8287"/>
                    </a:cubicBezTo>
                    <a:lnTo>
                      <a:pt x="14192" y="9620"/>
                    </a:lnTo>
                    <a:cubicBezTo>
                      <a:pt x="14192" y="9620"/>
                      <a:pt x="13526" y="9144"/>
                      <a:pt x="13049" y="9049"/>
                    </a:cubicBezTo>
                    <a:cubicBezTo>
                      <a:pt x="12573" y="8954"/>
                      <a:pt x="12097" y="8858"/>
                      <a:pt x="11621" y="8858"/>
                    </a:cubicBezTo>
                    <a:cubicBezTo>
                      <a:pt x="10954" y="8858"/>
                      <a:pt x="10573" y="8954"/>
                      <a:pt x="10192" y="9239"/>
                    </a:cubicBezTo>
                    <a:cubicBezTo>
                      <a:pt x="9811" y="9525"/>
                      <a:pt x="9715" y="9811"/>
                      <a:pt x="9715" y="10192"/>
                    </a:cubicBezTo>
                    <a:cubicBezTo>
                      <a:pt x="9715" y="10573"/>
                      <a:pt x="9811" y="10763"/>
                      <a:pt x="10096" y="11049"/>
                    </a:cubicBezTo>
                    <a:cubicBezTo>
                      <a:pt x="10287" y="11240"/>
                      <a:pt x="10668" y="11335"/>
                      <a:pt x="11239" y="11430"/>
                    </a:cubicBezTo>
                    <a:lnTo>
                      <a:pt x="12859" y="11621"/>
                    </a:lnTo>
                    <a:cubicBezTo>
                      <a:pt x="13906" y="11621"/>
                      <a:pt x="14669" y="12002"/>
                      <a:pt x="15145" y="12478"/>
                    </a:cubicBezTo>
                    <a:cubicBezTo>
                      <a:pt x="15716" y="12954"/>
                      <a:pt x="15907" y="13621"/>
                      <a:pt x="15907" y="14573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3" name="자유형: 도형 262">
                <a:extLst>
                  <a:ext uri="{FF2B5EF4-FFF2-40B4-BE49-F238E27FC236}">
                    <a16:creationId xmlns:a16="http://schemas.microsoft.com/office/drawing/2014/main" id="{D8512134-448A-4637-90C9-F7211E775A8C}"/>
                  </a:ext>
                </a:extLst>
              </p:cNvPr>
              <p:cNvSpPr/>
              <p:nvPr/>
            </p:nvSpPr>
            <p:spPr>
              <a:xfrm>
                <a:off x="8766535" y="2855468"/>
                <a:ext cx="9525" cy="28575"/>
              </a:xfrm>
              <a:custGeom>
                <a:avLst/>
                <a:gdLst>
                  <a:gd name="connsiteX0" fmla="*/ 9335 w 9525"/>
                  <a:gd name="connsiteY0" fmla="*/ 9335 h 28575"/>
                  <a:gd name="connsiteX1" fmla="*/ 7144 w 9525"/>
                  <a:gd name="connsiteY1" fmla="*/ 9335 h 28575"/>
                  <a:gd name="connsiteX2" fmla="*/ 7144 w 9525"/>
                  <a:gd name="connsiteY2" fmla="*/ 7144 h 28575"/>
                  <a:gd name="connsiteX3" fmla="*/ 9335 w 9525"/>
                  <a:gd name="connsiteY3" fmla="*/ 7144 h 28575"/>
                  <a:gd name="connsiteX4" fmla="*/ 9335 w 9525"/>
                  <a:gd name="connsiteY4" fmla="*/ 9335 h 28575"/>
                  <a:gd name="connsiteX5" fmla="*/ 9335 w 9525"/>
                  <a:gd name="connsiteY5" fmla="*/ 21812 h 28575"/>
                  <a:gd name="connsiteX6" fmla="*/ 7239 w 9525"/>
                  <a:gd name="connsiteY6" fmla="*/ 21812 h 28575"/>
                  <a:gd name="connsiteX7" fmla="*/ 7239 w 9525"/>
                  <a:gd name="connsiteY7" fmla="*/ 11430 h 28575"/>
                  <a:gd name="connsiteX8" fmla="*/ 9335 w 9525"/>
                  <a:gd name="connsiteY8" fmla="*/ 11430 h 28575"/>
                  <a:gd name="connsiteX9" fmla="*/ 9335 w 9525"/>
                  <a:gd name="connsiteY9" fmla="*/ 2181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28575">
                    <a:moveTo>
                      <a:pt x="9335" y="9335"/>
                    </a:moveTo>
                    <a:lnTo>
                      <a:pt x="7144" y="9335"/>
                    </a:lnTo>
                    <a:lnTo>
                      <a:pt x="7144" y="7144"/>
                    </a:lnTo>
                    <a:lnTo>
                      <a:pt x="9335" y="7144"/>
                    </a:lnTo>
                    <a:lnTo>
                      <a:pt x="9335" y="9335"/>
                    </a:lnTo>
                    <a:close/>
                    <a:moveTo>
                      <a:pt x="9335" y="21812"/>
                    </a:moveTo>
                    <a:lnTo>
                      <a:pt x="7239" y="21812"/>
                    </a:lnTo>
                    <a:lnTo>
                      <a:pt x="7239" y="11430"/>
                    </a:lnTo>
                    <a:lnTo>
                      <a:pt x="9335" y="11430"/>
                    </a:lnTo>
                    <a:lnTo>
                      <a:pt x="9335" y="21812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4" name="자유형: 도형 263">
                <a:extLst>
                  <a:ext uri="{FF2B5EF4-FFF2-40B4-BE49-F238E27FC236}">
                    <a16:creationId xmlns:a16="http://schemas.microsoft.com/office/drawing/2014/main" id="{CCC753BA-84B5-4C2A-A8CA-8C6F9FE19FFF}"/>
                  </a:ext>
                </a:extLst>
              </p:cNvPr>
              <p:cNvSpPr/>
              <p:nvPr/>
            </p:nvSpPr>
            <p:spPr>
              <a:xfrm>
                <a:off x="8771869" y="2859564"/>
                <a:ext cx="19050" cy="19050"/>
              </a:xfrm>
              <a:custGeom>
                <a:avLst/>
                <a:gdLst>
                  <a:gd name="connsiteX0" fmla="*/ 15526 w 19050"/>
                  <a:gd name="connsiteY0" fmla="*/ 17621 h 19050"/>
                  <a:gd name="connsiteX1" fmla="*/ 13430 w 19050"/>
                  <a:gd name="connsiteY1" fmla="*/ 17621 h 19050"/>
                  <a:gd name="connsiteX2" fmla="*/ 13430 w 19050"/>
                  <a:gd name="connsiteY2" fmla="*/ 11239 h 19050"/>
                  <a:gd name="connsiteX3" fmla="*/ 12859 w 19050"/>
                  <a:gd name="connsiteY3" fmla="*/ 9525 h 19050"/>
                  <a:gd name="connsiteX4" fmla="*/ 11335 w 19050"/>
                  <a:gd name="connsiteY4" fmla="*/ 8954 h 19050"/>
                  <a:gd name="connsiteX5" fmla="*/ 9811 w 19050"/>
                  <a:gd name="connsiteY5" fmla="*/ 9525 h 19050"/>
                  <a:gd name="connsiteX6" fmla="*/ 9239 w 19050"/>
                  <a:gd name="connsiteY6" fmla="*/ 11239 h 19050"/>
                  <a:gd name="connsiteX7" fmla="*/ 9239 w 19050"/>
                  <a:gd name="connsiteY7" fmla="*/ 17621 h 19050"/>
                  <a:gd name="connsiteX8" fmla="*/ 7144 w 19050"/>
                  <a:gd name="connsiteY8" fmla="*/ 17621 h 19050"/>
                  <a:gd name="connsiteX9" fmla="*/ 7144 w 19050"/>
                  <a:gd name="connsiteY9" fmla="*/ 7239 h 19050"/>
                  <a:gd name="connsiteX10" fmla="*/ 9239 w 19050"/>
                  <a:gd name="connsiteY10" fmla="*/ 7239 h 19050"/>
                  <a:gd name="connsiteX11" fmla="*/ 9239 w 19050"/>
                  <a:gd name="connsiteY11" fmla="*/ 8287 h 19050"/>
                  <a:gd name="connsiteX12" fmla="*/ 12002 w 19050"/>
                  <a:gd name="connsiteY12" fmla="*/ 7144 h 19050"/>
                  <a:gd name="connsiteX13" fmla="*/ 13430 w 19050"/>
                  <a:gd name="connsiteY13" fmla="*/ 7334 h 19050"/>
                  <a:gd name="connsiteX14" fmla="*/ 14573 w 19050"/>
                  <a:gd name="connsiteY14" fmla="*/ 8001 h 19050"/>
                  <a:gd name="connsiteX15" fmla="*/ 15335 w 19050"/>
                  <a:gd name="connsiteY15" fmla="*/ 9239 h 19050"/>
                  <a:gd name="connsiteX16" fmla="*/ 15621 w 19050"/>
                  <a:gd name="connsiteY16" fmla="*/ 10858 h 19050"/>
                  <a:gd name="connsiteX17" fmla="*/ 15621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526" y="17621"/>
                    </a:moveTo>
                    <a:lnTo>
                      <a:pt x="13430" y="17621"/>
                    </a:lnTo>
                    <a:lnTo>
                      <a:pt x="13430" y="11239"/>
                    </a:lnTo>
                    <a:cubicBezTo>
                      <a:pt x="13430" y="10477"/>
                      <a:pt x="13240" y="9906"/>
                      <a:pt x="12859" y="9525"/>
                    </a:cubicBezTo>
                    <a:cubicBezTo>
                      <a:pt x="12478" y="9144"/>
                      <a:pt x="12002" y="8954"/>
                      <a:pt x="11335" y="8954"/>
                    </a:cubicBezTo>
                    <a:cubicBezTo>
                      <a:pt x="10668" y="8954"/>
                      <a:pt x="10192" y="9144"/>
                      <a:pt x="9811" y="9525"/>
                    </a:cubicBezTo>
                    <a:cubicBezTo>
                      <a:pt x="9430" y="9906"/>
                      <a:pt x="9239" y="10477"/>
                      <a:pt x="9239" y="11239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287"/>
                    </a:lnTo>
                    <a:cubicBezTo>
                      <a:pt x="10001" y="7525"/>
                      <a:pt x="10859" y="7144"/>
                      <a:pt x="12002" y="7144"/>
                    </a:cubicBezTo>
                    <a:cubicBezTo>
                      <a:pt x="12478" y="7144"/>
                      <a:pt x="13049" y="7144"/>
                      <a:pt x="13430" y="7334"/>
                    </a:cubicBezTo>
                    <a:cubicBezTo>
                      <a:pt x="13811" y="7525"/>
                      <a:pt x="14192" y="7715"/>
                      <a:pt x="14573" y="8001"/>
                    </a:cubicBezTo>
                    <a:cubicBezTo>
                      <a:pt x="14954" y="8382"/>
                      <a:pt x="15240" y="8763"/>
                      <a:pt x="15335" y="9239"/>
                    </a:cubicBezTo>
                    <a:cubicBezTo>
                      <a:pt x="15526" y="9716"/>
                      <a:pt x="15621" y="10287"/>
                      <a:pt x="15621" y="10858"/>
                    </a:cubicBezTo>
                    <a:lnTo>
                      <a:pt x="15621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5" name="자유형: 도형 264">
                <a:extLst>
                  <a:ext uri="{FF2B5EF4-FFF2-40B4-BE49-F238E27FC236}">
                    <a16:creationId xmlns:a16="http://schemas.microsoft.com/office/drawing/2014/main" id="{45E26BB0-6C39-4CAB-9008-A2CA6EDF2A84}"/>
                  </a:ext>
                </a:extLst>
              </p:cNvPr>
              <p:cNvSpPr/>
              <p:nvPr/>
            </p:nvSpPr>
            <p:spPr>
              <a:xfrm>
                <a:off x="8782918" y="2859564"/>
                <a:ext cx="19050" cy="19050"/>
              </a:xfrm>
              <a:custGeom>
                <a:avLst/>
                <a:gdLst>
                  <a:gd name="connsiteX0" fmla="*/ 15907 w 19050"/>
                  <a:gd name="connsiteY0" fmla="*/ 13049 h 19050"/>
                  <a:gd name="connsiteX1" fmla="*/ 9144 w 19050"/>
                  <a:gd name="connsiteY1" fmla="*/ 13049 h 19050"/>
                  <a:gd name="connsiteX2" fmla="*/ 9811 w 19050"/>
                  <a:gd name="connsiteY2" fmla="*/ 15240 h 19050"/>
                  <a:gd name="connsiteX3" fmla="*/ 11811 w 19050"/>
                  <a:gd name="connsiteY3" fmla="*/ 16002 h 19050"/>
                  <a:gd name="connsiteX4" fmla="*/ 13240 w 19050"/>
                  <a:gd name="connsiteY4" fmla="*/ 15812 h 19050"/>
                  <a:gd name="connsiteX5" fmla="*/ 14383 w 19050"/>
                  <a:gd name="connsiteY5" fmla="*/ 14954 h 19050"/>
                  <a:gd name="connsiteX6" fmla="*/ 15716 w 19050"/>
                  <a:gd name="connsiteY6" fmla="*/ 16192 h 19050"/>
                  <a:gd name="connsiteX7" fmla="*/ 14002 w 19050"/>
                  <a:gd name="connsiteY7" fmla="*/ 17431 h 19050"/>
                  <a:gd name="connsiteX8" fmla="*/ 11811 w 19050"/>
                  <a:gd name="connsiteY8" fmla="*/ 17812 h 19050"/>
                  <a:gd name="connsiteX9" fmla="*/ 8477 w 19050"/>
                  <a:gd name="connsiteY9" fmla="*/ 16669 h 19050"/>
                  <a:gd name="connsiteX10" fmla="*/ 7144 w 19050"/>
                  <a:gd name="connsiteY10" fmla="*/ 12478 h 19050"/>
                  <a:gd name="connsiteX11" fmla="*/ 8287 w 19050"/>
                  <a:gd name="connsiteY11" fmla="*/ 8572 h 19050"/>
                  <a:gd name="connsiteX12" fmla="*/ 11525 w 19050"/>
                  <a:gd name="connsiteY12" fmla="*/ 7144 h 19050"/>
                  <a:gd name="connsiteX13" fmla="*/ 14764 w 19050"/>
                  <a:gd name="connsiteY13" fmla="*/ 8477 h 19050"/>
                  <a:gd name="connsiteX14" fmla="*/ 15907 w 19050"/>
                  <a:gd name="connsiteY14" fmla="*/ 12097 h 19050"/>
                  <a:gd name="connsiteX15" fmla="*/ 15907 w 19050"/>
                  <a:gd name="connsiteY15" fmla="*/ 13049 h 19050"/>
                  <a:gd name="connsiteX16" fmla="*/ 13811 w 19050"/>
                  <a:gd name="connsiteY16" fmla="*/ 11621 h 19050"/>
                  <a:gd name="connsiteX17" fmla="*/ 13526 w 19050"/>
                  <a:gd name="connsiteY17" fmla="*/ 10192 h 19050"/>
                  <a:gd name="connsiteX18" fmla="*/ 12763 w 19050"/>
                  <a:gd name="connsiteY18" fmla="*/ 9239 h 19050"/>
                  <a:gd name="connsiteX19" fmla="*/ 11525 w 19050"/>
                  <a:gd name="connsiteY19" fmla="*/ 8858 h 19050"/>
                  <a:gd name="connsiteX20" fmla="*/ 10287 w 19050"/>
                  <a:gd name="connsiteY20" fmla="*/ 9239 h 19050"/>
                  <a:gd name="connsiteX21" fmla="*/ 9525 w 19050"/>
                  <a:gd name="connsiteY21" fmla="*/ 10192 h 19050"/>
                  <a:gd name="connsiteX22" fmla="*/ 9239 w 19050"/>
                  <a:gd name="connsiteY22" fmla="*/ 11621 h 19050"/>
                  <a:gd name="connsiteX23" fmla="*/ 13906 w 19050"/>
                  <a:gd name="connsiteY23" fmla="*/ 1162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19050">
                    <a:moveTo>
                      <a:pt x="15907" y="13049"/>
                    </a:moveTo>
                    <a:lnTo>
                      <a:pt x="9144" y="13049"/>
                    </a:lnTo>
                    <a:cubicBezTo>
                      <a:pt x="9144" y="14002"/>
                      <a:pt x="9335" y="14668"/>
                      <a:pt x="9811" y="15240"/>
                    </a:cubicBezTo>
                    <a:cubicBezTo>
                      <a:pt x="10287" y="15716"/>
                      <a:pt x="10954" y="16002"/>
                      <a:pt x="11811" y="16002"/>
                    </a:cubicBezTo>
                    <a:cubicBezTo>
                      <a:pt x="12383" y="16002"/>
                      <a:pt x="12859" y="16002"/>
                      <a:pt x="13240" y="15812"/>
                    </a:cubicBezTo>
                    <a:cubicBezTo>
                      <a:pt x="13621" y="15621"/>
                      <a:pt x="14002" y="15335"/>
                      <a:pt x="14383" y="14954"/>
                    </a:cubicBezTo>
                    <a:lnTo>
                      <a:pt x="15716" y="16192"/>
                    </a:lnTo>
                    <a:cubicBezTo>
                      <a:pt x="15145" y="16764"/>
                      <a:pt x="14573" y="17145"/>
                      <a:pt x="14002" y="17431"/>
                    </a:cubicBezTo>
                    <a:cubicBezTo>
                      <a:pt x="13430" y="17717"/>
                      <a:pt x="12668" y="17812"/>
                      <a:pt x="11811" y="17812"/>
                    </a:cubicBezTo>
                    <a:cubicBezTo>
                      <a:pt x="10382" y="17812"/>
                      <a:pt x="9239" y="17431"/>
                      <a:pt x="8477" y="16669"/>
                    </a:cubicBezTo>
                    <a:cubicBezTo>
                      <a:pt x="7525" y="15812"/>
                      <a:pt x="7144" y="14383"/>
                      <a:pt x="7144" y="12478"/>
                    </a:cubicBezTo>
                    <a:cubicBezTo>
                      <a:pt x="7144" y="10858"/>
                      <a:pt x="7525" y="9525"/>
                      <a:pt x="8287" y="8572"/>
                    </a:cubicBezTo>
                    <a:cubicBezTo>
                      <a:pt x="9049" y="7620"/>
                      <a:pt x="10192" y="7144"/>
                      <a:pt x="11525" y="7144"/>
                    </a:cubicBezTo>
                    <a:cubicBezTo>
                      <a:pt x="12859" y="7144"/>
                      <a:pt x="14002" y="7620"/>
                      <a:pt x="14764" y="8477"/>
                    </a:cubicBezTo>
                    <a:cubicBezTo>
                      <a:pt x="15526" y="9430"/>
                      <a:pt x="15907" y="10573"/>
                      <a:pt x="15907" y="12097"/>
                    </a:cubicBezTo>
                    <a:lnTo>
                      <a:pt x="15907" y="13049"/>
                    </a:lnTo>
                    <a:close/>
                    <a:moveTo>
                      <a:pt x="13811" y="11621"/>
                    </a:moveTo>
                    <a:cubicBezTo>
                      <a:pt x="13811" y="11144"/>
                      <a:pt x="13811" y="10668"/>
                      <a:pt x="13526" y="10192"/>
                    </a:cubicBezTo>
                    <a:cubicBezTo>
                      <a:pt x="13335" y="9811"/>
                      <a:pt x="13049" y="9430"/>
                      <a:pt x="12763" y="9239"/>
                    </a:cubicBezTo>
                    <a:cubicBezTo>
                      <a:pt x="12383" y="8954"/>
                      <a:pt x="12002" y="8858"/>
                      <a:pt x="11525" y="8858"/>
                    </a:cubicBezTo>
                    <a:cubicBezTo>
                      <a:pt x="11049" y="8858"/>
                      <a:pt x="10573" y="8954"/>
                      <a:pt x="10287" y="9239"/>
                    </a:cubicBezTo>
                    <a:cubicBezTo>
                      <a:pt x="9906" y="9430"/>
                      <a:pt x="9716" y="9811"/>
                      <a:pt x="9525" y="10192"/>
                    </a:cubicBezTo>
                    <a:cubicBezTo>
                      <a:pt x="9335" y="10573"/>
                      <a:pt x="9239" y="11049"/>
                      <a:pt x="9239" y="11621"/>
                    </a:cubicBezTo>
                    <a:lnTo>
                      <a:pt x="13906" y="11621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6" name="자유형: 도형 265">
                <a:extLst>
                  <a:ext uri="{FF2B5EF4-FFF2-40B4-BE49-F238E27FC236}">
                    <a16:creationId xmlns:a16="http://schemas.microsoft.com/office/drawing/2014/main" id="{1A2242BA-787C-4974-8CB6-3D7F03446A04}"/>
                  </a:ext>
                </a:extLst>
              </p:cNvPr>
              <p:cNvSpPr/>
              <p:nvPr/>
            </p:nvSpPr>
            <p:spPr>
              <a:xfrm>
                <a:off x="8793300" y="2859659"/>
                <a:ext cx="19050" cy="19050"/>
              </a:xfrm>
              <a:custGeom>
                <a:avLst/>
                <a:gdLst>
                  <a:gd name="connsiteX0" fmla="*/ 15907 w 19050"/>
                  <a:gd name="connsiteY0" fmla="*/ 14383 h 19050"/>
                  <a:gd name="connsiteX1" fmla="*/ 14669 w 19050"/>
                  <a:gd name="connsiteY1" fmla="*/ 16859 h 19050"/>
                  <a:gd name="connsiteX2" fmla="*/ 11525 w 19050"/>
                  <a:gd name="connsiteY2" fmla="*/ 17717 h 19050"/>
                  <a:gd name="connsiteX3" fmla="*/ 9144 w 19050"/>
                  <a:gd name="connsiteY3" fmla="*/ 17431 h 19050"/>
                  <a:gd name="connsiteX4" fmla="*/ 7144 w 19050"/>
                  <a:gd name="connsiteY4" fmla="*/ 16192 h 19050"/>
                  <a:gd name="connsiteX5" fmla="*/ 8477 w 19050"/>
                  <a:gd name="connsiteY5" fmla="*/ 14859 h 19050"/>
                  <a:gd name="connsiteX6" fmla="*/ 9811 w 19050"/>
                  <a:gd name="connsiteY6" fmla="*/ 15716 h 19050"/>
                  <a:gd name="connsiteX7" fmla="*/ 11430 w 19050"/>
                  <a:gd name="connsiteY7" fmla="*/ 16002 h 19050"/>
                  <a:gd name="connsiteX8" fmla="*/ 13049 w 19050"/>
                  <a:gd name="connsiteY8" fmla="*/ 15621 h 19050"/>
                  <a:gd name="connsiteX9" fmla="*/ 13716 w 19050"/>
                  <a:gd name="connsiteY9" fmla="*/ 14573 h 19050"/>
                  <a:gd name="connsiteX10" fmla="*/ 13335 w 19050"/>
                  <a:gd name="connsiteY10" fmla="*/ 13716 h 19050"/>
                  <a:gd name="connsiteX11" fmla="*/ 12287 w 19050"/>
                  <a:gd name="connsiteY11" fmla="*/ 13430 h 19050"/>
                  <a:gd name="connsiteX12" fmla="*/ 10668 w 19050"/>
                  <a:gd name="connsiteY12" fmla="*/ 13240 h 19050"/>
                  <a:gd name="connsiteX13" fmla="*/ 8382 w 19050"/>
                  <a:gd name="connsiteY13" fmla="*/ 12383 h 19050"/>
                  <a:gd name="connsiteX14" fmla="*/ 7620 w 19050"/>
                  <a:gd name="connsiteY14" fmla="*/ 10382 h 19050"/>
                  <a:gd name="connsiteX15" fmla="*/ 8763 w 19050"/>
                  <a:gd name="connsiteY15" fmla="*/ 8001 h 19050"/>
                  <a:gd name="connsiteX16" fmla="*/ 11525 w 19050"/>
                  <a:gd name="connsiteY16" fmla="*/ 7144 h 19050"/>
                  <a:gd name="connsiteX17" fmla="*/ 13716 w 19050"/>
                  <a:gd name="connsiteY17" fmla="*/ 7429 h 19050"/>
                  <a:gd name="connsiteX18" fmla="*/ 15430 w 19050"/>
                  <a:gd name="connsiteY18" fmla="*/ 8287 h 19050"/>
                  <a:gd name="connsiteX19" fmla="*/ 14097 w 19050"/>
                  <a:gd name="connsiteY19" fmla="*/ 9620 h 19050"/>
                  <a:gd name="connsiteX20" fmla="*/ 12954 w 19050"/>
                  <a:gd name="connsiteY20" fmla="*/ 9049 h 19050"/>
                  <a:gd name="connsiteX21" fmla="*/ 11525 w 19050"/>
                  <a:gd name="connsiteY21" fmla="*/ 8858 h 19050"/>
                  <a:gd name="connsiteX22" fmla="*/ 10096 w 19050"/>
                  <a:gd name="connsiteY22" fmla="*/ 9239 h 19050"/>
                  <a:gd name="connsiteX23" fmla="*/ 9620 w 19050"/>
                  <a:gd name="connsiteY23" fmla="*/ 10192 h 19050"/>
                  <a:gd name="connsiteX24" fmla="*/ 9906 w 19050"/>
                  <a:gd name="connsiteY24" fmla="*/ 11049 h 19050"/>
                  <a:gd name="connsiteX25" fmla="*/ 11049 w 19050"/>
                  <a:gd name="connsiteY25" fmla="*/ 11430 h 19050"/>
                  <a:gd name="connsiteX26" fmla="*/ 12668 w 19050"/>
                  <a:gd name="connsiteY26" fmla="*/ 11621 h 19050"/>
                  <a:gd name="connsiteX27" fmla="*/ 14954 w 19050"/>
                  <a:gd name="connsiteY27" fmla="*/ 12478 h 19050"/>
                  <a:gd name="connsiteX28" fmla="*/ 15716 w 19050"/>
                  <a:gd name="connsiteY28" fmla="*/ 1457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19050">
                    <a:moveTo>
                      <a:pt x="15907" y="14383"/>
                    </a:moveTo>
                    <a:cubicBezTo>
                      <a:pt x="15907" y="15431"/>
                      <a:pt x="15526" y="16288"/>
                      <a:pt x="14669" y="16859"/>
                    </a:cubicBezTo>
                    <a:cubicBezTo>
                      <a:pt x="13907" y="17431"/>
                      <a:pt x="12859" y="17717"/>
                      <a:pt x="11525" y="17717"/>
                    </a:cubicBezTo>
                    <a:cubicBezTo>
                      <a:pt x="10573" y="17717"/>
                      <a:pt x="9811" y="17717"/>
                      <a:pt x="9144" y="17431"/>
                    </a:cubicBezTo>
                    <a:cubicBezTo>
                      <a:pt x="8382" y="17240"/>
                      <a:pt x="7715" y="16764"/>
                      <a:pt x="7144" y="16192"/>
                    </a:cubicBezTo>
                    <a:lnTo>
                      <a:pt x="8477" y="14859"/>
                    </a:lnTo>
                    <a:cubicBezTo>
                      <a:pt x="8477" y="14859"/>
                      <a:pt x="9335" y="15526"/>
                      <a:pt x="9811" y="15716"/>
                    </a:cubicBezTo>
                    <a:cubicBezTo>
                      <a:pt x="10287" y="15907"/>
                      <a:pt x="10859" y="16002"/>
                      <a:pt x="11430" y="16002"/>
                    </a:cubicBezTo>
                    <a:cubicBezTo>
                      <a:pt x="12097" y="16002"/>
                      <a:pt x="12668" y="15907"/>
                      <a:pt x="13049" y="15621"/>
                    </a:cubicBezTo>
                    <a:cubicBezTo>
                      <a:pt x="13430" y="15431"/>
                      <a:pt x="13716" y="15050"/>
                      <a:pt x="13716" y="14573"/>
                    </a:cubicBezTo>
                    <a:cubicBezTo>
                      <a:pt x="13716" y="14192"/>
                      <a:pt x="13621" y="13907"/>
                      <a:pt x="13335" y="13716"/>
                    </a:cubicBezTo>
                    <a:cubicBezTo>
                      <a:pt x="13145" y="13525"/>
                      <a:pt x="12763" y="13430"/>
                      <a:pt x="12287" y="13430"/>
                    </a:cubicBezTo>
                    <a:lnTo>
                      <a:pt x="10668" y="13240"/>
                    </a:lnTo>
                    <a:cubicBezTo>
                      <a:pt x="9620" y="13240"/>
                      <a:pt x="8858" y="12859"/>
                      <a:pt x="8382" y="12383"/>
                    </a:cubicBezTo>
                    <a:cubicBezTo>
                      <a:pt x="7906" y="11906"/>
                      <a:pt x="7620" y="11240"/>
                      <a:pt x="7620" y="10382"/>
                    </a:cubicBezTo>
                    <a:cubicBezTo>
                      <a:pt x="7620" y="9430"/>
                      <a:pt x="8001" y="8573"/>
                      <a:pt x="8763" y="8001"/>
                    </a:cubicBezTo>
                    <a:cubicBezTo>
                      <a:pt x="9525" y="7429"/>
                      <a:pt x="10478" y="7144"/>
                      <a:pt x="11525" y="7144"/>
                    </a:cubicBezTo>
                    <a:cubicBezTo>
                      <a:pt x="12287" y="7144"/>
                      <a:pt x="13049" y="7144"/>
                      <a:pt x="13716" y="7429"/>
                    </a:cubicBezTo>
                    <a:cubicBezTo>
                      <a:pt x="14383" y="7620"/>
                      <a:pt x="14954" y="7906"/>
                      <a:pt x="15430" y="8287"/>
                    </a:cubicBezTo>
                    <a:lnTo>
                      <a:pt x="14097" y="9620"/>
                    </a:lnTo>
                    <a:cubicBezTo>
                      <a:pt x="14097" y="9620"/>
                      <a:pt x="13430" y="9144"/>
                      <a:pt x="12954" y="9049"/>
                    </a:cubicBezTo>
                    <a:cubicBezTo>
                      <a:pt x="12478" y="8954"/>
                      <a:pt x="12002" y="8858"/>
                      <a:pt x="11525" y="8858"/>
                    </a:cubicBezTo>
                    <a:cubicBezTo>
                      <a:pt x="10954" y="8858"/>
                      <a:pt x="10478" y="8954"/>
                      <a:pt x="10096" y="9239"/>
                    </a:cubicBezTo>
                    <a:cubicBezTo>
                      <a:pt x="9811" y="9525"/>
                      <a:pt x="9620" y="9811"/>
                      <a:pt x="9620" y="10192"/>
                    </a:cubicBezTo>
                    <a:cubicBezTo>
                      <a:pt x="9620" y="10573"/>
                      <a:pt x="9716" y="10763"/>
                      <a:pt x="9906" y="11049"/>
                    </a:cubicBezTo>
                    <a:cubicBezTo>
                      <a:pt x="10096" y="11240"/>
                      <a:pt x="10478" y="11335"/>
                      <a:pt x="11049" y="11430"/>
                    </a:cubicBezTo>
                    <a:lnTo>
                      <a:pt x="12668" y="11621"/>
                    </a:lnTo>
                    <a:cubicBezTo>
                      <a:pt x="13716" y="11621"/>
                      <a:pt x="14478" y="12002"/>
                      <a:pt x="14954" y="12478"/>
                    </a:cubicBezTo>
                    <a:cubicBezTo>
                      <a:pt x="15430" y="12954"/>
                      <a:pt x="15716" y="13621"/>
                      <a:pt x="15716" y="14573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7" name="자유형: 도형 266">
                <a:extLst>
                  <a:ext uri="{FF2B5EF4-FFF2-40B4-BE49-F238E27FC236}">
                    <a16:creationId xmlns:a16="http://schemas.microsoft.com/office/drawing/2014/main" id="{5881341C-1401-4966-AC39-1FA00D7ACC28}"/>
                  </a:ext>
                </a:extLst>
              </p:cNvPr>
              <p:cNvSpPr/>
              <p:nvPr/>
            </p:nvSpPr>
            <p:spPr>
              <a:xfrm>
                <a:off x="8803396" y="2859659"/>
                <a:ext cx="19050" cy="19050"/>
              </a:xfrm>
              <a:custGeom>
                <a:avLst/>
                <a:gdLst>
                  <a:gd name="connsiteX0" fmla="*/ 15907 w 19050"/>
                  <a:gd name="connsiteY0" fmla="*/ 14383 h 19050"/>
                  <a:gd name="connsiteX1" fmla="*/ 14669 w 19050"/>
                  <a:gd name="connsiteY1" fmla="*/ 16859 h 19050"/>
                  <a:gd name="connsiteX2" fmla="*/ 11525 w 19050"/>
                  <a:gd name="connsiteY2" fmla="*/ 17717 h 19050"/>
                  <a:gd name="connsiteX3" fmla="*/ 9144 w 19050"/>
                  <a:gd name="connsiteY3" fmla="*/ 17431 h 19050"/>
                  <a:gd name="connsiteX4" fmla="*/ 7144 w 19050"/>
                  <a:gd name="connsiteY4" fmla="*/ 16192 h 19050"/>
                  <a:gd name="connsiteX5" fmla="*/ 8477 w 19050"/>
                  <a:gd name="connsiteY5" fmla="*/ 14859 h 19050"/>
                  <a:gd name="connsiteX6" fmla="*/ 9811 w 19050"/>
                  <a:gd name="connsiteY6" fmla="*/ 15716 h 19050"/>
                  <a:gd name="connsiteX7" fmla="*/ 11430 w 19050"/>
                  <a:gd name="connsiteY7" fmla="*/ 16002 h 19050"/>
                  <a:gd name="connsiteX8" fmla="*/ 13049 w 19050"/>
                  <a:gd name="connsiteY8" fmla="*/ 15621 h 19050"/>
                  <a:gd name="connsiteX9" fmla="*/ 13716 w 19050"/>
                  <a:gd name="connsiteY9" fmla="*/ 14573 h 19050"/>
                  <a:gd name="connsiteX10" fmla="*/ 13430 w 19050"/>
                  <a:gd name="connsiteY10" fmla="*/ 13716 h 19050"/>
                  <a:gd name="connsiteX11" fmla="*/ 12383 w 19050"/>
                  <a:gd name="connsiteY11" fmla="*/ 13430 h 19050"/>
                  <a:gd name="connsiteX12" fmla="*/ 10763 w 19050"/>
                  <a:gd name="connsiteY12" fmla="*/ 13240 h 19050"/>
                  <a:gd name="connsiteX13" fmla="*/ 8477 w 19050"/>
                  <a:gd name="connsiteY13" fmla="*/ 12383 h 19050"/>
                  <a:gd name="connsiteX14" fmla="*/ 7715 w 19050"/>
                  <a:gd name="connsiteY14" fmla="*/ 10382 h 19050"/>
                  <a:gd name="connsiteX15" fmla="*/ 8858 w 19050"/>
                  <a:gd name="connsiteY15" fmla="*/ 8001 h 19050"/>
                  <a:gd name="connsiteX16" fmla="*/ 11621 w 19050"/>
                  <a:gd name="connsiteY16" fmla="*/ 7144 h 19050"/>
                  <a:gd name="connsiteX17" fmla="*/ 13811 w 19050"/>
                  <a:gd name="connsiteY17" fmla="*/ 7429 h 19050"/>
                  <a:gd name="connsiteX18" fmla="*/ 15526 w 19050"/>
                  <a:gd name="connsiteY18" fmla="*/ 8287 h 19050"/>
                  <a:gd name="connsiteX19" fmla="*/ 14192 w 19050"/>
                  <a:gd name="connsiteY19" fmla="*/ 9620 h 19050"/>
                  <a:gd name="connsiteX20" fmla="*/ 13049 w 19050"/>
                  <a:gd name="connsiteY20" fmla="*/ 9049 h 19050"/>
                  <a:gd name="connsiteX21" fmla="*/ 11621 w 19050"/>
                  <a:gd name="connsiteY21" fmla="*/ 8858 h 19050"/>
                  <a:gd name="connsiteX22" fmla="*/ 10192 w 19050"/>
                  <a:gd name="connsiteY22" fmla="*/ 9239 h 19050"/>
                  <a:gd name="connsiteX23" fmla="*/ 9716 w 19050"/>
                  <a:gd name="connsiteY23" fmla="*/ 10192 h 19050"/>
                  <a:gd name="connsiteX24" fmla="*/ 10001 w 19050"/>
                  <a:gd name="connsiteY24" fmla="*/ 11049 h 19050"/>
                  <a:gd name="connsiteX25" fmla="*/ 11144 w 19050"/>
                  <a:gd name="connsiteY25" fmla="*/ 11430 h 19050"/>
                  <a:gd name="connsiteX26" fmla="*/ 12763 w 19050"/>
                  <a:gd name="connsiteY26" fmla="*/ 11621 h 19050"/>
                  <a:gd name="connsiteX27" fmla="*/ 15050 w 19050"/>
                  <a:gd name="connsiteY27" fmla="*/ 12478 h 19050"/>
                  <a:gd name="connsiteX28" fmla="*/ 15812 w 19050"/>
                  <a:gd name="connsiteY28" fmla="*/ 1457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19050">
                    <a:moveTo>
                      <a:pt x="15907" y="14383"/>
                    </a:moveTo>
                    <a:cubicBezTo>
                      <a:pt x="15907" y="15431"/>
                      <a:pt x="15526" y="16288"/>
                      <a:pt x="14669" y="16859"/>
                    </a:cubicBezTo>
                    <a:cubicBezTo>
                      <a:pt x="13907" y="17431"/>
                      <a:pt x="12859" y="17717"/>
                      <a:pt x="11525" y="17717"/>
                    </a:cubicBezTo>
                    <a:cubicBezTo>
                      <a:pt x="10573" y="17717"/>
                      <a:pt x="9811" y="17717"/>
                      <a:pt x="9144" y="17431"/>
                    </a:cubicBezTo>
                    <a:cubicBezTo>
                      <a:pt x="8382" y="17240"/>
                      <a:pt x="7715" y="16764"/>
                      <a:pt x="7144" y="16192"/>
                    </a:cubicBezTo>
                    <a:lnTo>
                      <a:pt x="8477" y="14859"/>
                    </a:lnTo>
                    <a:cubicBezTo>
                      <a:pt x="8477" y="14859"/>
                      <a:pt x="9335" y="15526"/>
                      <a:pt x="9811" y="15716"/>
                    </a:cubicBezTo>
                    <a:cubicBezTo>
                      <a:pt x="10287" y="15907"/>
                      <a:pt x="10859" y="16002"/>
                      <a:pt x="11430" y="16002"/>
                    </a:cubicBezTo>
                    <a:cubicBezTo>
                      <a:pt x="12097" y="16002"/>
                      <a:pt x="12668" y="15907"/>
                      <a:pt x="13049" y="15621"/>
                    </a:cubicBezTo>
                    <a:cubicBezTo>
                      <a:pt x="13430" y="15431"/>
                      <a:pt x="13716" y="15050"/>
                      <a:pt x="13716" y="14573"/>
                    </a:cubicBezTo>
                    <a:cubicBezTo>
                      <a:pt x="13716" y="14192"/>
                      <a:pt x="13621" y="13907"/>
                      <a:pt x="13430" y="13716"/>
                    </a:cubicBezTo>
                    <a:cubicBezTo>
                      <a:pt x="13240" y="13525"/>
                      <a:pt x="12859" y="13430"/>
                      <a:pt x="12383" y="13430"/>
                    </a:cubicBezTo>
                    <a:lnTo>
                      <a:pt x="10763" y="13240"/>
                    </a:lnTo>
                    <a:cubicBezTo>
                      <a:pt x="9716" y="13240"/>
                      <a:pt x="8954" y="12859"/>
                      <a:pt x="8477" y="12383"/>
                    </a:cubicBezTo>
                    <a:cubicBezTo>
                      <a:pt x="8001" y="11906"/>
                      <a:pt x="7715" y="11240"/>
                      <a:pt x="7715" y="10382"/>
                    </a:cubicBezTo>
                    <a:cubicBezTo>
                      <a:pt x="7715" y="9430"/>
                      <a:pt x="8096" y="8573"/>
                      <a:pt x="8858" y="8001"/>
                    </a:cubicBezTo>
                    <a:cubicBezTo>
                      <a:pt x="9620" y="7429"/>
                      <a:pt x="10573" y="7144"/>
                      <a:pt x="11621" y="7144"/>
                    </a:cubicBezTo>
                    <a:cubicBezTo>
                      <a:pt x="12478" y="7144"/>
                      <a:pt x="13145" y="7144"/>
                      <a:pt x="13811" y="7429"/>
                    </a:cubicBezTo>
                    <a:cubicBezTo>
                      <a:pt x="14478" y="7620"/>
                      <a:pt x="15050" y="7906"/>
                      <a:pt x="15526" y="8287"/>
                    </a:cubicBezTo>
                    <a:lnTo>
                      <a:pt x="14192" y="9620"/>
                    </a:lnTo>
                    <a:cubicBezTo>
                      <a:pt x="14192" y="9620"/>
                      <a:pt x="13526" y="9144"/>
                      <a:pt x="13049" y="9049"/>
                    </a:cubicBezTo>
                    <a:cubicBezTo>
                      <a:pt x="12573" y="8954"/>
                      <a:pt x="12097" y="8858"/>
                      <a:pt x="11621" y="8858"/>
                    </a:cubicBezTo>
                    <a:cubicBezTo>
                      <a:pt x="11049" y="8858"/>
                      <a:pt x="10573" y="8954"/>
                      <a:pt x="10192" y="9239"/>
                    </a:cubicBezTo>
                    <a:cubicBezTo>
                      <a:pt x="9906" y="9525"/>
                      <a:pt x="9716" y="9811"/>
                      <a:pt x="9716" y="10192"/>
                    </a:cubicBezTo>
                    <a:cubicBezTo>
                      <a:pt x="9716" y="10573"/>
                      <a:pt x="9811" y="10763"/>
                      <a:pt x="10001" y="11049"/>
                    </a:cubicBezTo>
                    <a:cubicBezTo>
                      <a:pt x="10192" y="11240"/>
                      <a:pt x="10573" y="11335"/>
                      <a:pt x="11144" y="11430"/>
                    </a:cubicBezTo>
                    <a:lnTo>
                      <a:pt x="12763" y="11621"/>
                    </a:lnTo>
                    <a:cubicBezTo>
                      <a:pt x="13811" y="11621"/>
                      <a:pt x="14573" y="12002"/>
                      <a:pt x="15050" y="12478"/>
                    </a:cubicBezTo>
                    <a:cubicBezTo>
                      <a:pt x="15621" y="12954"/>
                      <a:pt x="15812" y="13621"/>
                      <a:pt x="15812" y="14573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8" name="자유형: 도형 267">
                <a:extLst>
                  <a:ext uri="{FF2B5EF4-FFF2-40B4-BE49-F238E27FC236}">
                    <a16:creationId xmlns:a16="http://schemas.microsoft.com/office/drawing/2014/main" id="{CAB33396-3A2B-4033-8C95-5A7A9397C705}"/>
                  </a:ext>
                </a:extLst>
              </p:cNvPr>
              <p:cNvSpPr/>
              <p:nvPr/>
            </p:nvSpPr>
            <p:spPr>
              <a:xfrm>
                <a:off x="8819208" y="2855468"/>
                <a:ext cx="19050" cy="28575"/>
              </a:xfrm>
              <a:custGeom>
                <a:avLst/>
                <a:gdLst>
                  <a:gd name="connsiteX0" fmla="*/ 17621 w 19050"/>
                  <a:gd name="connsiteY0" fmla="*/ 14478 h 28575"/>
                  <a:gd name="connsiteX1" fmla="*/ 17526 w 19050"/>
                  <a:gd name="connsiteY1" fmla="*/ 17907 h 28575"/>
                  <a:gd name="connsiteX2" fmla="*/ 16288 w 19050"/>
                  <a:gd name="connsiteY2" fmla="*/ 20288 h 28575"/>
                  <a:gd name="connsiteX3" fmla="*/ 12383 w 19050"/>
                  <a:gd name="connsiteY3" fmla="*/ 21812 h 28575"/>
                  <a:gd name="connsiteX4" fmla="*/ 8572 w 19050"/>
                  <a:gd name="connsiteY4" fmla="*/ 20288 h 28575"/>
                  <a:gd name="connsiteX5" fmla="*/ 7334 w 19050"/>
                  <a:gd name="connsiteY5" fmla="*/ 17907 h 28575"/>
                  <a:gd name="connsiteX6" fmla="*/ 7144 w 19050"/>
                  <a:gd name="connsiteY6" fmla="*/ 14478 h 28575"/>
                  <a:gd name="connsiteX7" fmla="*/ 7334 w 19050"/>
                  <a:gd name="connsiteY7" fmla="*/ 11049 h 28575"/>
                  <a:gd name="connsiteX8" fmla="*/ 8572 w 19050"/>
                  <a:gd name="connsiteY8" fmla="*/ 8668 h 28575"/>
                  <a:gd name="connsiteX9" fmla="*/ 12383 w 19050"/>
                  <a:gd name="connsiteY9" fmla="*/ 7144 h 28575"/>
                  <a:gd name="connsiteX10" fmla="*/ 14478 w 19050"/>
                  <a:gd name="connsiteY10" fmla="*/ 7525 h 28575"/>
                  <a:gd name="connsiteX11" fmla="*/ 16193 w 19050"/>
                  <a:gd name="connsiteY11" fmla="*/ 8668 h 28575"/>
                  <a:gd name="connsiteX12" fmla="*/ 17431 w 19050"/>
                  <a:gd name="connsiteY12" fmla="*/ 11049 h 28575"/>
                  <a:gd name="connsiteX13" fmla="*/ 17621 w 19050"/>
                  <a:gd name="connsiteY13" fmla="*/ 14478 h 28575"/>
                  <a:gd name="connsiteX14" fmla="*/ 15430 w 19050"/>
                  <a:gd name="connsiteY14" fmla="*/ 14478 h 28575"/>
                  <a:gd name="connsiteX15" fmla="*/ 15240 w 19050"/>
                  <a:gd name="connsiteY15" fmla="*/ 11335 h 28575"/>
                  <a:gd name="connsiteX16" fmla="*/ 14573 w 19050"/>
                  <a:gd name="connsiteY16" fmla="*/ 9906 h 28575"/>
                  <a:gd name="connsiteX17" fmla="*/ 13621 w 19050"/>
                  <a:gd name="connsiteY17" fmla="*/ 9239 h 28575"/>
                  <a:gd name="connsiteX18" fmla="*/ 12383 w 19050"/>
                  <a:gd name="connsiteY18" fmla="*/ 9049 h 28575"/>
                  <a:gd name="connsiteX19" fmla="*/ 11144 w 19050"/>
                  <a:gd name="connsiteY19" fmla="*/ 9335 h 28575"/>
                  <a:gd name="connsiteX20" fmla="*/ 10192 w 19050"/>
                  <a:gd name="connsiteY20" fmla="*/ 10001 h 28575"/>
                  <a:gd name="connsiteX21" fmla="*/ 9525 w 19050"/>
                  <a:gd name="connsiteY21" fmla="*/ 11430 h 28575"/>
                  <a:gd name="connsiteX22" fmla="*/ 9335 w 19050"/>
                  <a:gd name="connsiteY22" fmla="*/ 14478 h 28575"/>
                  <a:gd name="connsiteX23" fmla="*/ 9525 w 19050"/>
                  <a:gd name="connsiteY23" fmla="*/ 17621 h 28575"/>
                  <a:gd name="connsiteX24" fmla="*/ 10192 w 19050"/>
                  <a:gd name="connsiteY24" fmla="*/ 19050 h 28575"/>
                  <a:gd name="connsiteX25" fmla="*/ 11144 w 19050"/>
                  <a:gd name="connsiteY25" fmla="*/ 19717 h 28575"/>
                  <a:gd name="connsiteX26" fmla="*/ 12383 w 19050"/>
                  <a:gd name="connsiteY26" fmla="*/ 20003 h 28575"/>
                  <a:gd name="connsiteX27" fmla="*/ 13621 w 19050"/>
                  <a:gd name="connsiteY27" fmla="*/ 19717 h 28575"/>
                  <a:gd name="connsiteX28" fmla="*/ 14573 w 19050"/>
                  <a:gd name="connsiteY28" fmla="*/ 19050 h 28575"/>
                  <a:gd name="connsiteX29" fmla="*/ 15240 w 19050"/>
                  <a:gd name="connsiteY29" fmla="*/ 17621 h 28575"/>
                  <a:gd name="connsiteX30" fmla="*/ 15430 w 19050"/>
                  <a:gd name="connsiteY30" fmla="*/ 14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9050" h="28575">
                    <a:moveTo>
                      <a:pt x="17621" y="14478"/>
                    </a:moveTo>
                    <a:cubicBezTo>
                      <a:pt x="17621" y="16288"/>
                      <a:pt x="17621" y="17431"/>
                      <a:pt x="17526" y="17907"/>
                    </a:cubicBezTo>
                    <a:cubicBezTo>
                      <a:pt x="17336" y="18860"/>
                      <a:pt x="16954" y="19622"/>
                      <a:pt x="16288" y="20288"/>
                    </a:cubicBezTo>
                    <a:cubicBezTo>
                      <a:pt x="15240" y="21336"/>
                      <a:pt x="14002" y="21812"/>
                      <a:pt x="12383" y="21812"/>
                    </a:cubicBezTo>
                    <a:cubicBezTo>
                      <a:pt x="10763" y="21812"/>
                      <a:pt x="9620" y="21336"/>
                      <a:pt x="8572" y="20288"/>
                    </a:cubicBezTo>
                    <a:cubicBezTo>
                      <a:pt x="7906" y="19622"/>
                      <a:pt x="7525" y="18860"/>
                      <a:pt x="7334" y="17907"/>
                    </a:cubicBezTo>
                    <a:cubicBezTo>
                      <a:pt x="7239" y="17336"/>
                      <a:pt x="7144" y="16193"/>
                      <a:pt x="7144" y="14478"/>
                    </a:cubicBezTo>
                    <a:cubicBezTo>
                      <a:pt x="7144" y="12764"/>
                      <a:pt x="7144" y="11621"/>
                      <a:pt x="7334" y="11049"/>
                    </a:cubicBezTo>
                    <a:cubicBezTo>
                      <a:pt x="7525" y="10097"/>
                      <a:pt x="7906" y="9239"/>
                      <a:pt x="8572" y="8668"/>
                    </a:cubicBezTo>
                    <a:cubicBezTo>
                      <a:pt x="9620" y="7620"/>
                      <a:pt x="10859" y="7144"/>
                      <a:pt x="12383" y="7144"/>
                    </a:cubicBezTo>
                    <a:cubicBezTo>
                      <a:pt x="13145" y="7144"/>
                      <a:pt x="13907" y="7239"/>
                      <a:pt x="14478" y="7525"/>
                    </a:cubicBezTo>
                    <a:cubicBezTo>
                      <a:pt x="15145" y="7811"/>
                      <a:pt x="15716" y="8192"/>
                      <a:pt x="16193" y="8668"/>
                    </a:cubicBezTo>
                    <a:cubicBezTo>
                      <a:pt x="16859" y="9335"/>
                      <a:pt x="17240" y="10097"/>
                      <a:pt x="17431" y="11049"/>
                    </a:cubicBezTo>
                    <a:cubicBezTo>
                      <a:pt x="17431" y="11621"/>
                      <a:pt x="17621" y="12764"/>
                      <a:pt x="17621" y="14478"/>
                    </a:cubicBezTo>
                    <a:close/>
                    <a:moveTo>
                      <a:pt x="15430" y="14478"/>
                    </a:moveTo>
                    <a:cubicBezTo>
                      <a:pt x="15430" y="12954"/>
                      <a:pt x="15430" y="11906"/>
                      <a:pt x="15240" y="11335"/>
                    </a:cubicBezTo>
                    <a:cubicBezTo>
                      <a:pt x="15145" y="10763"/>
                      <a:pt x="14859" y="10287"/>
                      <a:pt x="14573" y="9906"/>
                    </a:cubicBezTo>
                    <a:cubicBezTo>
                      <a:pt x="14288" y="9620"/>
                      <a:pt x="14002" y="9430"/>
                      <a:pt x="13621" y="9239"/>
                    </a:cubicBezTo>
                    <a:cubicBezTo>
                      <a:pt x="13240" y="9049"/>
                      <a:pt x="12859" y="9049"/>
                      <a:pt x="12383" y="9049"/>
                    </a:cubicBezTo>
                    <a:cubicBezTo>
                      <a:pt x="11906" y="9049"/>
                      <a:pt x="11525" y="9049"/>
                      <a:pt x="11144" y="9335"/>
                    </a:cubicBezTo>
                    <a:cubicBezTo>
                      <a:pt x="10763" y="9525"/>
                      <a:pt x="10478" y="9716"/>
                      <a:pt x="10192" y="10001"/>
                    </a:cubicBezTo>
                    <a:cubicBezTo>
                      <a:pt x="9811" y="10382"/>
                      <a:pt x="9620" y="10858"/>
                      <a:pt x="9525" y="11430"/>
                    </a:cubicBezTo>
                    <a:cubicBezTo>
                      <a:pt x="9430" y="12002"/>
                      <a:pt x="9335" y="13049"/>
                      <a:pt x="9335" y="14478"/>
                    </a:cubicBezTo>
                    <a:cubicBezTo>
                      <a:pt x="9335" y="15907"/>
                      <a:pt x="9335" y="17050"/>
                      <a:pt x="9525" y="17621"/>
                    </a:cubicBezTo>
                    <a:cubicBezTo>
                      <a:pt x="9620" y="18193"/>
                      <a:pt x="9906" y="18669"/>
                      <a:pt x="10192" y="19050"/>
                    </a:cubicBezTo>
                    <a:cubicBezTo>
                      <a:pt x="10478" y="19336"/>
                      <a:pt x="10763" y="19526"/>
                      <a:pt x="11144" y="19717"/>
                    </a:cubicBezTo>
                    <a:cubicBezTo>
                      <a:pt x="11525" y="19907"/>
                      <a:pt x="11906" y="20003"/>
                      <a:pt x="12383" y="20003"/>
                    </a:cubicBezTo>
                    <a:cubicBezTo>
                      <a:pt x="12859" y="20003"/>
                      <a:pt x="13240" y="20003"/>
                      <a:pt x="13621" y="19717"/>
                    </a:cubicBezTo>
                    <a:cubicBezTo>
                      <a:pt x="14002" y="19526"/>
                      <a:pt x="14383" y="19336"/>
                      <a:pt x="14573" y="19050"/>
                    </a:cubicBezTo>
                    <a:cubicBezTo>
                      <a:pt x="14954" y="18669"/>
                      <a:pt x="15145" y="18193"/>
                      <a:pt x="15240" y="17621"/>
                    </a:cubicBezTo>
                    <a:cubicBezTo>
                      <a:pt x="15335" y="17050"/>
                      <a:pt x="15430" y="16002"/>
                      <a:pt x="15430" y="14573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69" name="자유형: 도형 268">
                <a:extLst>
                  <a:ext uri="{FF2B5EF4-FFF2-40B4-BE49-F238E27FC236}">
                    <a16:creationId xmlns:a16="http://schemas.microsoft.com/office/drawing/2014/main" id="{8601203A-34D0-4E52-8A2A-EC231156FE47}"/>
                  </a:ext>
                </a:extLst>
              </p:cNvPr>
              <p:cNvSpPr/>
              <p:nvPr/>
            </p:nvSpPr>
            <p:spPr>
              <a:xfrm>
                <a:off x="8832638" y="2859564"/>
                <a:ext cx="19050" cy="19050"/>
              </a:xfrm>
              <a:custGeom>
                <a:avLst/>
                <a:gdLst>
                  <a:gd name="connsiteX0" fmla="*/ 15526 w 19050"/>
                  <a:gd name="connsiteY0" fmla="*/ 17621 h 19050"/>
                  <a:gd name="connsiteX1" fmla="*/ 13430 w 19050"/>
                  <a:gd name="connsiteY1" fmla="*/ 17621 h 19050"/>
                  <a:gd name="connsiteX2" fmla="*/ 13430 w 19050"/>
                  <a:gd name="connsiteY2" fmla="*/ 11239 h 19050"/>
                  <a:gd name="connsiteX3" fmla="*/ 12859 w 19050"/>
                  <a:gd name="connsiteY3" fmla="*/ 9525 h 19050"/>
                  <a:gd name="connsiteX4" fmla="*/ 11335 w 19050"/>
                  <a:gd name="connsiteY4" fmla="*/ 8954 h 19050"/>
                  <a:gd name="connsiteX5" fmla="*/ 9811 w 19050"/>
                  <a:gd name="connsiteY5" fmla="*/ 9525 h 19050"/>
                  <a:gd name="connsiteX6" fmla="*/ 9239 w 19050"/>
                  <a:gd name="connsiteY6" fmla="*/ 11239 h 19050"/>
                  <a:gd name="connsiteX7" fmla="*/ 9239 w 19050"/>
                  <a:gd name="connsiteY7" fmla="*/ 17621 h 19050"/>
                  <a:gd name="connsiteX8" fmla="*/ 7144 w 19050"/>
                  <a:gd name="connsiteY8" fmla="*/ 17621 h 19050"/>
                  <a:gd name="connsiteX9" fmla="*/ 7144 w 19050"/>
                  <a:gd name="connsiteY9" fmla="*/ 7239 h 19050"/>
                  <a:gd name="connsiteX10" fmla="*/ 9239 w 19050"/>
                  <a:gd name="connsiteY10" fmla="*/ 7239 h 19050"/>
                  <a:gd name="connsiteX11" fmla="*/ 9239 w 19050"/>
                  <a:gd name="connsiteY11" fmla="*/ 8287 h 19050"/>
                  <a:gd name="connsiteX12" fmla="*/ 12002 w 19050"/>
                  <a:gd name="connsiteY12" fmla="*/ 7144 h 19050"/>
                  <a:gd name="connsiteX13" fmla="*/ 13430 w 19050"/>
                  <a:gd name="connsiteY13" fmla="*/ 7334 h 19050"/>
                  <a:gd name="connsiteX14" fmla="*/ 14573 w 19050"/>
                  <a:gd name="connsiteY14" fmla="*/ 8001 h 19050"/>
                  <a:gd name="connsiteX15" fmla="*/ 15430 w 19050"/>
                  <a:gd name="connsiteY15" fmla="*/ 9239 h 19050"/>
                  <a:gd name="connsiteX16" fmla="*/ 15621 w 19050"/>
                  <a:gd name="connsiteY16" fmla="*/ 10858 h 19050"/>
                  <a:gd name="connsiteX17" fmla="*/ 15621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526" y="17621"/>
                    </a:moveTo>
                    <a:lnTo>
                      <a:pt x="13430" y="17621"/>
                    </a:lnTo>
                    <a:lnTo>
                      <a:pt x="13430" y="11239"/>
                    </a:lnTo>
                    <a:cubicBezTo>
                      <a:pt x="13430" y="10477"/>
                      <a:pt x="13240" y="9906"/>
                      <a:pt x="12859" y="9525"/>
                    </a:cubicBezTo>
                    <a:cubicBezTo>
                      <a:pt x="12478" y="9144"/>
                      <a:pt x="12002" y="8954"/>
                      <a:pt x="11335" y="8954"/>
                    </a:cubicBezTo>
                    <a:cubicBezTo>
                      <a:pt x="10668" y="8954"/>
                      <a:pt x="10192" y="9144"/>
                      <a:pt x="9811" y="9525"/>
                    </a:cubicBezTo>
                    <a:cubicBezTo>
                      <a:pt x="9430" y="9906"/>
                      <a:pt x="9239" y="10477"/>
                      <a:pt x="9239" y="11239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287"/>
                    </a:lnTo>
                    <a:cubicBezTo>
                      <a:pt x="10001" y="7525"/>
                      <a:pt x="10859" y="7144"/>
                      <a:pt x="12002" y="7144"/>
                    </a:cubicBezTo>
                    <a:cubicBezTo>
                      <a:pt x="12573" y="7144"/>
                      <a:pt x="13049" y="7144"/>
                      <a:pt x="13430" y="7334"/>
                    </a:cubicBezTo>
                    <a:cubicBezTo>
                      <a:pt x="13811" y="7525"/>
                      <a:pt x="14192" y="7715"/>
                      <a:pt x="14573" y="8001"/>
                    </a:cubicBezTo>
                    <a:cubicBezTo>
                      <a:pt x="14954" y="8382"/>
                      <a:pt x="15240" y="8763"/>
                      <a:pt x="15430" y="9239"/>
                    </a:cubicBezTo>
                    <a:cubicBezTo>
                      <a:pt x="15621" y="9716"/>
                      <a:pt x="15621" y="10287"/>
                      <a:pt x="15621" y="10858"/>
                    </a:cubicBezTo>
                    <a:lnTo>
                      <a:pt x="15621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0" name="자유형: 도형 269">
                <a:extLst>
                  <a:ext uri="{FF2B5EF4-FFF2-40B4-BE49-F238E27FC236}">
                    <a16:creationId xmlns:a16="http://schemas.microsoft.com/office/drawing/2014/main" id="{BB61D81C-FAC0-49B2-B02F-90BDF413F72E}"/>
                  </a:ext>
                </a:extLst>
              </p:cNvPr>
              <p:cNvSpPr/>
              <p:nvPr/>
            </p:nvSpPr>
            <p:spPr>
              <a:xfrm>
                <a:off x="8848735" y="2855468"/>
                <a:ext cx="19050" cy="28575"/>
              </a:xfrm>
              <a:custGeom>
                <a:avLst/>
                <a:gdLst>
                  <a:gd name="connsiteX0" fmla="*/ 17717 w 19050"/>
                  <a:gd name="connsiteY0" fmla="*/ 16097 h 28575"/>
                  <a:gd name="connsiteX1" fmla="*/ 17431 w 19050"/>
                  <a:gd name="connsiteY1" fmla="*/ 18479 h 28575"/>
                  <a:gd name="connsiteX2" fmla="*/ 16383 w 19050"/>
                  <a:gd name="connsiteY2" fmla="*/ 20193 h 28575"/>
                  <a:gd name="connsiteX3" fmla="*/ 14573 w 19050"/>
                  <a:gd name="connsiteY3" fmla="*/ 21431 h 28575"/>
                  <a:gd name="connsiteX4" fmla="*/ 12382 w 19050"/>
                  <a:gd name="connsiteY4" fmla="*/ 21812 h 28575"/>
                  <a:gd name="connsiteX5" fmla="*/ 8572 w 19050"/>
                  <a:gd name="connsiteY5" fmla="*/ 20288 h 28575"/>
                  <a:gd name="connsiteX6" fmla="*/ 7334 w 19050"/>
                  <a:gd name="connsiteY6" fmla="*/ 17907 h 28575"/>
                  <a:gd name="connsiteX7" fmla="*/ 7144 w 19050"/>
                  <a:gd name="connsiteY7" fmla="*/ 14478 h 28575"/>
                  <a:gd name="connsiteX8" fmla="*/ 7334 w 19050"/>
                  <a:gd name="connsiteY8" fmla="*/ 11049 h 28575"/>
                  <a:gd name="connsiteX9" fmla="*/ 8572 w 19050"/>
                  <a:gd name="connsiteY9" fmla="*/ 8668 h 28575"/>
                  <a:gd name="connsiteX10" fmla="*/ 12478 w 19050"/>
                  <a:gd name="connsiteY10" fmla="*/ 7144 h 28575"/>
                  <a:gd name="connsiteX11" fmla="*/ 16193 w 19050"/>
                  <a:gd name="connsiteY11" fmla="*/ 8477 h 28575"/>
                  <a:gd name="connsiteX12" fmla="*/ 17812 w 19050"/>
                  <a:gd name="connsiteY12" fmla="*/ 11716 h 28575"/>
                  <a:gd name="connsiteX13" fmla="*/ 15621 w 19050"/>
                  <a:gd name="connsiteY13" fmla="*/ 11716 h 28575"/>
                  <a:gd name="connsiteX14" fmla="*/ 14573 w 19050"/>
                  <a:gd name="connsiteY14" fmla="*/ 9811 h 28575"/>
                  <a:gd name="connsiteX15" fmla="*/ 12573 w 19050"/>
                  <a:gd name="connsiteY15" fmla="*/ 9144 h 28575"/>
                  <a:gd name="connsiteX16" fmla="*/ 11335 w 19050"/>
                  <a:gd name="connsiteY16" fmla="*/ 9430 h 28575"/>
                  <a:gd name="connsiteX17" fmla="*/ 10382 w 19050"/>
                  <a:gd name="connsiteY17" fmla="*/ 10097 h 28575"/>
                  <a:gd name="connsiteX18" fmla="*/ 9715 w 19050"/>
                  <a:gd name="connsiteY18" fmla="*/ 11621 h 28575"/>
                  <a:gd name="connsiteX19" fmla="*/ 9525 w 19050"/>
                  <a:gd name="connsiteY19" fmla="*/ 14669 h 28575"/>
                  <a:gd name="connsiteX20" fmla="*/ 9715 w 19050"/>
                  <a:gd name="connsiteY20" fmla="*/ 17812 h 28575"/>
                  <a:gd name="connsiteX21" fmla="*/ 10382 w 19050"/>
                  <a:gd name="connsiteY21" fmla="*/ 19241 h 28575"/>
                  <a:gd name="connsiteX22" fmla="*/ 12573 w 19050"/>
                  <a:gd name="connsiteY22" fmla="*/ 20098 h 28575"/>
                  <a:gd name="connsiteX23" fmla="*/ 14954 w 19050"/>
                  <a:gd name="connsiteY23" fmla="*/ 19050 h 28575"/>
                  <a:gd name="connsiteX24" fmla="*/ 15716 w 19050"/>
                  <a:gd name="connsiteY24" fmla="*/ 16764 h 28575"/>
                  <a:gd name="connsiteX25" fmla="*/ 15716 w 19050"/>
                  <a:gd name="connsiteY25" fmla="*/ 15907 h 28575"/>
                  <a:gd name="connsiteX26" fmla="*/ 12573 w 19050"/>
                  <a:gd name="connsiteY26" fmla="*/ 15907 h 28575"/>
                  <a:gd name="connsiteX27" fmla="*/ 12573 w 19050"/>
                  <a:gd name="connsiteY27" fmla="*/ 14002 h 28575"/>
                  <a:gd name="connsiteX28" fmla="*/ 17907 w 19050"/>
                  <a:gd name="connsiteY28" fmla="*/ 14002 h 28575"/>
                  <a:gd name="connsiteX29" fmla="*/ 17907 w 19050"/>
                  <a:gd name="connsiteY29" fmla="*/ 1619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19050" h="28575">
                    <a:moveTo>
                      <a:pt x="17717" y="16097"/>
                    </a:moveTo>
                    <a:cubicBezTo>
                      <a:pt x="17717" y="17050"/>
                      <a:pt x="17717" y="17812"/>
                      <a:pt x="17431" y="18479"/>
                    </a:cubicBezTo>
                    <a:cubicBezTo>
                      <a:pt x="17240" y="19145"/>
                      <a:pt x="16859" y="19717"/>
                      <a:pt x="16383" y="20193"/>
                    </a:cubicBezTo>
                    <a:cubicBezTo>
                      <a:pt x="15812" y="20765"/>
                      <a:pt x="15240" y="21146"/>
                      <a:pt x="14573" y="21431"/>
                    </a:cubicBezTo>
                    <a:cubicBezTo>
                      <a:pt x="13906" y="21717"/>
                      <a:pt x="13145" y="21812"/>
                      <a:pt x="12382" y="21812"/>
                    </a:cubicBezTo>
                    <a:cubicBezTo>
                      <a:pt x="10859" y="21812"/>
                      <a:pt x="9620" y="21336"/>
                      <a:pt x="8572" y="20288"/>
                    </a:cubicBezTo>
                    <a:cubicBezTo>
                      <a:pt x="7906" y="19622"/>
                      <a:pt x="7525" y="18860"/>
                      <a:pt x="7334" y="17907"/>
                    </a:cubicBezTo>
                    <a:cubicBezTo>
                      <a:pt x="7239" y="17336"/>
                      <a:pt x="7144" y="16193"/>
                      <a:pt x="7144" y="14478"/>
                    </a:cubicBezTo>
                    <a:cubicBezTo>
                      <a:pt x="7144" y="12764"/>
                      <a:pt x="7144" y="11621"/>
                      <a:pt x="7334" y="11049"/>
                    </a:cubicBezTo>
                    <a:cubicBezTo>
                      <a:pt x="7525" y="10097"/>
                      <a:pt x="7906" y="9239"/>
                      <a:pt x="8572" y="8668"/>
                    </a:cubicBezTo>
                    <a:cubicBezTo>
                      <a:pt x="9620" y="7620"/>
                      <a:pt x="10954" y="7144"/>
                      <a:pt x="12478" y="7144"/>
                    </a:cubicBezTo>
                    <a:cubicBezTo>
                      <a:pt x="14002" y="7144"/>
                      <a:pt x="15240" y="7620"/>
                      <a:pt x="16193" y="8477"/>
                    </a:cubicBezTo>
                    <a:cubicBezTo>
                      <a:pt x="17050" y="9335"/>
                      <a:pt x="17621" y="10382"/>
                      <a:pt x="17812" y="11716"/>
                    </a:cubicBezTo>
                    <a:lnTo>
                      <a:pt x="15621" y="11716"/>
                    </a:lnTo>
                    <a:cubicBezTo>
                      <a:pt x="15430" y="10858"/>
                      <a:pt x="15049" y="10287"/>
                      <a:pt x="14573" y="9811"/>
                    </a:cubicBezTo>
                    <a:cubicBezTo>
                      <a:pt x="14097" y="9335"/>
                      <a:pt x="13335" y="9144"/>
                      <a:pt x="12573" y="9144"/>
                    </a:cubicBezTo>
                    <a:cubicBezTo>
                      <a:pt x="12097" y="9144"/>
                      <a:pt x="11716" y="9144"/>
                      <a:pt x="11335" y="9430"/>
                    </a:cubicBezTo>
                    <a:cubicBezTo>
                      <a:pt x="10954" y="9620"/>
                      <a:pt x="10668" y="9811"/>
                      <a:pt x="10382" y="10097"/>
                    </a:cubicBezTo>
                    <a:cubicBezTo>
                      <a:pt x="10001" y="10478"/>
                      <a:pt x="9811" y="10954"/>
                      <a:pt x="9715" y="11621"/>
                    </a:cubicBezTo>
                    <a:cubicBezTo>
                      <a:pt x="9620" y="12192"/>
                      <a:pt x="9525" y="13240"/>
                      <a:pt x="9525" y="14669"/>
                    </a:cubicBezTo>
                    <a:cubicBezTo>
                      <a:pt x="9525" y="16193"/>
                      <a:pt x="9525" y="17145"/>
                      <a:pt x="9715" y="17812"/>
                    </a:cubicBezTo>
                    <a:cubicBezTo>
                      <a:pt x="9811" y="18383"/>
                      <a:pt x="10096" y="18860"/>
                      <a:pt x="10382" y="19241"/>
                    </a:cubicBezTo>
                    <a:cubicBezTo>
                      <a:pt x="10954" y="19812"/>
                      <a:pt x="11621" y="20098"/>
                      <a:pt x="12573" y="20098"/>
                    </a:cubicBezTo>
                    <a:cubicBezTo>
                      <a:pt x="13526" y="20098"/>
                      <a:pt x="14383" y="19717"/>
                      <a:pt x="14954" y="19050"/>
                    </a:cubicBezTo>
                    <a:cubicBezTo>
                      <a:pt x="15430" y="18479"/>
                      <a:pt x="15716" y="17717"/>
                      <a:pt x="15716" y="16764"/>
                    </a:cubicBezTo>
                    <a:lnTo>
                      <a:pt x="15716" y="15907"/>
                    </a:lnTo>
                    <a:lnTo>
                      <a:pt x="12573" y="15907"/>
                    </a:lnTo>
                    <a:lnTo>
                      <a:pt x="12573" y="14002"/>
                    </a:lnTo>
                    <a:lnTo>
                      <a:pt x="17907" y="14002"/>
                    </a:lnTo>
                    <a:lnTo>
                      <a:pt x="17907" y="16193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1" name="자유형: 도형 270">
                <a:extLst>
                  <a:ext uri="{FF2B5EF4-FFF2-40B4-BE49-F238E27FC236}">
                    <a16:creationId xmlns:a16="http://schemas.microsoft.com/office/drawing/2014/main" id="{3D600A4A-D3EE-4A5E-A3E7-1B5503FF0104}"/>
                  </a:ext>
                </a:extLst>
              </p:cNvPr>
              <p:cNvSpPr/>
              <p:nvPr/>
            </p:nvSpPr>
            <p:spPr>
              <a:xfrm>
                <a:off x="8862166" y="2859564"/>
                <a:ext cx="19050" cy="19050"/>
              </a:xfrm>
              <a:custGeom>
                <a:avLst/>
                <a:gdLst>
                  <a:gd name="connsiteX0" fmla="*/ 14478 w 19050"/>
                  <a:gd name="connsiteY0" fmla="*/ 8096 h 19050"/>
                  <a:gd name="connsiteX1" fmla="*/ 12859 w 19050"/>
                  <a:gd name="connsiteY1" fmla="*/ 9716 h 19050"/>
                  <a:gd name="connsiteX2" fmla="*/ 12192 w 19050"/>
                  <a:gd name="connsiteY2" fmla="*/ 9144 h 19050"/>
                  <a:gd name="connsiteX3" fmla="*/ 11335 w 19050"/>
                  <a:gd name="connsiteY3" fmla="*/ 8954 h 19050"/>
                  <a:gd name="connsiteX4" fmla="*/ 9811 w 19050"/>
                  <a:gd name="connsiteY4" fmla="*/ 9620 h 19050"/>
                  <a:gd name="connsiteX5" fmla="*/ 9239 w 19050"/>
                  <a:gd name="connsiteY5" fmla="*/ 11335 h 19050"/>
                  <a:gd name="connsiteX6" fmla="*/ 9239 w 19050"/>
                  <a:gd name="connsiteY6" fmla="*/ 17621 h 19050"/>
                  <a:gd name="connsiteX7" fmla="*/ 7144 w 19050"/>
                  <a:gd name="connsiteY7" fmla="*/ 17621 h 19050"/>
                  <a:gd name="connsiteX8" fmla="*/ 7144 w 19050"/>
                  <a:gd name="connsiteY8" fmla="*/ 7239 h 19050"/>
                  <a:gd name="connsiteX9" fmla="*/ 9239 w 19050"/>
                  <a:gd name="connsiteY9" fmla="*/ 7239 h 19050"/>
                  <a:gd name="connsiteX10" fmla="*/ 9239 w 19050"/>
                  <a:gd name="connsiteY10" fmla="*/ 8382 h 19050"/>
                  <a:gd name="connsiteX11" fmla="*/ 10382 w 19050"/>
                  <a:gd name="connsiteY11" fmla="*/ 7525 h 19050"/>
                  <a:gd name="connsiteX12" fmla="*/ 12002 w 19050"/>
                  <a:gd name="connsiteY12" fmla="*/ 7144 h 19050"/>
                  <a:gd name="connsiteX13" fmla="*/ 13335 w 19050"/>
                  <a:gd name="connsiteY13" fmla="*/ 7334 h 19050"/>
                  <a:gd name="connsiteX14" fmla="*/ 14478 w 19050"/>
                  <a:gd name="connsiteY14" fmla="*/ 809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19050">
                    <a:moveTo>
                      <a:pt x="14478" y="8096"/>
                    </a:moveTo>
                    <a:lnTo>
                      <a:pt x="12859" y="9716"/>
                    </a:lnTo>
                    <a:cubicBezTo>
                      <a:pt x="12859" y="9716"/>
                      <a:pt x="12382" y="9334"/>
                      <a:pt x="12192" y="9144"/>
                    </a:cubicBezTo>
                    <a:cubicBezTo>
                      <a:pt x="11906" y="9049"/>
                      <a:pt x="11716" y="8954"/>
                      <a:pt x="11335" y="8954"/>
                    </a:cubicBezTo>
                    <a:cubicBezTo>
                      <a:pt x="10763" y="8954"/>
                      <a:pt x="10287" y="9144"/>
                      <a:pt x="9811" y="9620"/>
                    </a:cubicBezTo>
                    <a:cubicBezTo>
                      <a:pt x="9430" y="10001"/>
                      <a:pt x="9239" y="10573"/>
                      <a:pt x="9239" y="11335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382"/>
                    </a:lnTo>
                    <a:cubicBezTo>
                      <a:pt x="9239" y="8382"/>
                      <a:pt x="9811" y="7715"/>
                      <a:pt x="10382" y="7525"/>
                    </a:cubicBezTo>
                    <a:cubicBezTo>
                      <a:pt x="10858" y="7239"/>
                      <a:pt x="11430" y="7144"/>
                      <a:pt x="12002" y="7144"/>
                    </a:cubicBezTo>
                    <a:cubicBezTo>
                      <a:pt x="12573" y="7144"/>
                      <a:pt x="13049" y="7144"/>
                      <a:pt x="13335" y="7334"/>
                    </a:cubicBezTo>
                    <a:cubicBezTo>
                      <a:pt x="13716" y="7429"/>
                      <a:pt x="14097" y="7715"/>
                      <a:pt x="14478" y="8096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2" name="자유형: 도형 271">
                <a:extLst>
                  <a:ext uri="{FF2B5EF4-FFF2-40B4-BE49-F238E27FC236}">
                    <a16:creationId xmlns:a16="http://schemas.microsoft.com/office/drawing/2014/main" id="{C9D09005-DE2F-4C85-A4C2-B568E4607879}"/>
                  </a:ext>
                </a:extLst>
              </p:cNvPr>
              <p:cNvSpPr/>
              <p:nvPr/>
            </p:nvSpPr>
            <p:spPr>
              <a:xfrm>
                <a:off x="8870643" y="2859564"/>
                <a:ext cx="19050" cy="19050"/>
              </a:xfrm>
              <a:custGeom>
                <a:avLst/>
                <a:gdLst>
                  <a:gd name="connsiteX0" fmla="*/ 15907 w 19050"/>
                  <a:gd name="connsiteY0" fmla="*/ 13049 h 19050"/>
                  <a:gd name="connsiteX1" fmla="*/ 9144 w 19050"/>
                  <a:gd name="connsiteY1" fmla="*/ 13049 h 19050"/>
                  <a:gd name="connsiteX2" fmla="*/ 9811 w 19050"/>
                  <a:gd name="connsiteY2" fmla="*/ 15240 h 19050"/>
                  <a:gd name="connsiteX3" fmla="*/ 11811 w 19050"/>
                  <a:gd name="connsiteY3" fmla="*/ 16002 h 19050"/>
                  <a:gd name="connsiteX4" fmla="*/ 13240 w 19050"/>
                  <a:gd name="connsiteY4" fmla="*/ 15812 h 19050"/>
                  <a:gd name="connsiteX5" fmla="*/ 14383 w 19050"/>
                  <a:gd name="connsiteY5" fmla="*/ 14954 h 19050"/>
                  <a:gd name="connsiteX6" fmla="*/ 15716 w 19050"/>
                  <a:gd name="connsiteY6" fmla="*/ 16192 h 19050"/>
                  <a:gd name="connsiteX7" fmla="*/ 14002 w 19050"/>
                  <a:gd name="connsiteY7" fmla="*/ 17431 h 19050"/>
                  <a:gd name="connsiteX8" fmla="*/ 11811 w 19050"/>
                  <a:gd name="connsiteY8" fmla="*/ 17812 h 19050"/>
                  <a:gd name="connsiteX9" fmla="*/ 8477 w 19050"/>
                  <a:gd name="connsiteY9" fmla="*/ 16669 h 19050"/>
                  <a:gd name="connsiteX10" fmla="*/ 7144 w 19050"/>
                  <a:gd name="connsiteY10" fmla="*/ 12478 h 19050"/>
                  <a:gd name="connsiteX11" fmla="*/ 8287 w 19050"/>
                  <a:gd name="connsiteY11" fmla="*/ 8572 h 19050"/>
                  <a:gd name="connsiteX12" fmla="*/ 11525 w 19050"/>
                  <a:gd name="connsiteY12" fmla="*/ 7144 h 19050"/>
                  <a:gd name="connsiteX13" fmla="*/ 14764 w 19050"/>
                  <a:gd name="connsiteY13" fmla="*/ 8477 h 19050"/>
                  <a:gd name="connsiteX14" fmla="*/ 15907 w 19050"/>
                  <a:gd name="connsiteY14" fmla="*/ 12097 h 19050"/>
                  <a:gd name="connsiteX15" fmla="*/ 15907 w 19050"/>
                  <a:gd name="connsiteY15" fmla="*/ 13049 h 19050"/>
                  <a:gd name="connsiteX16" fmla="*/ 13811 w 19050"/>
                  <a:gd name="connsiteY16" fmla="*/ 11621 h 19050"/>
                  <a:gd name="connsiteX17" fmla="*/ 13526 w 19050"/>
                  <a:gd name="connsiteY17" fmla="*/ 10192 h 19050"/>
                  <a:gd name="connsiteX18" fmla="*/ 12764 w 19050"/>
                  <a:gd name="connsiteY18" fmla="*/ 9239 h 19050"/>
                  <a:gd name="connsiteX19" fmla="*/ 11525 w 19050"/>
                  <a:gd name="connsiteY19" fmla="*/ 8858 h 19050"/>
                  <a:gd name="connsiteX20" fmla="*/ 10287 w 19050"/>
                  <a:gd name="connsiteY20" fmla="*/ 9239 h 19050"/>
                  <a:gd name="connsiteX21" fmla="*/ 9525 w 19050"/>
                  <a:gd name="connsiteY21" fmla="*/ 10192 h 19050"/>
                  <a:gd name="connsiteX22" fmla="*/ 9239 w 19050"/>
                  <a:gd name="connsiteY22" fmla="*/ 11621 h 19050"/>
                  <a:gd name="connsiteX23" fmla="*/ 13907 w 19050"/>
                  <a:gd name="connsiteY23" fmla="*/ 1162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19050">
                    <a:moveTo>
                      <a:pt x="15907" y="13049"/>
                    </a:moveTo>
                    <a:lnTo>
                      <a:pt x="9144" y="13049"/>
                    </a:lnTo>
                    <a:cubicBezTo>
                      <a:pt x="9144" y="14002"/>
                      <a:pt x="9335" y="14668"/>
                      <a:pt x="9811" y="15240"/>
                    </a:cubicBezTo>
                    <a:cubicBezTo>
                      <a:pt x="10287" y="15716"/>
                      <a:pt x="10954" y="16002"/>
                      <a:pt x="11811" y="16002"/>
                    </a:cubicBezTo>
                    <a:cubicBezTo>
                      <a:pt x="12383" y="16002"/>
                      <a:pt x="12859" y="16002"/>
                      <a:pt x="13240" y="15812"/>
                    </a:cubicBezTo>
                    <a:cubicBezTo>
                      <a:pt x="13621" y="15621"/>
                      <a:pt x="14002" y="15335"/>
                      <a:pt x="14383" y="14954"/>
                    </a:cubicBezTo>
                    <a:lnTo>
                      <a:pt x="15716" y="16192"/>
                    </a:lnTo>
                    <a:cubicBezTo>
                      <a:pt x="15145" y="16764"/>
                      <a:pt x="14573" y="17145"/>
                      <a:pt x="14002" y="17431"/>
                    </a:cubicBezTo>
                    <a:cubicBezTo>
                      <a:pt x="13430" y="17717"/>
                      <a:pt x="12668" y="17812"/>
                      <a:pt x="11811" y="17812"/>
                    </a:cubicBezTo>
                    <a:cubicBezTo>
                      <a:pt x="10383" y="17812"/>
                      <a:pt x="9239" y="17431"/>
                      <a:pt x="8477" y="16669"/>
                    </a:cubicBezTo>
                    <a:cubicBezTo>
                      <a:pt x="7525" y="15812"/>
                      <a:pt x="7144" y="14383"/>
                      <a:pt x="7144" y="12478"/>
                    </a:cubicBezTo>
                    <a:cubicBezTo>
                      <a:pt x="7144" y="10858"/>
                      <a:pt x="7525" y="9525"/>
                      <a:pt x="8287" y="8572"/>
                    </a:cubicBezTo>
                    <a:cubicBezTo>
                      <a:pt x="9049" y="7620"/>
                      <a:pt x="10192" y="7144"/>
                      <a:pt x="11525" y="7144"/>
                    </a:cubicBezTo>
                    <a:cubicBezTo>
                      <a:pt x="12859" y="7144"/>
                      <a:pt x="14002" y="7620"/>
                      <a:pt x="14764" y="8477"/>
                    </a:cubicBezTo>
                    <a:cubicBezTo>
                      <a:pt x="15526" y="9430"/>
                      <a:pt x="15907" y="10573"/>
                      <a:pt x="15907" y="12097"/>
                    </a:cubicBezTo>
                    <a:lnTo>
                      <a:pt x="15907" y="13049"/>
                    </a:lnTo>
                    <a:close/>
                    <a:moveTo>
                      <a:pt x="13811" y="11621"/>
                    </a:moveTo>
                    <a:cubicBezTo>
                      <a:pt x="13811" y="11144"/>
                      <a:pt x="13811" y="10668"/>
                      <a:pt x="13526" y="10192"/>
                    </a:cubicBezTo>
                    <a:cubicBezTo>
                      <a:pt x="13335" y="9811"/>
                      <a:pt x="13049" y="9430"/>
                      <a:pt x="12764" y="9239"/>
                    </a:cubicBezTo>
                    <a:cubicBezTo>
                      <a:pt x="12478" y="9049"/>
                      <a:pt x="12002" y="8858"/>
                      <a:pt x="11525" y="8858"/>
                    </a:cubicBezTo>
                    <a:cubicBezTo>
                      <a:pt x="11049" y="8858"/>
                      <a:pt x="10573" y="8954"/>
                      <a:pt x="10287" y="9239"/>
                    </a:cubicBezTo>
                    <a:cubicBezTo>
                      <a:pt x="9906" y="9430"/>
                      <a:pt x="9716" y="9811"/>
                      <a:pt x="9525" y="10192"/>
                    </a:cubicBezTo>
                    <a:cubicBezTo>
                      <a:pt x="9335" y="10573"/>
                      <a:pt x="9239" y="11049"/>
                      <a:pt x="9239" y="11621"/>
                    </a:cubicBezTo>
                    <a:lnTo>
                      <a:pt x="13907" y="11621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3" name="자유형: 도형 272">
                <a:extLst>
                  <a:ext uri="{FF2B5EF4-FFF2-40B4-BE49-F238E27FC236}">
                    <a16:creationId xmlns:a16="http://schemas.microsoft.com/office/drawing/2014/main" id="{34075908-0F17-4CFA-8DB6-F38055B4DAC9}"/>
                  </a:ext>
                </a:extLst>
              </p:cNvPr>
              <p:cNvSpPr/>
              <p:nvPr/>
            </p:nvSpPr>
            <p:spPr>
              <a:xfrm>
                <a:off x="8881597" y="2859564"/>
                <a:ext cx="19050" cy="19050"/>
              </a:xfrm>
              <a:custGeom>
                <a:avLst/>
                <a:gdLst>
                  <a:gd name="connsiteX0" fmla="*/ 15907 w 19050"/>
                  <a:gd name="connsiteY0" fmla="*/ 13049 h 19050"/>
                  <a:gd name="connsiteX1" fmla="*/ 9144 w 19050"/>
                  <a:gd name="connsiteY1" fmla="*/ 13049 h 19050"/>
                  <a:gd name="connsiteX2" fmla="*/ 9811 w 19050"/>
                  <a:gd name="connsiteY2" fmla="*/ 15240 h 19050"/>
                  <a:gd name="connsiteX3" fmla="*/ 11811 w 19050"/>
                  <a:gd name="connsiteY3" fmla="*/ 16002 h 19050"/>
                  <a:gd name="connsiteX4" fmla="*/ 13240 w 19050"/>
                  <a:gd name="connsiteY4" fmla="*/ 15812 h 19050"/>
                  <a:gd name="connsiteX5" fmla="*/ 14383 w 19050"/>
                  <a:gd name="connsiteY5" fmla="*/ 14954 h 19050"/>
                  <a:gd name="connsiteX6" fmla="*/ 15716 w 19050"/>
                  <a:gd name="connsiteY6" fmla="*/ 16192 h 19050"/>
                  <a:gd name="connsiteX7" fmla="*/ 14002 w 19050"/>
                  <a:gd name="connsiteY7" fmla="*/ 17431 h 19050"/>
                  <a:gd name="connsiteX8" fmla="*/ 11811 w 19050"/>
                  <a:gd name="connsiteY8" fmla="*/ 17812 h 19050"/>
                  <a:gd name="connsiteX9" fmla="*/ 8477 w 19050"/>
                  <a:gd name="connsiteY9" fmla="*/ 16669 h 19050"/>
                  <a:gd name="connsiteX10" fmla="*/ 7144 w 19050"/>
                  <a:gd name="connsiteY10" fmla="*/ 12478 h 19050"/>
                  <a:gd name="connsiteX11" fmla="*/ 8287 w 19050"/>
                  <a:gd name="connsiteY11" fmla="*/ 8572 h 19050"/>
                  <a:gd name="connsiteX12" fmla="*/ 11525 w 19050"/>
                  <a:gd name="connsiteY12" fmla="*/ 7144 h 19050"/>
                  <a:gd name="connsiteX13" fmla="*/ 14764 w 19050"/>
                  <a:gd name="connsiteY13" fmla="*/ 8477 h 19050"/>
                  <a:gd name="connsiteX14" fmla="*/ 15907 w 19050"/>
                  <a:gd name="connsiteY14" fmla="*/ 12097 h 19050"/>
                  <a:gd name="connsiteX15" fmla="*/ 15907 w 19050"/>
                  <a:gd name="connsiteY15" fmla="*/ 13049 h 19050"/>
                  <a:gd name="connsiteX16" fmla="*/ 13811 w 19050"/>
                  <a:gd name="connsiteY16" fmla="*/ 11621 h 19050"/>
                  <a:gd name="connsiteX17" fmla="*/ 13525 w 19050"/>
                  <a:gd name="connsiteY17" fmla="*/ 10192 h 19050"/>
                  <a:gd name="connsiteX18" fmla="*/ 12763 w 19050"/>
                  <a:gd name="connsiteY18" fmla="*/ 9239 h 19050"/>
                  <a:gd name="connsiteX19" fmla="*/ 11525 w 19050"/>
                  <a:gd name="connsiteY19" fmla="*/ 8858 h 19050"/>
                  <a:gd name="connsiteX20" fmla="*/ 10287 w 19050"/>
                  <a:gd name="connsiteY20" fmla="*/ 9239 h 19050"/>
                  <a:gd name="connsiteX21" fmla="*/ 9525 w 19050"/>
                  <a:gd name="connsiteY21" fmla="*/ 10192 h 19050"/>
                  <a:gd name="connsiteX22" fmla="*/ 9239 w 19050"/>
                  <a:gd name="connsiteY22" fmla="*/ 11621 h 19050"/>
                  <a:gd name="connsiteX23" fmla="*/ 13906 w 19050"/>
                  <a:gd name="connsiteY23" fmla="*/ 1162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19050">
                    <a:moveTo>
                      <a:pt x="15907" y="13049"/>
                    </a:moveTo>
                    <a:lnTo>
                      <a:pt x="9144" y="13049"/>
                    </a:lnTo>
                    <a:cubicBezTo>
                      <a:pt x="9144" y="14002"/>
                      <a:pt x="9334" y="14668"/>
                      <a:pt x="9811" y="15240"/>
                    </a:cubicBezTo>
                    <a:cubicBezTo>
                      <a:pt x="10287" y="15716"/>
                      <a:pt x="10954" y="16002"/>
                      <a:pt x="11811" y="16002"/>
                    </a:cubicBezTo>
                    <a:cubicBezTo>
                      <a:pt x="12382" y="16002"/>
                      <a:pt x="12859" y="16002"/>
                      <a:pt x="13240" y="15812"/>
                    </a:cubicBezTo>
                    <a:cubicBezTo>
                      <a:pt x="13621" y="15621"/>
                      <a:pt x="14002" y="15335"/>
                      <a:pt x="14383" y="14954"/>
                    </a:cubicBezTo>
                    <a:lnTo>
                      <a:pt x="15716" y="16192"/>
                    </a:lnTo>
                    <a:cubicBezTo>
                      <a:pt x="15145" y="16764"/>
                      <a:pt x="14573" y="17145"/>
                      <a:pt x="14002" y="17431"/>
                    </a:cubicBezTo>
                    <a:cubicBezTo>
                      <a:pt x="13430" y="17717"/>
                      <a:pt x="12668" y="17812"/>
                      <a:pt x="11811" y="17812"/>
                    </a:cubicBezTo>
                    <a:cubicBezTo>
                      <a:pt x="10382" y="17812"/>
                      <a:pt x="9239" y="17431"/>
                      <a:pt x="8477" y="16669"/>
                    </a:cubicBezTo>
                    <a:cubicBezTo>
                      <a:pt x="7525" y="15812"/>
                      <a:pt x="7144" y="14383"/>
                      <a:pt x="7144" y="12478"/>
                    </a:cubicBezTo>
                    <a:cubicBezTo>
                      <a:pt x="7144" y="10858"/>
                      <a:pt x="7525" y="9525"/>
                      <a:pt x="8287" y="8572"/>
                    </a:cubicBezTo>
                    <a:cubicBezTo>
                      <a:pt x="9049" y="7620"/>
                      <a:pt x="10192" y="7144"/>
                      <a:pt x="11525" y="7144"/>
                    </a:cubicBezTo>
                    <a:cubicBezTo>
                      <a:pt x="12859" y="7144"/>
                      <a:pt x="14002" y="7620"/>
                      <a:pt x="14764" y="8477"/>
                    </a:cubicBezTo>
                    <a:cubicBezTo>
                      <a:pt x="15526" y="9430"/>
                      <a:pt x="15907" y="10573"/>
                      <a:pt x="15907" y="12097"/>
                    </a:cubicBezTo>
                    <a:lnTo>
                      <a:pt x="15907" y="13049"/>
                    </a:lnTo>
                    <a:close/>
                    <a:moveTo>
                      <a:pt x="13811" y="11621"/>
                    </a:moveTo>
                    <a:cubicBezTo>
                      <a:pt x="13811" y="11144"/>
                      <a:pt x="13811" y="10668"/>
                      <a:pt x="13525" y="10192"/>
                    </a:cubicBezTo>
                    <a:cubicBezTo>
                      <a:pt x="13335" y="9811"/>
                      <a:pt x="13049" y="9430"/>
                      <a:pt x="12763" y="9239"/>
                    </a:cubicBezTo>
                    <a:cubicBezTo>
                      <a:pt x="12382" y="8954"/>
                      <a:pt x="12001" y="8858"/>
                      <a:pt x="11525" y="8858"/>
                    </a:cubicBezTo>
                    <a:cubicBezTo>
                      <a:pt x="11049" y="8858"/>
                      <a:pt x="10668" y="8954"/>
                      <a:pt x="10287" y="9239"/>
                    </a:cubicBezTo>
                    <a:cubicBezTo>
                      <a:pt x="9906" y="9430"/>
                      <a:pt x="9620" y="9811"/>
                      <a:pt x="9525" y="10192"/>
                    </a:cubicBezTo>
                    <a:cubicBezTo>
                      <a:pt x="9334" y="10573"/>
                      <a:pt x="9239" y="11049"/>
                      <a:pt x="9239" y="11621"/>
                    </a:cubicBezTo>
                    <a:lnTo>
                      <a:pt x="13906" y="11621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4" name="자유형: 도형 273">
                <a:extLst>
                  <a:ext uri="{FF2B5EF4-FFF2-40B4-BE49-F238E27FC236}">
                    <a16:creationId xmlns:a16="http://schemas.microsoft.com/office/drawing/2014/main" id="{D0E83473-F50E-4220-84CD-5FF102BFCA7B}"/>
                  </a:ext>
                </a:extLst>
              </p:cNvPr>
              <p:cNvSpPr/>
              <p:nvPr/>
            </p:nvSpPr>
            <p:spPr>
              <a:xfrm>
                <a:off x="8893122" y="2859564"/>
                <a:ext cx="19050" cy="19050"/>
              </a:xfrm>
              <a:custGeom>
                <a:avLst/>
                <a:gdLst>
                  <a:gd name="connsiteX0" fmla="*/ 15526 w 19050"/>
                  <a:gd name="connsiteY0" fmla="*/ 17621 h 19050"/>
                  <a:gd name="connsiteX1" fmla="*/ 13430 w 19050"/>
                  <a:gd name="connsiteY1" fmla="*/ 17621 h 19050"/>
                  <a:gd name="connsiteX2" fmla="*/ 13430 w 19050"/>
                  <a:gd name="connsiteY2" fmla="*/ 11239 h 19050"/>
                  <a:gd name="connsiteX3" fmla="*/ 12859 w 19050"/>
                  <a:gd name="connsiteY3" fmla="*/ 9525 h 19050"/>
                  <a:gd name="connsiteX4" fmla="*/ 11335 w 19050"/>
                  <a:gd name="connsiteY4" fmla="*/ 8954 h 19050"/>
                  <a:gd name="connsiteX5" fmla="*/ 9811 w 19050"/>
                  <a:gd name="connsiteY5" fmla="*/ 9525 h 19050"/>
                  <a:gd name="connsiteX6" fmla="*/ 9239 w 19050"/>
                  <a:gd name="connsiteY6" fmla="*/ 11239 h 19050"/>
                  <a:gd name="connsiteX7" fmla="*/ 9239 w 19050"/>
                  <a:gd name="connsiteY7" fmla="*/ 17621 h 19050"/>
                  <a:gd name="connsiteX8" fmla="*/ 7144 w 19050"/>
                  <a:gd name="connsiteY8" fmla="*/ 17621 h 19050"/>
                  <a:gd name="connsiteX9" fmla="*/ 7144 w 19050"/>
                  <a:gd name="connsiteY9" fmla="*/ 7239 h 19050"/>
                  <a:gd name="connsiteX10" fmla="*/ 9239 w 19050"/>
                  <a:gd name="connsiteY10" fmla="*/ 7239 h 19050"/>
                  <a:gd name="connsiteX11" fmla="*/ 9239 w 19050"/>
                  <a:gd name="connsiteY11" fmla="*/ 8287 h 19050"/>
                  <a:gd name="connsiteX12" fmla="*/ 12002 w 19050"/>
                  <a:gd name="connsiteY12" fmla="*/ 7144 h 19050"/>
                  <a:gd name="connsiteX13" fmla="*/ 13430 w 19050"/>
                  <a:gd name="connsiteY13" fmla="*/ 7334 h 19050"/>
                  <a:gd name="connsiteX14" fmla="*/ 14573 w 19050"/>
                  <a:gd name="connsiteY14" fmla="*/ 8001 h 19050"/>
                  <a:gd name="connsiteX15" fmla="*/ 15430 w 19050"/>
                  <a:gd name="connsiteY15" fmla="*/ 9239 h 19050"/>
                  <a:gd name="connsiteX16" fmla="*/ 15621 w 19050"/>
                  <a:gd name="connsiteY16" fmla="*/ 10858 h 19050"/>
                  <a:gd name="connsiteX17" fmla="*/ 15621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526" y="17621"/>
                    </a:moveTo>
                    <a:lnTo>
                      <a:pt x="13430" y="17621"/>
                    </a:lnTo>
                    <a:lnTo>
                      <a:pt x="13430" y="11239"/>
                    </a:lnTo>
                    <a:cubicBezTo>
                      <a:pt x="13430" y="10477"/>
                      <a:pt x="13240" y="9906"/>
                      <a:pt x="12859" y="9525"/>
                    </a:cubicBezTo>
                    <a:cubicBezTo>
                      <a:pt x="12478" y="9144"/>
                      <a:pt x="12002" y="8954"/>
                      <a:pt x="11335" y="8954"/>
                    </a:cubicBezTo>
                    <a:cubicBezTo>
                      <a:pt x="10668" y="8954"/>
                      <a:pt x="10192" y="9144"/>
                      <a:pt x="9811" y="9525"/>
                    </a:cubicBezTo>
                    <a:cubicBezTo>
                      <a:pt x="9430" y="9906"/>
                      <a:pt x="9239" y="10477"/>
                      <a:pt x="9239" y="11239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287"/>
                    </a:lnTo>
                    <a:cubicBezTo>
                      <a:pt x="10001" y="7525"/>
                      <a:pt x="10858" y="7144"/>
                      <a:pt x="12002" y="7144"/>
                    </a:cubicBezTo>
                    <a:cubicBezTo>
                      <a:pt x="12573" y="7144"/>
                      <a:pt x="13049" y="7144"/>
                      <a:pt x="13430" y="7334"/>
                    </a:cubicBezTo>
                    <a:cubicBezTo>
                      <a:pt x="13906" y="7525"/>
                      <a:pt x="14192" y="7715"/>
                      <a:pt x="14573" y="8001"/>
                    </a:cubicBezTo>
                    <a:cubicBezTo>
                      <a:pt x="14954" y="8382"/>
                      <a:pt x="15240" y="8763"/>
                      <a:pt x="15430" y="9239"/>
                    </a:cubicBezTo>
                    <a:cubicBezTo>
                      <a:pt x="15621" y="9716"/>
                      <a:pt x="15621" y="10287"/>
                      <a:pt x="15621" y="10858"/>
                    </a:cubicBezTo>
                    <a:lnTo>
                      <a:pt x="15621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5" name="자유형: 도형 274">
                <a:extLst>
                  <a:ext uri="{FF2B5EF4-FFF2-40B4-BE49-F238E27FC236}">
                    <a16:creationId xmlns:a16="http://schemas.microsoft.com/office/drawing/2014/main" id="{EFC918BF-9906-4986-AB99-BD1659F30CE8}"/>
                  </a:ext>
                </a:extLst>
              </p:cNvPr>
              <p:cNvSpPr/>
              <p:nvPr/>
            </p:nvSpPr>
            <p:spPr>
              <a:xfrm>
                <a:off x="8909695" y="2855468"/>
                <a:ext cx="19050" cy="28575"/>
              </a:xfrm>
              <a:custGeom>
                <a:avLst/>
                <a:gdLst>
                  <a:gd name="connsiteX0" fmla="*/ 16478 w 19050"/>
                  <a:gd name="connsiteY0" fmla="*/ 21717 h 28575"/>
                  <a:gd name="connsiteX1" fmla="*/ 7144 w 19050"/>
                  <a:gd name="connsiteY1" fmla="*/ 21717 h 28575"/>
                  <a:gd name="connsiteX2" fmla="*/ 7144 w 19050"/>
                  <a:gd name="connsiteY2" fmla="*/ 7144 h 28575"/>
                  <a:gd name="connsiteX3" fmla="*/ 16478 w 19050"/>
                  <a:gd name="connsiteY3" fmla="*/ 7144 h 28575"/>
                  <a:gd name="connsiteX4" fmla="*/ 16478 w 19050"/>
                  <a:gd name="connsiteY4" fmla="*/ 9144 h 28575"/>
                  <a:gd name="connsiteX5" fmla="*/ 9335 w 19050"/>
                  <a:gd name="connsiteY5" fmla="*/ 9144 h 28575"/>
                  <a:gd name="connsiteX6" fmla="*/ 9335 w 19050"/>
                  <a:gd name="connsiteY6" fmla="*/ 13430 h 28575"/>
                  <a:gd name="connsiteX7" fmla="*/ 15430 w 19050"/>
                  <a:gd name="connsiteY7" fmla="*/ 13430 h 28575"/>
                  <a:gd name="connsiteX8" fmla="*/ 15430 w 19050"/>
                  <a:gd name="connsiteY8" fmla="*/ 15431 h 28575"/>
                  <a:gd name="connsiteX9" fmla="*/ 9335 w 19050"/>
                  <a:gd name="connsiteY9" fmla="*/ 15431 h 28575"/>
                  <a:gd name="connsiteX10" fmla="*/ 9335 w 19050"/>
                  <a:gd name="connsiteY10" fmla="*/ 19812 h 28575"/>
                  <a:gd name="connsiteX11" fmla="*/ 16478 w 19050"/>
                  <a:gd name="connsiteY11" fmla="*/ 19812 h 28575"/>
                  <a:gd name="connsiteX12" fmla="*/ 16478 w 19050"/>
                  <a:gd name="connsiteY12" fmla="*/ 2181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28575">
                    <a:moveTo>
                      <a:pt x="16478" y="21717"/>
                    </a:moveTo>
                    <a:lnTo>
                      <a:pt x="7144" y="21717"/>
                    </a:lnTo>
                    <a:lnTo>
                      <a:pt x="7144" y="7144"/>
                    </a:lnTo>
                    <a:lnTo>
                      <a:pt x="16478" y="7144"/>
                    </a:lnTo>
                    <a:lnTo>
                      <a:pt x="16478" y="9144"/>
                    </a:lnTo>
                    <a:lnTo>
                      <a:pt x="9335" y="9144"/>
                    </a:lnTo>
                    <a:lnTo>
                      <a:pt x="9335" y="13430"/>
                    </a:lnTo>
                    <a:lnTo>
                      <a:pt x="15430" y="13430"/>
                    </a:lnTo>
                    <a:lnTo>
                      <a:pt x="15430" y="15431"/>
                    </a:lnTo>
                    <a:lnTo>
                      <a:pt x="9335" y="15431"/>
                    </a:lnTo>
                    <a:lnTo>
                      <a:pt x="9335" y="19812"/>
                    </a:lnTo>
                    <a:lnTo>
                      <a:pt x="16478" y="19812"/>
                    </a:lnTo>
                    <a:lnTo>
                      <a:pt x="16478" y="21812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6" name="자유형: 도형 275">
                <a:extLst>
                  <a:ext uri="{FF2B5EF4-FFF2-40B4-BE49-F238E27FC236}">
                    <a16:creationId xmlns:a16="http://schemas.microsoft.com/office/drawing/2014/main" id="{F935F79B-AFF0-492C-8CE3-2010D89EA8D1}"/>
                  </a:ext>
                </a:extLst>
              </p:cNvPr>
              <p:cNvSpPr/>
              <p:nvPr/>
            </p:nvSpPr>
            <p:spPr>
              <a:xfrm>
                <a:off x="8921792" y="2859564"/>
                <a:ext cx="19050" cy="19050"/>
              </a:xfrm>
              <a:custGeom>
                <a:avLst/>
                <a:gdLst>
                  <a:gd name="connsiteX0" fmla="*/ 15526 w 19050"/>
                  <a:gd name="connsiteY0" fmla="*/ 17621 h 19050"/>
                  <a:gd name="connsiteX1" fmla="*/ 13430 w 19050"/>
                  <a:gd name="connsiteY1" fmla="*/ 17621 h 19050"/>
                  <a:gd name="connsiteX2" fmla="*/ 13430 w 19050"/>
                  <a:gd name="connsiteY2" fmla="*/ 11239 h 19050"/>
                  <a:gd name="connsiteX3" fmla="*/ 12859 w 19050"/>
                  <a:gd name="connsiteY3" fmla="*/ 9525 h 19050"/>
                  <a:gd name="connsiteX4" fmla="*/ 11335 w 19050"/>
                  <a:gd name="connsiteY4" fmla="*/ 8954 h 19050"/>
                  <a:gd name="connsiteX5" fmla="*/ 9811 w 19050"/>
                  <a:gd name="connsiteY5" fmla="*/ 9525 h 19050"/>
                  <a:gd name="connsiteX6" fmla="*/ 9239 w 19050"/>
                  <a:gd name="connsiteY6" fmla="*/ 11239 h 19050"/>
                  <a:gd name="connsiteX7" fmla="*/ 9239 w 19050"/>
                  <a:gd name="connsiteY7" fmla="*/ 17621 h 19050"/>
                  <a:gd name="connsiteX8" fmla="*/ 7144 w 19050"/>
                  <a:gd name="connsiteY8" fmla="*/ 17621 h 19050"/>
                  <a:gd name="connsiteX9" fmla="*/ 7144 w 19050"/>
                  <a:gd name="connsiteY9" fmla="*/ 7239 h 19050"/>
                  <a:gd name="connsiteX10" fmla="*/ 9239 w 19050"/>
                  <a:gd name="connsiteY10" fmla="*/ 7239 h 19050"/>
                  <a:gd name="connsiteX11" fmla="*/ 9239 w 19050"/>
                  <a:gd name="connsiteY11" fmla="*/ 8287 h 19050"/>
                  <a:gd name="connsiteX12" fmla="*/ 12001 w 19050"/>
                  <a:gd name="connsiteY12" fmla="*/ 7144 h 19050"/>
                  <a:gd name="connsiteX13" fmla="*/ 13430 w 19050"/>
                  <a:gd name="connsiteY13" fmla="*/ 7334 h 19050"/>
                  <a:gd name="connsiteX14" fmla="*/ 14573 w 19050"/>
                  <a:gd name="connsiteY14" fmla="*/ 8001 h 19050"/>
                  <a:gd name="connsiteX15" fmla="*/ 15430 w 19050"/>
                  <a:gd name="connsiteY15" fmla="*/ 9239 h 19050"/>
                  <a:gd name="connsiteX16" fmla="*/ 15621 w 19050"/>
                  <a:gd name="connsiteY16" fmla="*/ 10858 h 19050"/>
                  <a:gd name="connsiteX17" fmla="*/ 15621 w 19050"/>
                  <a:gd name="connsiteY17" fmla="*/ 1752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526" y="17621"/>
                    </a:moveTo>
                    <a:lnTo>
                      <a:pt x="13430" y="17621"/>
                    </a:lnTo>
                    <a:lnTo>
                      <a:pt x="13430" y="11239"/>
                    </a:lnTo>
                    <a:cubicBezTo>
                      <a:pt x="13430" y="10477"/>
                      <a:pt x="13240" y="9906"/>
                      <a:pt x="12859" y="9525"/>
                    </a:cubicBezTo>
                    <a:cubicBezTo>
                      <a:pt x="12478" y="9144"/>
                      <a:pt x="12001" y="8954"/>
                      <a:pt x="11335" y="8954"/>
                    </a:cubicBezTo>
                    <a:cubicBezTo>
                      <a:pt x="10668" y="8954"/>
                      <a:pt x="10192" y="9144"/>
                      <a:pt x="9811" y="9525"/>
                    </a:cubicBezTo>
                    <a:cubicBezTo>
                      <a:pt x="9430" y="9906"/>
                      <a:pt x="9239" y="10477"/>
                      <a:pt x="9239" y="11239"/>
                    </a:cubicBezTo>
                    <a:lnTo>
                      <a:pt x="9239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239" y="7239"/>
                    </a:lnTo>
                    <a:lnTo>
                      <a:pt x="9239" y="8287"/>
                    </a:lnTo>
                    <a:cubicBezTo>
                      <a:pt x="10001" y="7525"/>
                      <a:pt x="10858" y="7144"/>
                      <a:pt x="12001" y="7144"/>
                    </a:cubicBezTo>
                    <a:cubicBezTo>
                      <a:pt x="12573" y="7144"/>
                      <a:pt x="13049" y="7144"/>
                      <a:pt x="13430" y="7334"/>
                    </a:cubicBezTo>
                    <a:cubicBezTo>
                      <a:pt x="13906" y="7525"/>
                      <a:pt x="14192" y="7715"/>
                      <a:pt x="14573" y="8001"/>
                    </a:cubicBezTo>
                    <a:cubicBezTo>
                      <a:pt x="14954" y="8382"/>
                      <a:pt x="15240" y="8763"/>
                      <a:pt x="15430" y="9239"/>
                    </a:cubicBezTo>
                    <a:cubicBezTo>
                      <a:pt x="15621" y="9716"/>
                      <a:pt x="15621" y="10287"/>
                      <a:pt x="15621" y="10858"/>
                    </a:cubicBezTo>
                    <a:lnTo>
                      <a:pt x="15621" y="17526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7" name="자유형: 도형 276">
                <a:extLst>
                  <a:ext uri="{FF2B5EF4-FFF2-40B4-BE49-F238E27FC236}">
                    <a16:creationId xmlns:a16="http://schemas.microsoft.com/office/drawing/2014/main" id="{97152614-14AA-4871-B753-481A945013F9}"/>
                  </a:ext>
                </a:extLst>
              </p:cNvPr>
              <p:cNvSpPr/>
              <p:nvPr/>
            </p:nvSpPr>
            <p:spPr>
              <a:xfrm>
                <a:off x="8932746" y="2859564"/>
                <a:ext cx="19050" cy="19050"/>
              </a:xfrm>
              <a:custGeom>
                <a:avLst/>
                <a:gdLst>
                  <a:gd name="connsiteX0" fmla="*/ 15907 w 19050"/>
                  <a:gd name="connsiteY0" fmla="*/ 13049 h 19050"/>
                  <a:gd name="connsiteX1" fmla="*/ 9144 w 19050"/>
                  <a:gd name="connsiteY1" fmla="*/ 13049 h 19050"/>
                  <a:gd name="connsiteX2" fmla="*/ 9811 w 19050"/>
                  <a:gd name="connsiteY2" fmla="*/ 15240 h 19050"/>
                  <a:gd name="connsiteX3" fmla="*/ 11811 w 19050"/>
                  <a:gd name="connsiteY3" fmla="*/ 16002 h 19050"/>
                  <a:gd name="connsiteX4" fmla="*/ 13240 w 19050"/>
                  <a:gd name="connsiteY4" fmla="*/ 15812 h 19050"/>
                  <a:gd name="connsiteX5" fmla="*/ 14383 w 19050"/>
                  <a:gd name="connsiteY5" fmla="*/ 14954 h 19050"/>
                  <a:gd name="connsiteX6" fmla="*/ 15716 w 19050"/>
                  <a:gd name="connsiteY6" fmla="*/ 16192 h 19050"/>
                  <a:gd name="connsiteX7" fmla="*/ 14002 w 19050"/>
                  <a:gd name="connsiteY7" fmla="*/ 17431 h 19050"/>
                  <a:gd name="connsiteX8" fmla="*/ 11811 w 19050"/>
                  <a:gd name="connsiteY8" fmla="*/ 17812 h 19050"/>
                  <a:gd name="connsiteX9" fmla="*/ 8477 w 19050"/>
                  <a:gd name="connsiteY9" fmla="*/ 16669 h 19050"/>
                  <a:gd name="connsiteX10" fmla="*/ 7144 w 19050"/>
                  <a:gd name="connsiteY10" fmla="*/ 12478 h 19050"/>
                  <a:gd name="connsiteX11" fmla="*/ 8287 w 19050"/>
                  <a:gd name="connsiteY11" fmla="*/ 8572 h 19050"/>
                  <a:gd name="connsiteX12" fmla="*/ 11525 w 19050"/>
                  <a:gd name="connsiteY12" fmla="*/ 7144 h 19050"/>
                  <a:gd name="connsiteX13" fmla="*/ 14764 w 19050"/>
                  <a:gd name="connsiteY13" fmla="*/ 8477 h 19050"/>
                  <a:gd name="connsiteX14" fmla="*/ 15907 w 19050"/>
                  <a:gd name="connsiteY14" fmla="*/ 12097 h 19050"/>
                  <a:gd name="connsiteX15" fmla="*/ 15907 w 19050"/>
                  <a:gd name="connsiteY15" fmla="*/ 13049 h 19050"/>
                  <a:gd name="connsiteX16" fmla="*/ 13811 w 19050"/>
                  <a:gd name="connsiteY16" fmla="*/ 11621 h 19050"/>
                  <a:gd name="connsiteX17" fmla="*/ 13525 w 19050"/>
                  <a:gd name="connsiteY17" fmla="*/ 10192 h 19050"/>
                  <a:gd name="connsiteX18" fmla="*/ 12763 w 19050"/>
                  <a:gd name="connsiteY18" fmla="*/ 9239 h 19050"/>
                  <a:gd name="connsiteX19" fmla="*/ 11525 w 19050"/>
                  <a:gd name="connsiteY19" fmla="*/ 8858 h 19050"/>
                  <a:gd name="connsiteX20" fmla="*/ 10287 w 19050"/>
                  <a:gd name="connsiteY20" fmla="*/ 9239 h 19050"/>
                  <a:gd name="connsiteX21" fmla="*/ 9525 w 19050"/>
                  <a:gd name="connsiteY21" fmla="*/ 10192 h 19050"/>
                  <a:gd name="connsiteX22" fmla="*/ 9239 w 19050"/>
                  <a:gd name="connsiteY22" fmla="*/ 11621 h 19050"/>
                  <a:gd name="connsiteX23" fmla="*/ 13906 w 19050"/>
                  <a:gd name="connsiteY23" fmla="*/ 1162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19050">
                    <a:moveTo>
                      <a:pt x="15907" y="13049"/>
                    </a:moveTo>
                    <a:lnTo>
                      <a:pt x="9144" y="13049"/>
                    </a:lnTo>
                    <a:cubicBezTo>
                      <a:pt x="9144" y="14002"/>
                      <a:pt x="9430" y="14668"/>
                      <a:pt x="9811" y="15240"/>
                    </a:cubicBezTo>
                    <a:cubicBezTo>
                      <a:pt x="10287" y="15716"/>
                      <a:pt x="10954" y="16002"/>
                      <a:pt x="11811" y="16002"/>
                    </a:cubicBezTo>
                    <a:cubicBezTo>
                      <a:pt x="12382" y="16002"/>
                      <a:pt x="12859" y="16002"/>
                      <a:pt x="13240" y="15812"/>
                    </a:cubicBezTo>
                    <a:cubicBezTo>
                      <a:pt x="13621" y="15621"/>
                      <a:pt x="14002" y="15335"/>
                      <a:pt x="14383" y="14954"/>
                    </a:cubicBezTo>
                    <a:lnTo>
                      <a:pt x="15716" y="16192"/>
                    </a:lnTo>
                    <a:cubicBezTo>
                      <a:pt x="15145" y="16764"/>
                      <a:pt x="14573" y="17145"/>
                      <a:pt x="14002" y="17431"/>
                    </a:cubicBezTo>
                    <a:cubicBezTo>
                      <a:pt x="13430" y="17717"/>
                      <a:pt x="12668" y="17812"/>
                      <a:pt x="11811" y="17812"/>
                    </a:cubicBezTo>
                    <a:cubicBezTo>
                      <a:pt x="10382" y="17812"/>
                      <a:pt x="9239" y="17431"/>
                      <a:pt x="8477" y="16669"/>
                    </a:cubicBezTo>
                    <a:cubicBezTo>
                      <a:pt x="7620" y="15812"/>
                      <a:pt x="7144" y="14383"/>
                      <a:pt x="7144" y="12478"/>
                    </a:cubicBezTo>
                    <a:cubicBezTo>
                      <a:pt x="7144" y="10858"/>
                      <a:pt x="7525" y="9525"/>
                      <a:pt x="8287" y="8572"/>
                    </a:cubicBezTo>
                    <a:cubicBezTo>
                      <a:pt x="9049" y="7620"/>
                      <a:pt x="10192" y="7144"/>
                      <a:pt x="11525" y="7144"/>
                    </a:cubicBezTo>
                    <a:cubicBezTo>
                      <a:pt x="12859" y="7144"/>
                      <a:pt x="14002" y="7620"/>
                      <a:pt x="14764" y="8477"/>
                    </a:cubicBezTo>
                    <a:cubicBezTo>
                      <a:pt x="15526" y="9430"/>
                      <a:pt x="15907" y="10573"/>
                      <a:pt x="15907" y="12097"/>
                    </a:cubicBezTo>
                    <a:lnTo>
                      <a:pt x="15907" y="13049"/>
                    </a:lnTo>
                    <a:close/>
                    <a:moveTo>
                      <a:pt x="13811" y="11621"/>
                    </a:moveTo>
                    <a:cubicBezTo>
                      <a:pt x="13811" y="11144"/>
                      <a:pt x="13811" y="10668"/>
                      <a:pt x="13525" y="10192"/>
                    </a:cubicBezTo>
                    <a:cubicBezTo>
                      <a:pt x="13335" y="9811"/>
                      <a:pt x="13049" y="9430"/>
                      <a:pt x="12763" y="9239"/>
                    </a:cubicBezTo>
                    <a:cubicBezTo>
                      <a:pt x="12382" y="8954"/>
                      <a:pt x="12001" y="8858"/>
                      <a:pt x="11525" y="8858"/>
                    </a:cubicBezTo>
                    <a:cubicBezTo>
                      <a:pt x="11049" y="8858"/>
                      <a:pt x="10573" y="8954"/>
                      <a:pt x="10287" y="9239"/>
                    </a:cubicBezTo>
                    <a:cubicBezTo>
                      <a:pt x="9906" y="9430"/>
                      <a:pt x="9715" y="9811"/>
                      <a:pt x="9525" y="10192"/>
                    </a:cubicBezTo>
                    <a:cubicBezTo>
                      <a:pt x="9334" y="10573"/>
                      <a:pt x="9239" y="11049"/>
                      <a:pt x="9239" y="11621"/>
                    </a:cubicBezTo>
                    <a:lnTo>
                      <a:pt x="13906" y="11621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8" name="자유형: 도형 277">
                <a:extLst>
                  <a:ext uri="{FF2B5EF4-FFF2-40B4-BE49-F238E27FC236}">
                    <a16:creationId xmlns:a16="http://schemas.microsoft.com/office/drawing/2014/main" id="{EA167B44-968B-421A-B1AD-5CC07AAF2038}"/>
                  </a:ext>
                </a:extLst>
              </p:cNvPr>
              <p:cNvSpPr/>
              <p:nvPr/>
            </p:nvSpPr>
            <p:spPr>
              <a:xfrm>
                <a:off x="8944271" y="2859564"/>
                <a:ext cx="19050" cy="19050"/>
              </a:xfrm>
              <a:custGeom>
                <a:avLst/>
                <a:gdLst>
                  <a:gd name="connsiteX0" fmla="*/ 14383 w 19050"/>
                  <a:gd name="connsiteY0" fmla="*/ 8096 h 19050"/>
                  <a:gd name="connsiteX1" fmla="*/ 12763 w 19050"/>
                  <a:gd name="connsiteY1" fmla="*/ 9716 h 19050"/>
                  <a:gd name="connsiteX2" fmla="*/ 12097 w 19050"/>
                  <a:gd name="connsiteY2" fmla="*/ 9144 h 19050"/>
                  <a:gd name="connsiteX3" fmla="*/ 11239 w 19050"/>
                  <a:gd name="connsiteY3" fmla="*/ 8954 h 19050"/>
                  <a:gd name="connsiteX4" fmla="*/ 9715 w 19050"/>
                  <a:gd name="connsiteY4" fmla="*/ 9620 h 19050"/>
                  <a:gd name="connsiteX5" fmla="*/ 9144 w 19050"/>
                  <a:gd name="connsiteY5" fmla="*/ 11335 h 19050"/>
                  <a:gd name="connsiteX6" fmla="*/ 9144 w 19050"/>
                  <a:gd name="connsiteY6" fmla="*/ 17621 h 19050"/>
                  <a:gd name="connsiteX7" fmla="*/ 7144 w 19050"/>
                  <a:gd name="connsiteY7" fmla="*/ 17621 h 19050"/>
                  <a:gd name="connsiteX8" fmla="*/ 7144 w 19050"/>
                  <a:gd name="connsiteY8" fmla="*/ 7239 h 19050"/>
                  <a:gd name="connsiteX9" fmla="*/ 9144 w 19050"/>
                  <a:gd name="connsiteY9" fmla="*/ 7239 h 19050"/>
                  <a:gd name="connsiteX10" fmla="*/ 9144 w 19050"/>
                  <a:gd name="connsiteY10" fmla="*/ 8382 h 19050"/>
                  <a:gd name="connsiteX11" fmla="*/ 10287 w 19050"/>
                  <a:gd name="connsiteY11" fmla="*/ 7525 h 19050"/>
                  <a:gd name="connsiteX12" fmla="*/ 11906 w 19050"/>
                  <a:gd name="connsiteY12" fmla="*/ 7144 h 19050"/>
                  <a:gd name="connsiteX13" fmla="*/ 13240 w 19050"/>
                  <a:gd name="connsiteY13" fmla="*/ 7334 h 19050"/>
                  <a:gd name="connsiteX14" fmla="*/ 14383 w 19050"/>
                  <a:gd name="connsiteY14" fmla="*/ 809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19050">
                    <a:moveTo>
                      <a:pt x="14383" y="8096"/>
                    </a:moveTo>
                    <a:lnTo>
                      <a:pt x="12763" y="9716"/>
                    </a:lnTo>
                    <a:cubicBezTo>
                      <a:pt x="12763" y="9716"/>
                      <a:pt x="12287" y="9334"/>
                      <a:pt x="12097" y="9144"/>
                    </a:cubicBezTo>
                    <a:cubicBezTo>
                      <a:pt x="11906" y="9049"/>
                      <a:pt x="11621" y="8954"/>
                      <a:pt x="11239" y="8954"/>
                    </a:cubicBezTo>
                    <a:cubicBezTo>
                      <a:pt x="10668" y="8954"/>
                      <a:pt x="10192" y="9144"/>
                      <a:pt x="9715" y="9620"/>
                    </a:cubicBezTo>
                    <a:cubicBezTo>
                      <a:pt x="9335" y="10001"/>
                      <a:pt x="9144" y="10573"/>
                      <a:pt x="9144" y="11335"/>
                    </a:cubicBezTo>
                    <a:lnTo>
                      <a:pt x="9144" y="17621"/>
                    </a:lnTo>
                    <a:lnTo>
                      <a:pt x="7144" y="17621"/>
                    </a:lnTo>
                    <a:lnTo>
                      <a:pt x="7144" y="7239"/>
                    </a:lnTo>
                    <a:lnTo>
                      <a:pt x="9144" y="7239"/>
                    </a:lnTo>
                    <a:lnTo>
                      <a:pt x="9144" y="8382"/>
                    </a:lnTo>
                    <a:cubicBezTo>
                      <a:pt x="9144" y="8382"/>
                      <a:pt x="9811" y="7715"/>
                      <a:pt x="10287" y="7525"/>
                    </a:cubicBezTo>
                    <a:cubicBezTo>
                      <a:pt x="10763" y="7239"/>
                      <a:pt x="11335" y="7144"/>
                      <a:pt x="11906" y="7144"/>
                    </a:cubicBezTo>
                    <a:cubicBezTo>
                      <a:pt x="12478" y="7144"/>
                      <a:pt x="12954" y="7144"/>
                      <a:pt x="13240" y="7334"/>
                    </a:cubicBezTo>
                    <a:cubicBezTo>
                      <a:pt x="13621" y="7429"/>
                      <a:pt x="14002" y="7715"/>
                      <a:pt x="14383" y="8096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79" name="자유형: 도형 278">
                <a:extLst>
                  <a:ext uri="{FF2B5EF4-FFF2-40B4-BE49-F238E27FC236}">
                    <a16:creationId xmlns:a16="http://schemas.microsoft.com/office/drawing/2014/main" id="{6EE8FA01-CE7E-41B4-BC33-B0DF57796A93}"/>
                  </a:ext>
                </a:extLst>
              </p:cNvPr>
              <p:cNvSpPr/>
              <p:nvPr/>
            </p:nvSpPr>
            <p:spPr>
              <a:xfrm>
                <a:off x="8952749" y="2859468"/>
                <a:ext cx="19050" cy="28575"/>
              </a:xfrm>
              <a:custGeom>
                <a:avLst/>
                <a:gdLst>
                  <a:gd name="connsiteX0" fmla="*/ 15430 w 19050"/>
                  <a:gd name="connsiteY0" fmla="*/ 17717 h 28575"/>
                  <a:gd name="connsiteX1" fmla="*/ 14192 w 19050"/>
                  <a:gd name="connsiteY1" fmla="*/ 20860 h 28575"/>
                  <a:gd name="connsiteX2" fmla="*/ 10954 w 19050"/>
                  <a:gd name="connsiteY2" fmla="*/ 22098 h 28575"/>
                  <a:gd name="connsiteX3" fmla="*/ 8954 w 19050"/>
                  <a:gd name="connsiteY3" fmla="*/ 21812 h 28575"/>
                  <a:gd name="connsiteX4" fmla="*/ 7334 w 19050"/>
                  <a:gd name="connsiteY4" fmla="*/ 20765 h 28575"/>
                  <a:gd name="connsiteX5" fmla="*/ 8667 w 19050"/>
                  <a:gd name="connsiteY5" fmla="*/ 19431 h 28575"/>
                  <a:gd name="connsiteX6" fmla="*/ 9715 w 19050"/>
                  <a:gd name="connsiteY6" fmla="*/ 20098 h 28575"/>
                  <a:gd name="connsiteX7" fmla="*/ 10954 w 19050"/>
                  <a:gd name="connsiteY7" fmla="*/ 20288 h 28575"/>
                  <a:gd name="connsiteX8" fmla="*/ 12859 w 19050"/>
                  <a:gd name="connsiteY8" fmla="*/ 19526 h 28575"/>
                  <a:gd name="connsiteX9" fmla="*/ 13430 w 19050"/>
                  <a:gd name="connsiteY9" fmla="*/ 17717 h 28575"/>
                  <a:gd name="connsiteX10" fmla="*/ 13430 w 19050"/>
                  <a:gd name="connsiteY10" fmla="*/ 16383 h 28575"/>
                  <a:gd name="connsiteX11" fmla="*/ 12287 w 19050"/>
                  <a:gd name="connsiteY11" fmla="*/ 17240 h 28575"/>
                  <a:gd name="connsiteX12" fmla="*/ 10763 w 19050"/>
                  <a:gd name="connsiteY12" fmla="*/ 17526 h 28575"/>
                  <a:gd name="connsiteX13" fmla="*/ 9334 w 19050"/>
                  <a:gd name="connsiteY13" fmla="*/ 17336 h 28575"/>
                  <a:gd name="connsiteX14" fmla="*/ 8287 w 19050"/>
                  <a:gd name="connsiteY14" fmla="*/ 16669 h 28575"/>
                  <a:gd name="connsiteX15" fmla="*/ 7334 w 19050"/>
                  <a:gd name="connsiteY15" fmla="*/ 14954 h 28575"/>
                  <a:gd name="connsiteX16" fmla="*/ 7144 w 19050"/>
                  <a:gd name="connsiteY16" fmla="*/ 12383 h 28575"/>
                  <a:gd name="connsiteX17" fmla="*/ 7334 w 19050"/>
                  <a:gd name="connsiteY17" fmla="*/ 9811 h 28575"/>
                  <a:gd name="connsiteX18" fmla="*/ 8287 w 19050"/>
                  <a:gd name="connsiteY18" fmla="*/ 8096 h 28575"/>
                  <a:gd name="connsiteX19" fmla="*/ 10763 w 19050"/>
                  <a:gd name="connsiteY19" fmla="*/ 7144 h 28575"/>
                  <a:gd name="connsiteX20" fmla="*/ 12287 w 19050"/>
                  <a:gd name="connsiteY20" fmla="*/ 7430 h 28575"/>
                  <a:gd name="connsiteX21" fmla="*/ 13525 w 19050"/>
                  <a:gd name="connsiteY21" fmla="*/ 8382 h 28575"/>
                  <a:gd name="connsiteX22" fmla="*/ 13525 w 19050"/>
                  <a:gd name="connsiteY22" fmla="*/ 7334 h 28575"/>
                  <a:gd name="connsiteX23" fmla="*/ 15526 w 19050"/>
                  <a:gd name="connsiteY23" fmla="*/ 7334 h 28575"/>
                  <a:gd name="connsiteX24" fmla="*/ 15526 w 19050"/>
                  <a:gd name="connsiteY24" fmla="*/ 17717 h 28575"/>
                  <a:gd name="connsiteX25" fmla="*/ 13335 w 19050"/>
                  <a:gd name="connsiteY25" fmla="*/ 12383 h 28575"/>
                  <a:gd name="connsiteX26" fmla="*/ 12763 w 19050"/>
                  <a:gd name="connsiteY26" fmla="*/ 9716 h 28575"/>
                  <a:gd name="connsiteX27" fmla="*/ 11239 w 19050"/>
                  <a:gd name="connsiteY27" fmla="*/ 9144 h 28575"/>
                  <a:gd name="connsiteX28" fmla="*/ 9525 w 19050"/>
                  <a:gd name="connsiteY28" fmla="*/ 10192 h 28575"/>
                  <a:gd name="connsiteX29" fmla="*/ 9144 w 19050"/>
                  <a:gd name="connsiteY29" fmla="*/ 12478 h 28575"/>
                  <a:gd name="connsiteX30" fmla="*/ 9525 w 19050"/>
                  <a:gd name="connsiteY30" fmla="*/ 14764 h 28575"/>
                  <a:gd name="connsiteX31" fmla="*/ 11335 w 19050"/>
                  <a:gd name="connsiteY31" fmla="*/ 15812 h 28575"/>
                  <a:gd name="connsiteX32" fmla="*/ 13144 w 19050"/>
                  <a:gd name="connsiteY32" fmla="*/ 14764 h 28575"/>
                  <a:gd name="connsiteX33" fmla="*/ 13525 w 19050"/>
                  <a:gd name="connsiteY33" fmla="*/ 1247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9050" h="28575">
                    <a:moveTo>
                      <a:pt x="15430" y="17717"/>
                    </a:moveTo>
                    <a:cubicBezTo>
                      <a:pt x="15430" y="19050"/>
                      <a:pt x="15049" y="20098"/>
                      <a:pt x="14192" y="20860"/>
                    </a:cubicBezTo>
                    <a:cubicBezTo>
                      <a:pt x="13430" y="21717"/>
                      <a:pt x="12287" y="22098"/>
                      <a:pt x="10954" y="22098"/>
                    </a:cubicBezTo>
                    <a:cubicBezTo>
                      <a:pt x="10192" y="22098"/>
                      <a:pt x="9525" y="22003"/>
                      <a:pt x="8954" y="21812"/>
                    </a:cubicBezTo>
                    <a:cubicBezTo>
                      <a:pt x="8382" y="21622"/>
                      <a:pt x="7810" y="21241"/>
                      <a:pt x="7334" y="20765"/>
                    </a:cubicBezTo>
                    <a:lnTo>
                      <a:pt x="8667" y="19431"/>
                    </a:lnTo>
                    <a:cubicBezTo>
                      <a:pt x="8667" y="19431"/>
                      <a:pt x="9334" y="20003"/>
                      <a:pt x="9715" y="20098"/>
                    </a:cubicBezTo>
                    <a:cubicBezTo>
                      <a:pt x="10001" y="20288"/>
                      <a:pt x="10477" y="20288"/>
                      <a:pt x="10954" y="20288"/>
                    </a:cubicBezTo>
                    <a:cubicBezTo>
                      <a:pt x="11811" y="20288"/>
                      <a:pt x="12382" y="20003"/>
                      <a:pt x="12859" y="19526"/>
                    </a:cubicBezTo>
                    <a:cubicBezTo>
                      <a:pt x="13240" y="19050"/>
                      <a:pt x="13430" y="18479"/>
                      <a:pt x="13430" y="17717"/>
                    </a:cubicBezTo>
                    <a:lnTo>
                      <a:pt x="13430" y="16383"/>
                    </a:lnTo>
                    <a:cubicBezTo>
                      <a:pt x="13430" y="16383"/>
                      <a:pt x="12668" y="17050"/>
                      <a:pt x="12287" y="17240"/>
                    </a:cubicBezTo>
                    <a:cubicBezTo>
                      <a:pt x="11811" y="17431"/>
                      <a:pt x="11335" y="17526"/>
                      <a:pt x="10763" y="17526"/>
                    </a:cubicBezTo>
                    <a:cubicBezTo>
                      <a:pt x="10287" y="17526"/>
                      <a:pt x="9811" y="17526"/>
                      <a:pt x="9334" y="17336"/>
                    </a:cubicBezTo>
                    <a:cubicBezTo>
                      <a:pt x="8954" y="17145"/>
                      <a:pt x="8572" y="16955"/>
                      <a:pt x="8287" y="16669"/>
                    </a:cubicBezTo>
                    <a:cubicBezTo>
                      <a:pt x="7810" y="16193"/>
                      <a:pt x="7525" y="15621"/>
                      <a:pt x="7334" y="14954"/>
                    </a:cubicBezTo>
                    <a:cubicBezTo>
                      <a:pt x="7144" y="14288"/>
                      <a:pt x="7144" y="13430"/>
                      <a:pt x="7144" y="12383"/>
                    </a:cubicBezTo>
                    <a:cubicBezTo>
                      <a:pt x="7144" y="11335"/>
                      <a:pt x="7144" y="10573"/>
                      <a:pt x="7334" y="9811"/>
                    </a:cubicBezTo>
                    <a:cubicBezTo>
                      <a:pt x="7525" y="9144"/>
                      <a:pt x="7810" y="8573"/>
                      <a:pt x="8287" y="8096"/>
                    </a:cubicBezTo>
                    <a:cubicBezTo>
                      <a:pt x="8858" y="7525"/>
                      <a:pt x="9715" y="7144"/>
                      <a:pt x="10763" y="7144"/>
                    </a:cubicBezTo>
                    <a:cubicBezTo>
                      <a:pt x="11335" y="7144"/>
                      <a:pt x="11906" y="7144"/>
                      <a:pt x="12287" y="7430"/>
                    </a:cubicBezTo>
                    <a:cubicBezTo>
                      <a:pt x="12668" y="7620"/>
                      <a:pt x="13144" y="7906"/>
                      <a:pt x="13525" y="8382"/>
                    </a:cubicBezTo>
                    <a:lnTo>
                      <a:pt x="13525" y="7334"/>
                    </a:lnTo>
                    <a:lnTo>
                      <a:pt x="15526" y="7334"/>
                    </a:lnTo>
                    <a:lnTo>
                      <a:pt x="15526" y="17717"/>
                    </a:lnTo>
                    <a:close/>
                    <a:moveTo>
                      <a:pt x="13335" y="12383"/>
                    </a:moveTo>
                    <a:cubicBezTo>
                      <a:pt x="13335" y="11049"/>
                      <a:pt x="13144" y="10192"/>
                      <a:pt x="12763" y="9716"/>
                    </a:cubicBezTo>
                    <a:cubicBezTo>
                      <a:pt x="12382" y="9335"/>
                      <a:pt x="11906" y="9144"/>
                      <a:pt x="11239" y="9144"/>
                    </a:cubicBezTo>
                    <a:cubicBezTo>
                      <a:pt x="10382" y="9144"/>
                      <a:pt x="9811" y="9525"/>
                      <a:pt x="9525" y="10192"/>
                    </a:cubicBezTo>
                    <a:cubicBezTo>
                      <a:pt x="9239" y="10668"/>
                      <a:pt x="9144" y="11430"/>
                      <a:pt x="9144" y="12478"/>
                    </a:cubicBezTo>
                    <a:cubicBezTo>
                      <a:pt x="9144" y="13526"/>
                      <a:pt x="9239" y="14288"/>
                      <a:pt x="9525" y="14764"/>
                    </a:cubicBezTo>
                    <a:cubicBezTo>
                      <a:pt x="9811" y="15431"/>
                      <a:pt x="10477" y="15812"/>
                      <a:pt x="11335" y="15812"/>
                    </a:cubicBezTo>
                    <a:cubicBezTo>
                      <a:pt x="12192" y="15812"/>
                      <a:pt x="12763" y="15431"/>
                      <a:pt x="13144" y="14764"/>
                    </a:cubicBezTo>
                    <a:cubicBezTo>
                      <a:pt x="13335" y="14288"/>
                      <a:pt x="13525" y="13526"/>
                      <a:pt x="13525" y="12478"/>
                    </a:cubicBez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0" name="자유형: 도형 279">
                <a:extLst>
                  <a:ext uri="{FF2B5EF4-FFF2-40B4-BE49-F238E27FC236}">
                    <a16:creationId xmlns:a16="http://schemas.microsoft.com/office/drawing/2014/main" id="{31E048ED-F50F-4600-A22B-31422336AB78}"/>
                  </a:ext>
                </a:extLst>
              </p:cNvPr>
              <p:cNvSpPr/>
              <p:nvPr/>
            </p:nvSpPr>
            <p:spPr>
              <a:xfrm>
                <a:off x="8962845" y="2859659"/>
                <a:ext cx="19050" cy="28575"/>
              </a:xfrm>
              <a:custGeom>
                <a:avLst/>
                <a:gdLst>
                  <a:gd name="connsiteX0" fmla="*/ 16478 w 19050"/>
                  <a:gd name="connsiteY0" fmla="*/ 7144 h 28575"/>
                  <a:gd name="connsiteX1" fmla="*/ 11906 w 19050"/>
                  <a:gd name="connsiteY1" fmla="*/ 19621 h 28575"/>
                  <a:gd name="connsiteX2" fmla="*/ 11144 w 19050"/>
                  <a:gd name="connsiteY2" fmla="*/ 20860 h 28575"/>
                  <a:gd name="connsiteX3" fmla="*/ 10192 w 19050"/>
                  <a:gd name="connsiteY3" fmla="*/ 21431 h 28575"/>
                  <a:gd name="connsiteX4" fmla="*/ 8954 w 19050"/>
                  <a:gd name="connsiteY4" fmla="*/ 21622 h 28575"/>
                  <a:gd name="connsiteX5" fmla="*/ 8096 w 19050"/>
                  <a:gd name="connsiteY5" fmla="*/ 21622 h 28575"/>
                  <a:gd name="connsiteX6" fmla="*/ 8096 w 19050"/>
                  <a:gd name="connsiteY6" fmla="*/ 19717 h 28575"/>
                  <a:gd name="connsiteX7" fmla="*/ 8668 w 19050"/>
                  <a:gd name="connsiteY7" fmla="*/ 19717 h 28575"/>
                  <a:gd name="connsiteX8" fmla="*/ 9620 w 19050"/>
                  <a:gd name="connsiteY8" fmla="*/ 19526 h 28575"/>
                  <a:gd name="connsiteX9" fmla="*/ 10192 w 19050"/>
                  <a:gd name="connsiteY9" fmla="*/ 18669 h 28575"/>
                  <a:gd name="connsiteX10" fmla="*/ 10763 w 19050"/>
                  <a:gd name="connsiteY10" fmla="*/ 17050 h 28575"/>
                  <a:gd name="connsiteX11" fmla="*/ 7144 w 19050"/>
                  <a:gd name="connsiteY11" fmla="*/ 7144 h 28575"/>
                  <a:gd name="connsiteX12" fmla="*/ 9334 w 19050"/>
                  <a:gd name="connsiteY12" fmla="*/ 7144 h 28575"/>
                  <a:gd name="connsiteX13" fmla="*/ 11811 w 19050"/>
                  <a:gd name="connsiteY13" fmla="*/ 14383 h 28575"/>
                  <a:gd name="connsiteX14" fmla="*/ 14288 w 19050"/>
                  <a:gd name="connsiteY14" fmla="*/ 7144 h 28575"/>
                  <a:gd name="connsiteX15" fmla="*/ 16478 w 19050"/>
                  <a:gd name="connsiteY15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9050" h="28575">
                    <a:moveTo>
                      <a:pt x="16478" y="7144"/>
                    </a:moveTo>
                    <a:lnTo>
                      <a:pt x="11906" y="19621"/>
                    </a:lnTo>
                    <a:cubicBezTo>
                      <a:pt x="11716" y="20193"/>
                      <a:pt x="11430" y="20574"/>
                      <a:pt x="11144" y="20860"/>
                    </a:cubicBezTo>
                    <a:cubicBezTo>
                      <a:pt x="10858" y="21146"/>
                      <a:pt x="10477" y="21336"/>
                      <a:pt x="10192" y="21431"/>
                    </a:cubicBezTo>
                    <a:cubicBezTo>
                      <a:pt x="9811" y="21527"/>
                      <a:pt x="9430" y="21622"/>
                      <a:pt x="8954" y="21622"/>
                    </a:cubicBezTo>
                    <a:lnTo>
                      <a:pt x="8096" y="21622"/>
                    </a:lnTo>
                    <a:lnTo>
                      <a:pt x="8096" y="19717"/>
                    </a:lnTo>
                    <a:lnTo>
                      <a:pt x="8668" y="19717"/>
                    </a:lnTo>
                    <a:cubicBezTo>
                      <a:pt x="8668" y="19717"/>
                      <a:pt x="9430" y="19717"/>
                      <a:pt x="9620" y="19526"/>
                    </a:cubicBezTo>
                    <a:cubicBezTo>
                      <a:pt x="9811" y="19336"/>
                      <a:pt x="10001" y="19050"/>
                      <a:pt x="10192" y="18669"/>
                    </a:cubicBezTo>
                    <a:lnTo>
                      <a:pt x="10763" y="17050"/>
                    </a:lnTo>
                    <a:lnTo>
                      <a:pt x="7144" y="7144"/>
                    </a:lnTo>
                    <a:lnTo>
                      <a:pt x="9334" y="7144"/>
                    </a:lnTo>
                    <a:cubicBezTo>
                      <a:pt x="9334" y="7144"/>
                      <a:pt x="11811" y="14383"/>
                      <a:pt x="11811" y="14383"/>
                    </a:cubicBezTo>
                    <a:lnTo>
                      <a:pt x="14288" y="7144"/>
                    </a:lnTo>
                    <a:lnTo>
                      <a:pt x="16478" y="7144"/>
                    </a:lnTo>
                    <a:close/>
                  </a:path>
                </a:pathLst>
              </a:custGeom>
              <a:solidFill>
                <a:srgbClr val="6664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1" name="자유형: 도형 280">
                <a:extLst>
                  <a:ext uri="{FF2B5EF4-FFF2-40B4-BE49-F238E27FC236}">
                    <a16:creationId xmlns:a16="http://schemas.microsoft.com/office/drawing/2014/main" id="{0962ADEC-DD22-4D77-871A-EA58D8A445D5}"/>
                  </a:ext>
                </a:extLst>
              </p:cNvPr>
              <p:cNvSpPr/>
              <p:nvPr/>
            </p:nvSpPr>
            <p:spPr>
              <a:xfrm>
                <a:off x="8730816" y="2757074"/>
                <a:ext cx="114300" cy="95250"/>
              </a:xfrm>
              <a:custGeom>
                <a:avLst/>
                <a:gdLst>
                  <a:gd name="connsiteX0" fmla="*/ 112490 w 114300"/>
                  <a:gd name="connsiteY0" fmla="*/ 29147 h 95250"/>
                  <a:gd name="connsiteX1" fmla="*/ 101537 w 114300"/>
                  <a:gd name="connsiteY1" fmla="*/ 47244 h 95250"/>
                  <a:gd name="connsiteX2" fmla="*/ 83629 w 114300"/>
                  <a:gd name="connsiteY2" fmla="*/ 56960 h 95250"/>
                  <a:gd name="connsiteX3" fmla="*/ 89726 w 114300"/>
                  <a:gd name="connsiteY3" fmla="*/ 72200 h 95250"/>
                  <a:gd name="connsiteX4" fmla="*/ 73247 w 114300"/>
                  <a:gd name="connsiteY4" fmla="*/ 92869 h 95250"/>
                  <a:gd name="connsiteX5" fmla="*/ 39910 w 114300"/>
                  <a:gd name="connsiteY5" fmla="*/ 97441 h 95250"/>
                  <a:gd name="connsiteX6" fmla="*/ 7144 w 114300"/>
                  <a:gd name="connsiteY6" fmla="*/ 97250 h 95250"/>
                  <a:gd name="connsiteX7" fmla="*/ 28194 w 114300"/>
                  <a:gd name="connsiteY7" fmla="*/ 32861 h 95250"/>
                  <a:gd name="connsiteX8" fmla="*/ 50863 w 114300"/>
                  <a:gd name="connsiteY8" fmla="*/ 33052 h 95250"/>
                  <a:gd name="connsiteX9" fmla="*/ 32480 w 114300"/>
                  <a:gd name="connsiteY9" fmla="*/ 87440 h 95250"/>
                  <a:gd name="connsiteX10" fmla="*/ 35719 w 114300"/>
                  <a:gd name="connsiteY10" fmla="*/ 87440 h 95250"/>
                  <a:gd name="connsiteX11" fmla="*/ 57626 w 114300"/>
                  <a:gd name="connsiteY11" fmla="*/ 85058 h 95250"/>
                  <a:gd name="connsiteX12" fmla="*/ 67913 w 114300"/>
                  <a:gd name="connsiteY12" fmla="*/ 72581 h 95250"/>
                  <a:gd name="connsiteX13" fmla="*/ 64865 w 114300"/>
                  <a:gd name="connsiteY13" fmla="*/ 65913 h 95250"/>
                  <a:gd name="connsiteX14" fmla="*/ 61913 w 114300"/>
                  <a:gd name="connsiteY14" fmla="*/ 60293 h 95250"/>
                  <a:gd name="connsiteX15" fmla="*/ 61913 w 114300"/>
                  <a:gd name="connsiteY15" fmla="*/ 59055 h 95250"/>
                  <a:gd name="connsiteX16" fmla="*/ 68294 w 114300"/>
                  <a:gd name="connsiteY16" fmla="*/ 53721 h 95250"/>
                  <a:gd name="connsiteX17" fmla="*/ 79058 w 114300"/>
                  <a:gd name="connsiteY17" fmla="*/ 46958 h 95250"/>
                  <a:gd name="connsiteX18" fmla="*/ 84106 w 114300"/>
                  <a:gd name="connsiteY18" fmla="*/ 34957 h 95250"/>
                  <a:gd name="connsiteX19" fmla="*/ 68580 w 114300"/>
                  <a:gd name="connsiteY19" fmla="*/ 25146 h 95250"/>
                  <a:gd name="connsiteX20" fmla="*/ 9049 w 114300"/>
                  <a:gd name="connsiteY20" fmla="*/ 24765 h 95250"/>
                  <a:gd name="connsiteX21" fmla="*/ 13811 w 114300"/>
                  <a:gd name="connsiteY21" fmla="*/ 7144 h 95250"/>
                  <a:gd name="connsiteX22" fmla="*/ 76676 w 114300"/>
                  <a:gd name="connsiteY22" fmla="*/ 7620 h 95250"/>
                  <a:gd name="connsiteX23" fmla="*/ 102203 w 114300"/>
                  <a:gd name="connsiteY23" fmla="*/ 11716 h 95250"/>
                  <a:gd name="connsiteX24" fmla="*/ 112490 w 114300"/>
                  <a:gd name="connsiteY24" fmla="*/ 29432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114300" h="95250">
                    <a:moveTo>
                      <a:pt x="112490" y="29147"/>
                    </a:moveTo>
                    <a:cubicBezTo>
                      <a:pt x="112967" y="35338"/>
                      <a:pt x="107633" y="41910"/>
                      <a:pt x="101537" y="47244"/>
                    </a:cubicBezTo>
                    <a:cubicBezTo>
                      <a:pt x="97917" y="50483"/>
                      <a:pt x="91250" y="53054"/>
                      <a:pt x="83629" y="56960"/>
                    </a:cubicBezTo>
                    <a:cubicBezTo>
                      <a:pt x="87344" y="62579"/>
                      <a:pt x="89345" y="67628"/>
                      <a:pt x="89726" y="72200"/>
                    </a:cubicBezTo>
                    <a:cubicBezTo>
                      <a:pt x="90488" y="81534"/>
                      <a:pt x="84963" y="88392"/>
                      <a:pt x="73247" y="92869"/>
                    </a:cubicBezTo>
                    <a:cubicBezTo>
                      <a:pt x="64865" y="96012"/>
                      <a:pt x="51435" y="97536"/>
                      <a:pt x="39910" y="97441"/>
                    </a:cubicBezTo>
                    <a:lnTo>
                      <a:pt x="7144" y="97250"/>
                    </a:lnTo>
                    <a:lnTo>
                      <a:pt x="28194" y="32861"/>
                    </a:lnTo>
                    <a:lnTo>
                      <a:pt x="50863" y="33052"/>
                    </a:lnTo>
                    <a:lnTo>
                      <a:pt x="32480" y="87440"/>
                    </a:lnTo>
                    <a:lnTo>
                      <a:pt x="35719" y="87440"/>
                    </a:lnTo>
                    <a:cubicBezTo>
                      <a:pt x="43053" y="87440"/>
                      <a:pt x="52673" y="86678"/>
                      <a:pt x="57626" y="85058"/>
                    </a:cubicBezTo>
                    <a:cubicBezTo>
                      <a:pt x="64961" y="82582"/>
                      <a:pt x="68389" y="78391"/>
                      <a:pt x="67913" y="72581"/>
                    </a:cubicBezTo>
                    <a:cubicBezTo>
                      <a:pt x="67723" y="70771"/>
                      <a:pt x="66770" y="68485"/>
                      <a:pt x="64865" y="65913"/>
                    </a:cubicBezTo>
                    <a:cubicBezTo>
                      <a:pt x="62960" y="63341"/>
                      <a:pt x="62008" y="61436"/>
                      <a:pt x="61913" y="60293"/>
                    </a:cubicBezTo>
                    <a:cubicBezTo>
                      <a:pt x="61913" y="59722"/>
                      <a:pt x="61913" y="59341"/>
                      <a:pt x="61913" y="59055"/>
                    </a:cubicBezTo>
                    <a:cubicBezTo>
                      <a:pt x="62579" y="57245"/>
                      <a:pt x="64770" y="55436"/>
                      <a:pt x="68294" y="53721"/>
                    </a:cubicBezTo>
                    <a:cubicBezTo>
                      <a:pt x="73247" y="51245"/>
                      <a:pt x="76867" y="49054"/>
                      <a:pt x="79058" y="46958"/>
                    </a:cubicBezTo>
                    <a:cubicBezTo>
                      <a:pt x="82772" y="43529"/>
                      <a:pt x="84487" y="39529"/>
                      <a:pt x="84106" y="34957"/>
                    </a:cubicBezTo>
                    <a:cubicBezTo>
                      <a:pt x="83629" y="28480"/>
                      <a:pt x="78391" y="25241"/>
                      <a:pt x="68580" y="25146"/>
                    </a:cubicBezTo>
                    <a:lnTo>
                      <a:pt x="9049" y="24765"/>
                    </a:lnTo>
                    <a:lnTo>
                      <a:pt x="13811" y="7144"/>
                    </a:lnTo>
                    <a:lnTo>
                      <a:pt x="76676" y="7620"/>
                    </a:lnTo>
                    <a:cubicBezTo>
                      <a:pt x="86296" y="7620"/>
                      <a:pt x="97155" y="9049"/>
                      <a:pt x="102203" y="11716"/>
                    </a:cubicBezTo>
                    <a:cubicBezTo>
                      <a:pt x="108395" y="14954"/>
                      <a:pt x="111919" y="22003"/>
                      <a:pt x="112490" y="29432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2" name="자유형: 도형 281">
                <a:extLst>
                  <a:ext uri="{FF2B5EF4-FFF2-40B4-BE49-F238E27FC236}">
                    <a16:creationId xmlns:a16="http://schemas.microsoft.com/office/drawing/2014/main" id="{CCBD9B39-E22A-4B38-A8CA-45FDA56973AB}"/>
                  </a:ext>
                </a:extLst>
              </p:cNvPr>
              <p:cNvSpPr/>
              <p:nvPr/>
            </p:nvSpPr>
            <p:spPr>
              <a:xfrm>
                <a:off x="8937016" y="2760279"/>
                <a:ext cx="104775" cy="123825"/>
              </a:xfrm>
              <a:custGeom>
                <a:avLst/>
                <a:gdLst>
                  <a:gd name="connsiteX0" fmla="*/ 99077 w 104775"/>
                  <a:gd name="connsiteY0" fmla="*/ 35562 h 123825"/>
                  <a:gd name="connsiteX1" fmla="*/ 76598 w 104775"/>
                  <a:gd name="connsiteY1" fmla="*/ 35371 h 123825"/>
                  <a:gd name="connsiteX2" fmla="*/ 72216 w 104775"/>
                  <a:gd name="connsiteY2" fmla="*/ 17655 h 123825"/>
                  <a:gd name="connsiteX3" fmla="*/ 69073 w 104775"/>
                  <a:gd name="connsiteY3" fmla="*/ 17845 h 123825"/>
                  <a:gd name="connsiteX4" fmla="*/ 42974 w 104775"/>
                  <a:gd name="connsiteY4" fmla="*/ 31371 h 123825"/>
                  <a:gd name="connsiteX5" fmla="*/ 33640 w 104775"/>
                  <a:gd name="connsiteY5" fmla="*/ 59851 h 123825"/>
                  <a:gd name="connsiteX6" fmla="*/ 44879 w 104775"/>
                  <a:gd name="connsiteY6" fmla="*/ 79472 h 123825"/>
                  <a:gd name="connsiteX7" fmla="*/ 67168 w 104775"/>
                  <a:gd name="connsiteY7" fmla="*/ 85378 h 123825"/>
                  <a:gd name="connsiteX8" fmla="*/ 75264 w 104775"/>
                  <a:gd name="connsiteY8" fmla="*/ 52707 h 123825"/>
                  <a:gd name="connsiteX9" fmla="*/ 98791 w 104775"/>
                  <a:gd name="connsiteY9" fmla="*/ 52898 h 123825"/>
                  <a:gd name="connsiteX10" fmla="*/ 87551 w 104775"/>
                  <a:gd name="connsiteY10" fmla="*/ 97379 h 123825"/>
                  <a:gd name="connsiteX11" fmla="*/ 68406 w 104775"/>
                  <a:gd name="connsiteY11" fmla="*/ 121668 h 123825"/>
                  <a:gd name="connsiteX12" fmla="*/ 58310 w 104775"/>
                  <a:gd name="connsiteY12" fmla="*/ 121573 h 123825"/>
                  <a:gd name="connsiteX13" fmla="*/ 64501 w 104775"/>
                  <a:gd name="connsiteY13" fmla="*/ 95570 h 123825"/>
                  <a:gd name="connsiteX14" fmla="*/ 28306 w 104775"/>
                  <a:gd name="connsiteY14" fmla="*/ 88997 h 123825"/>
                  <a:gd name="connsiteX15" fmla="*/ 7256 w 104775"/>
                  <a:gd name="connsiteY15" fmla="*/ 60899 h 123825"/>
                  <a:gd name="connsiteX16" fmla="*/ 12113 w 104775"/>
                  <a:gd name="connsiteY16" fmla="*/ 39182 h 123825"/>
                  <a:gd name="connsiteX17" fmla="*/ 36878 w 104775"/>
                  <a:gd name="connsiteY17" fmla="*/ 15083 h 123825"/>
                  <a:gd name="connsiteX18" fmla="*/ 71645 w 104775"/>
                  <a:gd name="connsiteY18" fmla="*/ 7178 h 123825"/>
                  <a:gd name="connsiteX19" fmla="*/ 96124 w 104775"/>
                  <a:gd name="connsiteY19" fmla="*/ 12130 h 123825"/>
                  <a:gd name="connsiteX20" fmla="*/ 98981 w 104775"/>
                  <a:gd name="connsiteY20" fmla="*/ 35753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04775" h="123825">
                    <a:moveTo>
                      <a:pt x="99077" y="35562"/>
                    </a:moveTo>
                    <a:cubicBezTo>
                      <a:pt x="95171" y="39562"/>
                      <a:pt x="85456" y="42420"/>
                      <a:pt x="76598" y="35371"/>
                    </a:cubicBezTo>
                    <a:cubicBezTo>
                      <a:pt x="69073" y="29466"/>
                      <a:pt x="71930" y="19179"/>
                      <a:pt x="72216" y="17655"/>
                    </a:cubicBezTo>
                    <a:lnTo>
                      <a:pt x="69073" y="17845"/>
                    </a:lnTo>
                    <a:cubicBezTo>
                      <a:pt x="58976" y="17845"/>
                      <a:pt x="50308" y="22322"/>
                      <a:pt x="42974" y="31371"/>
                    </a:cubicBezTo>
                    <a:cubicBezTo>
                      <a:pt x="35926" y="40134"/>
                      <a:pt x="32782" y="49659"/>
                      <a:pt x="33640" y="59851"/>
                    </a:cubicBezTo>
                    <a:cubicBezTo>
                      <a:pt x="34307" y="68423"/>
                      <a:pt x="38021" y="74995"/>
                      <a:pt x="44879" y="79472"/>
                    </a:cubicBezTo>
                    <a:cubicBezTo>
                      <a:pt x="50785" y="83378"/>
                      <a:pt x="58214" y="85378"/>
                      <a:pt x="67168" y="85378"/>
                    </a:cubicBezTo>
                    <a:lnTo>
                      <a:pt x="75264" y="52707"/>
                    </a:lnTo>
                    <a:lnTo>
                      <a:pt x="98791" y="52898"/>
                    </a:lnTo>
                    <a:cubicBezTo>
                      <a:pt x="95171" y="67090"/>
                      <a:pt x="93457" y="75567"/>
                      <a:pt x="87551" y="97379"/>
                    </a:cubicBezTo>
                    <a:cubicBezTo>
                      <a:pt x="83837" y="111095"/>
                      <a:pt x="78883" y="121668"/>
                      <a:pt x="68406" y="121668"/>
                    </a:cubicBezTo>
                    <a:cubicBezTo>
                      <a:pt x="66882" y="121668"/>
                      <a:pt x="60215" y="121668"/>
                      <a:pt x="58310" y="121573"/>
                    </a:cubicBezTo>
                    <a:lnTo>
                      <a:pt x="64501" y="95570"/>
                    </a:lnTo>
                    <a:cubicBezTo>
                      <a:pt x="49928" y="95474"/>
                      <a:pt x="37831" y="93283"/>
                      <a:pt x="28306" y="88997"/>
                    </a:cubicBezTo>
                    <a:cubicBezTo>
                      <a:pt x="15352" y="83092"/>
                      <a:pt x="8303" y="73757"/>
                      <a:pt x="7256" y="60899"/>
                    </a:cubicBezTo>
                    <a:cubicBezTo>
                      <a:pt x="6684" y="53755"/>
                      <a:pt x="8303" y="46516"/>
                      <a:pt x="12113" y="39182"/>
                    </a:cubicBezTo>
                    <a:cubicBezTo>
                      <a:pt x="17447" y="28895"/>
                      <a:pt x="25734" y="20798"/>
                      <a:pt x="36878" y="15083"/>
                    </a:cubicBezTo>
                    <a:cubicBezTo>
                      <a:pt x="47356" y="9749"/>
                      <a:pt x="57833" y="7273"/>
                      <a:pt x="71645" y="7178"/>
                    </a:cubicBezTo>
                    <a:cubicBezTo>
                      <a:pt x="71645" y="7178"/>
                      <a:pt x="87170" y="6416"/>
                      <a:pt x="96124" y="12130"/>
                    </a:cubicBezTo>
                    <a:cubicBezTo>
                      <a:pt x="101934" y="15845"/>
                      <a:pt x="107363" y="27180"/>
                      <a:pt x="98981" y="35753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83" name="자유형: 도형 282">
                <a:extLst>
                  <a:ext uri="{FF2B5EF4-FFF2-40B4-BE49-F238E27FC236}">
                    <a16:creationId xmlns:a16="http://schemas.microsoft.com/office/drawing/2014/main" id="{A7C21A39-D50F-4B5E-952C-B47656985646}"/>
                  </a:ext>
                </a:extLst>
              </p:cNvPr>
              <p:cNvSpPr/>
              <p:nvPr/>
            </p:nvSpPr>
            <p:spPr>
              <a:xfrm>
                <a:off x="8615772" y="2663063"/>
                <a:ext cx="219075" cy="190500"/>
              </a:xfrm>
              <a:custGeom>
                <a:avLst/>
                <a:gdLst>
                  <a:gd name="connsiteX0" fmla="*/ 126188 w 219075"/>
                  <a:gd name="connsiteY0" fmla="*/ 45244 h 190500"/>
                  <a:gd name="connsiteX1" fmla="*/ 75229 w 219075"/>
                  <a:gd name="connsiteY1" fmla="*/ 49530 h 190500"/>
                  <a:gd name="connsiteX2" fmla="*/ 29890 w 219075"/>
                  <a:gd name="connsiteY2" fmla="*/ 56579 h 190500"/>
                  <a:gd name="connsiteX3" fmla="*/ 8173 w 219075"/>
                  <a:gd name="connsiteY3" fmla="*/ 78391 h 190500"/>
                  <a:gd name="connsiteX4" fmla="*/ 7983 w 219075"/>
                  <a:gd name="connsiteY4" fmla="*/ 89630 h 190500"/>
                  <a:gd name="connsiteX5" fmla="*/ 19698 w 219075"/>
                  <a:gd name="connsiteY5" fmla="*/ 102203 h 190500"/>
                  <a:gd name="connsiteX6" fmla="*/ 42653 w 219075"/>
                  <a:gd name="connsiteY6" fmla="*/ 92202 h 190500"/>
                  <a:gd name="connsiteX7" fmla="*/ 31605 w 219075"/>
                  <a:gd name="connsiteY7" fmla="*/ 74581 h 190500"/>
                  <a:gd name="connsiteX8" fmla="*/ 12078 w 219075"/>
                  <a:gd name="connsiteY8" fmla="*/ 80200 h 190500"/>
                  <a:gd name="connsiteX9" fmla="*/ 13031 w 219075"/>
                  <a:gd name="connsiteY9" fmla="*/ 77724 h 190500"/>
                  <a:gd name="connsiteX10" fmla="*/ 22651 w 219075"/>
                  <a:gd name="connsiteY10" fmla="*/ 70580 h 190500"/>
                  <a:gd name="connsiteX11" fmla="*/ 75134 w 219075"/>
                  <a:gd name="connsiteY11" fmla="*/ 71438 h 190500"/>
                  <a:gd name="connsiteX12" fmla="*/ 41225 w 219075"/>
                  <a:gd name="connsiteY12" fmla="*/ 190976 h 190500"/>
                  <a:gd name="connsiteX13" fmla="*/ 75419 w 219075"/>
                  <a:gd name="connsiteY13" fmla="*/ 190976 h 190500"/>
                  <a:gd name="connsiteX14" fmla="*/ 106376 w 219075"/>
                  <a:gd name="connsiteY14" fmla="*/ 76962 h 190500"/>
                  <a:gd name="connsiteX15" fmla="*/ 147714 w 219075"/>
                  <a:gd name="connsiteY15" fmla="*/ 74676 h 190500"/>
                  <a:gd name="connsiteX16" fmla="*/ 188767 w 219075"/>
                  <a:gd name="connsiteY16" fmla="*/ 57436 h 190500"/>
                  <a:gd name="connsiteX17" fmla="*/ 213246 w 219075"/>
                  <a:gd name="connsiteY17" fmla="*/ 7144 h 190500"/>
                  <a:gd name="connsiteX18" fmla="*/ 126188 w 219075"/>
                  <a:gd name="connsiteY18" fmla="*/ 45149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19075" h="190500">
                    <a:moveTo>
                      <a:pt x="126188" y="45244"/>
                    </a:moveTo>
                    <a:cubicBezTo>
                      <a:pt x="106090" y="48578"/>
                      <a:pt x="91231" y="49911"/>
                      <a:pt x="75229" y="49530"/>
                    </a:cubicBezTo>
                    <a:cubicBezTo>
                      <a:pt x="61608" y="49244"/>
                      <a:pt x="44368" y="48958"/>
                      <a:pt x="29890" y="56579"/>
                    </a:cubicBezTo>
                    <a:cubicBezTo>
                      <a:pt x="23699" y="59817"/>
                      <a:pt x="12555" y="67151"/>
                      <a:pt x="8173" y="78391"/>
                    </a:cubicBezTo>
                    <a:cubicBezTo>
                      <a:pt x="6554" y="82487"/>
                      <a:pt x="7125" y="87440"/>
                      <a:pt x="7983" y="89630"/>
                    </a:cubicBezTo>
                    <a:cubicBezTo>
                      <a:pt x="7983" y="89630"/>
                      <a:pt x="9983" y="98012"/>
                      <a:pt x="19698" y="102203"/>
                    </a:cubicBezTo>
                    <a:cubicBezTo>
                      <a:pt x="25985" y="104966"/>
                      <a:pt x="40177" y="103918"/>
                      <a:pt x="42653" y="92202"/>
                    </a:cubicBezTo>
                    <a:cubicBezTo>
                      <a:pt x="43797" y="86773"/>
                      <a:pt x="42368" y="78010"/>
                      <a:pt x="31605" y="74581"/>
                    </a:cubicBezTo>
                    <a:cubicBezTo>
                      <a:pt x="22556" y="71628"/>
                      <a:pt x="15412" y="76200"/>
                      <a:pt x="12078" y="80200"/>
                    </a:cubicBezTo>
                    <a:cubicBezTo>
                      <a:pt x="12078" y="80200"/>
                      <a:pt x="12269" y="79153"/>
                      <a:pt x="13031" y="77724"/>
                    </a:cubicBezTo>
                    <a:cubicBezTo>
                      <a:pt x="14841" y="74200"/>
                      <a:pt x="18460" y="72295"/>
                      <a:pt x="22651" y="70580"/>
                    </a:cubicBezTo>
                    <a:cubicBezTo>
                      <a:pt x="44940" y="62770"/>
                      <a:pt x="75134" y="71438"/>
                      <a:pt x="75134" y="71438"/>
                    </a:cubicBezTo>
                    <a:lnTo>
                      <a:pt x="41225" y="190976"/>
                    </a:lnTo>
                    <a:lnTo>
                      <a:pt x="75419" y="190976"/>
                    </a:lnTo>
                    <a:lnTo>
                      <a:pt x="106376" y="76962"/>
                    </a:lnTo>
                    <a:cubicBezTo>
                      <a:pt x="106376" y="76962"/>
                      <a:pt x="126664" y="78010"/>
                      <a:pt x="147714" y="74676"/>
                    </a:cubicBezTo>
                    <a:cubicBezTo>
                      <a:pt x="160764" y="72580"/>
                      <a:pt x="178670" y="67437"/>
                      <a:pt x="188767" y="57436"/>
                    </a:cubicBezTo>
                    <a:cubicBezTo>
                      <a:pt x="201531" y="44767"/>
                      <a:pt x="205912" y="31623"/>
                      <a:pt x="213246" y="7144"/>
                    </a:cubicBezTo>
                    <a:cubicBezTo>
                      <a:pt x="185433" y="38195"/>
                      <a:pt x="148095" y="41529"/>
                      <a:pt x="126188" y="45149"/>
                    </a:cubicBezTo>
                    <a:close/>
                  </a:path>
                </a:pathLst>
              </a:custGeom>
              <a:solidFill>
                <a:srgbClr val="4AB13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58" name="그룹 57">
              <a:extLst>
                <a:ext uri="{FF2B5EF4-FFF2-40B4-BE49-F238E27FC236}">
                  <a16:creationId xmlns:a16="http://schemas.microsoft.com/office/drawing/2014/main" id="{50C99721-9372-48BB-B871-0EDAA2AF3E16}"/>
                </a:ext>
              </a:extLst>
            </p:cNvPr>
            <p:cNvGrpSpPr/>
            <p:nvPr/>
          </p:nvGrpSpPr>
          <p:grpSpPr>
            <a:xfrm>
              <a:off x="6199806" y="2723948"/>
              <a:ext cx="560737" cy="134207"/>
              <a:chOff x="6542828" y="3332099"/>
              <a:chExt cx="560737" cy="134207"/>
            </a:xfrm>
          </p:grpSpPr>
          <p:sp>
            <p:nvSpPr>
              <p:cNvPr id="220" name="자유형: 도형 219">
                <a:extLst>
                  <a:ext uri="{FF2B5EF4-FFF2-40B4-BE49-F238E27FC236}">
                    <a16:creationId xmlns:a16="http://schemas.microsoft.com/office/drawing/2014/main" id="{FBABBB2F-94B1-41E9-A1EB-7B5ED09C02CA}"/>
                  </a:ext>
                </a:extLst>
              </p:cNvPr>
              <p:cNvSpPr/>
              <p:nvPr/>
            </p:nvSpPr>
            <p:spPr>
              <a:xfrm>
                <a:off x="6758570" y="3332099"/>
                <a:ext cx="28575" cy="28575"/>
              </a:xfrm>
              <a:custGeom>
                <a:avLst/>
                <a:gdLst>
                  <a:gd name="connsiteX0" fmla="*/ 19812 w 28575"/>
                  <a:gd name="connsiteY0" fmla="*/ 18383 h 28575"/>
                  <a:gd name="connsiteX1" fmla="*/ 24765 w 28575"/>
                  <a:gd name="connsiteY1" fmla="*/ 19908 h 28575"/>
                  <a:gd name="connsiteX2" fmla="*/ 23241 w 28575"/>
                  <a:gd name="connsiteY2" fmla="*/ 23336 h 28575"/>
                  <a:gd name="connsiteX3" fmla="*/ 20574 w 28575"/>
                  <a:gd name="connsiteY3" fmla="*/ 25432 h 28575"/>
                  <a:gd name="connsiteX4" fmla="*/ 16574 w 28575"/>
                  <a:gd name="connsiteY4" fmla="*/ 26099 h 28575"/>
                  <a:gd name="connsiteX5" fmla="*/ 11716 w 28575"/>
                  <a:gd name="connsiteY5" fmla="*/ 25241 h 28575"/>
                  <a:gd name="connsiteX6" fmla="*/ 8477 w 28575"/>
                  <a:gd name="connsiteY6" fmla="*/ 22193 h 28575"/>
                  <a:gd name="connsiteX7" fmla="*/ 7144 w 28575"/>
                  <a:gd name="connsiteY7" fmla="*/ 16574 h 28575"/>
                  <a:gd name="connsiteX8" fmla="*/ 9525 w 28575"/>
                  <a:gd name="connsiteY8" fmla="*/ 9620 h 28575"/>
                  <a:gd name="connsiteX9" fmla="*/ 16383 w 28575"/>
                  <a:gd name="connsiteY9" fmla="*/ 7144 h 28575"/>
                  <a:gd name="connsiteX10" fmla="*/ 21812 w 28575"/>
                  <a:gd name="connsiteY10" fmla="*/ 8573 h 28575"/>
                  <a:gd name="connsiteX11" fmla="*/ 24765 w 28575"/>
                  <a:gd name="connsiteY11" fmla="*/ 12859 h 28575"/>
                  <a:gd name="connsiteX12" fmla="*/ 19812 w 28575"/>
                  <a:gd name="connsiteY12" fmla="*/ 14002 h 28575"/>
                  <a:gd name="connsiteX13" fmla="*/ 19241 w 28575"/>
                  <a:gd name="connsiteY13" fmla="*/ 12764 h 28575"/>
                  <a:gd name="connsiteX14" fmla="*/ 18098 w 28575"/>
                  <a:gd name="connsiteY14" fmla="*/ 11811 h 28575"/>
                  <a:gd name="connsiteX15" fmla="*/ 16574 w 28575"/>
                  <a:gd name="connsiteY15" fmla="*/ 11430 h 28575"/>
                  <a:gd name="connsiteX16" fmla="*/ 13621 w 28575"/>
                  <a:gd name="connsiteY16" fmla="*/ 12954 h 28575"/>
                  <a:gd name="connsiteX17" fmla="*/ 12859 w 28575"/>
                  <a:gd name="connsiteY17" fmla="*/ 16574 h 28575"/>
                  <a:gd name="connsiteX18" fmla="*/ 13811 w 28575"/>
                  <a:gd name="connsiteY18" fmla="*/ 20765 h 28575"/>
                  <a:gd name="connsiteX19" fmla="*/ 16383 w 28575"/>
                  <a:gd name="connsiteY19" fmla="*/ 21908 h 28575"/>
                  <a:gd name="connsiteX20" fmla="*/ 18859 w 28575"/>
                  <a:gd name="connsiteY20" fmla="*/ 20955 h 28575"/>
                  <a:gd name="connsiteX21" fmla="*/ 20098 w 28575"/>
                  <a:gd name="connsiteY21" fmla="*/ 1828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19812" y="18383"/>
                    </a:moveTo>
                    <a:lnTo>
                      <a:pt x="24765" y="19908"/>
                    </a:lnTo>
                    <a:cubicBezTo>
                      <a:pt x="24479" y="21336"/>
                      <a:pt x="23908" y="22479"/>
                      <a:pt x="23241" y="23336"/>
                    </a:cubicBezTo>
                    <a:cubicBezTo>
                      <a:pt x="22479" y="24289"/>
                      <a:pt x="21622" y="24956"/>
                      <a:pt x="20574" y="25432"/>
                    </a:cubicBezTo>
                    <a:cubicBezTo>
                      <a:pt x="19526" y="25908"/>
                      <a:pt x="18193" y="26099"/>
                      <a:pt x="16574" y="26099"/>
                    </a:cubicBezTo>
                    <a:cubicBezTo>
                      <a:pt x="14573" y="26099"/>
                      <a:pt x="12954" y="25813"/>
                      <a:pt x="11716" y="25241"/>
                    </a:cubicBezTo>
                    <a:cubicBezTo>
                      <a:pt x="10477" y="24670"/>
                      <a:pt x="9334" y="23622"/>
                      <a:pt x="8477" y="22193"/>
                    </a:cubicBezTo>
                    <a:cubicBezTo>
                      <a:pt x="7525" y="20765"/>
                      <a:pt x="7144" y="18860"/>
                      <a:pt x="7144" y="16574"/>
                    </a:cubicBezTo>
                    <a:cubicBezTo>
                      <a:pt x="7144" y="13526"/>
                      <a:pt x="7906" y="11240"/>
                      <a:pt x="9525" y="9620"/>
                    </a:cubicBezTo>
                    <a:cubicBezTo>
                      <a:pt x="11144" y="8001"/>
                      <a:pt x="13430" y="7144"/>
                      <a:pt x="16383" y="7144"/>
                    </a:cubicBezTo>
                    <a:cubicBezTo>
                      <a:pt x="18669" y="7144"/>
                      <a:pt x="20479" y="7620"/>
                      <a:pt x="21812" y="8573"/>
                    </a:cubicBezTo>
                    <a:cubicBezTo>
                      <a:pt x="23146" y="9525"/>
                      <a:pt x="24098" y="10954"/>
                      <a:pt x="24765" y="12859"/>
                    </a:cubicBezTo>
                    <a:lnTo>
                      <a:pt x="19812" y="14002"/>
                    </a:lnTo>
                    <a:cubicBezTo>
                      <a:pt x="19622" y="13430"/>
                      <a:pt x="19431" y="13049"/>
                      <a:pt x="19241" y="12764"/>
                    </a:cubicBezTo>
                    <a:cubicBezTo>
                      <a:pt x="18955" y="12383"/>
                      <a:pt x="18574" y="12002"/>
                      <a:pt x="18098" y="11811"/>
                    </a:cubicBezTo>
                    <a:cubicBezTo>
                      <a:pt x="17621" y="11621"/>
                      <a:pt x="17145" y="11430"/>
                      <a:pt x="16574" y="11430"/>
                    </a:cubicBezTo>
                    <a:cubicBezTo>
                      <a:pt x="15335" y="11430"/>
                      <a:pt x="14288" y="11906"/>
                      <a:pt x="13621" y="12954"/>
                    </a:cubicBezTo>
                    <a:cubicBezTo>
                      <a:pt x="13145" y="13716"/>
                      <a:pt x="12859" y="14954"/>
                      <a:pt x="12859" y="16574"/>
                    </a:cubicBezTo>
                    <a:cubicBezTo>
                      <a:pt x="12859" y="18574"/>
                      <a:pt x="13145" y="20003"/>
                      <a:pt x="13811" y="20765"/>
                    </a:cubicBezTo>
                    <a:cubicBezTo>
                      <a:pt x="14478" y="21527"/>
                      <a:pt x="15335" y="21908"/>
                      <a:pt x="16383" y="21908"/>
                    </a:cubicBezTo>
                    <a:cubicBezTo>
                      <a:pt x="17431" y="21908"/>
                      <a:pt x="18288" y="21622"/>
                      <a:pt x="18859" y="20955"/>
                    </a:cubicBezTo>
                    <a:cubicBezTo>
                      <a:pt x="19431" y="20384"/>
                      <a:pt x="19812" y="19431"/>
                      <a:pt x="20098" y="18288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1" name="자유형: 도형 220">
                <a:extLst>
                  <a:ext uri="{FF2B5EF4-FFF2-40B4-BE49-F238E27FC236}">
                    <a16:creationId xmlns:a16="http://schemas.microsoft.com/office/drawing/2014/main" id="{C286F095-1109-49F3-8A6B-05FECDDCDF6E}"/>
                  </a:ext>
                </a:extLst>
              </p:cNvPr>
              <p:cNvSpPr/>
              <p:nvPr/>
            </p:nvSpPr>
            <p:spPr>
              <a:xfrm>
                <a:off x="6778381" y="3332480"/>
                <a:ext cx="19050" cy="28575"/>
              </a:xfrm>
              <a:custGeom>
                <a:avLst/>
                <a:gdLst>
                  <a:gd name="connsiteX0" fmla="*/ 7334 w 19050"/>
                  <a:gd name="connsiteY0" fmla="*/ 7144 h 28575"/>
                  <a:gd name="connsiteX1" fmla="*/ 12383 w 19050"/>
                  <a:gd name="connsiteY1" fmla="*/ 7144 h 28575"/>
                  <a:gd name="connsiteX2" fmla="*/ 12383 w 19050"/>
                  <a:gd name="connsiteY2" fmla="*/ 13906 h 28575"/>
                  <a:gd name="connsiteX3" fmla="*/ 14478 w 19050"/>
                  <a:gd name="connsiteY3" fmla="*/ 12383 h 28575"/>
                  <a:gd name="connsiteX4" fmla="*/ 16859 w 19050"/>
                  <a:gd name="connsiteY4" fmla="*/ 11906 h 28575"/>
                  <a:gd name="connsiteX5" fmla="*/ 20098 w 19050"/>
                  <a:gd name="connsiteY5" fmla="*/ 13145 h 28575"/>
                  <a:gd name="connsiteX6" fmla="*/ 21241 w 19050"/>
                  <a:gd name="connsiteY6" fmla="*/ 17050 h 28575"/>
                  <a:gd name="connsiteX7" fmla="*/ 21241 w 19050"/>
                  <a:gd name="connsiteY7" fmla="*/ 25432 h 28575"/>
                  <a:gd name="connsiteX8" fmla="*/ 16097 w 19050"/>
                  <a:gd name="connsiteY8" fmla="*/ 25432 h 28575"/>
                  <a:gd name="connsiteX9" fmla="*/ 16097 w 19050"/>
                  <a:gd name="connsiteY9" fmla="*/ 18193 h 28575"/>
                  <a:gd name="connsiteX10" fmla="*/ 15621 w 19050"/>
                  <a:gd name="connsiteY10" fmla="*/ 16478 h 28575"/>
                  <a:gd name="connsiteX11" fmla="*/ 14288 w 19050"/>
                  <a:gd name="connsiteY11" fmla="*/ 16002 h 28575"/>
                  <a:gd name="connsiteX12" fmla="*/ 12764 w 19050"/>
                  <a:gd name="connsiteY12" fmla="*/ 16669 h 28575"/>
                  <a:gd name="connsiteX13" fmla="*/ 12192 w 19050"/>
                  <a:gd name="connsiteY13" fmla="*/ 19145 h 28575"/>
                  <a:gd name="connsiteX14" fmla="*/ 12192 w 19050"/>
                  <a:gd name="connsiteY14" fmla="*/ 25527 h 28575"/>
                  <a:gd name="connsiteX15" fmla="*/ 7144 w 19050"/>
                  <a:gd name="connsiteY15" fmla="*/ 25527 h 28575"/>
                  <a:gd name="connsiteX16" fmla="*/ 7144 w 19050"/>
                  <a:gd name="connsiteY16" fmla="*/ 723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050" h="28575">
                    <a:moveTo>
                      <a:pt x="7334" y="7144"/>
                    </a:moveTo>
                    <a:lnTo>
                      <a:pt x="12383" y="7144"/>
                    </a:lnTo>
                    <a:lnTo>
                      <a:pt x="12383" y="13906"/>
                    </a:lnTo>
                    <a:cubicBezTo>
                      <a:pt x="13049" y="13240"/>
                      <a:pt x="13811" y="12668"/>
                      <a:pt x="14478" y="12383"/>
                    </a:cubicBezTo>
                    <a:cubicBezTo>
                      <a:pt x="15145" y="12097"/>
                      <a:pt x="16002" y="11906"/>
                      <a:pt x="16859" y="11906"/>
                    </a:cubicBezTo>
                    <a:cubicBezTo>
                      <a:pt x="18193" y="11906"/>
                      <a:pt x="19336" y="12287"/>
                      <a:pt x="20098" y="13145"/>
                    </a:cubicBezTo>
                    <a:cubicBezTo>
                      <a:pt x="20860" y="14002"/>
                      <a:pt x="21241" y="15240"/>
                      <a:pt x="21241" y="17050"/>
                    </a:cubicBezTo>
                    <a:lnTo>
                      <a:pt x="21241" y="25432"/>
                    </a:lnTo>
                    <a:lnTo>
                      <a:pt x="16097" y="25432"/>
                    </a:lnTo>
                    <a:lnTo>
                      <a:pt x="16097" y="18193"/>
                    </a:lnTo>
                    <a:cubicBezTo>
                      <a:pt x="16097" y="17336"/>
                      <a:pt x="15907" y="16764"/>
                      <a:pt x="15621" y="16478"/>
                    </a:cubicBezTo>
                    <a:cubicBezTo>
                      <a:pt x="15335" y="16097"/>
                      <a:pt x="14859" y="16002"/>
                      <a:pt x="14288" y="16002"/>
                    </a:cubicBezTo>
                    <a:cubicBezTo>
                      <a:pt x="13716" y="16002"/>
                      <a:pt x="13145" y="16193"/>
                      <a:pt x="12764" y="16669"/>
                    </a:cubicBezTo>
                    <a:cubicBezTo>
                      <a:pt x="12383" y="17145"/>
                      <a:pt x="12192" y="18002"/>
                      <a:pt x="12192" y="19145"/>
                    </a:cubicBezTo>
                    <a:lnTo>
                      <a:pt x="12192" y="25527"/>
                    </a:lnTo>
                    <a:lnTo>
                      <a:pt x="7144" y="25527"/>
                    </a:lnTo>
                    <a:lnTo>
                      <a:pt x="7144" y="7239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2" name="자유형: 도형 221">
                <a:extLst>
                  <a:ext uri="{FF2B5EF4-FFF2-40B4-BE49-F238E27FC236}">
                    <a16:creationId xmlns:a16="http://schemas.microsoft.com/office/drawing/2014/main" id="{5CB9F4DB-65A8-484E-A541-B3277EDBB68B}"/>
                  </a:ext>
                </a:extLst>
              </p:cNvPr>
              <p:cNvSpPr/>
              <p:nvPr/>
            </p:nvSpPr>
            <p:spPr>
              <a:xfrm>
                <a:off x="6794764" y="3337338"/>
                <a:ext cx="28575" cy="19050"/>
              </a:xfrm>
              <a:custGeom>
                <a:avLst/>
                <a:gdLst>
                  <a:gd name="connsiteX0" fmla="*/ 12573 w 28575"/>
                  <a:gd name="connsiteY0" fmla="*/ 11621 h 19050"/>
                  <a:gd name="connsiteX1" fmla="*/ 7715 w 28575"/>
                  <a:gd name="connsiteY1" fmla="*/ 11144 h 19050"/>
                  <a:gd name="connsiteX2" fmla="*/ 8477 w 28575"/>
                  <a:gd name="connsiteY2" fmla="*/ 9144 h 19050"/>
                  <a:gd name="connsiteX3" fmla="*/ 10001 w 28575"/>
                  <a:gd name="connsiteY3" fmla="*/ 7906 h 19050"/>
                  <a:gd name="connsiteX4" fmla="*/ 11906 w 28575"/>
                  <a:gd name="connsiteY4" fmla="*/ 7334 h 19050"/>
                  <a:gd name="connsiteX5" fmla="*/ 14573 w 28575"/>
                  <a:gd name="connsiteY5" fmla="*/ 7144 h 19050"/>
                  <a:gd name="connsiteX6" fmla="*/ 18193 w 28575"/>
                  <a:gd name="connsiteY6" fmla="*/ 7429 h 19050"/>
                  <a:gd name="connsiteX7" fmla="*/ 20479 w 28575"/>
                  <a:gd name="connsiteY7" fmla="*/ 8477 h 19050"/>
                  <a:gd name="connsiteX8" fmla="*/ 21527 w 28575"/>
                  <a:gd name="connsiteY8" fmla="*/ 10096 h 19050"/>
                  <a:gd name="connsiteX9" fmla="*/ 21908 w 28575"/>
                  <a:gd name="connsiteY9" fmla="*/ 12097 h 19050"/>
                  <a:gd name="connsiteX10" fmla="*/ 21908 w 28575"/>
                  <a:gd name="connsiteY10" fmla="*/ 17907 h 19050"/>
                  <a:gd name="connsiteX11" fmla="*/ 22003 w 28575"/>
                  <a:gd name="connsiteY11" fmla="*/ 19336 h 19050"/>
                  <a:gd name="connsiteX12" fmla="*/ 22479 w 28575"/>
                  <a:gd name="connsiteY12" fmla="*/ 20669 h 19050"/>
                  <a:gd name="connsiteX13" fmla="*/ 17717 w 28575"/>
                  <a:gd name="connsiteY13" fmla="*/ 20669 h 19050"/>
                  <a:gd name="connsiteX14" fmla="*/ 17335 w 28575"/>
                  <a:gd name="connsiteY14" fmla="*/ 19907 h 19050"/>
                  <a:gd name="connsiteX15" fmla="*/ 17145 w 28575"/>
                  <a:gd name="connsiteY15" fmla="*/ 19050 h 19050"/>
                  <a:gd name="connsiteX16" fmla="*/ 15145 w 28575"/>
                  <a:gd name="connsiteY16" fmla="*/ 20383 h 19050"/>
                  <a:gd name="connsiteX17" fmla="*/ 12002 w 28575"/>
                  <a:gd name="connsiteY17" fmla="*/ 20955 h 19050"/>
                  <a:gd name="connsiteX18" fmla="*/ 8382 w 28575"/>
                  <a:gd name="connsiteY18" fmla="*/ 19812 h 19050"/>
                  <a:gd name="connsiteX19" fmla="*/ 7144 w 28575"/>
                  <a:gd name="connsiteY19" fmla="*/ 17145 h 19050"/>
                  <a:gd name="connsiteX20" fmla="*/ 8001 w 28575"/>
                  <a:gd name="connsiteY20" fmla="*/ 14669 h 19050"/>
                  <a:gd name="connsiteX21" fmla="*/ 11240 w 28575"/>
                  <a:gd name="connsiteY21" fmla="*/ 13240 h 19050"/>
                  <a:gd name="connsiteX22" fmla="*/ 14954 w 28575"/>
                  <a:gd name="connsiteY22" fmla="*/ 12478 h 19050"/>
                  <a:gd name="connsiteX23" fmla="*/ 16764 w 28575"/>
                  <a:gd name="connsiteY23" fmla="*/ 11906 h 19050"/>
                  <a:gd name="connsiteX24" fmla="*/ 16383 w 28575"/>
                  <a:gd name="connsiteY24" fmla="*/ 10573 h 19050"/>
                  <a:gd name="connsiteX25" fmla="*/ 15050 w 28575"/>
                  <a:gd name="connsiteY25" fmla="*/ 10192 h 19050"/>
                  <a:gd name="connsiteX26" fmla="*/ 13145 w 28575"/>
                  <a:gd name="connsiteY26" fmla="*/ 10573 h 19050"/>
                  <a:gd name="connsiteX27" fmla="*/ 12382 w 28575"/>
                  <a:gd name="connsiteY27" fmla="*/ 11716 h 19050"/>
                  <a:gd name="connsiteX28" fmla="*/ 16764 w 28575"/>
                  <a:gd name="connsiteY28" fmla="*/ 14383 h 19050"/>
                  <a:gd name="connsiteX29" fmla="*/ 14573 w 28575"/>
                  <a:gd name="connsiteY29" fmla="*/ 15049 h 19050"/>
                  <a:gd name="connsiteX30" fmla="*/ 12668 w 28575"/>
                  <a:gd name="connsiteY30" fmla="*/ 15812 h 19050"/>
                  <a:gd name="connsiteX31" fmla="*/ 12192 w 28575"/>
                  <a:gd name="connsiteY31" fmla="*/ 16764 h 19050"/>
                  <a:gd name="connsiteX32" fmla="*/ 12573 w 28575"/>
                  <a:gd name="connsiteY32" fmla="*/ 17716 h 19050"/>
                  <a:gd name="connsiteX33" fmla="*/ 13811 w 28575"/>
                  <a:gd name="connsiteY33" fmla="*/ 18097 h 19050"/>
                  <a:gd name="connsiteX34" fmla="*/ 15430 w 28575"/>
                  <a:gd name="connsiteY34" fmla="*/ 17716 h 19050"/>
                  <a:gd name="connsiteX35" fmla="*/ 16478 w 28575"/>
                  <a:gd name="connsiteY35" fmla="*/ 16764 h 19050"/>
                  <a:gd name="connsiteX36" fmla="*/ 16764 w 28575"/>
                  <a:gd name="connsiteY36" fmla="*/ 15240 h 19050"/>
                  <a:gd name="connsiteX37" fmla="*/ 16764 w 28575"/>
                  <a:gd name="connsiteY37" fmla="*/ 14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8575" h="19050">
                    <a:moveTo>
                      <a:pt x="12573" y="11621"/>
                    </a:moveTo>
                    <a:lnTo>
                      <a:pt x="7715" y="11144"/>
                    </a:lnTo>
                    <a:cubicBezTo>
                      <a:pt x="7906" y="10287"/>
                      <a:pt x="8192" y="9620"/>
                      <a:pt x="8477" y="9144"/>
                    </a:cubicBezTo>
                    <a:cubicBezTo>
                      <a:pt x="8858" y="8668"/>
                      <a:pt x="9334" y="8191"/>
                      <a:pt x="10001" y="7906"/>
                    </a:cubicBezTo>
                    <a:cubicBezTo>
                      <a:pt x="10478" y="7620"/>
                      <a:pt x="11144" y="7429"/>
                      <a:pt x="11906" y="7334"/>
                    </a:cubicBezTo>
                    <a:cubicBezTo>
                      <a:pt x="12668" y="7144"/>
                      <a:pt x="13621" y="7144"/>
                      <a:pt x="14573" y="7144"/>
                    </a:cubicBezTo>
                    <a:cubicBezTo>
                      <a:pt x="16097" y="7144"/>
                      <a:pt x="17335" y="7144"/>
                      <a:pt x="18193" y="7429"/>
                    </a:cubicBezTo>
                    <a:cubicBezTo>
                      <a:pt x="19145" y="7620"/>
                      <a:pt x="19907" y="8001"/>
                      <a:pt x="20479" y="8477"/>
                    </a:cubicBezTo>
                    <a:cubicBezTo>
                      <a:pt x="20860" y="8858"/>
                      <a:pt x="21241" y="9334"/>
                      <a:pt x="21527" y="10096"/>
                    </a:cubicBezTo>
                    <a:cubicBezTo>
                      <a:pt x="21812" y="10763"/>
                      <a:pt x="21908" y="11430"/>
                      <a:pt x="21908" y="12097"/>
                    </a:cubicBezTo>
                    <a:lnTo>
                      <a:pt x="21908" y="17907"/>
                    </a:lnTo>
                    <a:cubicBezTo>
                      <a:pt x="21908" y="18574"/>
                      <a:pt x="21908" y="19050"/>
                      <a:pt x="22003" y="19336"/>
                    </a:cubicBezTo>
                    <a:cubicBezTo>
                      <a:pt x="22003" y="19717"/>
                      <a:pt x="22289" y="20193"/>
                      <a:pt x="22479" y="20669"/>
                    </a:cubicBezTo>
                    <a:lnTo>
                      <a:pt x="17717" y="20669"/>
                    </a:lnTo>
                    <a:cubicBezTo>
                      <a:pt x="17717" y="20669"/>
                      <a:pt x="17431" y="20098"/>
                      <a:pt x="17335" y="19907"/>
                    </a:cubicBezTo>
                    <a:cubicBezTo>
                      <a:pt x="17335" y="19717"/>
                      <a:pt x="17240" y="19431"/>
                      <a:pt x="17145" y="19050"/>
                    </a:cubicBezTo>
                    <a:cubicBezTo>
                      <a:pt x="16478" y="19717"/>
                      <a:pt x="15811" y="20193"/>
                      <a:pt x="15145" y="20383"/>
                    </a:cubicBezTo>
                    <a:cubicBezTo>
                      <a:pt x="14288" y="20764"/>
                      <a:pt x="13240" y="20955"/>
                      <a:pt x="12002" y="20955"/>
                    </a:cubicBezTo>
                    <a:cubicBezTo>
                      <a:pt x="10382" y="20955"/>
                      <a:pt x="9239" y="20574"/>
                      <a:pt x="8382" y="19812"/>
                    </a:cubicBezTo>
                    <a:cubicBezTo>
                      <a:pt x="7620" y="19050"/>
                      <a:pt x="7144" y="18193"/>
                      <a:pt x="7144" y="17145"/>
                    </a:cubicBezTo>
                    <a:cubicBezTo>
                      <a:pt x="7144" y="16097"/>
                      <a:pt x="7429" y="15335"/>
                      <a:pt x="8001" y="14669"/>
                    </a:cubicBezTo>
                    <a:cubicBezTo>
                      <a:pt x="8573" y="14002"/>
                      <a:pt x="9716" y="13525"/>
                      <a:pt x="11240" y="13240"/>
                    </a:cubicBezTo>
                    <a:cubicBezTo>
                      <a:pt x="13145" y="12859"/>
                      <a:pt x="14383" y="12573"/>
                      <a:pt x="14954" y="12478"/>
                    </a:cubicBezTo>
                    <a:cubicBezTo>
                      <a:pt x="15526" y="12287"/>
                      <a:pt x="16097" y="12097"/>
                      <a:pt x="16764" y="11906"/>
                    </a:cubicBezTo>
                    <a:cubicBezTo>
                      <a:pt x="16764" y="11335"/>
                      <a:pt x="16669" y="10858"/>
                      <a:pt x="16383" y="10573"/>
                    </a:cubicBezTo>
                    <a:cubicBezTo>
                      <a:pt x="16097" y="10287"/>
                      <a:pt x="15621" y="10192"/>
                      <a:pt x="15050" y="10192"/>
                    </a:cubicBezTo>
                    <a:cubicBezTo>
                      <a:pt x="14192" y="10192"/>
                      <a:pt x="13621" y="10287"/>
                      <a:pt x="13145" y="10573"/>
                    </a:cubicBezTo>
                    <a:cubicBezTo>
                      <a:pt x="12859" y="10763"/>
                      <a:pt x="12573" y="11144"/>
                      <a:pt x="12382" y="11716"/>
                    </a:cubicBezTo>
                    <a:moveTo>
                      <a:pt x="16764" y="14383"/>
                    </a:moveTo>
                    <a:cubicBezTo>
                      <a:pt x="16097" y="14669"/>
                      <a:pt x="15335" y="14859"/>
                      <a:pt x="14573" y="15049"/>
                    </a:cubicBezTo>
                    <a:cubicBezTo>
                      <a:pt x="13526" y="15335"/>
                      <a:pt x="12859" y="15621"/>
                      <a:pt x="12668" y="15812"/>
                    </a:cubicBezTo>
                    <a:cubicBezTo>
                      <a:pt x="12382" y="16097"/>
                      <a:pt x="12192" y="16383"/>
                      <a:pt x="12192" y="16764"/>
                    </a:cubicBezTo>
                    <a:cubicBezTo>
                      <a:pt x="12192" y="17145"/>
                      <a:pt x="12382" y="17526"/>
                      <a:pt x="12573" y="17716"/>
                    </a:cubicBezTo>
                    <a:cubicBezTo>
                      <a:pt x="12859" y="18002"/>
                      <a:pt x="13240" y="18097"/>
                      <a:pt x="13811" y="18097"/>
                    </a:cubicBezTo>
                    <a:cubicBezTo>
                      <a:pt x="14383" y="18097"/>
                      <a:pt x="14859" y="18002"/>
                      <a:pt x="15430" y="17716"/>
                    </a:cubicBezTo>
                    <a:cubicBezTo>
                      <a:pt x="15907" y="17431"/>
                      <a:pt x="16288" y="17145"/>
                      <a:pt x="16478" y="16764"/>
                    </a:cubicBezTo>
                    <a:cubicBezTo>
                      <a:pt x="16669" y="16383"/>
                      <a:pt x="16764" y="15812"/>
                      <a:pt x="16764" y="15240"/>
                    </a:cubicBezTo>
                    <a:lnTo>
                      <a:pt x="16764" y="14383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3" name="자유형: 도형 222">
                <a:extLst>
                  <a:ext uri="{FF2B5EF4-FFF2-40B4-BE49-F238E27FC236}">
                    <a16:creationId xmlns:a16="http://schemas.microsoft.com/office/drawing/2014/main" id="{042BCAD0-BA61-4444-8A39-C09D16CA5CAA}"/>
                  </a:ext>
                </a:extLst>
              </p:cNvPr>
              <p:cNvSpPr/>
              <p:nvPr/>
            </p:nvSpPr>
            <p:spPr>
              <a:xfrm>
                <a:off x="6812481" y="3337242"/>
                <a:ext cx="19050" cy="19050"/>
              </a:xfrm>
              <a:custGeom>
                <a:avLst/>
                <a:gdLst>
                  <a:gd name="connsiteX0" fmla="*/ 7239 w 19050"/>
                  <a:gd name="connsiteY0" fmla="*/ 7429 h 19050"/>
                  <a:gd name="connsiteX1" fmla="*/ 12002 w 19050"/>
                  <a:gd name="connsiteY1" fmla="*/ 7429 h 19050"/>
                  <a:gd name="connsiteX2" fmla="*/ 12002 w 19050"/>
                  <a:gd name="connsiteY2" fmla="*/ 9620 h 19050"/>
                  <a:gd name="connsiteX3" fmla="*/ 14097 w 19050"/>
                  <a:gd name="connsiteY3" fmla="*/ 7715 h 19050"/>
                  <a:gd name="connsiteX4" fmla="*/ 16764 w 19050"/>
                  <a:gd name="connsiteY4" fmla="*/ 7144 h 19050"/>
                  <a:gd name="connsiteX5" fmla="*/ 20098 w 19050"/>
                  <a:gd name="connsiteY5" fmla="*/ 8382 h 19050"/>
                  <a:gd name="connsiteX6" fmla="*/ 21241 w 19050"/>
                  <a:gd name="connsiteY6" fmla="*/ 12287 h 19050"/>
                  <a:gd name="connsiteX7" fmla="*/ 21241 w 19050"/>
                  <a:gd name="connsiteY7" fmla="*/ 20669 h 19050"/>
                  <a:gd name="connsiteX8" fmla="*/ 16097 w 19050"/>
                  <a:gd name="connsiteY8" fmla="*/ 20669 h 19050"/>
                  <a:gd name="connsiteX9" fmla="*/ 16097 w 19050"/>
                  <a:gd name="connsiteY9" fmla="*/ 13430 h 19050"/>
                  <a:gd name="connsiteX10" fmla="*/ 15621 w 19050"/>
                  <a:gd name="connsiteY10" fmla="*/ 11716 h 19050"/>
                  <a:gd name="connsiteX11" fmla="*/ 14288 w 19050"/>
                  <a:gd name="connsiteY11" fmla="*/ 11239 h 19050"/>
                  <a:gd name="connsiteX12" fmla="*/ 12763 w 19050"/>
                  <a:gd name="connsiteY12" fmla="*/ 11906 h 19050"/>
                  <a:gd name="connsiteX13" fmla="*/ 12192 w 19050"/>
                  <a:gd name="connsiteY13" fmla="*/ 14383 h 19050"/>
                  <a:gd name="connsiteX14" fmla="*/ 12192 w 19050"/>
                  <a:gd name="connsiteY14" fmla="*/ 20764 h 19050"/>
                  <a:gd name="connsiteX15" fmla="*/ 7144 w 19050"/>
                  <a:gd name="connsiteY15" fmla="*/ 20764 h 19050"/>
                  <a:gd name="connsiteX16" fmla="*/ 7144 w 19050"/>
                  <a:gd name="connsiteY16" fmla="*/ 7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050" h="19050">
                    <a:moveTo>
                      <a:pt x="7239" y="7429"/>
                    </a:moveTo>
                    <a:lnTo>
                      <a:pt x="12002" y="7429"/>
                    </a:lnTo>
                    <a:lnTo>
                      <a:pt x="12002" y="9620"/>
                    </a:lnTo>
                    <a:cubicBezTo>
                      <a:pt x="12668" y="8763"/>
                      <a:pt x="13430" y="8096"/>
                      <a:pt x="14097" y="7715"/>
                    </a:cubicBezTo>
                    <a:cubicBezTo>
                      <a:pt x="14859" y="7334"/>
                      <a:pt x="15716" y="7144"/>
                      <a:pt x="16764" y="7144"/>
                    </a:cubicBezTo>
                    <a:cubicBezTo>
                      <a:pt x="18193" y="7144"/>
                      <a:pt x="19240" y="7525"/>
                      <a:pt x="20098" y="8382"/>
                    </a:cubicBezTo>
                    <a:cubicBezTo>
                      <a:pt x="20860" y="9239"/>
                      <a:pt x="21241" y="10478"/>
                      <a:pt x="21241" y="12287"/>
                    </a:cubicBezTo>
                    <a:lnTo>
                      <a:pt x="21241" y="20669"/>
                    </a:lnTo>
                    <a:lnTo>
                      <a:pt x="16097" y="20669"/>
                    </a:lnTo>
                    <a:lnTo>
                      <a:pt x="16097" y="13430"/>
                    </a:lnTo>
                    <a:cubicBezTo>
                      <a:pt x="16097" y="12573"/>
                      <a:pt x="15907" y="12002"/>
                      <a:pt x="15621" y="11716"/>
                    </a:cubicBezTo>
                    <a:cubicBezTo>
                      <a:pt x="15335" y="11335"/>
                      <a:pt x="14859" y="11239"/>
                      <a:pt x="14288" y="11239"/>
                    </a:cubicBezTo>
                    <a:cubicBezTo>
                      <a:pt x="13716" y="11239"/>
                      <a:pt x="13144" y="11430"/>
                      <a:pt x="12763" y="11906"/>
                    </a:cubicBezTo>
                    <a:cubicBezTo>
                      <a:pt x="12383" y="12383"/>
                      <a:pt x="12192" y="13240"/>
                      <a:pt x="12192" y="14383"/>
                    </a:cubicBezTo>
                    <a:lnTo>
                      <a:pt x="12192" y="20764"/>
                    </a:lnTo>
                    <a:lnTo>
                      <a:pt x="7144" y="20764"/>
                    </a:lnTo>
                    <a:lnTo>
                      <a:pt x="7144" y="7525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4" name="자유형: 도형 223">
                <a:extLst>
                  <a:ext uri="{FF2B5EF4-FFF2-40B4-BE49-F238E27FC236}">
                    <a16:creationId xmlns:a16="http://schemas.microsoft.com/office/drawing/2014/main" id="{9B292E78-182B-4E1E-8589-3A19B792981E}"/>
                  </a:ext>
                </a:extLst>
              </p:cNvPr>
              <p:cNvSpPr/>
              <p:nvPr/>
            </p:nvSpPr>
            <p:spPr>
              <a:xfrm>
                <a:off x="6828959" y="3337242"/>
                <a:ext cx="28575" cy="28575"/>
              </a:xfrm>
              <a:custGeom>
                <a:avLst/>
                <a:gdLst>
                  <a:gd name="connsiteX0" fmla="*/ 17050 w 28575"/>
                  <a:gd name="connsiteY0" fmla="*/ 7429 h 28575"/>
                  <a:gd name="connsiteX1" fmla="*/ 21812 w 28575"/>
                  <a:gd name="connsiteY1" fmla="*/ 7429 h 28575"/>
                  <a:gd name="connsiteX2" fmla="*/ 21812 w 28575"/>
                  <a:gd name="connsiteY2" fmla="*/ 20479 h 28575"/>
                  <a:gd name="connsiteX3" fmla="*/ 21336 w 28575"/>
                  <a:gd name="connsiteY3" fmla="*/ 22860 h 28575"/>
                  <a:gd name="connsiteX4" fmla="*/ 19907 w 28575"/>
                  <a:gd name="connsiteY4" fmla="*/ 24670 h 28575"/>
                  <a:gd name="connsiteX5" fmla="*/ 17716 w 28575"/>
                  <a:gd name="connsiteY5" fmla="*/ 25718 h 28575"/>
                  <a:gd name="connsiteX6" fmla="*/ 14573 w 28575"/>
                  <a:gd name="connsiteY6" fmla="*/ 26003 h 28575"/>
                  <a:gd name="connsiteX7" fmla="*/ 9049 w 28575"/>
                  <a:gd name="connsiteY7" fmla="*/ 24765 h 28575"/>
                  <a:gd name="connsiteX8" fmla="*/ 7525 w 28575"/>
                  <a:gd name="connsiteY8" fmla="*/ 21527 h 28575"/>
                  <a:gd name="connsiteX9" fmla="*/ 7525 w 28575"/>
                  <a:gd name="connsiteY9" fmla="*/ 20860 h 28575"/>
                  <a:gd name="connsiteX10" fmla="*/ 12478 w 28575"/>
                  <a:gd name="connsiteY10" fmla="*/ 21431 h 28575"/>
                  <a:gd name="connsiteX11" fmla="*/ 13049 w 28575"/>
                  <a:gd name="connsiteY11" fmla="*/ 22384 h 28575"/>
                  <a:gd name="connsiteX12" fmla="*/ 14478 w 28575"/>
                  <a:gd name="connsiteY12" fmla="*/ 22765 h 28575"/>
                  <a:gd name="connsiteX13" fmla="*/ 16097 w 28575"/>
                  <a:gd name="connsiteY13" fmla="*/ 22193 h 28575"/>
                  <a:gd name="connsiteX14" fmla="*/ 16669 w 28575"/>
                  <a:gd name="connsiteY14" fmla="*/ 20193 h 28575"/>
                  <a:gd name="connsiteX15" fmla="*/ 16669 w 28575"/>
                  <a:gd name="connsiteY15" fmla="*/ 18193 h 28575"/>
                  <a:gd name="connsiteX16" fmla="*/ 15145 w 28575"/>
                  <a:gd name="connsiteY16" fmla="*/ 19431 h 28575"/>
                  <a:gd name="connsiteX17" fmla="*/ 12573 w 28575"/>
                  <a:gd name="connsiteY17" fmla="*/ 20098 h 28575"/>
                  <a:gd name="connsiteX18" fmla="*/ 8287 w 28575"/>
                  <a:gd name="connsiteY18" fmla="*/ 17812 h 28575"/>
                  <a:gd name="connsiteX19" fmla="*/ 7144 w 28575"/>
                  <a:gd name="connsiteY19" fmla="*/ 13430 h 28575"/>
                  <a:gd name="connsiteX20" fmla="*/ 8668 w 28575"/>
                  <a:gd name="connsiteY20" fmla="*/ 8763 h 28575"/>
                  <a:gd name="connsiteX21" fmla="*/ 12573 w 28575"/>
                  <a:gd name="connsiteY21" fmla="*/ 7144 h 28575"/>
                  <a:gd name="connsiteX22" fmla="*/ 15145 w 28575"/>
                  <a:gd name="connsiteY22" fmla="*/ 7715 h 28575"/>
                  <a:gd name="connsiteX23" fmla="*/ 17050 w 28575"/>
                  <a:gd name="connsiteY23" fmla="*/ 9430 h 28575"/>
                  <a:gd name="connsiteX24" fmla="*/ 17050 w 28575"/>
                  <a:gd name="connsiteY24" fmla="*/ 7429 h 28575"/>
                  <a:gd name="connsiteX25" fmla="*/ 12287 w 28575"/>
                  <a:gd name="connsiteY25" fmla="*/ 13811 h 28575"/>
                  <a:gd name="connsiteX26" fmla="*/ 12954 w 28575"/>
                  <a:gd name="connsiteY26" fmla="*/ 15907 h 28575"/>
                  <a:gd name="connsiteX27" fmla="*/ 14573 w 28575"/>
                  <a:gd name="connsiteY27" fmla="*/ 16573 h 28575"/>
                  <a:gd name="connsiteX28" fmla="*/ 16192 w 28575"/>
                  <a:gd name="connsiteY28" fmla="*/ 15812 h 28575"/>
                  <a:gd name="connsiteX29" fmla="*/ 16859 w 28575"/>
                  <a:gd name="connsiteY29" fmla="*/ 13621 h 28575"/>
                  <a:gd name="connsiteX30" fmla="*/ 16192 w 28575"/>
                  <a:gd name="connsiteY30" fmla="*/ 11430 h 28575"/>
                  <a:gd name="connsiteX31" fmla="*/ 14573 w 28575"/>
                  <a:gd name="connsiteY31" fmla="*/ 10668 h 28575"/>
                  <a:gd name="connsiteX32" fmla="*/ 13049 w 28575"/>
                  <a:gd name="connsiteY32" fmla="*/ 11335 h 28575"/>
                  <a:gd name="connsiteX33" fmla="*/ 12478 w 28575"/>
                  <a:gd name="connsiteY33" fmla="*/ 13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17050" y="7429"/>
                    </a:moveTo>
                    <a:lnTo>
                      <a:pt x="21812" y="7429"/>
                    </a:lnTo>
                    <a:lnTo>
                      <a:pt x="21812" y="20479"/>
                    </a:lnTo>
                    <a:cubicBezTo>
                      <a:pt x="21812" y="21336"/>
                      <a:pt x="21622" y="22098"/>
                      <a:pt x="21336" y="22860"/>
                    </a:cubicBezTo>
                    <a:cubicBezTo>
                      <a:pt x="20955" y="23622"/>
                      <a:pt x="20479" y="24194"/>
                      <a:pt x="19907" y="24670"/>
                    </a:cubicBezTo>
                    <a:cubicBezTo>
                      <a:pt x="19336" y="25146"/>
                      <a:pt x="18574" y="25432"/>
                      <a:pt x="17716" y="25718"/>
                    </a:cubicBezTo>
                    <a:cubicBezTo>
                      <a:pt x="16764" y="25908"/>
                      <a:pt x="15811" y="26003"/>
                      <a:pt x="14573" y="26003"/>
                    </a:cubicBezTo>
                    <a:cubicBezTo>
                      <a:pt x="11906" y="26003"/>
                      <a:pt x="10096" y="25622"/>
                      <a:pt x="9049" y="24765"/>
                    </a:cubicBezTo>
                    <a:cubicBezTo>
                      <a:pt x="8096" y="24003"/>
                      <a:pt x="7525" y="22860"/>
                      <a:pt x="7525" y="21527"/>
                    </a:cubicBezTo>
                    <a:cubicBezTo>
                      <a:pt x="7525" y="21336"/>
                      <a:pt x="7525" y="21146"/>
                      <a:pt x="7525" y="20860"/>
                    </a:cubicBezTo>
                    <a:lnTo>
                      <a:pt x="12478" y="21431"/>
                    </a:lnTo>
                    <a:cubicBezTo>
                      <a:pt x="12478" y="21431"/>
                      <a:pt x="12763" y="22193"/>
                      <a:pt x="13049" y="22384"/>
                    </a:cubicBezTo>
                    <a:cubicBezTo>
                      <a:pt x="13430" y="22670"/>
                      <a:pt x="13906" y="22765"/>
                      <a:pt x="14478" y="22765"/>
                    </a:cubicBezTo>
                    <a:cubicBezTo>
                      <a:pt x="15240" y="22765"/>
                      <a:pt x="15716" y="22574"/>
                      <a:pt x="16097" y="22193"/>
                    </a:cubicBezTo>
                    <a:cubicBezTo>
                      <a:pt x="16478" y="21812"/>
                      <a:pt x="16669" y="21146"/>
                      <a:pt x="16669" y="20193"/>
                    </a:cubicBezTo>
                    <a:lnTo>
                      <a:pt x="16669" y="18193"/>
                    </a:lnTo>
                    <a:cubicBezTo>
                      <a:pt x="16192" y="18764"/>
                      <a:pt x="15621" y="19240"/>
                      <a:pt x="15145" y="19431"/>
                    </a:cubicBezTo>
                    <a:cubicBezTo>
                      <a:pt x="14383" y="19812"/>
                      <a:pt x="13525" y="20098"/>
                      <a:pt x="12573" y="20098"/>
                    </a:cubicBezTo>
                    <a:cubicBezTo>
                      <a:pt x="10763" y="20098"/>
                      <a:pt x="9334" y="19336"/>
                      <a:pt x="8287" y="17812"/>
                    </a:cubicBezTo>
                    <a:cubicBezTo>
                      <a:pt x="7525" y="16669"/>
                      <a:pt x="7144" y="15240"/>
                      <a:pt x="7144" y="13430"/>
                    </a:cubicBezTo>
                    <a:cubicBezTo>
                      <a:pt x="7144" y="11335"/>
                      <a:pt x="7620" y="9811"/>
                      <a:pt x="8668" y="8763"/>
                    </a:cubicBezTo>
                    <a:cubicBezTo>
                      <a:pt x="9715" y="7715"/>
                      <a:pt x="10954" y="7144"/>
                      <a:pt x="12573" y="7144"/>
                    </a:cubicBezTo>
                    <a:cubicBezTo>
                      <a:pt x="13621" y="7144"/>
                      <a:pt x="14478" y="7334"/>
                      <a:pt x="15145" y="7715"/>
                    </a:cubicBezTo>
                    <a:cubicBezTo>
                      <a:pt x="15811" y="8096"/>
                      <a:pt x="16478" y="8668"/>
                      <a:pt x="17050" y="9430"/>
                    </a:cubicBezTo>
                    <a:lnTo>
                      <a:pt x="17050" y="7429"/>
                    </a:lnTo>
                    <a:close/>
                    <a:moveTo>
                      <a:pt x="12287" y="13811"/>
                    </a:moveTo>
                    <a:cubicBezTo>
                      <a:pt x="12287" y="14764"/>
                      <a:pt x="12478" y="15430"/>
                      <a:pt x="12954" y="15907"/>
                    </a:cubicBezTo>
                    <a:cubicBezTo>
                      <a:pt x="13335" y="16383"/>
                      <a:pt x="13906" y="16573"/>
                      <a:pt x="14573" y="16573"/>
                    </a:cubicBezTo>
                    <a:cubicBezTo>
                      <a:pt x="15240" y="16573"/>
                      <a:pt x="15716" y="16288"/>
                      <a:pt x="16192" y="15812"/>
                    </a:cubicBezTo>
                    <a:cubicBezTo>
                      <a:pt x="16573" y="15335"/>
                      <a:pt x="16859" y="14573"/>
                      <a:pt x="16859" y="13621"/>
                    </a:cubicBezTo>
                    <a:cubicBezTo>
                      <a:pt x="16859" y="12668"/>
                      <a:pt x="16669" y="11906"/>
                      <a:pt x="16192" y="11430"/>
                    </a:cubicBezTo>
                    <a:cubicBezTo>
                      <a:pt x="15716" y="10954"/>
                      <a:pt x="15240" y="10668"/>
                      <a:pt x="14573" y="10668"/>
                    </a:cubicBezTo>
                    <a:cubicBezTo>
                      <a:pt x="13906" y="10668"/>
                      <a:pt x="13430" y="10859"/>
                      <a:pt x="13049" y="11335"/>
                    </a:cubicBezTo>
                    <a:cubicBezTo>
                      <a:pt x="12668" y="11811"/>
                      <a:pt x="12478" y="12573"/>
                      <a:pt x="12478" y="13716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5" name="자유형: 도형 224">
                <a:extLst>
                  <a:ext uri="{FF2B5EF4-FFF2-40B4-BE49-F238E27FC236}">
                    <a16:creationId xmlns:a16="http://schemas.microsoft.com/office/drawing/2014/main" id="{18A6953B-8CF6-45B6-834A-FAA9EA734150}"/>
                  </a:ext>
                </a:extLst>
              </p:cNvPr>
              <p:cNvSpPr/>
              <p:nvPr/>
            </p:nvSpPr>
            <p:spPr>
              <a:xfrm>
                <a:off x="6845914" y="3337147"/>
                <a:ext cx="28575" cy="19050"/>
              </a:xfrm>
              <a:custGeom>
                <a:avLst/>
                <a:gdLst>
                  <a:gd name="connsiteX0" fmla="*/ 22574 w 28575"/>
                  <a:gd name="connsiteY0" fmla="*/ 15431 h 19050"/>
                  <a:gd name="connsiteX1" fmla="*/ 12382 w 28575"/>
                  <a:gd name="connsiteY1" fmla="*/ 15431 h 19050"/>
                  <a:gd name="connsiteX2" fmla="*/ 13049 w 28575"/>
                  <a:gd name="connsiteY2" fmla="*/ 17241 h 19050"/>
                  <a:gd name="connsiteX3" fmla="*/ 14954 w 28575"/>
                  <a:gd name="connsiteY3" fmla="*/ 18098 h 19050"/>
                  <a:gd name="connsiteX4" fmla="*/ 16383 w 28575"/>
                  <a:gd name="connsiteY4" fmla="*/ 17717 h 19050"/>
                  <a:gd name="connsiteX5" fmla="*/ 17240 w 28575"/>
                  <a:gd name="connsiteY5" fmla="*/ 16859 h 19050"/>
                  <a:gd name="connsiteX6" fmla="*/ 22193 w 28575"/>
                  <a:gd name="connsiteY6" fmla="*/ 17336 h 19050"/>
                  <a:gd name="connsiteX7" fmla="*/ 19431 w 28575"/>
                  <a:gd name="connsiteY7" fmla="*/ 20193 h 19050"/>
                  <a:gd name="connsiteX8" fmla="*/ 14764 w 28575"/>
                  <a:gd name="connsiteY8" fmla="*/ 21050 h 19050"/>
                  <a:gd name="connsiteX9" fmla="*/ 10573 w 28575"/>
                  <a:gd name="connsiteY9" fmla="*/ 20288 h 19050"/>
                  <a:gd name="connsiteX10" fmla="*/ 8096 w 28575"/>
                  <a:gd name="connsiteY10" fmla="*/ 17907 h 19050"/>
                  <a:gd name="connsiteX11" fmla="*/ 7144 w 28575"/>
                  <a:gd name="connsiteY11" fmla="*/ 14097 h 19050"/>
                  <a:gd name="connsiteX12" fmla="*/ 9144 w 28575"/>
                  <a:gd name="connsiteY12" fmla="*/ 9049 h 19050"/>
                  <a:gd name="connsiteX13" fmla="*/ 14669 w 28575"/>
                  <a:gd name="connsiteY13" fmla="*/ 7144 h 19050"/>
                  <a:gd name="connsiteX14" fmla="*/ 19145 w 28575"/>
                  <a:gd name="connsiteY14" fmla="*/ 8001 h 19050"/>
                  <a:gd name="connsiteX15" fmla="*/ 21622 w 28575"/>
                  <a:gd name="connsiteY15" fmla="*/ 10478 h 19050"/>
                  <a:gd name="connsiteX16" fmla="*/ 22479 w 28575"/>
                  <a:gd name="connsiteY16" fmla="*/ 14764 h 19050"/>
                  <a:gd name="connsiteX17" fmla="*/ 22479 w 28575"/>
                  <a:gd name="connsiteY17" fmla="*/ 15335 h 19050"/>
                  <a:gd name="connsiteX18" fmla="*/ 17431 w 28575"/>
                  <a:gd name="connsiteY18" fmla="*/ 13049 h 19050"/>
                  <a:gd name="connsiteX19" fmla="*/ 16669 w 28575"/>
                  <a:gd name="connsiteY19" fmla="*/ 10954 h 19050"/>
                  <a:gd name="connsiteX20" fmla="*/ 14954 w 28575"/>
                  <a:gd name="connsiteY20" fmla="*/ 10287 h 19050"/>
                  <a:gd name="connsiteX21" fmla="*/ 13049 w 28575"/>
                  <a:gd name="connsiteY21" fmla="*/ 11240 h 19050"/>
                  <a:gd name="connsiteX22" fmla="*/ 12478 w 28575"/>
                  <a:gd name="connsiteY22" fmla="*/ 13049 h 19050"/>
                  <a:gd name="connsiteX23" fmla="*/ 17431 w 28575"/>
                  <a:gd name="connsiteY23" fmla="*/ 1304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8575" h="19050">
                    <a:moveTo>
                      <a:pt x="22574" y="15431"/>
                    </a:moveTo>
                    <a:lnTo>
                      <a:pt x="12382" y="15431"/>
                    </a:lnTo>
                    <a:cubicBezTo>
                      <a:pt x="12382" y="16288"/>
                      <a:pt x="12668" y="16859"/>
                      <a:pt x="13049" y="17241"/>
                    </a:cubicBezTo>
                    <a:cubicBezTo>
                      <a:pt x="13525" y="17812"/>
                      <a:pt x="14192" y="18098"/>
                      <a:pt x="14954" y="18098"/>
                    </a:cubicBezTo>
                    <a:cubicBezTo>
                      <a:pt x="15430" y="18098"/>
                      <a:pt x="15907" y="18002"/>
                      <a:pt x="16383" y="17717"/>
                    </a:cubicBezTo>
                    <a:cubicBezTo>
                      <a:pt x="16669" y="17526"/>
                      <a:pt x="16954" y="17241"/>
                      <a:pt x="17240" y="16859"/>
                    </a:cubicBezTo>
                    <a:lnTo>
                      <a:pt x="22193" y="17336"/>
                    </a:lnTo>
                    <a:cubicBezTo>
                      <a:pt x="21431" y="18669"/>
                      <a:pt x="20479" y="19622"/>
                      <a:pt x="19431" y="20193"/>
                    </a:cubicBezTo>
                    <a:cubicBezTo>
                      <a:pt x="18383" y="20765"/>
                      <a:pt x="16764" y="21050"/>
                      <a:pt x="14764" y="21050"/>
                    </a:cubicBezTo>
                    <a:cubicBezTo>
                      <a:pt x="13049" y="21050"/>
                      <a:pt x="11621" y="20765"/>
                      <a:pt x="10573" y="20288"/>
                    </a:cubicBezTo>
                    <a:cubicBezTo>
                      <a:pt x="9525" y="19812"/>
                      <a:pt x="8763" y="19050"/>
                      <a:pt x="8096" y="17907"/>
                    </a:cubicBezTo>
                    <a:cubicBezTo>
                      <a:pt x="7429" y="16859"/>
                      <a:pt x="7144" y="15526"/>
                      <a:pt x="7144" y="14097"/>
                    </a:cubicBezTo>
                    <a:cubicBezTo>
                      <a:pt x="7144" y="12002"/>
                      <a:pt x="7810" y="10383"/>
                      <a:pt x="9144" y="9049"/>
                    </a:cubicBezTo>
                    <a:cubicBezTo>
                      <a:pt x="10477" y="7811"/>
                      <a:pt x="12287" y="7144"/>
                      <a:pt x="14669" y="7144"/>
                    </a:cubicBezTo>
                    <a:cubicBezTo>
                      <a:pt x="16573" y="7144"/>
                      <a:pt x="18002" y="7429"/>
                      <a:pt x="19145" y="8001"/>
                    </a:cubicBezTo>
                    <a:cubicBezTo>
                      <a:pt x="20288" y="8573"/>
                      <a:pt x="21050" y="9430"/>
                      <a:pt x="21622" y="10478"/>
                    </a:cubicBezTo>
                    <a:cubicBezTo>
                      <a:pt x="22193" y="11525"/>
                      <a:pt x="22479" y="12954"/>
                      <a:pt x="22479" y="14764"/>
                    </a:cubicBezTo>
                    <a:lnTo>
                      <a:pt x="22479" y="15335"/>
                    </a:lnTo>
                    <a:close/>
                    <a:moveTo>
                      <a:pt x="17431" y="13049"/>
                    </a:moveTo>
                    <a:cubicBezTo>
                      <a:pt x="17335" y="12097"/>
                      <a:pt x="17050" y="11335"/>
                      <a:pt x="16669" y="10954"/>
                    </a:cubicBezTo>
                    <a:cubicBezTo>
                      <a:pt x="16288" y="10573"/>
                      <a:pt x="15716" y="10287"/>
                      <a:pt x="14954" y="10287"/>
                    </a:cubicBezTo>
                    <a:cubicBezTo>
                      <a:pt x="14192" y="10287"/>
                      <a:pt x="13525" y="10573"/>
                      <a:pt x="13049" y="11240"/>
                    </a:cubicBezTo>
                    <a:cubicBezTo>
                      <a:pt x="12763" y="11621"/>
                      <a:pt x="12573" y="12192"/>
                      <a:pt x="12478" y="13049"/>
                    </a:cubicBezTo>
                    <a:lnTo>
                      <a:pt x="17431" y="13049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6" name="자유형: 도형 225">
                <a:extLst>
                  <a:ext uri="{FF2B5EF4-FFF2-40B4-BE49-F238E27FC236}">
                    <a16:creationId xmlns:a16="http://schemas.microsoft.com/office/drawing/2014/main" id="{3BA9AFE6-F54F-4D00-94BB-89C35D5EF13B}"/>
                  </a:ext>
                </a:extLst>
              </p:cNvPr>
              <p:cNvSpPr/>
              <p:nvPr/>
            </p:nvSpPr>
            <p:spPr>
              <a:xfrm>
                <a:off x="6870774" y="3332480"/>
                <a:ext cx="28575" cy="28575"/>
              </a:xfrm>
              <a:custGeom>
                <a:avLst/>
                <a:gdLst>
                  <a:gd name="connsiteX0" fmla="*/ 20098 w 28575"/>
                  <a:gd name="connsiteY0" fmla="*/ 22384 h 28575"/>
                  <a:gd name="connsiteX1" fmla="*/ 13716 w 28575"/>
                  <a:gd name="connsiteY1" fmla="*/ 22384 h 28575"/>
                  <a:gd name="connsiteX2" fmla="*/ 12859 w 28575"/>
                  <a:gd name="connsiteY2" fmla="*/ 25432 h 28575"/>
                  <a:gd name="connsiteX3" fmla="*/ 7144 w 28575"/>
                  <a:gd name="connsiteY3" fmla="*/ 25432 h 28575"/>
                  <a:gd name="connsiteX4" fmla="*/ 14002 w 28575"/>
                  <a:gd name="connsiteY4" fmla="*/ 7144 h 28575"/>
                  <a:gd name="connsiteX5" fmla="*/ 20193 w 28575"/>
                  <a:gd name="connsiteY5" fmla="*/ 7144 h 28575"/>
                  <a:gd name="connsiteX6" fmla="*/ 27051 w 28575"/>
                  <a:gd name="connsiteY6" fmla="*/ 25432 h 28575"/>
                  <a:gd name="connsiteX7" fmla="*/ 21145 w 28575"/>
                  <a:gd name="connsiteY7" fmla="*/ 25432 h 28575"/>
                  <a:gd name="connsiteX8" fmla="*/ 20193 w 28575"/>
                  <a:gd name="connsiteY8" fmla="*/ 22384 h 28575"/>
                  <a:gd name="connsiteX9" fmla="*/ 18955 w 28575"/>
                  <a:gd name="connsiteY9" fmla="*/ 18479 h 28575"/>
                  <a:gd name="connsiteX10" fmla="*/ 16954 w 28575"/>
                  <a:gd name="connsiteY10" fmla="*/ 11906 h 28575"/>
                  <a:gd name="connsiteX11" fmla="*/ 14954 w 28575"/>
                  <a:gd name="connsiteY11" fmla="*/ 18479 h 28575"/>
                  <a:gd name="connsiteX12" fmla="*/ 18955 w 28575"/>
                  <a:gd name="connsiteY12" fmla="*/ 1847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28575">
                    <a:moveTo>
                      <a:pt x="20098" y="22384"/>
                    </a:moveTo>
                    <a:lnTo>
                      <a:pt x="13716" y="22384"/>
                    </a:lnTo>
                    <a:lnTo>
                      <a:pt x="12859" y="25432"/>
                    </a:lnTo>
                    <a:lnTo>
                      <a:pt x="7144" y="25432"/>
                    </a:lnTo>
                    <a:lnTo>
                      <a:pt x="14002" y="7144"/>
                    </a:lnTo>
                    <a:lnTo>
                      <a:pt x="20193" y="7144"/>
                    </a:lnTo>
                    <a:lnTo>
                      <a:pt x="27051" y="25432"/>
                    </a:lnTo>
                    <a:lnTo>
                      <a:pt x="21145" y="25432"/>
                    </a:lnTo>
                    <a:lnTo>
                      <a:pt x="20193" y="22384"/>
                    </a:lnTo>
                    <a:close/>
                    <a:moveTo>
                      <a:pt x="18955" y="18479"/>
                    </a:moveTo>
                    <a:lnTo>
                      <a:pt x="16954" y="11906"/>
                    </a:lnTo>
                    <a:lnTo>
                      <a:pt x="14954" y="18479"/>
                    </a:lnTo>
                    <a:lnTo>
                      <a:pt x="18955" y="18479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7" name="자유형: 도형 226">
                <a:extLst>
                  <a:ext uri="{FF2B5EF4-FFF2-40B4-BE49-F238E27FC236}">
                    <a16:creationId xmlns:a16="http://schemas.microsoft.com/office/drawing/2014/main" id="{B31098BC-954E-465F-B7D3-64DC2FB9390B}"/>
                  </a:ext>
                </a:extLst>
              </p:cNvPr>
              <p:cNvSpPr/>
              <p:nvPr/>
            </p:nvSpPr>
            <p:spPr>
              <a:xfrm>
                <a:off x="6892205" y="3332480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2192 w 19050"/>
                  <a:gd name="connsiteY1" fmla="*/ 7144 h 28575"/>
                  <a:gd name="connsiteX2" fmla="*/ 12192 w 19050"/>
                  <a:gd name="connsiteY2" fmla="*/ 10573 h 28575"/>
                  <a:gd name="connsiteX3" fmla="*/ 7144 w 19050"/>
                  <a:gd name="connsiteY3" fmla="*/ 10573 h 28575"/>
                  <a:gd name="connsiteX4" fmla="*/ 7144 w 19050"/>
                  <a:gd name="connsiteY4" fmla="*/ 7144 h 28575"/>
                  <a:gd name="connsiteX5" fmla="*/ 7144 w 19050"/>
                  <a:gd name="connsiteY5" fmla="*/ 12192 h 28575"/>
                  <a:gd name="connsiteX6" fmla="*/ 12192 w 19050"/>
                  <a:gd name="connsiteY6" fmla="*/ 12192 h 28575"/>
                  <a:gd name="connsiteX7" fmla="*/ 12192 w 19050"/>
                  <a:gd name="connsiteY7" fmla="*/ 25432 h 28575"/>
                  <a:gd name="connsiteX8" fmla="*/ 7144 w 19050"/>
                  <a:gd name="connsiteY8" fmla="*/ 25432 h 28575"/>
                  <a:gd name="connsiteX9" fmla="*/ 7144 w 19050"/>
                  <a:gd name="connsiteY9" fmla="*/ 1219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2192" y="7144"/>
                    </a:lnTo>
                    <a:lnTo>
                      <a:pt x="12192" y="10573"/>
                    </a:lnTo>
                    <a:lnTo>
                      <a:pt x="7144" y="10573"/>
                    </a:lnTo>
                    <a:lnTo>
                      <a:pt x="7144" y="7144"/>
                    </a:lnTo>
                    <a:close/>
                    <a:moveTo>
                      <a:pt x="7144" y="12192"/>
                    </a:moveTo>
                    <a:lnTo>
                      <a:pt x="12192" y="12192"/>
                    </a:lnTo>
                    <a:lnTo>
                      <a:pt x="12192" y="25432"/>
                    </a:lnTo>
                    <a:lnTo>
                      <a:pt x="7144" y="25432"/>
                    </a:lnTo>
                    <a:lnTo>
                      <a:pt x="7144" y="12192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8" name="자유형: 도형 227">
                <a:extLst>
                  <a:ext uri="{FF2B5EF4-FFF2-40B4-BE49-F238E27FC236}">
                    <a16:creationId xmlns:a16="http://schemas.microsoft.com/office/drawing/2014/main" id="{A1151D72-FDAC-45FB-B0BF-D39B605B4E9B}"/>
                  </a:ext>
                </a:extLst>
              </p:cNvPr>
              <p:cNvSpPr/>
              <p:nvPr/>
            </p:nvSpPr>
            <p:spPr>
              <a:xfrm>
                <a:off x="6900587" y="3337242"/>
                <a:ext cx="19050" cy="19050"/>
              </a:xfrm>
              <a:custGeom>
                <a:avLst/>
                <a:gdLst>
                  <a:gd name="connsiteX0" fmla="*/ 7144 w 19050"/>
                  <a:gd name="connsiteY0" fmla="*/ 7429 h 19050"/>
                  <a:gd name="connsiteX1" fmla="*/ 11906 w 19050"/>
                  <a:gd name="connsiteY1" fmla="*/ 7429 h 19050"/>
                  <a:gd name="connsiteX2" fmla="*/ 11906 w 19050"/>
                  <a:gd name="connsiteY2" fmla="*/ 9620 h 19050"/>
                  <a:gd name="connsiteX3" fmla="*/ 13335 w 19050"/>
                  <a:gd name="connsiteY3" fmla="*/ 7715 h 19050"/>
                  <a:gd name="connsiteX4" fmla="*/ 15145 w 19050"/>
                  <a:gd name="connsiteY4" fmla="*/ 7144 h 19050"/>
                  <a:gd name="connsiteX5" fmla="*/ 17621 w 19050"/>
                  <a:gd name="connsiteY5" fmla="*/ 7811 h 19050"/>
                  <a:gd name="connsiteX6" fmla="*/ 16002 w 19050"/>
                  <a:gd name="connsiteY6" fmla="*/ 11430 h 19050"/>
                  <a:gd name="connsiteX7" fmla="*/ 14573 w 19050"/>
                  <a:gd name="connsiteY7" fmla="*/ 11049 h 19050"/>
                  <a:gd name="connsiteX8" fmla="*/ 13049 w 19050"/>
                  <a:gd name="connsiteY8" fmla="*/ 11906 h 19050"/>
                  <a:gd name="connsiteX9" fmla="*/ 12287 w 19050"/>
                  <a:gd name="connsiteY9" fmla="*/ 16288 h 19050"/>
                  <a:gd name="connsiteX10" fmla="*/ 12287 w 19050"/>
                  <a:gd name="connsiteY10" fmla="*/ 20764 h 19050"/>
                  <a:gd name="connsiteX11" fmla="*/ 7239 w 19050"/>
                  <a:gd name="connsiteY11" fmla="*/ 20764 h 19050"/>
                  <a:gd name="connsiteX12" fmla="*/ 7239 w 19050"/>
                  <a:gd name="connsiteY12" fmla="*/ 7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19050">
                    <a:moveTo>
                      <a:pt x="7144" y="7429"/>
                    </a:moveTo>
                    <a:lnTo>
                      <a:pt x="11906" y="7429"/>
                    </a:lnTo>
                    <a:lnTo>
                      <a:pt x="11906" y="9620"/>
                    </a:lnTo>
                    <a:cubicBezTo>
                      <a:pt x="12383" y="8668"/>
                      <a:pt x="12859" y="8001"/>
                      <a:pt x="13335" y="7715"/>
                    </a:cubicBezTo>
                    <a:cubicBezTo>
                      <a:pt x="13811" y="7334"/>
                      <a:pt x="14383" y="7144"/>
                      <a:pt x="15145" y="7144"/>
                    </a:cubicBezTo>
                    <a:cubicBezTo>
                      <a:pt x="15907" y="7144"/>
                      <a:pt x="16669" y="7334"/>
                      <a:pt x="17621" y="7811"/>
                    </a:cubicBezTo>
                    <a:lnTo>
                      <a:pt x="16002" y="11430"/>
                    </a:lnTo>
                    <a:cubicBezTo>
                      <a:pt x="15431" y="11144"/>
                      <a:pt x="14954" y="11049"/>
                      <a:pt x="14573" y="11049"/>
                    </a:cubicBezTo>
                    <a:cubicBezTo>
                      <a:pt x="13906" y="11049"/>
                      <a:pt x="13430" y="11335"/>
                      <a:pt x="13049" y="11906"/>
                    </a:cubicBezTo>
                    <a:cubicBezTo>
                      <a:pt x="12478" y="12668"/>
                      <a:pt x="12287" y="14097"/>
                      <a:pt x="12287" y="16288"/>
                    </a:cubicBezTo>
                    <a:lnTo>
                      <a:pt x="12287" y="20764"/>
                    </a:lnTo>
                    <a:lnTo>
                      <a:pt x="7239" y="20764"/>
                    </a:lnTo>
                    <a:lnTo>
                      <a:pt x="7239" y="7525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29" name="자유형: 도형 228">
                <a:extLst>
                  <a:ext uri="{FF2B5EF4-FFF2-40B4-BE49-F238E27FC236}">
                    <a16:creationId xmlns:a16="http://schemas.microsoft.com/office/drawing/2014/main" id="{04E569D9-281E-4A56-ADB1-F57D73D19D50}"/>
                  </a:ext>
                </a:extLst>
              </p:cNvPr>
              <p:cNvSpPr/>
              <p:nvPr/>
            </p:nvSpPr>
            <p:spPr>
              <a:xfrm>
                <a:off x="6910112" y="3345720"/>
                <a:ext cx="19050" cy="19050"/>
              </a:xfrm>
              <a:custGeom>
                <a:avLst/>
                <a:gdLst>
                  <a:gd name="connsiteX0" fmla="*/ 7144 w 19050"/>
                  <a:gd name="connsiteY0" fmla="*/ 7144 h 19050"/>
                  <a:gd name="connsiteX1" fmla="*/ 12573 w 19050"/>
                  <a:gd name="connsiteY1" fmla="*/ 7144 h 19050"/>
                  <a:gd name="connsiteX2" fmla="*/ 12573 w 19050"/>
                  <a:gd name="connsiteY2" fmla="*/ 11335 h 19050"/>
                  <a:gd name="connsiteX3" fmla="*/ 11621 w 19050"/>
                  <a:gd name="connsiteY3" fmla="*/ 14954 h 19050"/>
                  <a:gd name="connsiteX4" fmla="*/ 8382 w 19050"/>
                  <a:gd name="connsiteY4" fmla="*/ 17335 h 19050"/>
                  <a:gd name="connsiteX5" fmla="*/ 7239 w 19050"/>
                  <a:gd name="connsiteY5" fmla="*/ 15145 h 19050"/>
                  <a:gd name="connsiteX6" fmla="*/ 9239 w 19050"/>
                  <a:gd name="connsiteY6" fmla="*/ 13811 h 19050"/>
                  <a:gd name="connsiteX7" fmla="*/ 9811 w 19050"/>
                  <a:gd name="connsiteY7" fmla="*/ 12192 h 19050"/>
                  <a:gd name="connsiteX8" fmla="*/ 7239 w 19050"/>
                  <a:gd name="connsiteY8" fmla="*/ 12192 h 19050"/>
                  <a:gd name="connsiteX9" fmla="*/ 7239 w 19050"/>
                  <a:gd name="connsiteY9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19050">
                    <a:moveTo>
                      <a:pt x="7144" y="7144"/>
                    </a:moveTo>
                    <a:lnTo>
                      <a:pt x="12573" y="7144"/>
                    </a:lnTo>
                    <a:lnTo>
                      <a:pt x="12573" y="11335"/>
                    </a:lnTo>
                    <a:cubicBezTo>
                      <a:pt x="12573" y="12859"/>
                      <a:pt x="12287" y="14097"/>
                      <a:pt x="11621" y="14954"/>
                    </a:cubicBezTo>
                    <a:cubicBezTo>
                      <a:pt x="10954" y="15812"/>
                      <a:pt x="9906" y="16669"/>
                      <a:pt x="8382" y="17335"/>
                    </a:cubicBezTo>
                    <a:lnTo>
                      <a:pt x="7239" y="15145"/>
                    </a:lnTo>
                    <a:cubicBezTo>
                      <a:pt x="8192" y="14668"/>
                      <a:pt x="8858" y="14288"/>
                      <a:pt x="9239" y="13811"/>
                    </a:cubicBezTo>
                    <a:cubicBezTo>
                      <a:pt x="9620" y="13335"/>
                      <a:pt x="9811" y="12859"/>
                      <a:pt x="9811" y="12192"/>
                    </a:cubicBezTo>
                    <a:lnTo>
                      <a:pt x="7239" y="12192"/>
                    </a:lnTo>
                    <a:lnTo>
                      <a:pt x="7239" y="7144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0" name="자유형: 도형 229">
                <a:extLst>
                  <a:ext uri="{FF2B5EF4-FFF2-40B4-BE49-F238E27FC236}">
                    <a16:creationId xmlns:a16="http://schemas.microsoft.com/office/drawing/2014/main" id="{CE9CAFC3-2469-4CEC-A18D-CEBA978183B2}"/>
                  </a:ext>
                </a:extLst>
              </p:cNvPr>
              <p:cNvSpPr/>
              <p:nvPr/>
            </p:nvSpPr>
            <p:spPr>
              <a:xfrm>
                <a:off x="6926686" y="3332099"/>
                <a:ext cx="28575" cy="28575"/>
              </a:xfrm>
              <a:custGeom>
                <a:avLst/>
                <a:gdLst>
                  <a:gd name="connsiteX0" fmla="*/ 20002 w 28575"/>
                  <a:gd name="connsiteY0" fmla="*/ 18383 h 28575"/>
                  <a:gd name="connsiteX1" fmla="*/ 24956 w 28575"/>
                  <a:gd name="connsiteY1" fmla="*/ 19908 h 28575"/>
                  <a:gd name="connsiteX2" fmla="*/ 23336 w 28575"/>
                  <a:gd name="connsiteY2" fmla="*/ 23336 h 28575"/>
                  <a:gd name="connsiteX3" fmla="*/ 20669 w 28575"/>
                  <a:gd name="connsiteY3" fmla="*/ 25432 h 28575"/>
                  <a:gd name="connsiteX4" fmla="*/ 16669 w 28575"/>
                  <a:gd name="connsiteY4" fmla="*/ 26099 h 28575"/>
                  <a:gd name="connsiteX5" fmla="*/ 11811 w 28575"/>
                  <a:gd name="connsiteY5" fmla="*/ 25241 h 28575"/>
                  <a:gd name="connsiteX6" fmla="*/ 8573 w 28575"/>
                  <a:gd name="connsiteY6" fmla="*/ 22193 h 28575"/>
                  <a:gd name="connsiteX7" fmla="*/ 7144 w 28575"/>
                  <a:gd name="connsiteY7" fmla="*/ 16574 h 28575"/>
                  <a:gd name="connsiteX8" fmla="*/ 9525 w 28575"/>
                  <a:gd name="connsiteY8" fmla="*/ 9620 h 28575"/>
                  <a:gd name="connsiteX9" fmla="*/ 16383 w 28575"/>
                  <a:gd name="connsiteY9" fmla="*/ 7144 h 28575"/>
                  <a:gd name="connsiteX10" fmla="*/ 21812 w 28575"/>
                  <a:gd name="connsiteY10" fmla="*/ 8573 h 28575"/>
                  <a:gd name="connsiteX11" fmla="*/ 24765 w 28575"/>
                  <a:gd name="connsiteY11" fmla="*/ 12859 h 28575"/>
                  <a:gd name="connsiteX12" fmla="*/ 19812 w 28575"/>
                  <a:gd name="connsiteY12" fmla="*/ 14002 h 28575"/>
                  <a:gd name="connsiteX13" fmla="*/ 19241 w 28575"/>
                  <a:gd name="connsiteY13" fmla="*/ 12764 h 28575"/>
                  <a:gd name="connsiteX14" fmla="*/ 18098 w 28575"/>
                  <a:gd name="connsiteY14" fmla="*/ 11811 h 28575"/>
                  <a:gd name="connsiteX15" fmla="*/ 16574 w 28575"/>
                  <a:gd name="connsiteY15" fmla="*/ 11430 h 28575"/>
                  <a:gd name="connsiteX16" fmla="*/ 13621 w 28575"/>
                  <a:gd name="connsiteY16" fmla="*/ 12954 h 28575"/>
                  <a:gd name="connsiteX17" fmla="*/ 12859 w 28575"/>
                  <a:gd name="connsiteY17" fmla="*/ 16574 h 28575"/>
                  <a:gd name="connsiteX18" fmla="*/ 13811 w 28575"/>
                  <a:gd name="connsiteY18" fmla="*/ 20765 h 28575"/>
                  <a:gd name="connsiteX19" fmla="*/ 16383 w 28575"/>
                  <a:gd name="connsiteY19" fmla="*/ 21908 h 28575"/>
                  <a:gd name="connsiteX20" fmla="*/ 18860 w 28575"/>
                  <a:gd name="connsiteY20" fmla="*/ 20955 h 28575"/>
                  <a:gd name="connsiteX21" fmla="*/ 20098 w 28575"/>
                  <a:gd name="connsiteY21" fmla="*/ 1828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8575" h="28575">
                    <a:moveTo>
                      <a:pt x="20002" y="18383"/>
                    </a:moveTo>
                    <a:lnTo>
                      <a:pt x="24956" y="19908"/>
                    </a:lnTo>
                    <a:cubicBezTo>
                      <a:pt x="24670" y="21336"/>
                      <a:pt x="24098" y="22479"/>
                      <a:pt x="23336" y="23336"/>
                    </a:cubicBezTo>
                    <a:cubicBezTo>
                      <a:pt x="22574" y="24289"/>
                      <a:pt x="21717" y="24956"/>
                      <a:pt x="20669" y="25432"/>
                    </a:cubicBezTo>
                    <a:cubicBezTo>
                      <a:pt x="19622" y="25908"/>
                      <a:pt x="18288" y="26099"/>
                      <a:pt x="16669" y="26099"/>
                    </a:cubicBezTo>
                    <a:cubicBezTo>
                      <a:pt x="14669" y="26099"/>
                      <a:pt x="13049" y="25813"/>
                      <a:pt x="11811" y="25241"/>
                    </a:cubicBezTo>
                    <a:cubicBezTo>
                      <a:pt x="10573" y="24670"/>
                      <a:pt x="9430" y="23622"/>
                      <a:pt x="8573" y="22193"/>
                    </a:cubicBezTo>
                    <a:cubicBezTo>
                      <a:pt x="7620" y="20765"/>
                      <a:pt x="7144" y="18860"/>
                      <a:pt x="7144" y="16574"/>
                    </a:cubicBezTo>
                    <a:cubicBezTo>
                      <a:pt x="7144" y="13526"/>
                      <a:pt x="7906" y="11240"/>
                      <a:pt x="9525" y="9620"/>
                    </a:cubicBezTo>
                    <a:cubicBezTo>
                      <a:pt x="11144" y="8001"/>
                      <a:pt x="13430" y="7144"/>
                      <a:pt x="16383" y="7144"/>
                    </a:cubicBezTo>
                    <a:cubicBezTo>
                      <a:pt x="18669" y="7144"/>
                      <a:pt x="20479" y="7620"/>
                      <a:pt x="21812" y="8573"/>
                    </a:cubicBezTo>
                    <a:cubicBezTo>
                      <a:pt x="23146" y="9525"/>
                      <a:pt x="24098" y="10954"/>
                      <a:pt x="24765" y="12859"/>
                    </a:cubicBezTo>
                    <a:lnTo>
                      <a:pt x="19812" y="14002"/>
                    </a:lnTo>
                    <a:cubicBezTo>
                      <a:pt x="19622" y="13430"/>
                      <a:pt x="19431" y="13049"/>
                      <a:pt x="19241" y="12764"/>
                    </a:cubicBezTo>
                    <a:cubicBezTo>
                      <a:pt x="18955" y="12383"/>
                      <a:pt x="18574" y="12002"/>
                      <a:pt x="18098" y="11811"/>
                    </a:cubicBezTo>
                    <a:cubicBezTo>
                      <a:pt x="17621" y="11621"/>
                      <a:pt x="17145" y="11430"/>
                      <a:pt x="16574" y="11430"/>
                    </a:cubicBezTo>
                    <a:cubicBezTo>
                      <a:pt x="15335" y="11430"/>
                      <a:pt x="14288" y="11906"/>
                      <a:pt x="13621" y="12954"/>
                    </a:cubicBezTo>
                    <a:cubicBezTo>
                      <a:pt x="13145" y="13716"/>
                      <a:pt x="12859" y="14954"/>
                      <a:pt x="12859" y="16574"/>
                    </a:cubicBezTo>
                    <a:cubicBezTo>
                      <a:pt x="12859" y="18574"/>
                      <a:pt x="13145" y="20003"/>
                      <a:pt x="13811" y="20765"/>
                    </a:cubicBezTo>
                    <a:cubicBezTo>
                      <a:pt x="14383" y="21527"/>
                      <a:pt x="15240" y="21908"/>
                      <a:pt x="16383" y="21908"/>
                    </a:cubicBezTo>
                    <a:cubicBezTo>
                      <a:pt x="17526" y="21908"/>
                      <a:pt x="18288" y="21622"/>
                      <a:pt x="18860" y="20955"/>
                    </a:cubicBezTo>
                    <a:cubicBezTo>
                      <a:pt x="19431" y="20384"/>
                      <a:pt x="19812" y="19431"/>
                      <a:pt x="20098" y="18288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1" name="자유형: 도형 230">
                <a:extLst>
                  <a:ext uri="{FF2B5EF4-FFF2-40B4-BE49-F238E27FC236}">
                    <a16:creationId xmlns:a16="http://schemas.microsoft.com/office/drawing/2014/main" id="{9C644951-2EF6-410E-9B2E-6EC4602C1DA7}"/>
                  </a:ext>
                </a:extLst>
              </p:cNvPr>
              <p:cNvSpPr/>
              <p:nvPr/>
            </p:nvSpPr>
            <p:spPr>
              <a:xfrm>
                <a:off x="6946879" y="3332480"/>
                <a:ext cx="19050" cy="28575"/>
              </a:xfrm>
              <a:custGeom>
                <a:avLst/>
                <a:gdLst>
                  <a:gd name="connsiteX0" fmla="*/ 7239 w 19050"/>
                  <a:gd name="connsiteY0" fmla="*/ 7144 h 28575"/>
                  <a:gd name="connsiteX1" fmla="*/ 12287 w 19050"/>
                  <a:gd name="connsiteY1" fmla="*/ 7144 h 28575"/>
                  <a:gd name="connsiteX2" fmla="*/ 12287 w 19050"/>
                  <a:gd name="connsiteY2" fmla="*/ 13906 h 28575"/>
                  <a:gd name="connsiteX3" fmla="*/ 14383 w 19050"/>
                  <a:gd name="connsiteY3" fmla="*/ 12383 h 28575"/>
                  <a:gd name="connsiteX4" fmla="*/ 16764 w 19050"/>
                  <a:gd name="connsiteY4" fmla="*/ 11906 h 28575"/>
                  <a:gd name="connsiteX5" fmla="*/ 20002 w 19050"/>
                  <a:gd name="connsiteY5" fmla="*/ 13145 h 28575"/>
                  <a:gd name="connsiteX6" fmla="*/ 21146 w 19050"/>
                  <a:gd name="connsiteY6" fmla="*/ 17050 h 28575"/>
                  <a:gd name="connsiteX7" fmla="*/ 21146 w 19050"/>
                  <a:gd name="connsiteY7" fmla="*/ 25432 h 28575"/>
                  <a:gd name="connsiteX8" fmla="*/ 16002 w 19050"/>
                  <a:gd name="connsiteY8" fmla="*/ 25432 h 28575"/>
                  <a:gd name="connsiteX9" fmla="*/ 16002 w 19050"/>
                  <a:gd name="connsiteY9" fmla="*/ 18193 h 28575"/>
                  <a:gd name="connsiteX10" fmla="*/ 15526 w 19050"/>
                  <a:gd name="connsiteY10" fmla="*/ 16478 h 28575"/>
                  <a:gd name="connsiteX11" fmla="*/ 14288 w 19050"/>
                  <a:gd name="connsiteY11" fmla="*/ 16002 h 28575"/>
                  <a:gd name="connsiteX12" fmla="*/ 12763 w 19050"/>
                  <a:gd name="connsiteY12" fmla="*/ 16669 h 28575"/>
                  <a:gd name="connsiteX13" fmla="*/ 12192 w 19050"/>
                  <a:gd name="connsiteY13" fmla="*/ 19145 h 28575"/>
                  <a:gd name="connsiteX14" fmla="*/ 12192 w 19050"/>
                  <a:gd name="connsiteY14" fmla="*/ 25527 h 28575"/>
                  <a:gd name="connsiteX15" fmla="*/ 7144 w 19050"/>
                  <a:gd name="connsiteY15" fmla="*/ 25527 h 28575"/>
                  <a:gd name="connsiteX16" fmla="*/ 7144 w 19050"/>
                  <a:gd name="connsiteY16" fmla="*/ 723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050" h="28575">
                    <a:moveTo>
                      <a:pt x="7239" y="7144"/>
                    </a:moveTo>
                    <a:lnTo>
                      <a:pt x="12287" y="7144"/>
                    </a:lnTo>
                    <a:lnTo>
                      <a:pt x="12287" y="13906"/>
                    </a:lnTo>
                    <a:cubicBezTo>
                      <a:pt x="12954" y="13240"/>
                      <a:pt x="13621" y="12668"/>
                      <a:pt x="14383" y="12383"/>
                    </a:cubicBezTo>
                    <a:cubicBezTo>
                      <a:pt x="15050" y="12097"/>
                      <a:pt x="15907" y="11906"/>
                      <a:pt x="16764" y="11906"/>
                    </a:cubicBezTo>
                    <a:cubicBezTo>
                      <a:pt x="18098" y="11906"/>
                      <a:pt x="19240" y="12287"/>
                      <a:pt x="20002" y="13145"/>
                    </a:cubicBezTo>
                    <a:cubicBezTo>
                      <a:pt x="20765" y="14002"/>
                      <a:pt x="21146" y="15240"/>
                      <a:pt x="21146" y="17050"/>
                    </a:cubicBezTo>
                    <a:lnTo>
                      <a:pt x="21146" y="25432"/>
                    </a:lnTo>
                    <a:lnTo>
                      <a:pt x="16002" y="25432"/>
                    </a:lnTo>
                    <a:lnTo>
                      <a:pt x="16002" y="18193"/>
                    </a:lnTo>
                    <a:cubicBezTo>
                      <a:pt x="16002" y="17336"/>
                      <a:pt x="15811" y="16764"/>
                      <a:pt x="15526" y="16478"/>
                    </a:cubicBezTo>
                    <a:cubicBezTo>
                      <a:pt x="15240" y="16193"/>
                      <a:pt x="14764" y="16002"/>
                      <a:pt x="14288" y="16002"/>
                    </a:cubicBezTo>
                    <a:cubicBezTo>
                      <a:pt x="13621" y="16002"/>
                      <a:pt x="13144" y="16193"/>
                      <a:pt x="12763" y="16669"/>
                    </a:cubicBezTo>
                    <a:cubicBezTo>
                      <a:pt x="12383" y="17145"/>
                      <a:pt x="12192" y="18002"/>
                      <a:pt x="12192" y="19145"/>
                    </a:cubicBezTo>
                    <a:lnTo>
                      <a:pt x="12192" y="25527"/>
                    </a:lnTo>
                    <a:lnTo>
                      <a:pt x="7144" y="25527"/>
                    </a:lnTo>
                    <a:lnTo>
                      <a:pt x="7144" y="7239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2" name="자유형: 도형 231">
                <a:extLst>
                  <a:ext uri="{FF2B5EF4-FFF2-40B4-BE49-F238E27FC236}">
                    <a16:creationId xmlns:a16="http://schemas.microsoft.com/office/drawing/2014/main" id="{3C7822CA-10DE-42B8-A541-23F4771DBB28}"/>
                  </a:ext>
                </a:extLst>
              </p:cNvPr>
              <p:cNvSpPr/>
              <p:nvPr/>
            </p:nvSpPr>
            <p:spPr>
              <a:xfrm>
                <a:off x="6963166" y="3337338"/>
                <a:ext cx="28575" cy="19050"/>
              </a:xfrm>
              <a:custGeom>
                <a:avLst/>
                <a:gdLst>
                  <a:gd name="connsiteX0" fmla="*/ 12573 w 28575"/>
                  <a:gd name="connsiteY0" fmla="*/ 11621 h 19050"/>
                  <a:gd name="connsiteX1" fmla="*/ 7715 w 28575"/>
                  <a:gd name="connsiteY1" fmla="*/ 11144 h 19050"/>
                  <a:gd name="connsiteX2" fmla="*/ 8477 w 28575"/>
                  <a:gd name="connsiteY2" fmla="*/ 9144 h 19050"/>
                  <a:gd name="connsiteX3" fmla="*/ 10001 w 28575"/>
                  <a:gd name="connsiteY3" fmla="*/ 7906 h 19050"/>
                  <a:gd name="connsiteX4" fmla="*/ 11906 w 28575"/>
                  <a:gd name="connsiteY4" fmla="*/ 7334 h 19050"/>
                  <a:gd name="connsiteX5" fmla="*/ 14573 w 28575"/>
                  <a:gd name="connsiteY5" fmla="*/ 7144 h 19050"/>
                  <a:gd name="connsiteX6" fmla="*/ 18193 w 28575"/>
                  <a:gd name="connsiteY6" fmla="*/ 7429 h 19050"/>
                  <a:gd name="connsiteX7" fmla="*/ 20479 w 28575"/>
                  <a:gd name="connsiteY7" fmla="*/ 8477 h 19050"/>
                  <a:gd name="connsiteX8" fmla="*/ 21527 w 28575"/>
                  <a:gd name="connsiteY8" fmla="*/ 10096 h 19050"/>
                  <a:gd name="connsiteX9" fmla="*/ 21908 w 28575"/>
                  <a:gd name="connsiteY9" fmla="*/ 12097 h 19050"/>
                  <a:gd name="connsiteX10" fmla="*/ 21908 w 28575"/>
                  <a:gd name="connsiteY10" fmla="*/ 17907 h 19050"/>
                  <a:gd name="connsiteX11" fmla="*/ 22003 w 28575"/>
                  <a:gd name="connsiteY11" fmla="*/ 19336 h 19050"/>
                  <a:gd name="connsiteX12" fmla="*/ 22479 w 28575"/>
                  <a:gd name="connsiteY12" fmla="*/ 20669 h 19050"/>
                  <a:gd name="connsiteX13" fmla="*/ 17717 w 28575"/>
                  <a:gd name="connsiteY13" fmla="*/ 20669 h 19050"/>
                  <a:gd name="connsiteX14" fmla="*/ 17335 w 28575"/>
                  <a:gd name="connsiteY14" fmla="*/ 19907 h 19050"/>
                  <a:gd name="connsiteX15" fmla="*/ 17145 w 28575"/>
                  <a:gd name="connsiteY15" fmla="*/ 19050 h 19050"/>
                  <a:gd name="connsiteX16" fmla="*/ 15145 w 28575"/>
                  <a:gd name="connsiteY16" fmla="*/ 20383 h 19050"/>
                  <a:gd name="connsiteX17" fmla="*/ 12002 w 28575"/>
                  <a:gd name="connsiteY17" fmla="*/ 20955 h 19050"/>
                  <a:gd name="connsiteX18" fmla="*/ 8382 w 28575"/>
                  <a:gd name="connsiteY18" fmla="*/ 19812 h 19050"/>
                  <a:gd name="connsiteX19" fmla="*/ 7144 w 28575"/>
                  <a:gd name="connsiteY19" fmla="*/ 17145 h 19050"/>
                  <a:gd name="connsiteX20" fmla="*/ 8001 w 28575"/>
                  <a:gd name="connsiteY20" fmla="*/ 14669 h 19050"/>
                  <a:gd name="connsiteX21" fmla="*/ 11240 w 28575"/>
                  <a:gd name="connsiteY21" fmla="*/ 13240 h 19050"/>
                  <a:gd name="connsiteX22" fmla="*/ 14954 w 28575"/>
                  <a:gd name="connsiteY22" fmla="*/ 12478 h 19050"/>
                  <a:gd name="connsiteX23" fmla="*/ 16764 w 28575"/>
                  <a:gd name="connsiteY23" fmla="*/ 11906 h 19050"/>
                  <a:gd name="connsiteX24" fmla="*/ 16383 w 28575"/>
                  <a:gd name="connsiteY24" fmla="*/ 10573 h 19050"/>
                  <a:gd name="connsiteX25" fmla="*/ 15050 w 28575"/>
                  <a:gd name="connsiteY25" fmla="*/ 10192 h 19050"/>
                  <a:gd name="connsiteX26" fmla="*/ 13144 w 28575"/>
                  <a:gd name="connsiteY26" fmla="*/ 10573 h 19050"/>
                  <a:gd name="connsiteX27" fmla="*/ 12383 w 28575"/>
                  <a:gd name="connsiteY27" fmla="*/ 11716 h 19050"/>
                  <a:gd name="connsiteX28" fmla="*/ 16764 w 28575"/>
                  <a:gd name="connsiteY28" fmla="*/ 14383 h 19050"/>
                  <a:gd name="connsiteX29" fmla="*/ 14573 w 28575"/>
                  <a:gd name="connsiteY29" fmla="*/ 15049 h 19050"/>
                  <a:gd name="connsiteX30" fmla="*/ 12668 w 28575"/>
                  <a:gd name="connsiteY30" fmla="*/ 15812 h 19050"/>
                  <a:gd name="connsiteX31" fmla="*/ 12192 w 28575"/>
                  <a:gd name="connsiteY31" fmla="*/ 16764 h 19050"/>
                  <a:gd name="connsiteX32" fmla="*/ 12668 w 28575"/>
                  <a:gd name="connsiteY32" fmla="*/ 17716 h 19050"/>
                  <a:gd name="connsiteX33" fmla="*/ 13906 w 28575"/>
                  <a:gd name="connsiteY33" fmla="*/ 18097 h 19050"/>
                  <a:gd name="connsiteX34" fmla="*/ 15431 w 28575"/>
                  <a:gd name="connsiteY34" fmla="*/ 17716 h 19050"/>
                  <a:gd name="connsiteX35" fmla="*/ 16478 w 28575"/>
                  <a:gd name="connsiteY35" fmla="*/ 16764 h 19050"/>
                  <a:gd name="connsiteX36" fmla="*/ 16764 w 28575"/>
                  <a:gd name="connsiteY36" fmla="*/ 15240 h 19050"/>
                  <a:gd name="connsiteX37" fmla="*/ 16764 w 28575"/>
                  <a:gd name="connsiteY37" fmla="*/ 14383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8575" h="19050">
                    <a:moveTo>
                      <a:pt x="12573" y="11621"/>
                    </a:moveTo>
                    <a:lnTo>
                      <a:pt x="7715" y="11144"/>
                    </a:lnTo>
                    <a:cubicBezTo>
                      <a:pt x="7906" y="10287"/>
                      <a:pt x="8096" y="9620"/>
                      <a:pt x="8477" y="9144"/>
                    </a:cubicBezTo>
                    <a:cubicBezTo>
                      <a:pt x="8858" y="8668"/>
                      <a:pt x="9335" y="8191"/>
                      <a:pt x="10001" y="7906"/>
                    </a:cubicBezTo>
                    <a:cubicBezTo>
                      <a:pt x="10477" y="7620"/>
                      <a:pt x="11144" y="7429"/>
                      <a:pt x="11906" y="7334"/>
                    </a:cubicBezTo>
                    <a:cubicBezTo>
                      <a:pt x="12764" y="7144"/>
                      <a:pt x="13621" y="7144"/>
                      <a:pt x="14573" y="7144"/>
                    </a:cubicBezTo>
                    <a:cubicBezTo>
                      <a:pt x="16097" y="7144"/>
                      <a:pt x="17335" y="7144"/>
                      <a:pt x="18193" y="7429"/>
                    </a:cubicBezTo>
                    <a:cubicBezTo>
                      <a:pt x="19145" y="7620"/>
                      <a:pt x="19907" y="8001"/>
                      <a:pt x="20479" y="8477"/>
                    </a:cubicBezTo>
                    <a:cubicBezTo>
                      <a:pt x="20955" y="8858"/>
                      <a:pt x="21241" y="9334"/>
                      <a:pt x="21527" y="10096"/>
                    </a:cubicBezTo>
                    <a:cubicBezTo>
                      <a:pt x="21812" y="10763"/>
                      <a:pt x="21908" y="11430"/>
                      <a:pt x="21908" y="12097"/>
                    </a:cubicBezTo>
                    <a:lnTo>
                      <a:pt x="21908" y="17907"/>
                    </a:lnTo>
                    <a:cubicBezTo>
                      <a:pt x="21908" y="18574"/>
                      <a:pt x="21908" y="19050"/>
                      <a:pt x="22003" y="19336"/>
                    </a:cubicBezTo>
                    <a:cubicBezTo>
                      <a:pt x="22003" y="19717"/>
                      <a:pt x="22289" y="20193"/>
                      <a:pt x="22479" y="20669"/>
                    </a:cubicBezTo>
                    <a:lnTo>
                      <a:pt x="17717" y="20669"/>
                    </a:lnTo>
                    <a:cubicBezTo>
                      <a:pt x="17717" y="20669"/>
                      <a:pt x="17431" y="20098"/>
                      <a:pt x="17335" y="19907"/>
                    </a:cubicBezTo>
                    <a:cubicBezTo>
                      <a:pt x="17335" y="19717"/>
                      <a:pt x="17240" y="19431"/>
                      <a:pt x="17145" y="19050"/>
                    </a:cubicBezTo>
                    <a:cubicBezTo>
                      <a:pt x="16478" y="19717"/>
                      <a:pt x="15812" y="20193"/>
                      <a:pt x="15145" y="20383"/>
                    </a:cubicBezTo>
                    <a:cubicBezTo>
                      <a:pt x="14288" y="20764"/>
                      <a:pt x="13240" y="20955"/>
                      <a:pt x="12002" y="20955"/>
                    </a:cubicBezTo>
                    <a:cubicBezTo>
                      <a:pt x="10382" y="20955"/>
                      <a:pt x="9239" y="20574"/>
                      <a:pt x="8382" y="19812"/>
                    </a:cubicBezTo>
                    <a:cubicBezTo>
                      <a:pt x="7525" y="19050"/>
                      <a:pt x="7144" y="18193"/>
                      <a:pt x="7144" y="17145"/>
                    </a:cubicBezTo>
                    <a:cubicBezTo>
                      <a:pt x="7144" y="16097"/>
                      <a:pt x="7429" y="15335"/>
                      <a:pt x="8001" y="14669"/>
                    </a:cubicBezTo>
                    <a:cubicBezTo>
                      <a:pt x="8573" y="14002"/>
                      <a:pt x="9715" y="13525"/>
                      <a:pt x="11240" y="13240"/>
                    </a:cubicBezTo>
                    <a:cubicBezTo>
                      <a:pt x="13144" y="12859"/>
                      <a:pt x="14383" y="12573"/>
                      <a:pt x="14954" y="12478"/>
                    </a:cubicBezTo>
                    <a:cubicBezTo>
                      <a:pt x="15526" y="12287"/>
                      <a:pt x="16097" y="12097"/>
                      <a:pt x="16764" y="11906"/>
                    </a:cubicBezTo>
                    <a:cubicBezTo>
                      <a:pt x="16764" y="11335"/>
                      <a:pt x="16669" y="10858"/>
                      <a:pt x="16383" y="10573"/>
                    </a:cubicBezTo>
                    <a:cubicBezTo>
                      <a:pt x="16097" y="10287"/>
                      <a:pt x="15621" y="10192"/>
                      <a:pt x="15050" y="10192"/>
                    </a:cubicBezTo>
                    <a:cubicBezTo>
                      <a:pt x="14192" y="10192"/>
                      <a:pt x="13621" y="10287"/>
                      <a:pt x="13144" y="10573"/>
                    </a:cubicBezTo>
                    <a:cubicBezTo>
                      <a:pt x="12859" y="10763"/>
                      <a:pt x="12573" y="11144"/>
                      <a:pt x="12383" y="11716"/>
                    </a:cubicBezTo>
                    <a:moveTo>
                      <a:pt x="16764" y="14383"/>
                    </a:moveTo>
                    <a:cubicBezTo>
                      <a:pt x="16097" y="14669"/>
                      <a:pt x="15335" y="14859"/>
                      <a:pt x="14573" y="15049"/>
                    </a:cubicBezTo>
                    <a:cubicBezTo>
                      <a:pt x="13525" y="15335"/>
                      <a:pt x="12859" y="15621"/>
                      <a:pt x="12668" y="15812"/>
                    </a:cubicBezTo>
                    <a:cubicBezTo>
                      <a:pt x="12383" y="16097"/>
                      <a:pt x="12192" y="16383"/>
                      <a:pt x="12192" y="16764"/>
                    </a:cubicBezTo>
                    <a:cubicBezTo>
                      <a:pt x="12192" y="17145"/>
                      <a:pt x="12287" y="17526"/>
                      <a:pt x="12668" y="17716"/>
                    </a:cubicBezTo>
                    <a:cubicBezTo>
                      <a:pt x="12954" y="18002"/>
                      <a:pt x="13335" y="18097"/>
                      <a:pt x="13906" y="18097"/>
                    </a:cubicBezTo>
                    <a:cubicBezTo>
                      <a:pt x="14478" y="18097"/>
                      <a:pt x="14954" y="18002"/>
                      <a:pt x="15431" y="17716"/>
                    </a:cubicBezTo>
                    <a:cubicBezTo>
                      <a:pt x="15907" y="17431"/>
                      <a:pt x="16288" y="17145"/>
                      <a:pt x="16478" y="16764"/>
                    </a:cubicBezTo>
                    <a:cubicBezTo>
                      <a:pt x="16669" y="16383"/>
                      <a:pt x="16764" y="15812"/>
                      <a:pt x="16764" y="15240"/>
                    </a:cubicBezTo>
                    <a:lnTo>
                      <a:pt x="16764" y="14383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3" name="자유형: 도형 232">
                <a:extLst>
                  <a:ext uri="{FF2B5EF4-FFF2-40B4-BE49-F238E27FC236}">
                    <a16:creationId xmlns:a16="http://schemas.microsoft.com/office/drawing/2014/main" id="{37A161C1-4EC5-47E7-A604-0D3D92C32FD0}"/>
                  </a:ext>
                </a:extLst>
              </p:cNvPr>
              <p:cNvSpPr/>
              <p:nvPr/>
            </p:nvSpPr>
            <p:spPr>
              <a:xfrm>
                <a:off x="6980978" y="3337242"/>
                <a:ext cx="19050" cy="19050"/>
              </a:xfrm>
              <a:custGeom>
                <a:avLst/>
                <a:gdLst>
                  <a:gd name="connsiteX0" fmla="*/ 7144 w 19050"/>
                  <a:gd name="connsiteY0" fmla="*/ 7429 h 19050"/>
                  <a:gd name="connsiteX1" fmla="*/ 11906 w 19050"/>
                  <a:gd name="connsiteY1" fmla="*/ 7429 h 19050"/>
                  <a:gd name="connsiteX2" fmla="*/ 11906 w 19050"/>
                  <a:gd name="connsiteY2" fmla="*/ 9620 h 19050"/>
                  <a:gd name="connsiteX3" fmla="*/ 14002 w 19050"/>
                  <a:gd name="connsiteY3" fmla="*/ 7715 h 19050"/>
                  <a:gd name="connsiteX4" fmla="*/ 16669 w 19050"/>
                  <a:gd name="connsiteY4" fmla="*/ 7144 h 19050"/>
                  <a:gd name="connsiteX5" fmla="*/ 20002 w 19050"/>
                  <a:gd name="connsiteY5" fmla="*/ 8382 h 19050"/>
                  <a:gd name="connsiteX6" fmla="*/ 21146 w 19050"/>
                  <a:gd name="connsiteY6" fmla="*/ 12287 h 19050"/>
                  <a:gd name="connsiteX7" fmla="*/ 21146 w 19050"/>
                  <a:gd name="connsiteY7" fmla="*/ 20669 h 19050"/>
                  <a:gd name="connsiteX8" fmla="*/ 16097 w 19050"/>
                  <a:gd name="connsiteY8" fmla="*/ 20669 h 19050"/>
                  <a:gd name="connsiteX9" fmla="*/ 16097 w 19050"/>
                  <a:gd name="connsiteY9" fmla="*/ 13430 h 19050"/>
                  <a:gd name="connsiteX10" fmla="*/ 15621 w 19050"/>
                  <a:gd name="connsiteY10" fmla="*/ 11716 h 19050"/>
                  <a:gd name="connsiteX11" fmla="*/ 14383 w 19050"/>
                  <a:gd name="connsiteY11" fmla="*/ 11239 h 19050"/>
                  <a:gd name="connsiteX12" fmla="*/ 12859 w 19050"/>
                  <a:gd name="connsiteY12" fmla="*/ 11906 h 19050"/>
                  <a:gd name="connsiteX13" fmla="*/ 12287 w 19050"/>
                  <a:gd name="connsiteY13" fmla="*/ 14383 h 19050"/>
                  <a:gd name="connsiteX14" fmla="*/ 12287 w 19050"/>
                  <a:gd name="connsiteY14" fmla="*/ 20764 h 19050"/>
                  <a:gd name="connsiteX15" fmla="*/ 7239 w 19050"/>
                  <a:gd name="connsiteY15" fmla="*/ 20764 h 19050"/>
                  <a:gd name="connsiteX16" fmla="*/ 7239 w 19050"/>
                  <a:gd name="connsiteY16" fmla="*/ 7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050" h="19050">
                    <a:moveTo>
                      <a:pt x="7144" y="7429"/>
                    </a:moveTo>
                    <a:lnTo>
                      <a:pt x="11906" y="7429"/>
                    </a:lnTo>
                    <a:lnTo>
                      <a:pt x="11906" y="9620"/>
                    </a:lnTo>
                    <a:cubicBezTo>
                      <a:pt x="12573" y="8763"/>
                      <a:pt x="13335" y="8096"/>
                      <a:pt x="14002" y="7715"/>
                    </a:cubicBezTo>
                    <a:cubicBezTo>
                      <a:pt x="14764" y="7334"/>
                      <a:pt x="15621" y="7144"/>
                      <a:pt x="16669" y="7144"/>
                    </a:cubicBezTo>
                    <a:cubicBezTo>
                      <a:pt x="18097" y="7144"/>
                      <a:pt x="19145" y="7525"/>
                      <a:pt x="20002" y="8382"/>
                    </a:cubicBezTo>
                    <a:cubicBezTo>
                      <a:pt x="20765" y="9239"/>
                      <a:pt x="21146" y="10478"/>
                      <a:pt x="21146" y="12287"/>
                    </a:cubicBezTo>
                    <a:lnTo>
                      <a:pt x="21146" y="20669"/>
                    </a:lnTo>
                    <a:lnTo>
                      <a:pt x="16097" y="20669"/>
                    </a:lnTo>
                    <a:lnTo>
                      <a:pt x="16097" y="13430"/>
                    </a:lnTo>
                    <a:cubicBezTo>
                      <a:pt x="16097" y="12573"/>
                      <a:pt x="15907" y="12002"/>
                      <a:pt x="15621" y="11716"/>
                    </a:cubicBezTo>
                    <a:cubicBezTo>
                      <a:pt x="15335" y="11335"/>
                      <a:pt x="14859" y="11239"/>
                      <a:pt x="14383" y="11239"/>
                    </a:cubicBezTo>
                    <a:cubicBezTo>
                      <a:pt x="13811" y="11239"/>
                      <a:pt x="13240" y="11430"/>
                      <a:pt x="12859" y="11906"/>
                    </a:cubicBezTo>
                    <a:cubicBezTo>
                      <a:pt x="12478" y="12383"/>
                      <a:pt x="12287" y="13240"/>
                      <a:pt x="12287" y="14383"/>
                    </a:cubicBezTo>
                    <a:lnTo>
                      <a:pt x="12287" y="20764"/>
                    </a:lnTo>
                    <a:lnTo>
                      <a:pt x="7239" y="20764"/>
                    </a:lnTo>
                    <a:lnTo>
                      <a:pt x="7239" y="7525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4" name="자유형: 도형 233">
                <a:extLst>
                  <a:ext uri="{FF2B5EF4-FFF2-40B4-BE49-F238E27FC236}">
                    <a16:creationId xmlns:a16="http://schemas.microsoft.com/office/drawing/2014/main" id="{C6642668-0B17-4E29-95F1-0AAEA9AA99E0}"/>
                  </a:ext>
                </a:extLst>
              </p:cNvPr>
              <p:cNvSpPr/>
              <p:nvPr/>
            </p:nvSpPr>
            <p:spPr>
              <a:xfrm>
                <a:off x="6997266" y="3337242"/>
                <a:ext cx="28575" cy="28575"/>
              </a:xfrm>
              <a:custGeom>
                <a:avLst/>
                <a:gdLst>
                  <a:gd name="connsiteX0" fmla="*/ 17050 w 28575"/>
                  <a:gd name="connsiteY0" fmla="*/ 7429 h 28575"/>
                  <a:gd name="connsiteX1" fmla="*/ 21812 w 28575"/>
                  <a:gd name="connsiteY1" fmla="*/ 7429 h 28575"/>
                  <a:gd name="connsiteX2" fmla="*/ 21812 w 28575"/>
                  <a:gd name="connsiteY2" fmla="*/ 20479 h 28575"/>
                  <a:gd name="connsiteX3" fmla="*/ 21336 w 28575"/>
                  <a:gd name="connsiteY3" fmla="*/ 22860 h 28575"/>
                  <a:gd name="connsiteX4" fmla="*/ 19907 w 28575"/>
                  <a:gd name="connsiteY4" fmla="*/ 24670 h 28575"/>
                  <a:gd name="connsiteX5" fmla="*/ 17717 w 28575"/>
                  <a:gd name="connsiteY5" fmla="*/ 25718 h 28575"/>
                  <a:gd name="connsiteX6" fmla="*/ 14573 w 28575"/>
                  <a:gd name="connsiteY6" fmla="*/ 26003 h 28575"/>
                  <a:gd name="connsiteX7" fmla="*/ 9049 w 28575"/>
                  <a:gd name="connsiteY7" fmla="*/ 24765 h 28575"/>
                  <a:gd name="connsiteX8" fmla="*/ 7525 w 28575"/>
                  <a:gd name="connsiteY8" fmla="*/ 21527 h 28575"/>
                  <a:gd name="connsiteX9" fmla="*/ 7525 w 28575"/>
                  <a:gd name="connsiteY9" fmla="*/ 20860 h 28575"/>
                  <a:gd name="connsiteX10" fmla="*/ 12478 w 28575"/>
                  <a:gd name="connsiteY10" fmla="*/ 21431 h 28575"/>
                  <a:gd name="connsiteX11" fmla="*/ 13049 w 28575"/>
                  <a:gd name="connsiteY11" fmla="*/ 22384 h 28575"/>
                  <a:gd name="connsiteX12" fmla="*/ 14478 w 28575"/>
                  <a:gd name="connsiteY12" fmla="*/ 22765 h 28575"/>
                  <a:gd name="connsiteX13" fmla="*/ 16097 w 28575"/>
                  <a:gd name="connsiteY13" fmla="*/ 22193 h 28575"/>
                  <a:gd name="connsiteX14" fmla="*/ 16669 w 28575"/>
                  <a:gd name="connsiteY14" fmla="*/ 20193 h 28575"/>
                  <a:gd name="connsiteX15" fmla="*/ 16669 w 28575"/>
                  <a:gd name="connsiteY15" fmla="*/ 18193 h 28575"/>
                  <a:gd name="connsiteX16" fmla="*/ 15145 w 28575"/>
                  <a:gd name="connsiteY16" fmla="*/ 19431 h 28575"/>
                  <a:gd name="connsiteX17" fmla="*/ 12573 w 28575"/>
                  <a:gd name="connsiteY17" fmla="*/ 20098 h 28575"/>
                  <a:gd name="connsiteX18" fmla="*/ 8287 w 28575"/>
                  <a:gd name="connsiteY18" fmla="*/ 17812 h 28575"/>
                  <a:gd name="connsiteX19" fmla="*/ 7144 w 28575"/>
                  <a:gd name="connsiteY19" fmla="*/ 13430 h 28575"/>
                  <a:gd name="connsiteX20" fmla="*/ 8668 w 28575"/>
                  <a:gd name="connsiteY20" fmla="*/ 8763 h 28575"/>
                  <a:gd name="connsiteX21" fmla="*/ 12573 w 28575"/>
                  <a:gd name="connsiteY21" fmla="*/ 7144 h 28575"/>
                  <a:gd name="connsiteX22" fmla="*/ 15145 w 28575"/>
                  <a:gd name="connsiteY22" fmla="*/ 7715 h 28575"/>
                  <a:gd name="connsiteX23" fmla="*/ 17050 w 28575"/>
                  <a:gd name="connsiteY23" fmla="*/ 9430 h 28575"/>
                  <a:gd name="connsiteX24" fmla="*/ 17050 w 28575"/>
                  <a:gd name="connsiteY24" fmla="*/ 7429 h 28575"/>
                  <a:gd name="connsiteX25" fmla="*/ 12287 w 28575"/>
                  <a:gd name="connsiteY25" fmla="*/ 13811 h 28575"/>
                  <a:gd name="connsiteX26" fmla="*/ 12859 w 28575"/>
                  <a:gd name="connsiteY26" fmla="*/ 15907 h 28575"/>
                  <a:gd name="connsiteX27" fmla="*/ 14478 w 28575"/>
                  <a:gd name="connsiteY27" fmla="*/ 16573 h 28575"/>
                  <a:gd name="connsiteX28" fmla="*/ 16097 w 28575"/>
                  <a:gd name="connsiteY28" fmla="*/ 15812 h 28575"/>
                  <a:gd name="connsiteX29" fmla="*/ 16764 w 28575"/>
                  <a:gd name="connsiteY29" fmla="*/ 13621 h 28575"/>
                  <a:gd name="connsiteX30" fmla="*/ 16097 w 28575"/>
                  <a:gd name="connsiteY30" fmla="*/ 11430 h 28575"/>
                  <a:gd name="connsiteX31" fmla="*/ 14478 w 28575"/>
                  <a:gd name="connsiteY31" fmla="*/ 10668 h 28575"/>
                  <a:gd name="connsiteX32" fmla="*/ 12954 w 28575"/>
                  <a:gd name="connsiteY32" fmla="*/ 11335 h 28575"/>
                  <a:gd name="connsiteX33" fmla="*/ 12382 w 28575"/>
                  <a:gd name="connsiteY33" fmla="*/ 13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28575" h="28575">
                    <a:moveTo>
                      <a:pt x="17050" y="7429"/>
                    </a:moveTo>
                    <a:lnTo>
                      <a:pt x="21812" y="7429"/>
                    </a:lnTo>
                    <a:lnTo>
                      <a:pt x="21812" y="20479"/>
                    </a:lnTo>
                    <a:cubicBezTo>
                      <a:pt x="21812" y="21336"/>
                      <a:pt x="21622" y="22098"/>
                      <a:pt x="21336" y="22860"/>
                    </a:cubicBezTo>
                    <a:cubicBezTo>
                      <a:pt x="20955" y="23622"/>
                      <a:pt x="20479" y="24194"/>
                      <a:pt x="19907" y="24670"/>
                    </a:cubicBezTo>
                    <a:cubicBezTo>
                      <a:pt x="19336" y="25146"/>
                      <a:pt x="18574" y="25432"/>
                      <a:pt x="17717" y="25718"/>
                    </a:cubicBezTo>
                    <a:cubicBezTo>
                      <a:pt x="16859" y="25908"/>
                      <a:pt x="15811" y="26003"/>
                      <a:pt x="14573" y="26003"/>
                    </a:cubicBezTo>
                    <a:cubicBezTo>
                      <a:pt x="11906" y="26003"/>
                      <a:pt x="10096" y="25622"/>
                      <a:pt x="9049" y="24765"/>
                    </a:cubicBezTo>
                    <a:cubicBezTo>
                      <a:pt x="8096" y="24003"/>
                      <a:pt x="7525" y="22860"/>
                      <a:pt x="7525" y="21527"/>
                    </a:cubicBezTo>
                    <a:cubicBezTo>
                      <a:pt x="7525" y="21336"/>
                      <a:pt x="7525" y="21146"/>
                      <a:pt x="7525" y="20860"/>
                    </a:cubicBezTo>
                    <a:lnTo>
                      <a:pt x="12478" y="21431"/>
                    </a:lnTo>
                    <a:cubicBezTo>
                      <a:pt x="12478" y="21431"/>
                      <a:pt x="12763" y="22193"/>
                      <a:pt x="13049" y="22384"/>
                    </a:cubicBezTo>
                    <a:cubicBezTo>
                      <a:pt x="13430" y="22670"/>
                      <a:pt x="13906" y="22765"/>
                      <a:pt x="14478" y="22765"/>
                    </a:cubicBezTo>
                    <a:cubicBezTo>
                      <a:pt x="15240" y="22765"/>
                      <a:pt x="15716" y="22574"/>
                      <a:pt x="16097" y="22193"/>
                    </a:cubicBezTo>
                    <a:cubicBezTo>
                      <a:pt x="16478" y="21812"/>
                      <a:pt x="16669" y="21146"/>
                      <a:pt x="16669" y="20193"/>
                    </a:cubicBezTo>
                    <a:lnTo>
                      <a:pt x="16669" y="18193"/>
                    </a:lnTo>
                    <a:cubicBezTo>
                      <a:pt x="16192" y="18764"/>
                      <a:pt x="15716" y="19240"/>
                      <a:pt x="15145" y="19431"/>
                    </a:cubicBezTo>
                    <a:cubicBezTo>
                      <a:pt x="14383" y="19812"/>
                      <a:pt x="13525" y="20098"/>
                      <a:pt x="12573" y="20098"/>
                    </a:cubicBezTo>
                    <a:cubicBezTo>
                      <a:pt x="10763" y="20098"/>
                      <a:pt x="9334" y="19336"/>
                      <a:pt x="8287" y="17812"/>
                    </a:cubicBezTo>
                    <a:cubicBezTo>
                      <a:pt x="7525" y="16669"/>
                      <a:pt x="7144" y="15240"/>
                      <a:pt x="7144" y="13430"/>
                    </a:cubicBezTo>
                    <a:cubicBezTo>
                      <a:pt x="7144" y="11335"/>
                      <a:pt x="7620" y="9811"/>
                      <a:pt x="8668" y="8763"/>
                    </a:cubicBezTo>
                    <a:cubicBezTo>
                      <a:pt x="9620" y="7715"/>
                      <a:pt x="10954" y="7144"/>
                      <a:pt x="12573" y="7144"/>
                    </a:cubicBezTo>
                    <a:cubicBezTo>
                      <a:pt x="13621" y="7144"/>
                      <a:pt x="14478" y="7334"/>
                      <a:pt x="15145" y="7715"/>
                    </a:cubicBezTo>
                    <a:cubicBezTo>
                      <a:pt x="15811" y="8096"/>
                      <a:pt x="16478" y="8668"/>
                      <a:pt x="17050" y="9430"/>
                    </a:cubicBezTo>
                    <a:lnTo>
                      <a:pt x="17050" y="7429"/>
                    </a:lnTo>
                    <a:close/>
                    <a:moveTo>
                      <a:pt x="12287" y="13811"/>
                    </a:moveTo>
                    <a:cubicBezTo>
                      <a:pt x="12287" y="14764"/>
                      <a:pt x="12478" y="15430"/>
                      <a:pt x="12859" y="15907"/>
                    </a:cubicBezTo>
                    <a:cubicBezTo>
                      <a:pt x="13240" y="16383"/>
                      <a:pt x="13811" y="16573"/>
                      <a:pt x="14478" y="16573"/>
                    </a:cubicBezTo>
                    <a:cubicBezTo>
                      <a:pt x="15145" y="16573"/>
                      <a:pt x="15621" y="16288"/>
                      <a:pt x="16097" y="15812"/>
                    </a:cubicBezTo>
                    <a:cubicBezTo>
                      <a:pt x="16573" y="15335"/>
                      <a:pt x="16764" y="14573"/>
                      <a:pt x="16764" y="13621"/>
                    </a:cubicBezTo>
                    <a:cubicBezTo>
                      <a:pt x="16764" y="12668"/>
                      <a:pt x="16573" y="11906"/>
                      <a:pt x="16097" y="11430"/>
                    </a:cubicBezTo>
                    <a:cubicBezTo>
                      <a:pt x="15621" y="10954"/>
                      <a:pt x="15145" y="10668"/>
                      <a:pt x="14478" y="10668"/>
                    </a:cubicBezTo>
                    <a:cubicBezTo>
                      <a:pt x="13811" y="10668"/>
                      <a:pt x="13335" y="10859"/>
                      <a:pt x="12954" y="11335"/>
                    </a:cubicBezTo>
                    <a:cubicBezTo>
                      <a:pt x="12573" y="11811"/>
                      <a:pt x="12382" y="12573"/>
                      <a:pt x="12382" y="13716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5" name="자유형: 도형 234">
                <a:extLst>
                  <a:ext uri="{FF2B5EF4-FFF2-40B4-BE49-F238E27FC236}">
                    <a16:creationId xmlns:a16="http://schemas.microsoft.com/office/drawing/2014/main" id="{BC155CD0-08EC-454E-BE6F-3486AA7F895B}"/>
                  </a:ext>
                </a:extLst>
              </p:cNvPr>
              <p:cNvSpPr/>
              <p:nvPr/>
            </p:nvSpPr>
            <p:spPr>
              <a:xfrm>
                <a:off x="7014316" y="3337147"/>
                <a:ext cx="28575" cy="19050"/>
              </a:xfrm>
              <a:custGeom>
                <a:avLst/>
                <a:gdLst>
                  <a:gd name="connsiteX0" fmla="*/ 22479 w 28575"/>
                  <a:gd name="connsiteY0" fmla="*/ 15431 h 19050"/>
                  <a:gd name="connsiteX1" fmla="*/ 12287 w 28575"/>
                  <a:gd name="connsiteY1" fmla="*/ 15431 h 19050"/>
                  <a:gd name="connsiteX2" fmla="*/ 12954 w 28575"/>
                  <a:gd name="connsiteY2" fmla="*/ 17241 h 19050"/>
                  <a:gd name="connsiteX3" fmla="*/ 14859 w 28575"/>
                  <a:gd name="connsiteY3" fmla="*/ 18098 h 19050"/>
                  <a:gd name="connsiteX4" fmla="*/ 16288 w 28575"/>
                  <a:gd name="connsiteY4" fmla="*/ 17717 h 19050"/>
                  <a:gd name="connsiteX5" fmla="*/ 17145 w 28575"/>
                  <a:gd name="connsiteY5" fmla="*/ 16859 h 19050"/>
                  <a:gd name="connsiteX6" fmla="*/ 22098 w 28575"/>
                  <a:gd name="connsiteY6" fmla="*/ 17336 h 19050"/>
                  <a:gd name="connsiteX7" fmla="*/ 19336 w 28575"/>
                  <a:gd name="connsiteY7" fmla="*/ 20193 h 19050"/>
                  <a:gd name="connsiteX8" fmla="*/ 14669 w 28575"/>
                  <a:gd name="connsiteY8" fmla="*/ 21050 h 19050"/>
                  <a:gd name="connsiteX9" fmla="*/ 10573 w 28575"/>
                  <a:gd name="connsiteY9" fmla="*/ 20288 h 19050"/>
                  <a:gd name="connsiteX10" fmla="*/ 8096 w 28575"/>
                  <a:gd name="connsiteY10" fmla="*/ 17907 h 19050"/>
                  <a:gd name="connsiteX11" fmla="*/ 7144 w 28575"/>
                  <a:gd name="connsiteY11" fmla="*/ 14097 h 19050"/>
                  <a:gd name="connsiteX12" fmla="*/ 9144 w 28575"/>
                  <a:gd name="connsiteY12" fmla="*/ 9049 h 19050"/>
                  <a:gd name="connsiteX13" fmla="*/ 14669 w 28575"/>
                  <a:gd name="connsiteY13" fmla="*/ 7144 h 19050"/>
                  <a:gd name="connsiteX14" fmla="*/ 19145 w 28575"/>
                  <a:gd name="connsiteY14" fmla="*/ 8001 h 19050"/>
                  <a:gd name="connsiteX15" fmla="*/ 21622 w 28575"/>
                  <a:gd name="connsiteY15" fmla="*/ 10478 h 19050"/>
                  <a:gd name="connsiteX16" fmla="*/ 22479 w 28575"/>
                  <a:gd name="connsiteY16" fmla="*/ 14764 h 19050"/>
                  <a:gd name="connsiteX17" fmla="*/ 22479 w 28575"/>
                  <a:gd name="connsiteY17" fmla="*/ 15335 h 19050"/>
                  <a:gd name="connsiteX18" fmla="*/ 17335 w 28575"/>
                  <a:gd name="connsiteY18" fmla="*/ 13049 h 19050"/>
                  <a:gd name="connsiteX19" fmla="*/ 16573 w 28575"/>
                  <a:gd name="connsiteY19" fmla="*/ 10954 h 19050"/>
                  <a:gd name="connsiteX20" fmla="*/ 14859 w 28575"/>
                  <a:gd name="connsiteY20" fmla="*/ 10287 h 19050"/>
                  <a:gd name="connsiteX21" fmla="*/ 12954 w 28575"/>
                  <a:gd name="connsiteY21" fmla="*/ 11240 h 19050"/>
                  <a:gd name="connsiteX22" fmla="*/ 12382 w 28575"/>
                  <a:gd name="connsiteY22" fmla="*/ 13049 h 19050"/>
                  <a:gd name="connsiteX23" fmla="*/ 17431 w 28575"/>
                  <a:gd name="connsiteY23" fmla="*/ 1304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8575" h="19050">
                    <a:moveTo>
                      <a:pt x="22479" y="15431"/>
                    </a:moveTo>
                    <a:lnTo>
                      <a:pt x="12287" y="15431"/>
                    </a:lnTo>
                    <a:cubicBezTo>
                      <a:pt x="12287" y="16288"/>
                      <a:pt x="12573" y="16859"/>
                      <a:pt x="12954" y="17241"/>
                    </a:cubicBezTo>
                    <a:cubicBezTo>
                      <a:pt x="13430" y="17812"/>
                      <a:pt x="14097" y="18098"/>
                      <a:pt x="14859" y="18098"/>
                    </a:cubicBezTo>
                    <a:cubicBezTo>
                      <a:pt x="15335" y="18098"/>
                      <a:pt x="15811" y="18002"/>
                      <a:pt x="16288" y="17717"/>
                    </a:cubicBezTo>
                    <a:cubicBezTo>
                      <a:pt x="16573" y="17526"/>
                      <a:pt x="16859" y="17241"/>
                      <a:pt x="17145" y="16859"/>
                    </a:cubicBezTo>
                    <a:lnTo>
                      <a:pt x="22098" y="17336"/>
                    </a:lnTo>
                    <a:cubicBezTo>
                      <a:pt x="21336" y="18669"/>
                      <a:pt x="20383" y="19622"/>
                      <a:pt x="19336" y="20193"/>
                    </a:cubicBezTo>
                    <a:cubicBezTo>
                      <a:pt x="18288" y="20765"/>
                      <a:pt x="16764" y="21050"/>
                      <a:pt x="14669" y="21050"/>
                    </a:cubicBezTo>
                    <a:cubicBezTo>
                      <a:pt x="12954" y="21050"/>
                      <a:pt x="11525" y="20765"/>
                      <a:pt x="10573" y="20288"/>
                    </a:cubicBezTo>
                    <a:cubicBezTo>
                      <a:pt x="9620" y="19812"/>
                      <a:pt x="8763" y="19050"/>
                      <a:pt x="8096" y="17907"/>
                    </a:cubicBezTo>
                    <a:cubicBezTo>
                      <a:pt x="7429" y="16859"/>
                      <a:pt x="7144" y="15526"/>
                      <a:pt x="7144" y="14097"/>
                    </a:cubicBezTo>
                    <a:cubicBezTo>
                      <a:pt x="7144" y="12002"/>
                      <a:pt x="7810" y="10383"/>
                      <a:pt x="9144" y="9049"/>
                    </a:cubicBezTo>
                    <a:cubicBezTo>
                      <a:pt x="10477" y="7811"/>
                      <a:pt x="12287" y="7144"/>
                      <a:pt x="14669" y="7144"/>
                    </a:cubicBezTo>
                    <a:cubicBezTo>
                      <a:pt x="16573" y="7144"/>
                      <a:pt x="18097" y="7429"/>
                      <a:pt x="19145" y="8001"/>
                    </a:cubicBezTo>
                    <a:cubicBezTo>
                      <a:pt x="20288" y="8573"/>
                      <a:pt x="21050" y="9430"/>
                      <a:pt x="21622" y="10478"/>
                    </a:cubicBezTo>
                    <a:cubicBezTo>
                      <a:pt x="22193" y="11525"/>
                      <a:pt x="22479" y="12954"/>
                      <a:pt x="22479" y="14764"/>
                    </a:cubicBezTo>
                    <a:lnTo>
                      <a:pt x="22479" y="15335"/>
                    </a:lnTo>
                    <a:close/>
                    <a:moveTo>
                      <a:pt x="17335" y="13049"/>
                    </a:moveTo>
                    <a:cubicBezTo>
                      <a:pt x="17240" y="12097"/>
                      <a:pt x="16954" y="11335"/>
                      <a:pt x="16573" y="10954"/>
                    </a:cubicBezTo>
                    <a:cubicBezTo>
                      <a:pt x="16192" y="10573"/>
                      <a:pt x="15621" y="10287"/>
                      <a:pt x="14859" y="10287"/>
                    </a:cubicBezTo>
                    <a:cubicBezTo>
                      <a:pt x="14097" y="10287"/>
                      <a:pt x="13430" y="10573"/>
                      <a:pt x="12954" y="11240"/>
                    </a:cubicBezTo>
                    <a:cubicBezTo>
                      <a:pt x="12668" y="11621"/>
                      <a:pt x="12478" y="12192"/>
                      <a:pt x="12382" y="13049"/>
                    </a:cubicBezTo>
                    <a:lnTo>
                      <a:pt x="17431" y="13049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6" name="자유형: 도형 235">
                <a:extLst>
                  <a:ext uri="{FF2B5EF4-FFF2-40B4-BE49-F238E27FC236}">
                    <a16:creationId xmlns:a16="http://schemas.microsoft.com/office/drawing/2014/main" id="{3A0E18D4-70A4-49AA-B88F-7621775D3793}"/>
                  </a:ext>
                </a:extLst>
              </p:cNvPr>
              <p:cNvSpPr/>
              <p:nvPr/>
            </p:nvSpPr>
            <p:spPr>
              <a:xfrm>
                <a:off x="7040891" y="3332480"/>
                <a:ext cx="28575" cy="28575"/>
              </a:xfrm>
              <a:custGeom>
                <a:avLst/>
                <a:gdLst>
                  <a:gd name="connsiteX0" fmla="*/ 7144 w 28575"/>
                  <a:gd name="connsiteY0" fmla="*/ 7144 h 28575"/>
                  <a:gd name="connsiteX1" fmla="*/ 12763 w 28575"/>
                  <a:gd name="connsiteY1" fmla="*/ 7144 h 28575"/>
                  <a:gd name="connsiteX2" fmla="*/ 12763 w 28575"/>
                  <a:gd name="connsiteY2" fmla="*/ 20955 h 28575"/>
                  <a:gd name="connsiteX3" fmla="*/ 21526 w 28575"/>
                  <a:gd name="connsiteY3" fmla="*/ 20955 h 28575"/>
                  <a:gd name="connsiteX4" fmla="*/ 21526 w 28575"/>
                  <a:gd name="connsiteY4" fmla="*/ 25432 h 28575"/>
                  <a:gd name="connsiteX5" fmla="*/ 7144 w 28575"/>
                  <a:gd name="connsiteY5" fmla="*/ 25432 h 28575"/>
                  <a:gd name="connsiteX6" fmla="*/ 7144 w 28575"/>
                  <a:gd name="connsiteY6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75" h="28575">
                    <a:moveTo>
                      <a:pt x="7144" y="7144"/>
                    </a:moveTo>
                    <a:lnTo>
                      <a:pt x="12763" y="7144"/>
                    </a:lnTo>
                    <a:lnTo>
                      <a:pt x="12763" y="20955"/>
                    </a:lnTo>
                    <a:lnTo>
                      <a:pt x="21526" y="20955"/>
                    </a:lnTo>
                    <a:lnTo>
                      <a:pt x="21526" y="25432"/>
                    </a:lnTo>
                    <a:lnTo>
                      <a:pt x="7144" y="25432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7" name="자유형: 도형 236">
                <a:extLst>
                  <a:ext uri="{FF2B5EF4-FFF2-40B4-BE49-F238E27FC236}">
                    <a16:creationId xmlns:a16="http://schemas.microsoft.com/office/drawing/2014/main" id="{99221CBB-4733-4819-977A-D68CFF1CD706}"/>
                  </a:ext>
                </a:extLst>
              </p:cNvPr>
              <p:cNvSpPr/>
              <p:nvPr/>
            </p:nvSpPr>
            <p:spPr>
              <a:xfrm>
                <a:off x="7057750" y="3332480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2192 w 19050"/>
                  <a:gd name="connsiteY1" fmla="*/ 7144 h 28575"/>
                  <a:gd name="connsiteX2" fmla="*/ 12192 w 19050"/>
                  <a:gd name="connsiteY2" fmla="*/ 10573 h 28575"/>
                  <a:gd name="connsiteX3" fmla="*/ 7144 w 19050"/>
                  <a:gd name="connsiteY3" fmla="*/ 10573 h 28575"/>
                  <a:gd name="connsiteX4" fmla="*/ 7144 w 19050"/>
                  <a:gd name="connsiteY4" fmla="*/ 7144 h 28575"/>
                  <a:gd name="connsiteX5" fmla="*/ 7144 w 19050"/>
                  <a:gd name="connsiteY5" fmla="*/ 12192 h 28575"/>
                  <a:gd name="connsiteX6" fmla="*/ 12192 w 19050"/>
                  <a:gd name="connsiteY6" fmla="*/ 12192 h 28575"/>
                  <a:gd name="connsiteX7" fmla="*/ 12192 w 19050"/>
                  <a:gd name="connsiteY7" fmla="*/ 25432 h 28575"/>
                  <a:gd name="connsiteX8" fmla="*/ 7144 w 19050"/>
                  <a:gd name="connsiteY8" fmla="*/ 25432 h 28575"/>
                  <a:gd name="connsiteX9" fmla="*/ 7144 w 19050"/>
                  <a:gd name="connsiteY9" fmla="*/ 1219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2192" y="7144"/>
                    </a:lnTo>
                    <a:lnTo>
                      <a:pt x="12192" y="10573"/>
                    </a:lnTo>
                    <a:lnTo>
                      <a:pt x="7144" y="10573"/>
                    </a:lnTo>
                    <a:lnTo>
                      <a:pt x="7144" y="7144"/>
                    </a:lnTo>
                    <a:close/>
                    <a:moveTo>
                      <a:pt x="7144" y="12192"/>
                    </a:moveTo>
                    <a:lnTo>
                      <a:pt x="12192" y="12192"/>
                    </a:lnTo>
                    <a:lnTo>
                      <a:pt x="12192" y="25432"/>
                    </a:lnTo>
                    <a:lnTo>
                      <a:pt x="7144" y="25432"/>
                    </a:lnTo>
                    <a:lnTo>
                      <a:pt x="7144" y="12192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8" name="자유형: 도형 237">
                <a:extLst>
                  <a:ext uri="{FF2B5EF4-FFF2-40B4-BE49-F238E27FC236}">
                    <a16:creationId xmlns:a16="http://schemas.microsoft.com/office/drawing/2014/main" id="{EDB832F2-E214-4A78-9621-622E13210303}"/>
                  </a:ext>
                </a:extLst>
              </p:cNvPr>
              <p:cNvSpPr/>
              <p:nvPr/>
            </p:nvSpPr>
            <p:spPr>
              <a:xfrm>
                <a:off x="7064703" y="3332194"/>
                <a:ext cx="19050" cy="28575"/>
              </a:xfrm>
              <a:custGeom>
                <a:avLst/>
                <a:gdLst>
                  <a:gd name="connsiteX0" fmla="*/ 14097 w 19050"/>
                  <a:gd name="connsiteY0" fmla="*/ 12478 h 28575"/>
                  <a:gd name="connsiteX1" fmla="*/ 16478 w 19050"/>
                  <a:gd name="connsiteY1" fmla="*/ 12478 h 28575"/>
                  <a:gd name="connsiteX2" fmla="*/ 16478 w 19050"/>
                  <a:gd name="connsiteY2" fmla="*/ 16193 h 28575"/>
                  <a:gd name="connsiteX3" fmla="*/ 14097 w 19050"/>
                  <a:gd name="connsiteY3" fmla="*/ 16193 h 28575"/>
                  <a:gd name="connsiteX4" fmla="*/ 14097 w 19050"/>
                  <a:gd name="connsiteY4" fmla="*/ 25718 h 28575"/>
                  <a:gd name="connsiteX5" fmla="*/ 9049 w 19050"/>
                  <a:gd name="connsiteY5" fmla="*/ 25718 h 28575"/>
                  <a:gd name="connsiteX6" fmla="*/ 9049 w 19050"/>
                  <a:gd name="connsiteY6" fmla="*/ 16193 h 28575"/>
                  <a:gd name="connsiteX7" fmla="*/ 7144 w 19050"/>
                  <a:gd name="connsiteY7" fmla="*/ 16193 h 28575"/>
                  <a:gd name="connsiteX8" fmla="*/ 7144 w 19050"/>
                  <a:gd name="connsiteY8" fmla="*/ 12478 h 28575"/>
                  <a:gd name="connsiteX9" fmla="*/ 9049 w 19050"/>
                  <a:gd name="connsiteY9" fmla="*/ 12478 h 28575"/>
                  <a:gd name="connsiteX10" fmla="*/ 9049 w 19050"/>
                  <a:gd name="connsiteY10" fmla="*/ 11906 h 28575"/>
                  <a:gd name="connsiteX11" fmla="*/ 9239 w 19050"/>
                  <a:gd name="connsiteY11" fmla="*/ 10096 h 28575"/>
                  <a:gd name="connsiteX12" fmla="*/ 9906 w 19050"/>
                  <a:gd name="connsiteY12" fmla="*/ 8477 h 28575"/>
                  <a:gd name="connsiteX13" fmla="*/ 11240 w 19050"/>
                  <a:gd name="connsiteY13" fmla="*/ 7525 h 28575"/>
                  <a:gd name="connsiteX14" fmla="*/ 13811 w 19050"/>
                  <a:gd name="connsiteY14" fmla="*/ 7144 h 28575"/>
                  <a:gd name="connsiteX15" fmla="*/ 17716 w 19050"/>
                  <a:gd name="connsiteY15" fmla="*/ 7429 h 28575"/>
                  <a:gd name="connsiteX16" fmla="*/ 17145 w 19050"/>
                  <a:gd name="connsiteY16" fmla="*/ 10478 h 28575"/>
                  <a:gd name="connsiteX17" fmla="*/ 15716 w 19050"/>
                  <a:gd name="connsiteY17" fmla="*/ 10287 h 28575"/>
                  <a:gd name="connsiteX18" fmla="*/ 14764 w 19050"/>
                  <a:gd name="connsiteY18" fmla="*/ 10478 h 28575"/>
                  <a:gd name="connsiteX19" fmla="*/ 14383 w 19050"/>
                  <a:gd name="connsiteY19" fmla="*/ 11239 h 28575"/>
                  <a:gd name="connsiteX20" fmla="*/ 14383 w 19050"/>
                  <a:gd name="connsiteY20" fmla="*/ 12382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28575">
                    <a:moveTo>
                      <a:pt x="14097" y="12478"/>
                    </a:moveTo>
                    <a:lnTo>
                      <a:pt x="16478" y="12478"/>
                    </a:lnTo>
                    <a:lnTo>
                      <a:pt x="16478" y="16193"/>
                    </a:lnTo>
                    <a:lnTo>
                      <a:pt x="14097" y="16193"/>
                    </a:lnTo>
                    <a:lnTo>
                      <a:pt x="14097" y="25718"/>
                    </a:lnTo>
                    <a:lnTo>
                      <a:pt x="9049" y="25718"/>
                    </a:lnTo>
                    <a:lnTo>
                      <a:pt x="9049" y="16193"/>
                    </a:lnTo>
                    <a:lnTo>
                      <a:pt x="7144" y="16193"/>
                    </a:lnTo>
                    <a:lnTo>
                      <a:pt x="7144" y="12478"/>
                    </a:lnTo>
                    <a:lnTo>
                      <a:pt x="9049" y="12478"/>
                    </a:lnTo>
                    <a:lnTo>
                      <a:pt x="9049" y="11906"/>
                    </a:lnTo>
                    <a:cubicBezTo>
                      <a:pt x="9049" y="11335"/>
                      <a:pt x="9049" y="10763"/>
                      <a:pt x="9239" y="10096"/>
                    </a:cubicBezTo>
                    <a:cubicBezTo>
                      <a:pt x="9334" y="9430"/>
                      <a:pt x="9620" y="8954"/>
                      <a:pt x="9906" y="8477"/>
                    </a:cubicBezTo>
                    <a:cubicBezTo>
                      <a:pt x="10192" y="8096"/>
                      <a:pt x="10668" y="7715"/>
                      <a:pt x="11240" y="7525"/>
                    </a:cubicBezTo>
                    <a:cubicBezTo>
                      <a:pt x="11811" y="7239"/>
                      <a:pt x="12668" y="7144"/>
                      <a:pt x="13811" y="7144"/>
                    </a:cubicBezTo>
                    <a:cubicBezTo>
                      <a:pt x="14668" y="7144"/>
                      <a:pt x="16002" y="7239"/>
                      <a:pt x="17716" y="7429"/>
                    </a:cubicBezTo>
                    <a:lnTo>
                      <a:pt x="17145" y="10478"/>
                    </a:lnTo>
                    <a:cubicBezTo>
                      <a:pt x="16573" y="10382"/>
                      <a:pt x="16002" y="10287"/>
                      <a:pt x="15716" y="10287"/>
                    </a:cubicBezTo>
                    <a:cubicBezTo>
                      <a:pt x="15240" y="10287"/>
                      <a:pt x="14954" y="10287"/>
                      <a:pt x="14764" y="10478"/>
                    </a:cubicBezTo>
                    <a:cubicBezTo>
                      <a:pt x="14573" y="10668"/>
                      <a:pt x="14383" y="10859"/>
                      <a:pt x="14383" y="11239"/>
                    </a:cubicBezTo>
                    <a:cubicBezTo>
                      <a:pt x="14383" y="11430"/>
                      <a:pt x="14383" y="11811"/>
                      <a:pt x="14383" y="12382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39" name="자유형: 도형 238">
                <a:extLst>
                  <a:ext uri="{FF2B5EF4-FFF2-40B4-BE49-F238E27FC236}">
                    <a16:creationId xmlns:a16="http://schemas.microsoft.com/office/drawing/2014/main" id="{A01BE6AE-EF92-4395-BB39-ED44FB56B593}"/>
                  </a:ext>
                </a:extLst>
              </p:cNvPr>
              <p:cNvSpPr/>
              <p:nvPr/>
            </p:nvSpPr>
            <p:spPr>
              <a:xfrm>
                <a:off x="7074895" y="3337147"/>
                <a:ext cx="28575" cy="19050"/>
              </a:xfrm>
              <a:custGeom>
                <a:avLst/>
                <a:gdLst>
                  <a:gd name="connsiteX0" fmla="*/ 22479 w 28575"/>
                  <a:gd name="connsiteY0" fmla="*/ 15431 h 19050"/>
                  <a:gd name="connsiteX1" fmla="*/ 12287 w 28575"/>
                  <a:gd name="connsiteY1" fmla="*/ 15431 h 19050"/>
                  <a:gd name="connsiteX2" fmla="*/ 12954 w 28575"/>
                  <a:gd name="connsiteY2" fmla="*/ 17241 h 19050"/>
                  <a:gd name="connsiteX3" fmla="*/ 14859 w 28575"/>
                  <a:gd name="connsiteY3" fmla="*/ 18098 h 19050"/>
                  <a:gd name="connsiteX4" fmla="*/ 16288 w 28575"/>
                  <a:gd name="connsiteY4" fmla="*/ 17717 h 19050"/>
                  <a:gd name="connsiteX5" fmla="*/ 17145 w 28575"/>
                  <a:gd name="connsiteY5" fmla="*/ 16859 h 19050"/>
                  <a:gd name="connsiteX6" fmla="*/ 22098 w 28575"/>
                  <a:gd name="connsiteY6" fmla="*/ 17336 h 19050"/>
                  <a:gd name="connsiteX7" fmla="*/ 19336 w 28575"/>
                  <a:gd name="connsiteY7" fmla="*/ 20193 h 19050"/>
                  <a:gd name="connsiteX8" fmla="*/ 14668 w 28575"/>
                  <a:gd name="connsiteY8" fmla="*/ 21050 h 19050"/>
                  <a:gd name="connsiteX9" fmla="*/ 10573 w 28575"/>
                  <a:gd name="connsiteY9" fmla="*/ 20288 h 19050"/>
                  <a:gd name="connsiteX10" fmla="*/ 8096 w 28575"/>
                  <a:gd name="connsiteY10" fmla="*/ 17907 h 19050"/>
                  <a:gd name="connsiteX11" fmla="*/ 7144 w 28575"/>
                  <a:gd name="connsiteY11" fmla="*/ 14097 h 19050"/>
                  <a:gd name="connsiteX12" fmla="*/ 9144 w 28575"/>
                  <a:gd name="connsiteY12" fmla="*/ 9049 h 19050"/>
                  <a:gd name="connsiteX13" fmla="*/ 14668 w 28575"/>
                  <a:gd name="connsiteY13" fmla="*/ 7144 h 19050"/>
                  <a:gd name="connsiteX14" fmla="*/ 19145 w 28575"/>
                  <a:gd name="connsiteY14" fmla="*/ 8001 h 19050"/>
                  <a:gd name="connsiteX15" fmla="*/ 21622 w 28575"/>
                  <a:gd name="connsiteY15" fmla="*/ 10478 h 19050"/>
                  <a:gd name="connsiteX16" fmla="*/ 22479 w 28575"/>
                  <a:gd name="connsiteY16" fmla="*/ 14764 h 19050"/>
                  <a:gd name="connsiteX17" fmla="*/ 22479 w 28575"/>
                  <a:gd name="connsiteY17" fmla="*/ 15335 h 19050"/>
                  <a:gd name="connsiteX18" fmla="*/ 17335 w 28575"/>
                  <a:gd name="connsiteY18" fmla="*/ 13049 h 19050"/>
                  <a:gd name="connsiteX19" fmla="*/ 16573 w 28575"/>
                  <a:gd name="connsiteY19" fmla="*/ 10954 h 19050"/>
                  <a:gd name="connsiteX20" fmla="*/ 14859 w 28575"/>
                  <a:gd name="connsiteY20" fmla="*/ 10287 h 19050"/>
                  <a:gd name="connsiteX21" fmla="*/ 12954 w 28575"/>
                  <a:gd name="connsiteY21" fmla="*/ 11240 h 19050"/>
                  <a:gd name="connsiteX22" fmla="*/ 12382 w 28575"/>
                  <a:gd name="connsiteY22" fmla="*/ 13049 h 19050"/>
                  <a:gd name="connsiteX23" fmla="*/ 17335 w 28575"/>
                  <a:gd name="connsiteY23" fmla="*/ 1304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8575" h="19050">
                    <a:moveTo>
                      <a:pt x="22479" y="15431"/>
                    </a:moveTo>
                    <a:lnTo>
                      <a:pt x="12287" y="15431"/>
                    </a:lnTo>
                    <a:cubicBezTo>
                      <a:pt x="12287" y="16288"/>
                      <a:pt x="12573" y="16859"/>
                      <a:pt x="12954" y="17241"/>
                    </a:cubicBezTo>
                    <a:cubicBezTo>
                      <a:pt x="13430" y="17812"/>
                      <a:pt x="14097" y="18098"/>
                      <a:pt x="14859" y="18098"/>
                    </a:cubicBezTo>
                    <a:cubicBezTo>
                      <a:pt x="15335" y="18098"/>
                      <a:pt x="15811" y="18002"/>
                      <a:pt x="16288" y="17717"/>
                    </a:cubicBezTo>
                    <a:cubicBezTo>
                      <a:pt x="16573" y="17526"/>
                      <a:pt x="16859" y="17241"/>
                      <a:pt x="17145" y="16859"/>
                    </a:cubicBezTo>
                    <a:lnTo>
                      <a:pt x="22098" y="17336"/>
                    </a:lnTo>
                    <a:cubicBezTo>
                      <a:pt x="21336" y="18669"/>
                      <a:pt x="20383" y="19622"/>
                      <a:pt x="19336" y="20193"/>
                    </a:cubicBezTo>
                    <a:cubicBezTo>
                      <a:pt x="18288" y="20765"/>
                      <a:pt x="16669" y="21050"/>
                      <a:pt x="14668" y="21050"/>
                    </a:cubicBezTo>
                    <a:cubicBezTo>
                      <a:pt x="12954" y="21050"/>
                      <a:pt x="11525" y="20765"/>
                      <a:pt x="10573" y="20288"/>
                    </a:cubicBezTo>
                    <a:cubicBezTo>
                      <a:pt x="9525" y="19812"/>
                      <a:pt x="8763" y="19050"/>
                      <a:pt x="8096" y="17907"/>
                    </a:cubicBezTo>
                    <a:cubicBezTo>
                      <a:pt x="7429" y="16859"/>
                      <a:pt x="7144" y="15526"/>
                      <a:pt x="7144" y="14097"/>
                    </a:cubicBezTo>
                    <a:cubicBezTo>
                      <a:pt x="7144" y="12002"/>
                      <a:pt x="7810" y="10383"/>
                      <a:pt x="9144" y="9049"/>
                    </a:cubicBezTo>
                    <a:cubicBezTo>
                      <a:pt x="10477" y="7811"/>
                      <a:pt x="12287" y="7144"/>
                      <a:pt x="14668" y="7144"/>
                    </a:cubicBezTo>
                    <a:cubicBezTo>
                      <a:pt x="16573" y="7144"/>
                      <a:pt x="18097" y="7429"/>
                      <a:pt x="19145" y="8001"/>
                    </a:cubicBezTo>
                    <a:cubicBezTo>
                      <a:pt x="20288" y="8573"/>
                      <a:pt x="21050" y="9430"/>
                      <a:pt x="21622" y="10478"/>
                    </a:cubicBezTo>
                    <a:cubicBezTo>
                      <a:pt x="22193" y="11525"/>
                      <a:pt x="22479" y="12954"/>
                      <a:pt x="22479" y="14764"/>
                    </a:cubicBezTo>
                    <a:lnTo>
                      <a:pt x="22479" y="15335"/>
                    </a:lnTo>
                    <a:close/>
                    <a:moveTo>
                      <a:pt x="17335" y="13049"/>
                    </a:moveTo>
                    <a:cubicBezTo>
                      <a:pt x="17335" y="12097"/>
                      <a:pt x="16954" y="11335"/>
                      <a:pt x="16573" y="10954"/>
                    </a:cubicBezTo>
                    <a:cubicBezTo>
                      <a:pt x="16192" y="10573"/>
                      <a:pt x="15526" y="10287"/>
                      <a:pt x="14859" y="10287"/>
                    </a:cubicBezTo>
                    <a:cubicBezTo>
                      <a:pt x="14097" y="10287"/>
                      <a:pt x="13430" y="10573"/>
                      <a:pt x="12954" y="11240"/>
                    </a:cubicBezTo>
                    <a:cubicBezTo>
                      <a:pt x="12668" y="11621"/>
                      <a:pt x="12478" y="12192"/>
                      <a:pt x="12382" y="13049"/>
                    </a:cubicBezTo>
                    <a:lnTo>
                      <a:pt x="17335" y="13049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0" name="자유형: 도형 239">
                <a:extLst>
                  <a:ext uri="{FF2B5EF4-FFF2-40B4-BE49-F238E27FC236}">
                    <a16:creationId xmlns:a16="http://schemas.microsoft.com/office/drawing/2014/main" id="{DECDA6D0-DF99-442E-A72A-424DA292D273}"/>
                  </a:ext>
                </a:extLst>
              </p:cNvPr>
              <p:cNvSpPr/>
              <p:nvPr/>
            </p:nvSpPr>
            <p:spPr>
              <a:xfrm>
                <a:off x="6542828" y="3370199"/>
                <a:ext cx="85725" cy="95250"/>
              </a:xfrm>
              <a:custGeom>
                <a:avLst/>
                <a:gdLst>
                  <a:gd name="connsiteX0" fmla="*/ 46101 w 85725"/>
                  <a:gd name="connsiteY0" fmla="*/ 76676 h 95250"/>
                  <a:gd name="connsiteX1" fmla="*/ 34766 w 85725"/>
                  <a:gd name="connsiteY1" fmla="*/ 71628 h 95250"/>
                  <a:gd name="connsiteX2" fmla="*/ 31528 w 85725"/>
                  <a:gd name="connsiteY2" fmla="*/ 62579 h 95250"/>
                  <a:gd name="connsiteX3" fmla="*/ 7144 w 85725"/>
                  <a:gd name="connsiteY3" fmla="*/ 64103 h 95250"/>
                  <a:gd name="connsiteX4" fmla="*/ 16383 w 85725"/>
                  <a:gd name="connsiteY4" fmla="*/ 84868 h 95250"/>
                  <a:gd name="connsiteX5" fmla="*/ 45720 w 85725"/>
                  <a:gd name="connsiteY5" fmla="*/ 93059 h 95250"/>
                  <a:gd name="connsiteX6" fmla="*/ 65723 w 85725"/>
                  <a:gd name="connsiteY6" fmla="*/ 89535 h 95250"/>
                  <a:gd name="connsiteX7" fmla="*/ 78105 w 85725"/>
                  <a:gd name="connsiteY7" fmla="*/ 79343 h 95250"/>
                  <a:gd name="connsiteX8" fmla="*/ 82487 w 85725"/>
                  <a:gd name="connsiteY8" fmla="*/ 64579 h 95250"/>
                  <a:gd name="connsiteX9" fmla="*/ 79153 w 85725"/>
                  <a:gd name="connsiteY9" fmla="*/ 52292 h 95250"/>
                  <a:gd name="connsiteX10" fmla="*/ 68580 w 85725"/>
                  <a:gd name="connsiteY10" fmla="*/ 43053 h 95250"/>
                  <a:gd name="connsiteX11" fmla="*/ 44482 w 85725"/>
                  <a:gd name="connsiteY11" fmla="*/ 35719 h 95250"/>
                  <a:gd name="connsiteX12" fmla="*/ 35909 w 85725"/>
                  <a:gd name="connsiteY12" fmla="*/ 32671 h 95250"/>
                  <a:gd name="connsiteX13" fmla="*/ 34004 w 85725"/>
                  <a:gd name="connsiteY13" fmla="*/ 29051 h 95250"/>
                  <a:gd name="connsiteX14" fmla="*/ 36290 w 85725"/>
                  <a:gd name="connsiteY14" fmla="*/ 24479 h 95250"/>
                  <a:gd name="connsiteX15" fmla="*/ 43053 w 85725"/>
                  <a:gd name="connsiteY15" fmla="*/ 22574 h 95250"/>
                  <a:gd name="connsiteX16" fmla="*/ 51626 w 85725"/>
                  <a:gd name="connsiteY16" fmla="*/ 25146 h 95250"/>
                  <a:gd name="connsiteX17" fmla="*/ 55626 w 85725"/>
                  <a:gd name="connsiteY17" fmla="*/ 33338 h 95250"/>
                  <a:gd name="connsiteX18" fmla="*/ 79820 w 85725"/>
                  <a:gd name="connsiteY18" fmla="*/ 31909 h 95250"/>
                  <a:gd name="connsiteX19" fmla="*/ 69914 w 85725"/>
                  <a:gd name="connsiteY19" fmla="*/ 13049 h 95250"/>
                  <a:gd name="connsiteX20" fmla="*/ 45625 w 85725"/>
                  <a:gd name="connsiteY20" fmla="*/ 7144 h 95250"/>
                  <a:gd name="connsiteX21" fmla="*/ 25146 w 85725"/>
                  <a:gd name="connsiteY21" fmla="*/ 10383 h 95250"/>
                  <a:gd name="connsiteX22" fmla="*/ 14002 w 85725"/>
                  <a:gd name="connsiteY22" fmla="*/ 19336 h 95250"/>
                  <a:gd name="connsiteX23" fmla="*/ 10287 w 85725"/>
                  <a:gd name="connsiteY23" fmla="*/ 31433 h 95250"/>
                  <a:gd name="connsiteX24" fmla="*/ 17526 w 85725"/>
                  <a:gd name="connsiteY24" fmla="*/ 47435 h 95250"/>
                  <a:gd name="connsiteX25" fmla="*/ 41624 w 85725"/>
                  <a:gd name="connsiteY25" fmla="*/ 57531 h 95250"/>
                  <a:gd name="connsiteX26" fmla="*/ 54769 w 85725"/>
                  <a:gd name="connsiteY26" fmla="*/ 62389 h 95250"/>
                  <a:gd name="connsiteX27" fmla="*/ 57626 w 85725"/>
                  <a:gd name="connsiteY27" fmla="*/ 68199 h 95250"/>
                  <a:gd name="connsiteX28" fmla="*/ 54674 w 85725"/>
                  <a:gd name="connsiteY28" fmla="*/ 74200 h 95250"/>
                  <a:gd name="connsiteX29" fmla="*/ 46196 w 85725"/>
                  <a:gd name="connsiteY29" fmla="*/ 76771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5725" h="95250">
                    <a:moveTo>
                      <a:pt x="46101" y="76676"/>
                    </a:moveTo>
                    <a:cubicBezTo>
                      <a:pt x="41148" y="76676"/>
                      <a:pt x="37433" y="74962"/>
                      <a:pt x="34766" y="71628"/>
                    </a:cubicBezTo>
                    <a:cubicBezTo>
                      <a:pt x="33147" y="69533"/>
                      <a:pt x="32099" y="66485"/>
                      <a:pt x="31528" y="62579"/>
                    </a:cubicBezTo>
                    <a:lnTo>
                      <a:pt x="7144" y="64103"/>
                    </a:lnTo>
                    <a:cubicBezTo>
                      <a:pt x="7906" y="72485"/>
                      <a:pt x="10954" y="79439"/>
                      <a:pt x="16383" y="84868"/>
                    </a:cubicBezTo>
                    <a:cubicBezTo>
                      <a:pt x="21812" y="90297"/>
                      <a:pt x="31623" y="93059"/>
                      <a:pt x="45720" y="93059"/>
                    </a:cubicBezTo>
                    <a:cubicBezTo>
                      <a:pt x="53721" y="93059"/>
                      <a:pt x="60389" y="91916"/>
                      <a:pt x="65723" y="89535"/>
                    </a:cubicBezTo>
                    <a:cubicBezTo>
                      <a:pt x="70961" y="87249"/>
                      <a:pt x="75152" y="83820"/>
                      <a:pt x="78105" y="79343"/>
                    </a:cubicBezTo>
                    <a:cubicBezTo>
                      <a:pt x="81058" y="74867"/>
                      <a:pt x="82487" y="69914"/>
                      <a:pt x="82487" y="64579"/>
                    </a:cubicBezTo>
                    <a:cubicBezTo>
                      <a:pt x="82487" y="60008"/>
                      <a:pt x="81344" y="55912"/>
                      <a:pt x="79153" y="52292"/>
                    </a:cubicBezTo>
                    <a:cubicBezTo>
                      <a:pt x="76962" y="48673"/>
                      <a:pt x="73438" y="45529"/>
                      <a:pt x="68580" y="43053"/>
                    </a:cubicBezTo>
                    <a:cubicBezTo>
                      <a:pt x="63722" y="40577"/>
                      <a:pt x="55721" y="38100"/>
                      <a:pt x="44482" y="35719"/>
                    </a:cubicBezTo>
                    <a:cubicBezTo>
                      <a:pt x="39910" y="34766"/>
                      <a:pt x="37052" y="33719"/>
                      <a:pt x="35909" y="32671"/>
                    </a:cubicBezTo>
                    <a:cubicBezTo>
                      <a:pt x="34671" y="31623"/>
                      <a:pt x="34004" y="30385"/>
                      <a:pt x="34004" y="29051"/>
                    </a:cubicBezTo>
                    <a:cubicBezTo>
                      <a:pt x="34004" y="27242"/>
                      <a:pt x="34766" y="25718"/>
                      <a:pt x="36290" y="24479"/>
                    </a:cubicBezTo>
                    <a:cubicBezTo>
                      <a:pt x="37814" y="23241"/>
                      <a:pt x="40100" y="22574"/>
                      <a:pt x="43053" y="22574"/>
                    </a:cubicBezTo>
                    <a:cubicBezTo>
                      <a:pt x="46673" y="22574"/>
                      <a:pt x="49530" y="23432"/>
                      <a:pt x="51626" y="25146"/>
                    </a:cubicBezTo>
                    <a:cubicBezTo>
                      <a:pt x="53721" y="26861"/>
                      <a:pt x="55055" y="29528"/>
                      <a:pt x="55626" y="33338"/>
                    </a:cubicBezTo>
                    <a:lnTo>
                      <a:pt x="79820" y="31909"/>
                    </a:lnTo>
                    <a:cubicBezTo>
                      <a:pt x="78772" y="23336"/>
                      <a:pt x="75438" y="17050"/>
                      <a:pt x="69914" y="13049"/>
                    </a:cubicBezTo>
                    <a:cubicBezTo>
                      <a:pt x="64389" y="9144"/>
                      <a:pt x="56293" y="7144"/>
                      <a:pt x="45625" y="7144"/>
                    </a:cubicBezTo>
                    <a:cubicBezTo>
                      <a:pt x="36957" y="7144"/>
                      <a:pt x="30194" y="8192"/>
                      <a:pt x="25146" y="10383"/>
                    </a:cubicBezTo>
                    <a:cubicBezTo>
                      <a:pt x="20193" y="12573"/>
                      <a:pt x="16478" y="15526"/>
                      <a:pt x="14002" y="19336"/>
                    </a:cubicBezTo>
                    <a:cubicBezTo>
                      <a:pt x="11525" y="23146"/>
                      <a:pt x="10287" y="27146"/>
                      <a:pt x="10287" y="31433"/>
                    </a:cubicBezTo>
                    <a:cubicBezTo>
                      <a:pt x="10287" y="37910"/>
                      <a:pt x="12668" y="43244"/>
                      <a:pt x="17526" y="47435"/>
                    </a:cubicBezTo>
                    <a:cubicBezTo>
                      <a:pt x="22289" y="51626"/>
                      <a:pt x="30385" y="54959"/>
                      <a:pt x="41624" y="57531"/>
                    </a:cubicBezTo>
                    <a:cubicBezTo>
                      <a:pt x="48482" y="59055"/>
                      <a:pt x="52864" y="60674"/>
                      <a:pt x="54769" y="62389"/>
                    </a:cubicBezTo>
                    <a:cubicBezTo>
                      <a:pt x="56674" y="64103"/>
                      <a:pt x="57626" y="66008"/>
                      <a:pt x="57626" y="68199"/>
                    </a:cubicBezTo>
                    <a:cubicBezTo>
                      <a:pt x="57626" y="70485"/>
                      <a:pt x="56674" y="72485"/>
                      <a:pt x="54674" y="74200"/>
                    </a:cubicBezTo>
                    <a:cubicBezTo>
                      <a:pt x="52673" y="75914"/>
                      <a:pt x="49911" y="76771"/>
                      <a:pt x="46196" y="76771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1" name="자유형: 도형 240">
                <a:extLst>
                  <a:ext uri="{FF2B5EF4-FFF2-40B4-BE49-F238E27FC236}">
                    <a16:creationId xmlns:a16="http://schemas.microsoft.com/office/drawing/2014/main" id="{DE361AA0-76E4-4363-ACAD-45EBC6586CA5}"/>
                  </a:ext>
                </a:extLst>
              </p:cNvPr>
              <p:cNvSpPr/>
              <p:nvPr/>
            </p:nvSpPr>
            <p:spPr>
              <a:xfrm>
                <a:off x="6632458" y="3370389"/>
                <a:ext cx="85725" cy="95250"/>
              </a:xfrm>
              <a:custGeom>
                <a:avLst/>
                <a:gdLst>
                  <a:gd name="connsiteX0" fmla="*/ 79343 w 85725"/>
                  <a:gd name="connsiteY0" fmla="*/ 73342 h 95250"/>
                  <a:gd name="connsiteX1" fmla="*/ 33623 w 85725"/>
                  <a:gd name="connsiteY1" fmla="*/ 73342 h 95250"/>
                  <a:gd name="connsiteX2" fmla="*/ 33623 w 85725"/>
                  <a:gd name="connsiteY2" fmla="*/ 56483 h 95250"/>
                  <a:gd name="connsiteX3" fmla="*/ 74771 w 85725"/>
                  <a:gd name="connsiteY3" fmla="*/ 56483 h 95250"/>
                  <a:gd name="connsiteX4" fmla="*/ 74771 w 85725"/>
                  <a:gd name="connsiteY4" fmla="*/ 39053 h 95250"/>
                  <a:gd name="connsiteX5" fmla="*/ 33623 w 85725"/>
                  <a:gd name="connsiteY5" fmla="*/ 39053 h 95250"/>
                  <a:gd name="connsiteX6" fmla="*/ 33623 w 85725"/>
                  <a:gd name="connsiteY6" fmla="*/ 25432 h 95250"/>
                  <a:gd name="connsiteX7" fmla="*/ 78010 w 85725"/>
                  <a:gd name="connsiteY7" fmla="*/ 25432 h 95250"/>
                  <a:gd name="connsiteX8" fmla="*/ 78010 w 85725"/>
                  <a:gd name="connsiteY8" fmla="*/ 7144 h 95250"/>
                  <a:gd name="connsiteX9" fmla="*/ 7144 w 85725"/>
                  <a:gd name="connsiteY9" fmla="*/ 7144 h 95250"/>
                  <a:gd name="connsiteX10" fmla="*/ 7144 w 85725"/>
                  <a:gd name="connsiteY10" fmla="*/ 92773 h 95250"/>
                  <a:gd name="connsiteX11" fmla="*/ 79343 w 85725"/>
                  <a:gd name="connsiteY11" fmla="*/ 92773 h 95250"/>
                  <a:gd name="connsiteX12" fmla="*/ 79343 w 85725"/>
                  <a:gd name="connsiteY12" fmla="*/ 73342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5725" h="95250">
                    <a:moveTo>
                      <a:pt x="79343" y="73342"/>
                    </a:moveTo>
                    <a:lnTo>
                      <a:pt x="33623" y="73342"/>
                    </a:lnTo>
                    <a:lnTo>
                      <a:pt x="33623" y="56483"/>
                    </a:lnTo>
                    <a:lnTo>
                      <a:pt x="74771" y="56483"/>
                    </a:lnTo>
                    <a:lnTo>
                      <a:pt x="74771" y="39053"/>
                    </a:lnTo>
                    <a:lnTo>
                      <a:pt x="33623" y="39053"/>
                    </a:lnTo>
                    <a:lnTo>
                      <a:pt x="33623" y="25432"/>
                    </a:lnTo>
                    <a:lnTo>
                      <a:pt x="78010" y="25432"/>
                    </a:lnTo>
                    <a:lnTo>
                      <a:pt x="78010" y="7144"/>
                    </a:lnTo>
                    <a:lnTo>
                      <a:pt x="7144" y="7144"/>
                    </a:lnTo>
                    <a:lnTo>
                      <a:pt x="7144" y="92773"/>
                    </a:lnTo>
                    <a:lnTo>
                      <a:pt x="79343" y="92773"/>
                    </a:lnTo>
                    <a:lnTo>
                      <a:pt x="79343" y="73342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2" name="자유형: 도형 241">
                <a:extLst>
                  <a:ext uri="{FF2B5EF4-FFF2-40B4-BE49-F238E27FC236}">
                    <a16:creationId xmlns:a16="http://schemas.microsoft.com/office/drawing/2014/main" id="{9320D4A4-0C7C-4B90-8B74-2E0D579BB292}"/>
                  </a:ext>
                </a:extLst>
              </p:cNvPr>
              <p:cNvSpPr/>
              <p:nvPr/>
            </p:nvSpPr>
            <p:spPr>
              <a:xfrm>
                <a:off x="6818672" y="3370389"/>
                <a:ext cx="85725" cy="95250"/>
              </a:xfrm>
              <a:custGeom>
                <a:avLst/>
                <a:gdLst>
                  <a:gd name="connsiteX0" fmla="*/ 64675 w 85725"/>
                  <a:gd name="connsiteY0" fmla="*/ 91630 h 95250"/>
                  <a:gd name="connsiteX1" fmla="*/ 74676 w 85725"/>
                  <a:gd name="connsiteY1" fmla="*/ 88773 h 95250"/>
                  <a:gd name="connsiteX2" fmla="*/ 83153 w 85725"/>
                  <a:gd name="connsiteY2" fmla="*/ 80391 h 95250"/>
                  <a:gd name="connsiteX3" fmla="*/ 86296 w 85725"/>
                  <a:gd name="connsiteY3" fmla="*/ 68389 h 95250"/>
                  <a:gd name="connsiteX4" fmla="*/ 81915 w 85725"/>
                  <a:gd name="connsiteY4" fmla="*/ 54769 h 95250"/>
                  <a:gd name="connsiteX5" fmla="*/ 68390 w 85725"/>
                  <a:gd name="connsiteY5" fmla="*/ 47149 h 95250"/>
                  <a:gd name="connsiteX6" fmla="*/ 77629 w 85725"/>
                  <a:gd name="connsiteY6" fmla="*/ 41434 h 95250"/>
                  <a:gd name="connsiteX7" fmla="*/ 82391 w 85725"/>
                  <a:gd name="connsiteY7" fmla="*/ 28384 h 95250"/>
                  <a:gd name="connsiteX8" fmla="*/ 75724 w 85725"/>
                  <a:gd name="connsiteY8" fmla="*/ 13240 h 95250"/>
                  <a:gd name="connsiteX9" fmla="*/ 56674 w 85725"/>
                  <a:gd name="connsiteY9" fmla="*/ 7144 h 95250"/>
                  <a:gd name="connsiteX10" fmla="*/ 7144 w 85725"/>
                  <a:gd name="connsiteY10" fmla="*/ 7144 h 95250"/>
                  <a:gd name="connsiteX11" fmla="*/ 7144 w 85725"/>
                  <a:gd name="connsiteY11" fmla="*/ 92773 h 95250"/>
                  <a:gd name="connsiteX12" fmla="*/ 52769 w 85725"/>
                  <a:gd name="connsiteY12" fmla="*/ 92773 h 95250"/>
                  <a:gd name="connsiteX13" fmla="*/ 64675 w 85725"/>
                  <a:gd name="connsiteY13" fmla="*/ 91630 h 95250"/>
                  <a:gd name="connsiteX14" fmla="*/ 33814 w 85725"/>
                  <a:gd name="connsiteY14" fmla="*/ 24574 h 95250"/>
                  <a:gd name="connsiteX15" fmla="*/ 45529 w 85725"/>
                  <a:gd name="connsiteY15" fmla="*/ 24574 h 95250"/>
                  <a:gd name="connsiteX16" fmla="*/ 54007 w 85725"/>
                  <a:gd name="connsiteY16" fmla="*/ 26670 h 95250"/>
                  <a:gd name="connsiteX17" fmla="*/ 56388 w 85725"/>
                  <a:gd name="connsiteY17" fmla="*/ 32480 h 95250"/>
                  <a:gd name="connsiteX18" fmla="*/ 54007 w 85725"/>
                  <a:gd name="connsiteY18" fmla="*/ 38671 h 95250"/>
                  <a:gd name="connsiteX19" fmla="*/ 45434 w 85725"/>
                  <a:gd name="connsiteY19" fmla="*/ 40767 h 95250"/>
                  <a:gd name="connsiteX20" fmla="*/ 33909 w 85725"/>
                  <a:gd name="connsiteY20" fmla="*/ 40767 h 95250"/>
                  <a:gd name="connsiteX21" fmla="*/ 33909 w 85725"/>
                  <a:gd name="connsiteY21" fmla="*/ 24574 h 95250"/>
                  <a:gd name="connsiteX22" fmla="*/ 33814 w 85725"/>
                  <a:gd name="connsiteY22" fmla="*/ 74486 h 95250"/>
                  <a:gd name="connsiteX23" fmla="*/ 33814 w 85725"/>
                  <a:gd name="connsiteY23" fmla="*/ 57150 h 95250"/>
                  <a:gd name="connsiteX24" fmla="*/ 47244 w 85725"/>
                  <a:gd name="connsiteY24" fmla="*/ 57150 h 95250"/>
                  <a:gd name="connsiteX25" fmla="*/ 56959 w 85725"/>
                  <a:gd name="connsiteY25" fmla="*/ 59436 h 95250"/>
                  <a:gd name="connsiteX26" fmla="*/ 59722 w 85725"/>
                  <a:gd name="connsiteY26" fmla="*/ 65532 h 95250"/>
                  <a:gd name="connsiteX27" fmla="*/ 56959 w 85725"/>
                  <a:gd name="connsiteY27" fmla="*/ 72009 h 95250"/>
                  <a:gd name="connsiteX28" fmla="*/ 47339 w 85725"/>
                  <a:gd name="connsiteY28" fmla="*/ 74390 h 95250"/>
                  <a:gd name="connsiteX29" fmla="*/ 33814 w 85725"/>
                  <a:gd name="connsiteY29" fmla="*/ 74390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5725" h="95250">
                    <a:moveTo>
                      <a:pt x="64675" y="91630"/>
                    </a:moveTo>
                    <a:cubicBezTo>
                      <a:pt x="69152" y="91059"/>
                      <a:pt x="72485" y="90106"/>
                      <a:pt x="74676" y="88773"/>
                    </a:cubicBezTo>
                    <a:cubicBezTo>
                      <a:pt x="78296" y="86678"/>
                      <a:pt x="81058" y="83915"/>
                      <a:pt x="83153" y="80391"/>
                    </a:cubicBezTo>
                    <a:cubicBezTo>
                      <a:pt x="85249" y="76867"/>
                      <a:pt x="86296" y="72866"/>
                      <a:pt x="86296" y="68389"/>
                    </a:cubicBezTo>
                    <a:cubicBezTo>
                      <a:pt x="86296" y="62960"/>
                      <a:pt x="84868" y="58388"/>
                      <a:pt x="81915" y="54769"/>
                    </a:cubicBezTo>
                    <a:cubicBezTo>
                      <a:pt x="79057" y="51149"/>
                      <a:pt x="74486" y="48673"/>
                      <a:pt x="68390" y="47149"/>
                    </a:cubicBezTo>
                    <a:cubicBezTo>
                      <a:pt x="72485" y="45720"/>
                      <a:pt x="75533" y="43815"/>
                      <a:pt x="77629" y="41434"/>
                    </a:cubicBezTo>
                    <a:cubicBezTo>
                      <a:pt x="80772" y="37814"/>
                      <a:pt x="82391" y="33433"/>
                      <a:pt x="82391" y="28384"/>
                    </a:cubicBezTo>
                    <a:cubicBezTo>
                      <a:pt x="82391" y="22384"/>
                      <a:pt x="80200" y="17336"/>
                      <a:pt x="75724" y="13240"/>
                    </a:cubicBezTo>
                    <a:cubicBezTo>
                      <a:pt x="71342" y="9144"/>
                      <a:pt x="64960" y="7144"/>
                      <a:pt x="56674" y="7144"/>
                    </a:cubicBezTo>
                    <a:lnTo>
                      <a:pt x="7144" y="7144"/>
                    </a:lnTo>
                    <a:lnTo>
                      <a:pt x="7144" y="92773"/>
                    </a:lnTo>
                    <a:lnTo>
                      <a:pt x="52769" y="92773"/>
                    </a:lnTo>
                    <a:cubicBezTo>
                      <a:pt x="54673" y="92773"/>
                      <a:pt x="58674" y="92392"/>
                      <a:pt x="64675" y="91630"/>
                    </a:cubicBezTo>
                    <a:moveTo>
                      <a:pt x="33814" y="24574"/>
                    </a:moveTo>
                    <a:lnTo>
                      <a:pt x="45529" y="24574"/>
                    </a:lnTo>
                    <a:cubicBezTo>
                      <a:pt x="49530" y="24574"/>
                      <a:pt x="52388" y="25241"/>
                      <a:pt x="54007" y="26670"/>
                    </a:cubicBezTo>
                    <a:cubicBezTo>
                      <a:pt x="55626" y="28099"/>
                      <a:pt x="56388" y="30004"/>
                      <a:pt x="56388" y="32480"/>
                    </a:cubicBezTo>
                    <a:cubicBezTo>
                      <a:pt x="56388" y="35147"/>
                      <a:pt x="55531" y="37243"/>
                      <a:pt x="54007" y="38671"/>
                    </a:cubicBezTo>
                    <a:cubicBezTo>
                      <a:pt x="52388" y="40100"/>
                      <a:pt x="49530" y="40767"/>
                      <a:pt x="45434" y="40767"/>
                    </a:cubicBezTo>
                    <a:lnTo>
                      <a:pt x="33909" y="40767"/>
                    </a:lnTo>
                    <a:lnTo>
                      <a:pt x="33909" y="24574"/>
                    </a:lnTo>
                    <a:close/>
                    <a:moveTo>
                      <a:pt x="33814" y="74486"/>
                    </a:moveTo>
                    <a:lnTo>
                      <a:pt x="33814" y="57150"/>
                    </a:lnTo>
                    <a:lnTo>
                      <a:pt x="47244" y="57150"/>
                    </a:lnTo>
                    <a:cubicBezTo>
                      <a:pt x="51911" y="57150"/>
                      <a:pt x="55150" y="57912"/>
                      <a:pt x="56959" y="59436"/>
                    </a:cubicBezTo>
                    <a:cubicBezTo>
                      <a:pt x="58769" y="60960"/>
                      <a:pt x="59722" y="62960"/>
                      <a:pt x="59722" y="65532"/>
                    </a:cubicBezTo>
                    <a:cubicBezTo>
                      <a:pt x="59722" y="68294"/>
                      <a:pt x="58769" y="70390"/>
                      <a:pt x="56959" y="72009"/>
                    </a:cubicBezTo>
                    <a:cubicBezTo>
                      <a:pt x="55054" y="73628"/>
                      <a:pt x="51911" y="74390"/>
                      <a:pt x="47339" y="74390"/>
                    </a:cubicBezTo>
                    <a:lnTo>
                      <a:pt x="33814" y="74390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3" name="자유형: 도형 242">
                <a:extLst>
                  <a:ext uri="{FF2B5EF4-FFF2-40B4-BE49-F238E27FC236}">
                    <a16:creationId xmlns:a16="http://schemas.microsoft.com/office/drawing/2014/main" id="{FC7FB89B-323F-4FB8-A41C-AF40D4AFE924}"/>
                  </a:ext>
                </a:extLst>
              </p:cNvPr>
              <p:cNvSpPr/>
              <p:nvPr/>
            </p:nvSpPr>
            <p:spPr>
              <a:xfrm>
                <a:off x="6912017" y="3370484"/>
                <a:ext cx="95250" cy="95250"/>
              </a:xfrm>
              <a:custGeom>
                <a:avLst/>
                <a:gdLst>
                  <a:gd name="connsiteX0" fmla="*/ 15240 w 95250"/>
                  <a:gd name="connsiteY0" fmla="*/ 81153 h 95250"/>
                  <a:gd name="connsiteX1" fmla="*/ 24289 w 95250"/>
                  <a:gd name="connsiteY1" fmla="*/ 88392 h 95250"/>
                  <a:gd name="connsiteX2" fmla="*/ 36671 w 95250"/>
                  <a:gd name="connsiteY2" fmla="*/ 91821 h 95250"/>
                  <a:gd name="connsiteX3" fmla="*/ 50292 w 95250"/>
                  <a:gd name="connsiteY3" fmla="*/ 92678 h 95250"/>
                  <a:gd name="connsiteX4" fmla="*/ 68771 w 95250"/>
                  <a:gd name="connsiteY4" fmla="*/ 89916 h 95250"/>
                  <a:gd name="connsiteX5" fmla="*/ 79343 w 95250"/>
                  <a:gd name="connsiteY5" fmla="*/ 82963 h 95250"/>
                  <a:gd name="connsiteX6" fmla="*/ 86773 w 95250"/>
                  <a:gd name="connsiteY6" fmla="*/ 71342 h 95250"/>
                  <a:gd name="connsiteX7" fmla="*/ 89154 w 95250"/>
                  <a:gd name="connsiteY7" fmla="*/ 57245 h 95250"/>
                  <a:gd name="connsiteX8" fmla="*/ 89154 w 95250"/>
                  <a:gd name="connsiteY8" fmla="*/ 7144 h 95250"/>
                  <a:gd name="connsiteX9" fmla="*/ 62770 w 95250"/>
                  <a:gd name="connsiteY9" fmla="*/ 7144 h 95250"/>
                  <a:gd name="connsiteX10" fmla="*/ 62770 w 95250"/>
                  <a:gd name="connsiteY10" fmla="*/ 58484 h 95250"/>
                  <a:gd name="connsiteX11" fmla="*/ 58865 w 95250"/>
                  <a:gd name="connsiteY11" fmla="*/ 69342 h 95250"/>
                  <a:gd name="connsiteX12" fmla="*/ 48197 w 95250"/>
                  <a:gd name="connsiteY12" fmla="*/ 73152 h 95250"/>
                  <a:gd name="connsiteX13" fmla="*/ 37433 w 95250"/>
                  <a:gd name="connsiteY13" fmla="*/ 69247 h 95250"/>
                  <a:gd name="connsiteX14" fmla="*/ 33528 w 95250"/>
                  <a:gd name="connsiteY14" fmla="*/ 58484 h 95250"/>
                  <a:gd name="connsiteX15" fmla="*/ 33528 w 95250"/>
                  <a:gd name="connsiteY15" fmla="*/ 7144 h 95250"/>
                  <a:gd name="connsiteX16" fmla="*/ 7144 w 95250"/>
                  <a:gd name="connsiteY16" fmla="*/ 7144 h 95250"/>
                  <a:gd name="connsiteX17" fmla="*/ 7144 w 95250"/>
                  <a:gd name="connsiteY17" fmla="*/ 57245 h 95250"/>
                  <a:gd name="connsiteX18" fmla="*/ 9620 w 95250"/>
                  <a:gd name="connsiteY18" fmla="*/ 71438 h 95250"/>
                  <a:gd name="connsiteX19" fmla="*/ 15240 w 95250"/>
                  <a:gd name="connsiteY19" fmla="*/ 81153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95250" h="95250">
                    <a:moveTo>
                      <a:pt x="15240" y="81153"/>
                    </a:moveTo>
                    <a:cubicBezTo>
                      <a:pt x="18002" y="84296"/>
                      <a:pt x="21050" y="86678"/>
                      <a:pt x="24289" y="88392"/>
                    </a:cubicBezTo>
                    <a:cubicBezTo>
                      <a:pt x="27623" y="90107"/>
                      <a:pt x="31718" y="91250"/>
                      <a:pt x="36671" y="91821"/>
                    </a:cubicBezTo>
                    <a:cubicBezTo>
                      <a:pt x="41624" y="92393"/>
                      <a:pt x="46101" y="92678"/>
                      <a:pt x="50292" y="92678"/>
                    </a:cubicBezTo>
                    <a:cubicBezTo>
                      <a:pt x="57531" y="92678"/>
                      <a:pt x="63627" y="91726"/>
                      <a:pt x="68771" y="89916"/>
                    </a:cubicBezTo>
                    <a:cubicBezTo>
                      <a:pt x="72485" y="88583"/>
                      <a:pt x="76010" y="86297"/>
                      <a:pt x="79343" y="82963"/>
                    </a:cubicBezTo>
                    <a:cubicBezTo>
                      <a:pt x="82677" y="79629"/>
                      <a:pt x="85154" y="75819"/>
                      <a:pt x="86773" y="71342"/>
                    </a:cubicBezTo>
                    <a:cubicBezTo>
                      <a:pt x="88392" y="66961"/>
                      <a:pt x="89154" y="62198"/>
                      <a:pt x="89154" y="57245"/>
                    </a:cubicBezTo>
                    <a:lnTo>
                      <a:pt x="89154" y="7144"/>
                    </a:lnTo>
                    <a:lnTo>
                      <a:pt x="62770" y="7144"/>
                    </a:lnTo>
                    <a:lnTo>
                      <a:pt x="62770" y="58484"/>
                    </a:lnTo>
                    <a:cubicBezTo>
                      <a:pt x="62770" y="63151"/>
                      <a:pt x="61436" y="66770"/>
                      <a:pt x="58865" y="69342"/>
                    </a:cubicBezTo>
                    <a:cubicBezTo>
                      <a:pt x="56293" y="71914"/>
                      <a:pt x="52673" y="73152"/>
                      <a:pt x="48197" y="73152"/>
                    </a:cubicBezTo>
                    <a:cubicBezTo>
                      <a:pt x="43720" y="73152"/>
                      <a:pt x="40005" y="71819"/>
                      <a:pt x="37433" y="69247"/>
                    </a:cubicBezTo>
                    <a:cubicBezTo>
                      <a:pt x="34862" y="66675"/>
                      <a:pt x="33528" y="63056"/>
                      <a:pt x="33528" y="58484"/>
                    </a:cubicBezTo>
                    <a:lnTo>
                      <a:pt x="33528" y="7144"/>
                    </a:lnTo>
                    <a:lnTo>
                      <a:pt x="7144" y="7144"/>
                    </a:lnTo>
                    <a:lnTo>
                      <a:pt x="7144" y="57245"/>
                    </a:lnTo>
                    <a:cubicBezTo>
                      <a:pt x="7144" y="61341"/>
                      <a:pt x="7906" y="66104"/>
                      <a:pt x="9620" y="71438"/>
                    </a:cubicBezTo>
                    <a:cubicBezTo>
                      <a:pt x="10668" y="74771"/>
                      <a:pt x="12478" y="78010"/>
                      <a:pt x="15240" y="81153"/>
                    </a:cubicBezTo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4" name="자유형: 도형 243">
                <a:extLst>
                  <a:ext uri="{FF2B5EF4-FFF2-40B4-BE49-F238E27FC236}">
                    <a16:creationId xmlns:a16="http://schemas.microsoft.com/office/drawing/2014/main" id="{BAE5F80A-6891-4213-A398-50D2B328EE5E}"/>
                  </a:ext>
                </a:extLst>
              </p:cNvPr>
              <p:cNvSpPr/>
              <p:nvPr/>
            </p:nvSpPr>
            <p:spPr>
              <a:xfrm>
                <a:off x="7008315" y="3370389"/>
                <a:ext cx="95250" cy="95250"/>
              </a:xfrm>
              <a:custGeom>
                <a:avLst/>
                <a:gdLst>
                  <a:gd name="connsiteX0" fmla="*/ 64103 w 95250"/>
                  <a:gd name="connsiteY0" fmla="*/ 7144 h 95250"/>
                  <a:gd name="connsiteX1" fmla="*/ 64103 w 95250"/>
                  <a:gd name="connsiteY1" fmla="*/ 54483 h 95250"/>
                  <a:gd name="connsiteX2" fmla="*/ 31909 w 95250"/>
                  <a:gd name="connsiteY2" fmla="*/ 7144 h 95250"/>
                  <a:gd name="connsiteX3" fmla="*/ 7144 w 95250"/>
                  <a:gd name="connsiteY3" fmla="*/ 7144 h 95250"/>
                  <a:gd name="connsiteX4" fmla="*/ 7144 w 95250"/>
                  <a:gd name="connsiteY4" fmla="*/ 92773 h 95250"/>
                  <a:gd name="connsiteX5" fmla="*/ 32004 w 95250"/>
                  <a:gd name="connsiteY5" fmla="*/ 92773 h 95250"/>
                  <a:gd name="connsiteX6" fmla="*/ 32004 w 95250"/>
                  <a:gd name="connsiteY6" fmla="*/ 45815 h 95250"/>
                  <a:gd name="connsiteX7" fmla="*/ 64103 w 95250"/>
                  <a:gd name="connsiteY7" fmla="*/ 92773 h 95250"/>
                  <a:gd name="connsiteX8" fmla="*/ 89059 w 95250"/>
                  <a:gd name="connsiteY8" fmla="*/ 92773 h 95250"/>
                  <a:gd name="connsiteX9" fmla="*/ 89059 w 95250"/>
                  <a:gd name="connsiteY9" fmla="*/ 7144 h 95250"/>
                  <a:gd name="connsiteX10" fmla="*/ 64103 w 95250"/>
                  <a:gd name="connsiteY10" fmla="*/ 714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5250" h="95250">
                    <a:moveTo>
                      <a:pt x="64103" y="7144"/>
                    </a:moveTo>
                    <a:lnTo>
                      <a:pt x="64103" y="54483"/>
                    </a:lnTo>
                    <a:lnTo>
                      <a:pt x="31909" y="7144"/>
                    </a:lnTo>
                    <a:lnTo>
                      <a:pt x="7144" y="7144"/>
                    </a:lnTo>
                    <a:lnTo>
                      <a:pt x="7144" y="92773"/>
                    </a:lnTo>
                    <a:lnTo>
                      <a:pt x="32004" y="92773"/>
                    </a:lnTo>
                    <a:lnTo>
                      <a:pt x="32004" y="45815"/>
                    </a:lnTo>
                    <a:lnTo>
                      <a:pt x="64103" y="92773"/>
                    </a:lnTo>
                    <a:lnTo>
                      <a:pt x="89059" y="92773"/>
                    </a:lnTo>
                    <a:lnTo>
                      <a:pt x="89059" y="7144"/>
                    </a:lnTo>
                    <a:lnTo>
                      <a:pt x="64103" y="7144"/>
                    </a:lnTo>
                    <a:close/>
                  </a:path>
                </a:pathLst>
              </a:custGeom>
              <a:solidFill>
                <a:srgbClr val="76777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5" name="자유형: 도형 244">
                <a:extLst>
                  <a:ext uri="{FF2B5EF4-FFF2-40B4-BE49-F238E27FC236}">
                    <a16:creationId xmlns:a16="http://schemas.microsoft.com/office/drawing/2014/main" id="{FEE2A8BC-7CAA-40B1-91D9-3AC5A107BF55}"/>
                  </a:ext>
                </a:extLst>
              </p:cNvPr>
              <p:cNvSpPr/>
              <p:nvPr/>
            </p:nvSpPr>
            <p:spPr>
              <a:xfrm>
                <a:off x="6718850" y="3370389"/>
                <a:ext cx="76200" cy="76200"/>
              </a:xfrm>
              <a:custGeom>
                <a:avLst/>
                <a:gdLst>
                  <a:gd name="connsiteX0" fmla="*/ 13907 w 76200"/>
                  <a:gd name="connsiteY0" fmla="*/ 73057 h 76200"/>
                  <a:gd name="connsiteX1" fmla="*/ 49911 w 76200"/>
                  <a:gd name="connsiteY1" fmla="*/ 73057 h 76200"/>
                  <a:gd name="connsiteX2" fmla="*/ 26765 w 76200"/>
                  <a:gd name="connsiteY2" fmla="*/ 49911 h 76200"/>
                  <a:gd name="connsiteX3" fmla="*/ 49911 w 76200"/>
                  <a:gd name="connsiteY3" fmla="*/ 26861 h 76200"/>
                  <a:gd name="connsiteX4" fmla="*/ 69533 w 76200"/>
                  <a:gd name="connsiteY4" fmla="*/ 7144 h 76200"/>
                  <a:gd name="connsiteX5" fmla="*/ 49911 w 76200"/>
                  <a:gd name="connsiteY5" fmla="*/ 7144 h 76200"/>
                  <a:gd name="connsiteX6" fmla="*/ 13907 w 76200"/>
                  <a:gd name="connsiteY6" fmla="*/ 26861 h 76200"/>
                  <a:gd name="connsiteX7" fmla="*/ 7144 w 76200"/>
                  <a:gd name="connsiteY7" fmla="*/ 49911 h 76200"/>
                  <a:gd name="connsiteX8" fmla="*/ 13907 w 76200"/>
                  <a:gd name="connsiteY8" fmla="*/ 7305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200" h="76200">
                    <a:moveTo>
                      <a:pt x="13907" y="73057"/>
                    </a:moveTo>
                    <a:lnTo>
                      <a:pt x="49911" y="73057"/>
                    </a:lnTo>
                    <a:cubicBezTo>
                      <a:pt x="37148" y="73057"/>
                      <a:pt x="26765" y="62674"/>
                      <a:pt x="26765" y="49911"/>
                    </a:cubicBezTo>
                    <a:cubicBezTo>
                      <a:pt x="26765" y="37147"/>
                      <a:pt x="37148" y="26861"/>
                      <a:pt x="49911" y="26861"/>
                    </a:cubicBezTo>
                    <a:lnTo>
                      <a:pt x="69533" y="7144"/>
                    </a:lnTo>
                    <a:lnTo>
                      <a:pt x="49911" y="7144"/>
                    </a:lnTo>
                    <a:cubicBezTo>
                      <a:pt x="34766" y="7144"/>
                      <a:pt x="21527" y="14954"/>
                      <a:pt x="13907" y="26861"/>
                    </a:cubicBezTo>
                    <a:cubicBezTo>
                      <a:pt x="9620" y="33528"/>
                      <a:pt x="7144" y="41434"/>
                      <a:pt x="7144" y="49911"/>
                    </a:cubicBezTo>
                    <a:cubicBezTo>
                      <a:pt x="7144" y="58388"/>
                      <a:pt x="9620" y="66389"/>
                      <a:pt x="13907" y="73057"/>
                    </a:cubicBezTo>
                  </a:path>
                </a:pathLst>
              </a:custGeom>
              <a:solidFill>
                <a:srgbClr val="1A2C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46" name="자유형: 도형 245">
                <a:extLst>
                  <a:ext uri="{FF2B5EF4-FFF2-40B4-BE49-F238E27FC236}">
                    <a16:creationId xmlns:a16="http://schemas.microsoft.com/office/drawing/2014/main" id="{7F1460A6-B058-41ED-90B1-C9A10E5D0E30}"/>
                  </a:ext>
                </a:extLst>
              </p:cNvPr>
              <p:cNvSpPr/>
              <p:nvPr/>
            </p:nvSpPr>
            <p:spPr>
              <a:xfrm>
                <a:off x="6742091" y="3390106"/>
                <a:ext cx="76200" cy="76200"/>
              </a:xfrm>
              <a:custGeom>
                <a:avLst/>
                <a:gdLst>
                  <a:gd name="connsiteX0" fmla="*/ 26765 w 76200"/>
                  <a:gd name="connsiteY0" fmla="*/ 53340 h 76200"/>
                  <a:gd name="connsiteX1" fmla="*/ 7144 w 76200"/>
                  <a:gd name="connsiteY1" fmla="*/ 73057 h 76200"/>
                  <a:gd name="connsiteX2" fmla="*/ 26765 w 76200"/>
                  <a:gd name="connsiteY2" fmla="*/ 73057 h 76200"/>
                  <a:gd name="connsiteX3" fmla="*/ 62770 w 76200"/>
                  <a:gd name="connsiteY3" fmla="*/ 53340 h 76200"/>
                  <a:gd name="connsiteX4" fmla="*/ 69532 w 76200"/>
                  <a:gd name="connsiteY4" fmla="*/ 30194 h 76200"/>
                  <a:gd name="connsiteX5" fmla="*/ 62770 w 76200"/>
                  <a:gd name="connsiteY5" fmla="*/ 7144 h 76200"/>
                  <a:gd name="connsiteX6" fmla="*/ 26765 w 76200"/>
                  <a:gd name="connsiteY6" fmla="*/ 7144 h 76200"/>
                  <a:gd name="connsiteX7" fmla="*/ 49816 w 76200"/>
                  <a:gd name="connsiteY7" fmla="*/ 30194 h 76200"/>
                  <a:gd name="connsiteX8" fmla="*/ 26765 w 76200"/>
                  <a:gd name="connsiteY8" fmla="*/ 53340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6200" h="76200">
                    <a:moveTo>
                      <a:pt x="26765" y="53340"/>
                    </a:moveTo>
                    <a:lnTo>
                      <a:pt x="7144" y="73057"/>
                    </a:lnTo>
                    <a:lnTo>
                      <a:pt x="26765" y="73057"/>
                    </a:lnTo>
                    <a:cubicBezTo>
                      <a:pt x="41910" y="73057"/>
                      <a:pt x="55150" y="65246"/>
                      <a:pt x="62770" y="53340"/>
                    </a:cubicBezTo>
                    <a:cubicBezTo>
                      <a:pt x="67056" y="46672"/>
                      <a:pt x="69532" y="38767"/>
                      <a:pt x="69532" y="30194"/>
                    </a:cubicBezTo>
                    <a:cubicBezTo>
                      <a:pt x="69532" y="21622"/>
                      <a:pt x="67056" y="13716"/>
                      <a:pt x="62770" y="7144"/>
                    </a:cubicBezTo>
                    <a:lnTo>
                      <a:pt x="26765" y="7144"/>
                    </a:lnTo>
                    <a:cubicBezTo>
                      <a:pt x="39529" y="7144"/>
                      <a:pt x="49816" y="17431"/>
                      <a:pt x="49816" y="30194"/>
                    </a:cubicBezTo>
                    <a:cubicBezTo>
                      <a:pt x="49816" y="42958"/>
                      <a:pt x="39433" y="53340"/>
                      <a:pt x="26765" y="53340"/>
                    </a:cubicBezTo>
                  </a:path>
                </a:pathLst>
              </a:custGeom>
              <a:solidFill>
                <a:srgbClr val="1A2C5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59" name="그룹 58">
              <a:extLst>
                <a:ext uri="{FF2B5EF4-FFF2-40B4-BE49-F238E27FC236}">
                  <a16:creationId xmlns:a16="http://schemas.microsoft.com/office/drawing/2014/main" id="{3659BCF3-E049-4E98-9611-D226B295C26E}"/>
                </a:ext>
              </a:extLst>
            </p:cNvPr>
            <p:cNvGrpSpPr/>
            <p:nvPr/>
          </p:nvGrpSpPr>
          <p:grpSpPr>
            <a:xfrm>
              <a:off x="7156672" y="2715090"/>
              <a:ext cx="520256" cy="151924"/>
              <a:chOff x="7537714" y="3313811"/>
              <a:chExt cx="587121" cy="171450"/>
            </a:xfrm>
          </p:grpSpPr>
          <p:sp>
            <p:nvSpPr>
              <p:cNvPr id="181" name="자유형: 도형 180">
                <a:extLst>
                  <a:ext uri="{FF2B5EF4-FFF2-40B4-BE49-F238E27FC236}">
                    <a16:creationId xmlns:a16="http://schemas.microsoft.com/office/drawing/2014/main" id="{62B8D61D-24B4-4A61-9F43-39978E6E2D82}"/>
                  </a:ext>
                </a:extLst>
              </p:cNvPr>
              <p:cNvSpPr/>
              <p:nvPr/>
            </p:nvSpPr>
            <p:spPr>
              <a:xfrm>
                <a:off x="7722499" y="3330670"/>
                <a:ext cx="28575" cy="38100"/>
              </a:xfrm>
              <a:custGeom>
                <a:avLst/>
                <a:gdLst>
                  <a:gd name="connsiteX0" fmla="*/ 25146 w 28575"/>
                  <a:gd name="connsiteY0" fmla="*/ 9620 h 38100"/>
                  <a:gd name="connsiteX1" fmla="*/ 17526 w 28575"/>
                  <a:gd name="connsiteY1" fmla="*/ 9620 h 38100"/>
                  <a:gd name="connsiteX2" fmla="*/ 17526 w 28575"/>
                  <a:gd name="connsiteY2" fmla="*/ 33528 h 38100"/>
                  <a:gd name="connsiteX3" fmla="*/ 14764 w 28575"/>
                  <a:gd name="connsiteY3" fmla="*/ 33528 h 38100"/>
                  <a:gd name="connsiteX4" fmla="*/ 14764 w 28575"/>
                  <a:gd name="connsiteY4" fmla="*/ 9620 h 38100"/>
                  <a:gd name="connsiteX5" fmla="*/ 7144 w 28575"/>
                  <a:gd name="connsiteY5" fmla="*/ 9620 h 38100"/>
                  <a:gd name="connsiteX6" fmla="*/ 7144 w 28575"/>
                  <a:gd name="connsiteY6" fmla="*/ 7144 h 38100"/>
                  <a:gd name="connsiteX7" fmla="*/ 25146 w 28575"/>
                  <a:gd name="connsiteY7" fmla="*/ 7144 h 38100"/>
                  <a:gd name="connsiteX8" fmla="*/ 25146 w 28575"/>
                  <a:gd name="connsiteY8" fmla="*/ 962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38100">
                    <a:moveTo>
                      <a:pt x="25146" y="9620"/>
                    </a:moveTo>
                    <a:lnTo>
                      <a:pt x="17526" y="9620"/>
                    </a:lnTo>
                    <a:lnTo>
                      <a:pt x="17526" y="33528"/>
                    </a:lnTo>
                    <a:lnTo>
                      <a:pt x="14764" y="33528"/>
                    </a:lnTo>
                    <a:lnTo>
                      <a:pt x="14764" y="9620"/>
                    </a:lnTo>
                    <a:lnTo>
                      <a:pt x="7144" y="9620"/>
                    </a:lnTo>
                    <a:lnTo>
                      <a:pt x="7144" y="7144"/>
                    </a:lnTo>
                    <a:lnTo>
                      <a:pt x="25146" y="7144"/>
                    </a:lnTo>
                    <a:lnTo>
                      <a:pt x="25146" y="9620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2" name="자유형: 도형 181">
                <a:extLst>
                  <a:ext uri="{FF2B5EF4-FFF2-40B4-BE49-F238E27FC236}">
                    <a16:creationId xmlns:a16="http://schemas.microsoft.com/office/drawing/2014/main" id="{9ED296A5-6141-4FB0-A5CA-D211CAC8B986}"/>
                  </a:ext>
                </a:extLst>
              </p:cNvPr>
              <p:cNvSpPr/>
              <p:nvPr/>
            </p:nvSpPr>
            <p:spPr>
              <a:xfrm>
                <a:off x="7744217" y="3338671"/>
                <a:ext cx="28575" cy="28575"/>
              </a:xfrm>
              <a:custGeom>
                <a:avLst/>
                <a:gdLst>
                  <a:gd name="connsiteX0" fmla="*/ 22003 w 28575"/>
                  <a:gd name="connsiteY0" fmla="*/ 16383 h 28575"/>
                  <a:gd name="connsiteX1" fmla="*/ 21622 w 28575"/>
                  <a:gd name="connsiteY1" fmla="*/ 20384 h 28575"/>
                  <a:gd name="connsiteX2" fmla="*/ 19812 w 28575"/>
                  <a:gd name="connsiteY2" fmla="*/ 23717 h 28575"/>
                  <a:gd name="connsiteX3" fmla="*/ 17526 w 28575"/>
                  <a:gd name="connsiteY3" fmla="*/ 25241 h 28575"/>
                  <a:gd name="connsiteX4" fmla="*/ 14573 w 28575"/>
                  <a:gd name="connsiteY4" fmla="*/ 25813 h 28575"/>
                  <a:gd name="connsiteX5" fmla="*/ 11620 w 28575"/>
                  <a:gd name="connsiteY5" fmla="*/ 25241 h 28575"/>
                  <a:gd name="connsiteX6" fmla="*/ 9334 w 28575"/>
                  <a:gd name="connsiteY6" fmla="*/ 23717 h 28575"/>
                  <a:gd name="connsiteX7" fmla="*/ 7620 w 28575"/>
                  <a:gd name="connsiteY7" fmla="*/ 20669 h 28575"/>
                  <a:gd name="connsiteX8" fmla="*/ 7144 w 28575"/>
                  <a:gd name="connsiteY8" fmla="*/ 16478 h 28575"/>
                  <a:gd name="connsiteX9" fmla="*/ 7620 w 28575"/>
                  <a:gd name="connsiteY9" fmla="*/ 12287 h 28575"/>
                  <a:gd name="connsiteX10" fmla="*/ 9334 w 28575"/>
                  <a:gd name="connsiteY10" fmla="*/ 9239 h 28575"/>
                  <a:gd name="connsiteX11" fmla="*/ 11620 w 28575"/>
                  <a:gd name="connsiteY11" fmla="*/ 7715 h 28575"/>
                  <a:gd name="connsiteX12" fmla="*/ 14573 w 28575"/>
                  <a:gd name="connsiteY12" fmla="*/ 7144 h 28575"/>
                  <a:gd name="connsiteX13" fmla="*/ 17526 w 28575"/>
                  <a:gd name="connsiteY13" fmla="*/ 7715 h 28575"/>
                  <a:gd name="connsiteX14" fmla="*/ 19812 w 28575"/>
                  <a:gd name="connsiteY14" fmla="*/ 9239 h 28575"/>
                  <a:gd name="connsiteX15" fmla="*/ 21622 w 28575"/>
                  <a:gd name="connsiteY15" fmla="*/ 12478 h 28575"/>
                  <a:gd name="connsiteX16" fmla="*/ 22003 w 28575"/>
                  <a:gd name="connsiteY16" fmla="*/ 16478 h 28575"/>
                  <a:gd name="connsiteX17" fmla="*/ 19336 w 28575"/>
                  <a:gd name="connsiteY17" fmla="*/ 16478 h 28575"/>
                  <a:gd name="connsiteX18" fmla="*/ 19145 w 28575"/>
                  <a:gd name="connsiteY18" fmla="*/ 13430 h 28575"/>
                  <a:gd name="connsiteX19" fmla="*/ 17907 w 28575"/>
                  <a:gd name="connsiteY19" fmla="*/ 10859 h 28575"/>
                  <a:gd name="connsiteX20" fmla="*/ 14573 w 28575"/>
                  <a:gd name="connsiteY20" fmla="*/ 9525 h 28575"/>
                  <a:gd name="connsiteX21" fmla="*/ 11239 w 28575"/>
                  <a:gd name="connsiteY21" fmla="*/ 10859 h 28575"/>
                  <a:gd name="connsiteX22" fmla="*/ 10096 w 28575"/>
                  <a:gd name="connsiteY22" fmla="*/ 13240 h 28575"/>
                  <a:gd name="connsiteX23" fmla="*/ 9811 w 28575"/>
                  <a:gd name="connsiteY23" fmla="*/ 16478 h 28575"/>
                  <a:gd name="connsiteX24" fmla="*/ 10096 w 28575"/>
                  <a:gd name="connsiteY24" fmla="*/ 19812 h 28575"/>
                  <a:gd name="connsiteX25" fmla="*/ 11335 w 28575"/>
                  <a:gd name="connsiteY25" fmla="*/ 22098 h 28575"/>
                  <a:gd name="connsiteX26" fmla="*/ 14668 w 28575"/>
                  <a:gd name="connsiteY26" fmla="*/ 23432 h 28575"/>
                  <a:gd name="connsiteX27" fmla="*/ 18002 w 28575"/>
                  <a:gd name="connsiteY27" fmla="*/ 22098 h 28575"/>
                  <a:gd name="connsiteX28" fmla="*/ 19240 w 28575"/>
                  <a:gd name="connsiteY28" fmla="*/ 19526 h 28575"/>
                  <a:gd name="connsiteX29" fmla="*/ 19431 w 28575"/>
                  <a:gd name="connsiteY29" fmla="*/ 1647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28575">
                    <a:moveTo>
                      <a:pt x="22003" y="16383"/>
                    </a:moveTo>
                    <a:cubicBezTo>
                      <a:pt x="22003" y="18002"/>
                      <a:pt x="21907" y="19336"/>
                      <a:pt x="21622" y="20384"/>
                    </a:cubicBezTo>
                    <a:cubicBezTo>
                      <a:pt x="21241" y="21717"/>
                      <a:pt x="20669" y="22765"/>
                      <a:pt x="19812" y="23717"/>
                    </a:cubicBezTo>
                    <a:cubicBezTo>
                      <a:pt x="19145" y="24384"/>
                      <a:pt x="18383" y="24860"/>
                      <a:pt x="17526" y="25241"/>
                    </a:cubicBezTo>
                    <a:cubicBezTo>
                      <a:pt x="16669" y="25622"/>
                      <a:pt x="15716" y="25813"/>
                      <a:pt x="14573" y="25813"/>
                    </a:cubicBezTo>
                    <a:cubicBezTo>
                      <a:pt x="13430" y="25813"/>
                      <a:pt x="12478" y="25622"/>
                      <a:pt x="11620" y="25241"/>
                    </a:cubicBezTo>
                    <a:cubicBezTo>
                      <a:pt x="10763" y="24860"/>
                      <a:pt x="10001" y="24384"/>
                      <a:pt x="9334" y="23717"/>
                    </a:cubicBezTo>
                    <a:cubicBezTo>
                      <a:pt x="8477" y="22860"/>
                      <a:pt x="7906" y="21812"/>
                      <a:pt x="7620" y="20669"/>
                    </a:cubicBezTo>
                    <a:cubicBezTo>
                      <a:pt x="7334" y="19526"/>
                      <a:pt x="7144" y="18098"/>
                      <a:pt x="7144" y="16478"/>
                    </a:cubicBezTo>
                    <a:cubicBezTo>
                      <a:pt x="7144" y="14859"/>
                      <a:pt x="7334" y="13526"/>
                      <a:pt x="7620" y="12287"/>
                    </a:cubicBezTo>
                    <a:cubicBezTo>
                      <a:pt x="7906" y="11144"/>
                      <a:pt x="8477" y="10096"/>
                      <a:pt x="9334" y="9239"/>
                    </a:cubicBezTo>
                    <a:cubicBezTo>
                      <a:pt x="10001" y="8573"/>
                      <a:pt x="10763" y="8096"/>
                      <a:pt x="11620" y="7715"/>
                    </a:cubicBezTo>
                    <a:cubicBezTo>
                      <a:pt x="12478" y="7334"/>
                      <a:pt x="13430" y="7144"/>
                      <a:pt x="14573" y="7144"/>
                    </a:cubicBezTo>
                    <a:cubicBezTo>
                      <a:pt x="15716" y="7144"/>
                      <a:pt x="16669" y="7334"/>
                      <a:pt x="17526" y="7715"/>
                    </a:cubicBezTo>
                    <a:cubicBezTo>
                      <a:pt x="18383" y="8096"/>
                      <a:pt x="19145" y="8573"/>
                      <a:pt x="19812" y="9239"/>
                    </a:cubicBezTo>
                    <a:cubicBezTo>
                      <a:pt x="20669" y="10096"/>
                      <a:pt x="21241" y="11240"/>
                      <a:pt x="21622" y="12478"/>
                    </a:cubicBezTo>
                    <a:cubicBezTo>
                      <a:pt x="21907" y="13526"/>
                      <a:pt x="22003" y="14859"/>
                      <a:pt x="22003" y="16478"/>
                    </a:cubicBezTo>
                    <a:moveTo>
                      <a:pt x="19336" y="16478"/>
                    </a:moveTo>
                    <a:cubicBezTo>
                      <a:pt x="19336" y="15240"/>
                      <a:pt x="19336" y="14192"/>
                      <a:pt x="19145" y="13430"/>
                    </a:cubicBezTo>
                    <a:cubicBezTo>
                      <a:pt x="18955" y="12287"/>
                      <a:pt x="18478" y="11430"/>
                      <a:pt x="17907" y="10859"/>
                    </a:cubicBezTo>
                    <a:cubicBezTo>
                      <a:pt x="17050" y="10001"/>
                      <a:pt x="15907" y="9525"/>
                      <a:pt x="14573" y="9525"/>
                    </a:cubicBezTo>
                    <a:cubicBezTo>
                      <a:pt x="13240" y="9525"/>
                      <a:pt x="12192" y="10001"/>
                      <a:pt x="11239" y="10859"/>
                    </a:cubicBezTo>
                    <a:cubicBezTo>
                      <a:pt x="10668" y="11430"/>
                      <a:pt x="10287" y="12192"/>
                      <a:pt x="10096" y="13240"/>
                    </a:cubicBezTo>
                    <a:cubicBezTo>
                      <a:pt x="9906" y="14192"/>
                      <a:pt x="9811" y="15335"/>
                      <a:pt x="9811" y="16478"/>
                    </a:cubicBezTo>
                    <a:cubicBezTo>
                      <a:pt x="9811" y="17812"/>
                      <a:pt x="9811" y="18955"/>
                      <a:pt x="10096" y="19812"/>
                    </a:cubicBezTo>
                    <a:cubicBezTo>
                      <a:pt x="10287" y="20669"/>
                      <a:pt x="10668" y="21431"/>
                      <a:pt x="11335" y="22098"/>
                    </a:cubicBezTo>
                    <a:cubicBezTo>
                      <a:pt x="12192" y="22955"/>
                      <a:pt x="13335" y="23432"/>
                      <a:pt x="14668" y="23432"/>
                    </a:cubicBezTo>
                    <a:cubicBezTo>
                      <a:pt x="16002" y="23432"/>
                      <a:pt x="17145" y="22955"/>
                      <a:pt x="18002" y="22098"/>
                    </a:cubicBezTo>
                    <a:cubicBezTo>
                      <a:pt x="18574" y="21527"/>
                      <a:pt x="19050" y="20669"/>
                      <a:pt x="19240" y="19526"/>
                    </a:cubicBezTo>
                    <a:cubicBezTo>
                      <a:pt x="19431" y="18764"/>
                      <a:pt x="19431" y="17717"/>
                      <a:pt x="19431" y="16478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3" name="자유형: 도형 182">
                <a:extLst>
                  <a:ext uri="{FF2B5EF4-FFF2-40B4-BE49-F238E27FC236}">
                    <a16:creationId xmlns:a16="http://schemas.microsoft.com/office/drawing/2014/main" id="{BA1AAF88-6CE8-4C24-8EC7-629284565695}"/>
                  </a:ext>
                </a:extLst>
              </p:cNvPr>
              <p:cNvSpPr/>
              <p:nvPr/>
            </p:nvSpPr>
            <p:spPr>
              <a:xfrm>
                <a:off x="7763076" y="3333337"/>
                <a:ext cx="19050" cy="28575"/>
              </a:xfrm>
              <a:custGeom>
                <a:avLst/>
                <a:gdLst>
                  <a:gd name="connsiteX0" fmla="*/ 16002 w 19050"/>
                  <a:gd name="connsiteY0" fmla="*/ 30861 h 28575"/>
                  <a:gd name="connsiteX1" fmla="*/ 14097 w 19050"/>
                  <a:gd name="connsiteY1" fmla="*/ 30861 h 28575"/>
                  <a:gd name="connsiteX2" fmla="*/ 10668 w 19050"/>
                  <a:gd name="connsiteY2" fmla="*/ 29528 h 28575"/>
                  <a:gd name="connsiteX3" fmla="*/ 9430 w 19050"/>
                  <a:gd name="connsiteY3" fmla="*/ 26003 h 28575"/>
                  <a:gd name="connsiteX4" fmla="*/ 9430 w 19050"/>
                  <a:gd name="connsiteY4" fmla="*/ 14859 h 28575"/>
                  <a:gd name="connsiteX5" fmla="*/ 7144 w 19050"/>
                  <a:gd name="connsiteY5" fmla="*/ 14859 h 28575"/>
                  <a:gd name="connsiteX6" fmla="*/ 7144 w 19050"/>
                  <a:gd name="connsiteY6" fmla="*/ 12859 h 28575"/>
                  <a:gd name="connsiteX7" fmla="*/ 9430 w 19050"/>
                  <a:gd name="connsiteY7" fmla="*/ 12859 h 28575"/>
                  <a:gd name="connsiteX8" fmla="*/ 9430 w 19050"/>
                  <a:gd name="connsiteY8" fmla="*/ 7144 h 28575"/>
                  <a:gd name="connsiteX9" fmla="*/ 12097 w 19050"/>
                  <a:gd name="connsiteY9" fmla="*/ 7144 h 28575"/>
                  <a:gd name="connsiteX10" fmla="*/ 12097 w 19050"/>
                  <a:gd name="connsiteY10" fmla="*/ 12859 h 28575"/>
                  <a:gd name="connsiteX11" fmla="*/ 16002 w 19050"/>
                  <a:gd name="connsiteY11" fmla="*/ 12859 h 28575"/>
                  <a:gd name="connsiteX12" fmla="*/ 16002 w 19050"/>
                  <a:gd name="connsiteY12" fmla="*/ 14859 h 28575"/>
                  <a:gd name="connsiteX13" fmla="*/ 12097 w 19050"/>
                  <a:gd name="connsiteY13" fmla="*/ 14859 h 28575"/>
                  <a:gd name="connsiteX14" fmla="*/ 12097 w 19050"/>
                  <a:gd name="connsiteY14" fmla="*/ 25908 h 28575"/>
                  <a:gd name="connsiteX15" fmla="*/ 14573 w 19050"/>
                  <a:gd name="connsiteY15" fmla="*/ 28575 h 28575"/>
                  <a:gd name="connsiteX16" fmla="*/ 16002 w 19050"/>
                  <a:gd name="connsiteY16" fmla="*/ 28575 h 28575"/>
                  <a:gd name="connsiteX17" fmla="*/ 16002 w 19050"/>
                  <a:gd name="connsiteY17" fmla="*/ 3086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6002" y="30861"/>
                    </a:moveTo>
                    <a:lnTo>
                      <a:pt x="14097" y="30861"/>
                    </a:lnTo>
                    <a:cubicBezTo>
                      <a:pt x="12573" y="30861"/>
                      <a:pt x="11430" y="30385"/>
                      <a:pt x="10668" y="29528"/>
                    </a:cubicBezTo>
                    <a:cubicBezTo>
                      <a:pt x="9906" y="28575"/>
                      <a:pt x="9430" y="27432"/>
                      <a:pt x="9430" y="26003"/>
                    </a:cubicBezTo>
                    <a:lnTo>
                      <a:pt x="9430" y="14859"/>
                    </a:lnTo>
                    <a:lnTo>
                      <a:pt x="7144" y="14859"/>
                    </a:lnTo>
                    <a:lnTo>
                      <a:pt x="7144" y="12859"/>
                    </a:lnTo>
                    <a:lnTo>
                      <a:pt x="9430" y="12859"/>
                    </a:lnTo>
                    <a:lnTo>
                      <a:pt x="9430" y="7144"/>
                    </a:lnTo>
                    <a:lnTo>
                      <a:pt x="12097" y="7144"/>
                    </a:lnTo>
                    <a:lnTo>
                      <a:pt x="12097" y="12859"/>
                    </a:lnTo>
                    <a:lnTo>
                      <a:pt x="16002" y="12859"/>
                    </a:lnTo>
                    <a:lnTo>
                      <a:pt x="16002" y="14859"/>
                    </a:lnTo>
                    <a:lnTo>
                      <a:pt x="12097" y="14859"/>
                    </a:lnTo>
                    <a:lnTo>
                      <a:pt x="12097" y="25908"/>
                    </a:lnTo>
                    <a:cubicBezTo>
                      <a:pt x="12097" y="27718"/>
                      <a:pt x="12954" y="28575"/>
                      <a:pt x="14573" y="28575"/>
                    </a:cubicBezTo>
                    <a:lnTo>
                      <a:pt x="16002" y="28575"/>
                    </a:lnTo>
                    <a:lnTo>
                      <a:pt x="16002" y="30861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4" name="자유형: 도형 183">
                <a:extLst>
                  <a:ext uri="{FF2B5EF4-FFF2-40B4-BE49-F238E27FC236}">
                    <a16:creationId xmlns:a16="http://schemas.microsoft.com/office/drawing/2014/main" id="{DABEF46E-10D2-4E64-ABFC-BC24346BD0CD}"/>
                  </a:ext>
                </a:extLst>
              </p:cNvPr>
              <p:cNvSpPr/>
              <p:nvPr/>
            </p:nvSpPr>
            <p:spPr>
              <a:xfrm>
                <a:off x="7775935" y="3338766"/>
                <a:ext cx="28575" cy="28575"/>
              </a:xfrm>
              <a:custGeom>
                <a:avLst/>
                <a:gdLst>
                  <a:gd name="connsiteX0" fmla="*/ 21622 w 28575"/>
                  <a:gd name="connsiteY0" fmla="*/ 25432 h 28575"/>
                  <a:gd name="connsiteX1" fmla="*/ 18955 w 28575"/>
                  <a:gd name="connsiteY1" fmla="*/ 25432 h 28575"/>
                  <a:gd name="connsiteX2" fmla="*/ 18955 w 28575"/>
                  <a:gd name="connsiteY2" fmla="*/ 23717 h 28575"/>
                  <a:gd name="connsiteX3" fmla="*/ 16669 w 28575"/>
                  <a:gd name="connsiteY3" fmla="*/ 25241 h 28575"/>
                  <a:gd name="connsiteX4" fmla="*/ 13621 w 28575"/>
                  <a:gd name="connsiteY4" fmla="*/ 25718 h 28575"/>
                  <a:gd name="connsiteX5" fmla="*/ 10573 w 28575"/>
                  <a:gd name="connsiteY5" fmla="*/ 25337 h 28575"/>
                  <a:gd name="connsiteX6" fmla="*/ 8477 w 28575"/>
                  <a:gd name="connsiteY6" fmla="*/ 24003 h 28575"/>
                  <a:gd name="connsiteX7" fmla="*/ 7144 w 28575"/>
                  <a:gd name="connsiteY7" fmla="*/ 20288 h 28575"/>
                  <a:gd name="connsiteX8" fmla="*/ 8763 w 28575"/>
                  <a:gd name="connsiteY8" fmla="*/ 16478 h 28575"/>
                  <a:gd name="connsiteX9" fmla="*/ 13430 w 28575"/>
                  <a:gd name="connsiteY9" fmla="*/ 15049 h 28575"/>
                  <a:gd name="connsiteX10" fmla="*/ 18955 w 28575"/>
                  <a:gd name="connsiteY10" fmla="*/ 15049 h 28575"/>
                  <a:gd name="connsiteX11" fmla="*/ 18955 w 28575"/>
                  <a:gd name="connsiteY11" fmla="*/ 13335 h 28575"/>
                  <a:gd name="connsiteX12" fmla="*/ 17907 w 28575"/>
                  <a:gd name="connsiteY12" fmla="*/ 10287 h 28575"/>
                  <a:gd name="connsiteX13" fmla="*/ 14383 w 28575"/>
                  <a:gd name="connsiteY13" fmla="*/ 9335 h 28575"/>
                  <a:gd name="connsiteX14" fmla="*/ 11621 w 28575"/>
                  <a:gd name="connsiteY14" fmla="*/ 9811 h 28575"/>
                  <a:gd name="connsiteX15" fmla="*/ 9811 w 28575"/>
                  <a:gd name="connsiteY15" fmla="*/ 11430 h 28575"/>
                  <a:gd name="connsiteX16" fmla="*/ 7906 w 28575"/>
                  <a:gd name="connsiteY16" fmla="*/ 9811 h 28575"/>
                  <a:gd name="connsiteX17" fmla="*/ 10573 w 28575"/>
                  <a:gd name="connsiteY17" fmla="*/ 7715 h 28575"/>
                  <a:gd name="connsiteX18" fmla="*/ 14383 w 28575"/>
                  <a:gd name="connsiteY18" fmla="*/ 7144 h 28575"/>
                  <a:gd name="connsiteX19" fmla="*/ 21717 w 28575"/>
                  <a:gd name="connsiteY19" fmla="*/ 13240 h 28575"/>
                  <a:gd name="connsiteX20" fmla="*/ 21717 w 28575"/>
                  <a:gd name="connsiteY20" fmla="*/ 25622 h 28575"/>
                  <a:gd name="connsiteX21" fmla="*/ 18955 w 28575"/>
                  <a:gd name="connsiteY21" fmla="*/ 18955 h 28575"/>
                  <a:gd name="connsiteX22" fmla="*/ 18955 w 28575"/>
                  <a:gd name="connsiteY22" fmla="*/ 16954 h 28575"/>
                  <a:gd name="connsiteX23" fmla="*/ 13811 w 28575"/>
                  <a:gd name="connsiteY23" fmla="*/ 16954 h 28575"/>
                  <a:gd name="connsiteX24" fmla="*/ 9716 w 28575"/>
                  <a:gd name="connsiteY24" fmla="*/ 20193 h 28575"/>
                  <a:gd name="connsiteX25" fmla="*/ 13907 w 28575"/>
                  <a:gd name="connsiteY25" fmla="*/ 23336 h 28575"/>
                  <a:gd name="connsiteX26" fmla="*/ 16288 w 28575"/>
                  <a:gd name="connsiteY26" fmla="*/ 23146 h 28575"/>
                  <a:gd name="connsiteX27" fmla="*/ 18098 w 28575"/>
                  <a:gd name="connsiteY27" fmla="*/ 22098 h 28575"/>
                  <a:gd name="connsiteX28" fmla="*/ 18955 w 28575"/>
                  <a:gd name="connsiteY28" fmla="*/ 1905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28575" h="28575">
                    <a:moveTo>
                      <a:pt x="21622" y="25432"/>
                    </a:moveTo>
                    <a:lnTo>
                      <a:pt x="18955" y="25432"/>
                    </a:lnTo>
                    <a:lnTo>
                      <a:pt x="18955" y="23717"/>
                    </a:lnTo>
                    <a:cubicBezTo>
                      <a:pt x="18193" y="24479"/>
                      <a:pt x="17526" y="24955"/>
                      <a:pt x="16669" y="25241"/>
                    </a:cubicBezTo>
                    <a:cubicBezTo>
                      <a:pt x="15907" y="25527"/>
                      <a:pt x="14859" y="25718"/>
                      <a:pt x="13621" y="25718"/>
                    </a:cubicBezTo>
                    <a:cubicBezTo>
                      <a:pt x="12383" y="25718"/>
                      <a:pt x="11335" y="25622"/>
                      <a:pt x="10573" y="25337"/>
                    </a:cubicBezTo>
                    <a:cubicBezTo>
                      <a:pt x="9811" y="25051"/>
                      <a:pt x="9144" y="24670"/>
                      <a:pt x="8477" y="24003"/>
                    </a:cubicBezTo>
                    <a:cubicBezTo>
                      <a:pt x="7525" y="23051"/>
                      <a:pt x="7144" y="21812"/>
                      <a:pt x="7144" y="20288"/>
                    </a:cubicBezTo>
                    <a:cubicBezTo>
                      <a:pt x="7144" y="18764"/>
                      <a:pt x="7715" y="17336"/>
                      <a:pt x="8763" y="16478"/>
                    </a:cubicBezTo>
                    <a:cubicBezTo>
                      <a:pt x="9811" y="15526"/>
                      <a:pt x="11430" y="15049"/>
                      <a:pt x="13430" y="15049"/>
                    </a:cubicBezTo>
                    <a:lnTo>
                      <a:pt x="18955" y="15049"/>
                    </a:lnTo>
                    <a:lnTo>
                      <a:pt x="18955" y="13335"/>
                    </a:lnTo>
                    <a:cubicBezTo>
                      <a:pt x="18955" y="12002"/>
                      <a:pt x="18574" y="10954"/>
                      <a:pt x="17907" y="10287"/>
                    </a:cubicBezTo>
                    <a:cubicBezTo>
                      <a:pt x="17145" y="9620"/>
                      <a:pt x="16002" y="9335"/>
                      <a:pt x="14383" y="9335"/>
                    </a:cubicBezTo>
                    <a:cubicBezTo>
                      <a:pt x="13145" y="9335"/>
                      <a:pt x="12287" y="9430"/>
                      <a:pt x="11621" y="9811"/>
                    </a:cubicBezTo>
                    <a:cubicBezTo>
                      <a:pt x="10954" y="10096"/>
                      <a:pt x="10382" y="10668"/>
                      <a:pt x="9811" y="11430"/>
                    </a:cubicBezTo>
                    <a:lnTo>
                      <a:pt x="7906" y="9811"/>
                    </a:lnTo>
                    <a:cubicBezTo>
                      <a:pt x="8668" y="8763"/>
                      <a:pt x="9525" y="8096"/>
                      <a:pt x="10573" y="7715"/>
                    </a:cubicBezTo>
                    <a:cubicBezTo>
                      <a:pt x="11525" y="7334"/>
                      <a:pt x="12859" y="7144"/>
                      <a:pt x="14383" y="7144"/>
                    </a:cubicBezTo>
                    <a:cubicBezTo>
                      <a:pt x="19241" y="7144"/>
                      <a:pt x="21717" y="9144"/>
                      <a:pt x="21717" y="13240"/>
                    </a:cubicBezTo>
                    <a:lnTo>
                      <a:pt x="21717" y="25622"/>
                    </a:lnTo>
                    <a:close/>
                    <a:moveTo>
                      <a:pt x="18955" y="18955"/>
                    </a:moveTo>
                    <a:lnTo>
                      <a:pt x="18955" y="16954"/>
                    </a:lnTo>
                    <a:lnTo>
                      <a:pt x="13811" y="16954"/>
                    </a:lnTo>
                    <a:cubicBezTo>
                      <a:pt x="11049" y="16954"/>
                      <a:pt x="9716" y="18002"/>
                      <a:pt x="9716" y="20193"/>
                    </a:cubicBezTo>
                    <a:cubicBezTo>
                      <a:pt x="9716" y="22384"/>
                      <a:pt x="11144" y="23336"/>
                      <a:pt x="13907" y="23336"/>
                    </a:cubicBezTo>
                    <a:cubicBezTo>
                      <a:pt x="14859" y="23336"/>
                      <a:pt x="15621" y="23336"/>
                      <a:pt x="16288" y="23146"/>
                    </a:cubicBezTo>
                    <a:cubicBezTo>
                      <a:pt x="16859" y="22955"/>
                      <a:pt x="17526" y="22670"/>
                      <a:pt x="18098" y="22098"/>
                    </a:cubicBezTo>
                    <a:cubicBezTo>
                      <a:pt x="18669" y="21527"/>
                      <a:pt x="18955" y="20479"/>
                      <a:pt x="18955" y="19050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5" name="자유형: 도형 184">
                <a:extLst>
                  <a:ext uri="{FF2B5EF4-FFF2-40B4-BE49-F238E27FC236}">
                    <a16:creationId xmlns:a16="http://schemas.microsoft.com/office/drawing/2014/main" id="{00FE0499-9D8C-48FA-B881-17D98B11186A}"/>
                  </a:ext>
                </a:extLst>
              </p:cNvPr>
              <p:cNvSpPr/>
              <p:nvPr/>
            </p:nvSpPr>
            <p:spPr>
              <a:xfrm>
                <a:off x="7797080" y="3330670"/>
                <a:ext cx="19050" cy="38100"/>
              </a:xfrm>
              <a:custGeom>
                <a:avLst/>
                <a:gdLst>
                  <a:gd name="connsiteX0" fmla="*/ 13621 w 19050"/>
                  <a:gd name="connsiteY0" fmla="*/ 33528 h 38100"/>
                  <a:gd name="connsiteX1" fmla="*/ 11716 w 19050"/>
                  <a:gd name="connsiteY1" fmla="*/ 33528 h 38100"/>
                  <a:gd name="connsiteX2" fmla="*/ 8287 w 19050"/>
                  <a:gd name="connsiteY2" fmla="*/ 32195 h 38100"/>
                  <a:gd name="connsiteX3" fmla="*/ 7144 w 19050"/>
                  <a:gd name="connsiteY3" fmla="*/ 28670 h 38100"/>
                  <a:gd name="connsiteX4" fmla="*/ 7144 w 19050"/>
                  <a:gd name="connsiteY4" fmla="*/ 7144 h 38100"/>
                  <a:gd name="connsiteX5" fmla="*/ 9811 w 19050"/>
                  <a:gd name="connsiteY5" fmla="*/ 7144 h 38100"/>
                  <a:gd name="connsiteX6" fmla="*/ 9811 w 19050"/>
                  <a:gd name="connsiteY6" fmla="*/ 28575 h 38100"/>
                  <a:gd name="connsiteX7" fmla="*/ 10382 w 19050"/>
                  <a:gd name="connsiteY7" fmla="*/ 30575 h 38100"/>
                  <a:gd name="connsiteX8" fmla="*/ 12287 w 19050"/>
                  <a:gd name="connsiteY8" fmla="*/ 31242 h 38100"/>
                  <a:gd name="connsiteX9" fmla="*/ 13716 w 19050"/>
                  <a:gd name="connsiteY9" fmla="*/ 31242 h 38100"/>
                  <a:gd name="connsiteX10" fmla="*/ 13716 w 19050"/>
                  <a:gd name="connsiteY10" fmla="*/ 33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38100">
                    <a:moveTo>
                      <a:pt x="13621" y="33528"/>
                    </a:moveTo>
                    <a:lnTo>
                      <a:pt x="11716" y="33528"/>
                    </a:lnTo>
                    <a:cubicBezTo>
                      <a:pt x="10192" y="33528"/>
                      <a:pt x="9049" y="33052"/>
                      <a:pt x="8287" y="32195"/>
                    </a:cubicBezTo>
                    <a:cubicBezTo>
                      <a:pt x="7525" y="31337"/>
                      <a:pt x="7144" y="30099"/>
                      <a:pt x="7144" y="28670"/>
                    </a:cubicBezTo>
                    <a:lnTo>
                      <a:pt x="7144" y="7144"/>
                    </a:lnTo>
                    <a:lnTo>
                      <a:pt x="9811" y="7144"/>
                    </a:lnTo>
                    <a:lnTo>
                      <a:pt x="9811" y="28575"/>
                    </a:lnTo>
                    <a:cubicBezTo>
                      <a:pt x="9811" y="29528"/>
                      <a:pt x="10001" y="30194"/>
                      <a:pt x="10382" y="30575"/>
                    </a:cubicBezTo>
                    <a:cubicBezTo>
                      <a:pt x="10763" y="31052"/>
                      <a:pt x="11335" y="31242"/>
                      <a:pt x="12287" y="31242"/>
                    </a:cubicBezTo>
                    <a:lnTo>
                      <a:pt x="13716" y="31242"/>
                    </a:lnTo>
                    <a:lnTo>
                      <a:pt x="13716" y="33528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6" name="자유형: 도형 185">
                <a:extLst>
                  <a:ext uri="{FF2B5EF4-FFF2-40B4-BE49-F238E27FC236}">
                    <a16:creationId xmlns:a16="http://schemas.microsoft.com/office/drawing/2014/main" id="{B0F5A075-3979-4F84-9366-767FD9A4ECF3}"/>
                  </a:ext>
                </a:extLst>
              </p:cNvPr>
              <p:cNvSpPr/>
              <p:nvPr/>
            </p:nvSpPr>
            <p:spPr>
              <a:xfrm>
                <a:off x="7816702" y="3338576"/>
                <a:ext cx="28575" cy="28575"/>
              </a:xfrm>
              <a:custGeom>
                <a:avLst/>
                <a:gdLst>
                  <a:gd name="connsiteX0" fmla="*/ 22098 w 28575"/>
                  <a:gd name="connsiteY0" fmla="*/ 17240 h 28575"/>
                  <a:gd name="connsiteX1" fmla="*/ 9811 w 28575"/>
                  <a:gd name="connsiteY1" fmla="*/ 17240 h 28575"/>
                  <a:gd name="connsiteX2" fmla="*/ 11240 w 28575"/>
                  <a:gd name="connsiteY2" fmla="*/ 21812 h 28575"/>
                  <a:gd name="connsiteX3" fmla="*/ 15240 w 28575"/>
                  <a:gd name="connsiteY3" fmla="*/ 23431 h 28575"/>
                  <a:gd name="connsiteX4" fmla="*/ 17812 w 28575"/>
                  <a:gd name="connsiteY4" fmla="*/ 22955 h 28575"/>
                  <a:gd name="connsiteX5" fmla="*/ 20003 w 28575"/>
                  <a:gd name="connsiteY5" fmla="*/ 21336 h 28575"/>
                  <a:gd name="connsiteX6" fmla="*/ 21812 w 28575"/>
                  <a:gd name="connsiteY6" fmla="*/ 22955 h 28575"/>
                  <a:gd name="connsiteX7" fmla="*/ 18860 w 28575"/>
                  <a:gd name="connsiteY7" fmla="*/ 25146 h 28575"/>
                  <a:gd name="connsiteX8" fmla="*/ 15145 w 28575"/>
                  <a:gd name="connsiteY8" fmla="*/ 25813 h 28575"/>
                  <a:gd name="connsiteX9" fmla="*/ 9335 w 28575"/>
                  <a:gd name="connsiteY9" fmla="*/ 23622 h 28575"/>
                  <a:gd name="connsiteX10" fmla="*/ 7144 w 28575"/>
                  <a:gd name="connsiteY10" fmla="*/ 16478 h 28575"/>
                  <a:gd name="connsiteX11" fmla="*/ 9144 w 28575"/>
                  <a:gd name="connsiteY11" fmla="*/ 9620 h 28575"/>
                  <a:gd name="connsiteX12" fmla="*/ 14669 w 28575"/>
                  <a:gd name="connsiteY12" fmla="*/ 7144 h 28575"/>
                  <a:gd name="connsiteX13" fmla="*/ 20193 w 28575"/>
                  <a:gd name="connsiteY13" fmla="*/ 9525 h 28575"/>
                  <a:gd name="connsiteX14" fmla="*/ 22193 w 28575"/>
                  <a:gd name="connsiteY14" fmla="*/ 16002 h 28575"/>
                  <a:gd name="connsiteX15" fmla="*/ 22193 w 28575"/>
                  <a:gd name="connsiteY15" fmla="*/ 17240 h 28575"/>
                  <a:gd name="connsiteX16" fmla="*/ 19431 w 28575"/>
                  <a:gd name="connsiteY16" fmla="*/ 15240 h 28575"/>
                  <a:gd name="connsiteX17" fmla="*/ 19431 w 28575"/>
                  <a:gd name="connsiteY17" fmla="*/ 13621 h 28575"/>
                  <a:gd name="connsiteX18" fmla="*/ 18955 w 28575"/>
                  <a:gd name="connsiteY18" fmla="*/ 12192 h 28575"/>
                  <a:gd name="connsiteX19" fmla="*/ 17240 w 28575"/>
                  <a:gd name="connsiteY19" fmla="*/ 10192 h 28575"/>
                  <a:gd name="connsiteX20" fmla="*/ 14669 w 28575"/>
                  <a:gd name="connsiteY20" fmla="*/ 9430 h 28575"/>
                  <a:gd name="connsiteX21" fmla="*/ 12097 w 28575"/>
                  <a:gd name="connsiteY21" fmla="*/ 10192 h 28575"/>
                  <a:gd name="connsiteX22" fmla="*/ 10382 w 28575"/>
                  <a:gd name="connsiteY22" fmla="*/ 12192 h 28575"/>
                  <a:gd name="connsiteX23" fmla="*/ 10001 w 28575"/>
                  <a:gd name="connsiteY23" fmla="*/ 13621 h 28575"/>
                  <a:gd name="connsiteX24" fmla="*/ 9906 w 28575"/>
                  <a:gd name="connsiteY24" fmla="*/ 15240 h 28575"/>
                  <a:gd name="connsiteX25" fmla="*/ 19526 w 28575"/>
                  <a:gd name="connsiteY25" fmla="*/ 15240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28575" h="28575">
                    <a:moveTo>
                      <a:pt x="22098" y="17240"/>
                    </a:moveTo>
                    <a:lnTo>
                      <a:pt x="9811" y="17240"/>
                    </a:lnTo>
                    <a:cubicBezTo>
                      <a:pt x="9811" y="19240"/>
                      <a:pt x="10287" y="20764"/>
                      <a:pt x="11240" y="21812"/>
                    </a:cubicBezTo>
                    <a:cubicBezTo>
                      <a:pt x="12192" y="22860"/>
                      <a:pt x="13526" y="23431"/>
                      <a:pt x="15240" y="23431"/>
                    </a:cubicBezTo>
                    <a:cubicBezTo>
                      <a:pt x="16288" y="23431"/>
                      <a:pt x="17145" y="23241"/>
                      <a:pt x="17812" y="22955"/>
                    </a:cubicBezTo>
                    <a:cubicBezTo>
                      <a:pt x="18479" y="22669"/>
                      <a:pt x="19241" y="22098"/>
                      <a:pt x="20003" y="21336"/>
                    </a:cubicBezTo>
                    <a:lnTo>
                      <a:pt x="21812" y="22955"/>
                    </a:lnTo>
                    <a:cubicBezTo>
                      <a:pt x="20860" y="23908"/>
                      <a:pt x="19812" y="24670"/>
                      <a:pt x="18860" y="25146"/>
                    </a:cubicBezTo>
                    <a:cubicBezTo>
                      <a:pt x="17907" y="25622"/>
                      <a:pt x="16669" y="25813"/>
                      <a:pt x="15145" y="25813"/>
                    </a:cubicBezTo>
                    <a:cubicBezTo>
                      <a:pt x="12668" y="25813"/>
                      <a:pt x="10763" y="25051"/>
                      <a:pt x="9335" y="23622"/>
                    </a:cubicBezTo>
                    <a:cubicBezTo>
                      <a:pt x="7906" y="22003"/>
                      <a:pt x="7144" y="19621"/>
                      <a:pt x="7144" y="16478"/>
                    </a:cubicBezTo>
                    <a:cubicBezTo>
                      <a:pt x="7144" y="13525"/>
                      <a:pt x="7811" y="11239"/>
                      <a:pt x="9144" y="9620"/>
                    </a:cubicBezTo>
                    <a:cubicBezTo>
                      <a:pt x="10478" y="8001"/>
                      <a:pt x="12287" y="7144"/>
                      <a:pt x="14669" y="7144"/>
                    </a:cubicBezTo>
                    <a:cubicBezTo>
                      <a:pt x="17050" y="7144"/>
                      <a:pt x="18860" y="7906"/>
                      <a:pt x="20193" y="9525"/>
                    </a:cubicBezTo>
                    <a:cubicBezTo>
                      <a:pt x="21527" y="11049"/>
                      <a:pt x="22193" y="13240"/>
                      <a:pt x="22193" y="16002"/>
                    </a:cubicBezTo>
                    <a:lnTo>
                      <a:pt x="22193" y="17240"/>
                    </a:lnTo>
                    <a:close/>
                    <a:moveTo>
                      <a:pt x="19431" y="15240"/>
                    </a:moveTo>
                    <a:cubicBezTo>
                      <a:pt x="19431" y="14478"/>
                      <a:pt x="19431" y="13906"/>
                      <a:pt x="19431" y="13621"/>
                    </a:cubicBezTo>
                    <a:cubicBezTo>
                      <a:pt x="19431" y="13240"/>
                      <a:pt x="19241" y="12763"/>
                      <a:pt x="18955" y="12192"/>
                    </a:cubicBezTo>
                    <a:cubicBezTo>
                      <a:pt x="18574" y="11335"/>
                      <a:pt x="18002" y="10668"/>
                      <a:pt x="17240" y="10192"/>
                    </a:cubicBezTo>
                    <a:cubicBezTo>
                      <a:pt x="16478" y="9715"/>
                      <a:pt x="15621" y="9430"/>
                      <a:pt x="14669" y="9430"/>
                    </a:cubicBezTo>
                    <a:cubicBezTo>
                      <a:pt x="13716" y="9430"/>
                      <a:pt x="12859" y="9715"/>
                      <a:pt x="12097" y="10192"/>
                    </a:cubicBezTo>
                    <a:cubicBezTo>
                      <a:pt x="11335" y="10668"/>
                      <a:pt x="10763" y="11335"/>
                      <a:pt x="10382" y="12192"/>
                    </a:cubicBezTo>
                    <a:cubicBezTo>
                      <a:pt x="10192" y="12668"/>
                      <a:pt x="10001" y="13144"/>
                      <a:pt x="10001" y="13621"/>
                    </a:cubicBezTo>
                    <a:cubicBezTo>
                      <a:pt x="10001" y="14097"/>
                      <a:pt x="9906" y="14668"/>
                      <a:pt x="9906" y="15240"/>
                    </a:cubicBezTo>
                    <a:lnTo>
                      <a:pt x="19526" y="15240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7" name="자유형: 도형 186">
                <a:extLst>
                  <a:ext uri="{FF2B5EF4-FFF2-40B4-BE49-F238E27FC236}">
                    <a16:creationId xmlns:a16="http://schemas.microsoft.com/office/drawing/2014/main" id="{3807ACDA-B1D2-442F-BFB7-AFC3303BAE16}"/>
                  </a:ext>
                </a:extLst>
              </p:cNvPr>
              <p:cNvSpPr/>
              <p:nvPr/>
            </p:nvSpPr>
            <p:spPr>
              <a:xfrm>
                <a:off x="7837943" y="3330670"/>
                <a:ext cx="28575" cy="38100"/>
              </a:xfrm>
              <a:custGeom>
                <a:avLst/>
                <a:gdLst>
                  <a:gd name="connsiteX0" fmla="*/ 25241 w 28575"/>
                  <a:gd name="connsiteY0" fmla="*/ 26194 h 38100"/>
                  <a:gd name="connsiteX1" fmla="*/ 23146 w 28575"/>
                  <a:gd name="connsiteY1" fmla="*/ 31623 h 38100"/>
                  <a:gd name="connsiteX2" fmla="*/ 17431 w 28575"/>
                  <a:gd name="connsiteY2" fmla="*/ 33528 h 38100"/>
                  <a:gd name="connsiteX3" fmla="*/ 7144 w 28575"/>
                  <a:gd name="connsiteY3" fmla="*/ 33528 h 38100"/>
                  <a:gd name="connsiteX4" fmla="*/ 7144 w 28575"/>
                  <a:gd name="connsiteY4" fmla="*/ 7144 h 38100"/>
                  <a:gd name="connsiteX5" fmla="*/ 17050 w 28575"/>
                  <a:gd name="connsiteY5" fmla="*/ 7144 h 38100"/>
                  <a:gd name="connsiteX6" fmla="*/ 22669 w 28575"/>
                  <a:gd name="connsiteY6" fmla="*/ 9049 h 38100"/>
                  <a:gd name="connsiteX7" fmla="*/ 24860 w 28575"/>
                  <a:gd name="connsiteY7" fmla="*/ 14192 h 38100"/>
                  <a:gd name="connsiteX8" fmla="*/ 23813 w 28575"/>
                  <a:gd name="connsiteY8" fmla="*/ 17812 h 38100"/>
                  <a:gd name="connsiteX9" fmla="*/ 20955 w 28575"/>
                  <a:gd name="connsiteY9" fmla="*/ 20003 h 38100"/>
                  <a:gd name="connsiteX10" fmla="*/ 24098 w 28575"/>
                  <a:gd name="connsiteY10" fmla="*/ 22384 h 38100"/>
                  <a:gd name="connsiteX11" fmla="*/ 25241 w 28575"/>
                  <a:gd name="connsiteY11" fmla="*/ 26289 h 38100"/>
                  <a:gd name="connsiteX12" fmla="*/ 22003 w 28575"/>
                  <a:gd name="connsiteY12" fmla="*/ 14288 h 38100"/>
                  <a:gd name="connsiteX13" fmla="*/ 20574 w 28575"/>
                  <a:gd name="connsiteY13" fmla="*/ 10859 h 38100"/>
                  <a:gd name="connsiteX14" fmla="*/ 16859 w 28575"/>
                  <a:gd name="connsiteY14" fmla="*/ 9716 h 38100"/>
                  <a:gd name="connsiteX15" fmla="*/ 10001 w 28575"/>
                  <a:gd name="connsiteY15" fmla="*/ 9716 h 38100"/>
                  <a:gd name="connsiteX16" fmla="*/ 10001 w 28575"/>
                  <a:gd name="connsiteY16" fmla="*/ 18860 h 38100"/>
                  <a:gd name="connsiteX17" fmla="*/ 16859 w 28575"/>
                  <a:gd name="connsiteY17" fmla="*/ 18860 h 38100"/>
                  <a:gd name="connsiteX18" fmla="*/ 20574 w 28575"/>
                  <a:gd name="connsiteY18" fmla="*/ 17717 h 38100"/>
                  <a:gd name="connsiteX19" fmla="*/ 22003 w 28575"/>
                  <a:gd name="connsiteY19" fmla="*/ 14288 h 38100"/>
                  <a:gd name="connsiteX20" fmla="*/ 22384 w 28575"/>
                  <a:gd name="connsiteY20" fmla="*/ 26194 h 38100"/>
                  <a:gd name="connsiteX21" fmla="*/ 20955 w 28575"/>
                  <a:gd name="connsiteY21" fmla="*/ 22670 h 38100"/>
                  <a:gd name="connsiteX22" fmla="*/ 17050 w 28575"/>
                  <a:gd name="connsiteY22" fmla="*/ 21336 h 38100"/>
                  <a:gd name="connsiteX23" fmla="*/ 9906 w 28575"/>
                  <a:gd name="connsiteY23" fmla="*/ 21336 h 38100"/>
                  <a:gd name="connsiteX24" fmla="*/ 9906 w 28575"/>
                  <a:gd name="connsiteY24" fmla="*/ 30956 h 38100"/>
                  <a:gd name="connsiteX25" fmla="*/ 17050 w 28575"/>
                  <a:gd name="connsiteY25" fmla="*/ 30956 h 38100"/>
                  <a:gd name="connsiteX26" fmla="*/ 20955 w 28575"/>
                  <a:gd name="connsiteY26" fmla="*/ 29623 h 38100"/>
                  <a:gd name="connsiteX27" fmla="*/ 22384 w 28575"/>
                  <a:gd name="connsiteY27" fmla="*/ 26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28575" h="38100">
                    <a:moveTo>
                      <a:pt x="25241" y="26194"/>
                    </a:moveTo>
                    <a:cubicBezTo>
                      <a:pt x="25241" y="28575"/>
                      <a:pt x="24575" y="30289"/>
                      <a:pt x="23146" y="31623"/>
                    </a:cubicBezTo>
                    <a:cubicBezTo>
                      <a:pt x="21717" y="32861"/>
                      <a:pt x="19812" y="33528"/>
                      <a:pt x="17431" y="33528"/>
                    </a:cubicBezTo>
                    <a:lnTo>
                      <a:pt x="7144" y="33528"/>
                    </a:lnTo>
                    <a:lnTo>
                      <a:pt x="7144" y="7144"/>
                    </a:lnTo>
                    <a:lnTo>
                      <a:pt x="17050" y="7144"/>
                    </a:lnTo>
                    <a:cubicBezTo>
                      <a:pt x="19336" y="7144"/>
                      <a:pt x="21241" y="7811"/>
                      <a:pt x="22669" y="9049"/>
                    </a:cubicBezTo>
                    <a:cubicBezTo>
                      <a:pt x="24098" y="10287"/>
                      <a:pt x="24860" y="12002"/>
                      <a:pt x="24860" y="14192"/>
                    </a:cubicBezTo>
                    <a:cubicBezTo>
                      <a:pt x="24860" y="15526"/>
                      <a:pt x="24479" y="16764"/>
                      <a:pt x="23813" y="17812"/>
                    </a:cubicBezTo>
                    <a:cubicBezTo>
                      <a:pt x="23050" y="18860"/>
                      <a:pt x="22193" y="19621"/>
                      <a:pt x="20955" y="20003"/>
                    </a:cubicBezTo>
                    <a:cubicBezTo>
                      <a:pt x="22193" y="20479"/>
                      <a:pt x="23241" y="21241"/>
                      <a:pt x="24098" y="22384"/>
                    </a:cubicBezTo>
                    <a:cubicBezTo>
                      <a:pt x="24860" y="23527"/>
                      <a:pt x="25241" y="24765"/>
                      <a:pt x="25241" y="26289"/>
                    </a:cubicBezTo>
                    <a:moveTo>
                      <a:pt x="22003" y="14288"/>
                    </a:moveTo>
                    <a:cubicBezTo>
                      <a:pt x="22003" y="12763"/>
                      <a:pt x="21526" y="11621"/>
                      <a:pt x="20574" y="10859"/>
                    </a:cubicBezTo>
                    <a:cubicBezTo>
                      <a:pt x="19621" y="10096"/>
                      <a:pt x="18383" y="9716"/>
                      <a:pt x="16859" y="9716"/>
                    </a:cubicBezTo>
                    <a:lnTo>
                      <a:pt x="10001" y="9716"/>
                    </a:lnTo>
                    <a:lnTo>
                      <a:pt x="10001" y="18860"/>
                    </a:lnTo>
                    <a:lnTo>
                      <a:pt x="16859" y="18860"/>
                    </a:lnTo>
                    <a:cubicBezTo>
                      <a:pt x="18383" y="18860"/>
                      <a:pt x="19621" y="18479"/>
                      <a:pt x="20574" y="17717"/>
                    </a:cubicBezTo>
                    <a:cubicBezTo>
                      <a:pt x="21526" y="16954"/>
                      <a:pt x="22003" y="15812"/>
                      <a:pt x="22003" y="14288"/>
                    </a:cubicBezTo>
                    <a:moveTo>
                      <a:pt x="22384" y="26194"/>
                    </a:moveTo>
                    <a:cubicBezTo>
                      <a:pt x="22384" y="24670"/>
                      <a:pt x="21908" y="23527"/>
                      <a:pt x="20955" y="22670"/>
                    </a:cubicBezTo>
                    <a:cubicBezTo>
                      <a:pt x="20002" y="21812"/>
                      <a:pt x="18764" y="21336"/>
                      <a:pt x="17050" y="21336"/>
                    </a:cubicBezTo>
                    <a:lnTo>
                      <a:pt x="9906" y="21336"/>
                    </a:lnTo>
                    <a:lnTo>
                      <a:pt x="9906" y="30956"/>
                    </a:lnTo>
                    <a:lnTo>
                      <a:pt x="17050" y="30956"/>
                    </a:lnTo>
                    <a:cubicBezTo>
                      <a:pt x="18669" y="30956"/>
                      <a:pt x="20002" y="30480"/>
                      <a:pt x="20955" y="29623"/>
                    </a:cubicBezTo>
                    <a:cubicBezTo>
                      <a:pt x="21908" y="28766"/>
                      <a:pt x="22384" y="27527"/>
                      <a:pt x="22384" y="26099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8" name="자유형: 도형 187">
                <a:extLst>
                  <a:ext uri="{FF2B5EF4-FFF2-40B4-BE49-F238E27FC236}">
                    <a16:creationId xmlns:a16="http://schemas.microsoft.com/office/drawing/2014/main" id="{B2DE8009-407D-43DF-BA70-A6E877476BF7}"/>
                  </a:ext>
                </a:extLst>
              </p:cNvPr>
              <p:cNvSpPr/>
              <p:nvPr/>
            </p:nvSpPr>
            <p:spPr>
              <a:xfrm>
                <a:off x="7862327" y="3330670"/>
                <a:ext cx="9525" cy="38100"/>
              </a:xfrm>
              <a:custGeom>
                <a:avLst/>
                <a:gdLst>
                  <a:gd name="connsiteX0" fmla="*/ 10096 w 9525"/>
                  <a:gd name="connsiteY0" fmla="*/ 10096 h 38100"/>
                  <a:gd name="connsiteX1" fmla="*/ 7144 w 9525"/>
                  <a:gd name="connsiteY1" fmla="*/ 10096 h 38100"/>
                  <a:gd name="connsiteX2" fmla="*/ 7144 w 9525"/>
                  <a:gd name="connsiteY2" fmla="*/ 7144 h 38100"/>
                  <a:gd name="connsiteX3" fmla="*/ 10096 w 9525"/>
                  <a:gd name="connsiteY3" fmla="*/ 7144 h 38100"/>
                  <a:gd name="connsiteX4" fmla="*/ 10096 w 9525"/>
                  <a:gd name="connsiteY4" fmla="*/ 10096 h 38100"/>
                  <a:gd name="connsiteX5" fmla="*/ 9906 w 9525"/>
                  <a:gd name="connsiteY5" fmla="*/ 33528 h 38100"/>
                  <a:gd name="connsiteX6" fmla="*/ 7239 w 9525"/>
                  <a:gd name="connsiteY6" fmla="*/ 33528 h 38100"/>
                  <a:gd name="connsiteX7" fmla="*/ 7239 w 9525"/>
                  <a:gd name="connsiteY7" fmla="*/ 15335 h 38100"/>
                  <a:gd name="connsiteX8" fmla="*/ 9906 w 9525"/>
                  <a:gd name="connsiteY8" fmla="*/ 15335 h 38100"/>
                  <a:gd name="connsiteX9" fmla="*/ 9906 w 9525"/>
                  <a:gd name="connsiteY9" fmla="*/ 33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10096" y="10096"/>
                    </a:moveTo>
                    <a:lnTo>
                      <a:pt x="7144" y="10096"/>
                    </a:lnTo>
                    <a:lnTo>
                      <a:pt x="7144" y="7144"/>
                    </a:lnTo>
                    <a:lnTo>
                      <a:pt x="10096" y="7144"/>
                    </a:lnTo>
                    <a:lnTo>
                      <a:pt x="10096" y="10096"/>
                    </a:lnTo>
                    <a:close/>
                    <a:moveTo>
                      <a:pt x="9906" y="33528"/>
                    </a:moveTo>
                    <a:lnTo>
                      <a:pt x="7239" y="33528"/>
                    </a:lnTo>
                    <a:lnTo>
                      <a:pt x="7239" y="15335"/>
                    </a:lnTo>
                    <a:lnTo>
                      <a:pt x="9906" y="15335"/>
                    </a:lnTo>
                    <a:lnTo>
                      <a:pt x="9906" y="33528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9" name="자유형: 도형 188">
                <a:extLst>
                  <a:ext uri="{FF2B5EF4-FFF2-40B4-BE49-F238E27FC236}">
                    <a16:creationId xmlns:a16="http://schemas.microsoft.com/office/drawing/2014/main" id="{A645A7D5-751F-4CD1-B7FD-4759B0E7E935}"/>
                  </a:ext>
                </a:extLst>
              </p:cNvPr>
              <p:cNvSpPr/>
              <p:nvPr/>
            </p:nvSpPr>
            <p:spPr>
              <a:xfrm>
                <a:off x="7870423" y="3338862"/>
                <a:ext cx="19050" cy="28575"/>
              </a:xfrm>
              <a:custGeom>
                <a:avLst/>
                <a:gdLst>
                  <a:gd name="connsiteX0" fmla="*/ 20383 w 19050"/>
                  <a:gd name="connsiteY0" fmla="*/ 25337 h 28575"/>
                  <a:gd name="connsiteX1" fmla="*/ 7144 w 19050"/>
                  <a:gd name="connsiteY1" fmla="*/ 25337 h 28575"/>
                  <a:gd name="connsiteX2" fmla="*/ 7144 w 19050"/>
                  <a:gd name="connsiteY2" fmla="*/ 23050 h 28575"/>
                  <a:gd name="connsiteX3" fmla="*/ 17335 w 19050"/>
                  <a:gd name="connsiteY3" fmla="*/ 9525 h 28575"/>
                  <a:gd name="connsiteX4" fmla="*/ 7715 w 19050"/>
                  <a:gd name="connsiteY4" fmla="*/ 9525 h 28575"/>
                  <a:gd name="connsiteX5" fmla="*/ 7715 w 19050"/>
                  <a:gd name="connsiteY5" fmla="*/ 7144 h 28575"/>
                  <a:gd name="connsiteX6" fmla="*/ 20383 w 19050"/>
                  <a:gd name="connsiteY6" fmla="*/ 7144 h 28575"/>
                  <a:gd name="connsiteX7" fmla="*/ 20383 w 19050"/>
                  <a:gd name="connsiteY7" fmla="*/ 9334 h 28575"/>
                  <a:gd name="connsiteX8" fmla="*/ 10192 w 19050"/>
                  <a:gd name="connsiteY8" fmla="*/ 22955 h 28575"/>
                  <a:gd name="connsiteX9" fmla="*/ 20383 w 19050"/>
                  <a:gd name="connsiteY9" fmla="*/ 22955 h 28575"/>
                  <a:gd name="connsiteX10" fmla="*/ 20383 w 19050"/>
                  <a:gd name="connsiteY10" fmla="*/ 2533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20383" y="25337"/>
                    </a:moveTo>
                    <a:lnTo>
                      <a:pt x="7144" y="25337"/>
                    </a:lnTo>
                    <a:lnTo>
                      <a:pt x="7144" y="23050"/>
                    </a:lnTo>
                    <a:lnTo>
                      <a:pt x="17335" y="9525"/>
                    </a:lnTo>
                    <a:lnTo>
                      <a:pt x="7715" y="9525"/>
                    </a:lnTo>
                    <a:lnTo>
                      <a:pt x="7715" y="7144"/>
                    </a:lnTo>
                    <a:lnTo>
                      <a:pt x="20383" y="7144"/>
                    </a:lnTo>
                    <a:lnTo>
                      <a:pt x="20383" y="9334"/>
                    </a:lnTo>
                    <a:lnTo>
                      <a:pt x="10192" y="22955"/>
                    </a:lnTo>
                    <a:lnTo>
                      <a:pt x="20383" y="22955"/>
                    </a:lnTo>
                    <a:lnTo>
                      <a:pt x="20383" y="25337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0" name="자유형: 도형 189">
                <a:extLst>
                  <a:ext uri="{FF2B5EF4-FFF2-40B4-BE49-F238E27FC236}">
                    <a16:creationId xmlns:a16="http://schemas.microsoft.com/office/drawing/2014/main" id="{56F4F806-F150-439A-95B6-162BC5BF8F9B}"/>
                  </a:ext>
                </a:extLst>
              </p:cNvPr>
              <p:cNvSpPr/>
              <p:nvPr/>
            </p:nvSpPr>
            <p:spPr>
              <a:xfrm>
                <a:off x="7896712" y="3330480"/>
                <a:ext cx="28575" cy="38100"/>
              </a:xfrm>
              <a:custGeom>
                <a:avLst/>
                <a:gdLst>
                  <a:gd name="connsiteX0" fmla="*/ 25337 w 28575"/>
                  <a:gd name="connsiteY0" fmla="*/ 26479 h 38100"/>
                  <a:gd name="connsiteX1" fmla="*/ 22860 w 28575"/>
                  <a:gd name="connsiteY1" fmla="*/ 31909 h 38100"/>
                  <a:gd name="connsiteX2" fmla="*/ 16192 w 28575"/>
                  <a:gd name="connsiteY2" fmla="*/ 33909 h 38100"/>
                  <a:gd name="connsiteX3" fmla="*/ 11144 w 28575"/>
                  <a:gd name="connsiteY3" fmla="*/ 33147 h 38100"/>
                  <a:gd name="connsiteX4" fmla="*/ 7144 w 28575"/>
                  <a:gd name="connsiteY4" fmla="*/ 30480 h 38100"/>
                  <a:gd name="connsiteX5" fmla="*/ 9049 w 28575"/>
                  <a:gd name="connsiteY5" fmla="*/ 28575 h 38100"/>
                  <a:gd name="connsiteX6" fmla="*/ 12287 w 28575"/>
                  <a:gd name="connsiteY6" fmla="*/ 30861 h 38100"/>
                  <a:gd name="connsiteX7" fmla="*/ 16192 w 28575"/>
                  <a:gd name="connsiteY7" fmla="*/ 31528 h 38100"/>
                  <a:gd name="connsiteX8" fmla="*/ 20764 w 28575"/>
                  <a:gd name="connsiteY8" fmla="*/ 30194 h 38100"/>
                  <a:gd name="connsiteX9" fmla="*/ 22479 w 28575"/>
                  <a:gd name="connsiteY9" fmla="*/ 26575 h 38100"/>
                  <a:gd name="connsiteX10" fmla="*/ 21241 w 28575"/>
                  <a:gd name="connsiteY10" fmla="*/ 23241 h 38100"/>
                  <a:gd name="connsiteX11" fmla="*/ 19907 w 28575"/>
                  <a:gd name="connsiteY11" fmla="*/ 22479 h 38100"/>
                  <a:gd name="connsiteX12" fmla="*/ 17812 w 28575"/>
                  <a:gd name="connsiteY12" fmla="*/ 22003 h 38100"/>
                  <a:gd name="connsiteX13" fmla="*/ 14764 w 28575"/>
                  <a:gd name="connsiteY13" fmla="*/ 21527 h 38100"/>
                  <a:gd name="connsiteX14" fmla="*/ 9906 w 28575"/>
                  <a:gd name="connsiteY14" fmla="*/ 19526 h 38100"/>
                  <a:gd name="connsiteX15" fmla="*/ 7906 w 28575"/>
                  <a:gd name="connsiteY15" fmla="*/ 14573 h 38100"/>
                  <a:gd name="connsiteX16" fmla="*/ 10192 w 28575"/>
                  <a:gd name="connsiteY16" fmla="*/ 9144 h 38100"/>
                  <a:gd name="connsiteX17" fmla="*/ 16383 w 28575"/>
                  <a:gd name="connsiteY17" fmla="*/ 7144 h 38100"/>
                  <a:gd name="connsiteX18" fmla="*/ 20669 w 28575"/>
                  <a:gd name="connsiteY18" fmla="*/ 7811 h 38100"/>
                  <a:gd name="connsiteX19" fmla="*/ 24193 w 28575"/>
                  <a:gd name="connsiteY19" fmla="*/ 10001 h 38100"/>
                  <a:gd name="connsiteX20" fmla="*/ 22384 w 28575"/>
                  <a:gd name="connsiteY20" fmla="*/ 11811 h 38100"/>
                  <a:gd name="connsiteX21" fmla="*/ 19717 w 28575"/>
                  <a:gd name="connsiteY21" fmla="*/ 10096 h 38100"/>
                  <a:gd name="connsiteX22" fmla="*/ 16288 w 28575"/>
                  <a:gd name="connsiteY22" fmla="*/ 9525 h 38100"/>
                  <a:gd name="connsiteX23" fmla="*/ 12192 w 28575"/>
                  <a:gd name="connsiteY23" fmla="*/ 10858 h 38100"/>
                  <a:gd name="connsiteX24" fmla="*/ 10763 w 28575"/>
                  <a:gd name="connsiteY24" fmla="*/ 14478 h 38100"/>
                  <a:gd name="connsiteX25" fmla="*/ 11906 w 28575"/>
                  <a:gd name="connsiteY25" fmla="*/ 17526 h 38100"/>
                  <a:gd name="connsiteX26" fmla="*/ 13430 w 28575"/>
                  <a:gd name="connsiteY26" fmla="*/ 18383 h 38100"/>
                  <a:gd name="connsiteX27" fmla="*/ 15430 w 28575"/>
                  <a:gd name="connsiteY27" fmla="*/ 18955 h 38100"/>
                  <a:gd name="connsiteX28" fmla="*/ 18288 w 28575"/>
                  <a:gd name="connsiteY28" fmla="*/ 19431 h 38100"/>
                  <a:gd name="connsiteX29" fmla="*/ 21146 w 28575"/>
                  <a:gd name="connsiteY29" fmla="*/ 20098 h 38100"/>
                  <a:gd name="connsiteX30" fmla="*/ 23050 w 28575"/>
                  <a:gd name="connsiteY30" fmla="*/ 21241 h 38100"/>
                  <a:gd name="connsiteX31" fmla="*/ 25241 w 28575"/>
                  <a:gd name="connsiteY31" fmla="*/ 2647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8575" h="38100">
                    <a:moveTo>
                      <a:pt x="25337" y="26479"/>
                    </a:moveTo>
                    <a:cubicBezTo>
                      <a:pt x="25337" y="28765"/>
                      <a:pt x="24479" y="30575"/>
                      <a:pt x="22860" y="31909"/>
                    </a:cubicBezTo>
                    <a:cubicBezTo>
                      <a:pt x="21241" y="33242"/>
                      <a:pt x="18955" y="33909"/>
                      <a:pt x="16192" y="33909"/>
                    </a:cubicBezTo>
                    <a:cubicBezTo>
                      <a:pt x="14192" y="33909"/>
                      <a:pt x="12478" y="33623"/>
                      <a:pt x="11144" y="33147"/>
                    </a:cubicBezTo>
                    <a:cubicBezTo>
                      <a:pt x="9811" y="32671"/>
                      <a:pt x="8477" y="31718"/>
                      <a:pt x="7144" y="30480"/>
                    </a:cubicBezTo>
                    <a:lnTo>
                      <a:pt x="9049" y="28575"/>
                    </a:lnTo>
                    <a:cubicBezTo>
                      <a:pt x="10096" y="29623"/>
                      <a:pt x="11144" y="30385"/>
                      <a:pt x="12287" y="30861"/>
                    </a:cubicBezTo>
                    <a:cubicBezTo>
                      <a:pt x="13430" y="31337"/>
                      <a:pt x="14668" y="31528"/>
                      <a:pt x="16192" y="31528"/>
                    </a:cubicBezTo>
                    <a:cubicBezTo>
                      <a:pt x="18097" y="31528"/>
                      <a:pt x="19621" y="31147"/>
                      <a:pt x="20764" y="30194"/>
                    </a:cubicBezTo>
                    <a:cubicBezTo>
                      <a:pt x="21908" y="29337"/>
                      <a:pt x="22479" y="28099"/>
                      <a:pt x="22479" y="26575"/>
                    </a:cubicBezTo>
                    <a:cubicBezTo>
                      <a:pt x="22479" y="25051"/>
                      <a:pt x="22098" y="24003"/>
                      <a:pt x="21241" y="23241"/>
                    </a:cubicBezTo>
                    <a:cubicBezTo>
                      <a:pt x="20860" y="22860"/>
                      <a:pt x="20383" y="22670"/>
                      <a:pt x="19907" y="22479"/>
                    </a:cubicBezTo>
                    <a:cubicBezTo>
                      <a:pt x="19431" y="22288"/>
                      <a:pt x="18764" y="22193"/>
                      <a:pt x="17812" y="22003"/>
                    </a:cubicBezTo>
                    <a:lnTo>
                      <a:pt x="14764" y="21527"/>
                    </a:lnTo>
                    <a:cubicBezTo>
                      <a:pt x="12668" y="21146"/>
                      <a:pt x="11049" y="20479"/>
                      <a:pt x="9906" y="19526"/>
                    </a:cubicBezTo>
                    <a:cubicBezTo>
                      <a:pt x="8572" y="18383"/>
                      <a:pt x="7906" y="16669"/>
                      <a:pt x="7906" y="14573"/>
                    </a:cubicBezTo>
                    <a:cubicBezTo>
                      <a:pt x="7906" y="12287"/>
                      <a:pt x="8668" y="10478"/>
                      <a:pt x="10192" y="9144"/>
                    </a:cubicBezTo>
                    <a:cubicBezTo>
                      <a:pt x="11716" y="7811"/>
                      <a:pt x="13716" y="7144"/>
                      <a:pt x="16383" y="7144"/>
                    </a:cubicBezTo>
                    <a:cubicBezTo>
                      <a:pt x="18097" y="7144"/>
                      <a:pt x="19526" y="7334"/>
                      <a:pt x="20669" y="7811"/>
                    </a:cubicBezTo>
                    <a:cubicBezTo>
                      <a:pt x="21812" y="8287"/>
                      <a:pt x="23050" y="8954"/>
                      <a:pt x="24193" y="10001"/>
                    </a:cubicBezTo>
                    <a:lnTo>
                      <a:pt x="22384" y="11811"/>
                    </a:lnTo>
                    <a:cubicBezTo>
                      <a:pt x="21526" y="11049"/>
                      <a:pt x="20669" y="10478"/>
                      <a:pt x="19717" y="10096"/>
                    </a:cubicBezTo>
                    <a:cubicBezTo>
                      <a:pt x="18764" y="9715"/>
                      <a:pt x="17621" y="9525"/>
                      <a:pt x="16288" y="9525"/>
                    </a:cubicBezTo>
                    <a:cubicBezTo>
                      <a:pt x="14573" y="9525"/>
                      <a:pt x="13145" y="10001"/>
                      <a:pt x="12192" y="10858"/>
                    </a:cubicBezTo>
                    <a:cubicBezTo>
                      <a:pt x="11239" y="11716"/>
                      <a:pt x="10763" y="12954"/>
                      <a:pt x="10763" y="14478"/>
                    </a:cubicBezTo>
                    <a:cubicBezTo>
                      <a:pt x="10763" y="15812"/>
                      <a:pt x="11144" y="16859"/>
                      <a:pt x="11906" y="17526"/>
                    </a:cubicBezTo>
                    <a:cubicBezTo>
                      <a:pt x="12287" y="17812"/>
                      <a:pt x="12859" y="18097"/>
                      <a:pt x="13430" y="18383"/>
                    </a:cubicBezTo>
                    <a:cubicBezTo>
                      <a:pt x="14097" y="18669"/>
                      <a:pt x="14764" y="18859"/>
                      <a:pt x="15430" y="18955"/>
                    </a:cubicBezTo>
                    <a:lnTo>
                      <a:pt x="18288" y="19431"/>
                    </a:lnTo>
                    <a:cubicBezTo>
                      <a:pt x="19526" y="19621"/>
                      <a:pt x="20479" y="19812"/>
                      <a:pt x="21146" y="20098"/>
                    </a:cubicBezTo>
                    <a:cubicBezTo>
                      <a:pt x="21812" y="20383"/>
                      <a:pt x="22479" y="20764"/>
                      <a:pt x="23050" y="21241"/>
                    </a:cubicBezTo>
                    <a:cubicBezTo>
                      <a:pt x="24575" y="22479"/>
                      <a:pt x="25241" y="24194"/>
                      <a:pt x="25241" y="26479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1" name="자유형: 도형 190">
                <a:extLst>
                  <a:ext uri="{FF2B5EF4-FFF2-40B4-BE49-F238E27FC236}">
                    <a16:creationId xmlns:a16="http://schemas.microsoft.com/office/drawing/2014/main" id="{290A8D02-4A13-4374-8B37-F56EC52CFAC8}"/>
                  </a:ext>
                </a:extLst>
              </p:cNvPr>
              <p:cNvSpPr/>
              <p:nvPr/>
            </p:nvSpPr>
            <p:spPr>
              <a:xfrm>
                <a:off x="7919477" y="3338671"/>
                <a:ext cx="28575" cy="28575"/>
              </a:xfrm>
              <a:custGeom>
                <a:avLst/>
                <a:gdLst>
                  <a:gd name="connsiteX0" fmla="*/ 22003 w 28575"/>
                  <a:gd name="connsiteY0" fmla="*/ 16383 h 28575"/>
                  <a:gd name="connsiteX1" fmla="*/ 21622 w 28575"/>
                  <a:gd name="connsiteY1" fmla="*/ 20384 h 28575"/>
                  <a:gd name="connsiteX2" fmla="*/ 19812 w 28575"/>
                  <a:gd name="connsiteY2" fmla="*/ 23717 h 28575"/>
                  <a:gd name="connsiteX3" fmla="*/ 17526 w 28575"/>
                  <a:gd name="connsiteY3" fmla="*/ 25241 h 28575"/>
                  <a:gd name="connsiteX4" fmla="*/ 14573 w 28575"/>
                  <a:gd name="connsiteY4" fmla="*/ 25813 h 28575"/>
                  <a:gd name="connsiteX5" fmla="*/ 11621 w 28575"/>
                  <a:gd name="connsiteY5" fmla="*/ 25241 h 28575"/>
                  <a:gd name="connsiteX6" fmla="*/ 9334 w 28575"/>
                  <a:gd name="connsiteY6" fmla="*/ 23717 h 28575"/>
                  <a:gd name="connsiteX7" fmla="*/ 7620 w 28575"/>
                  <a:gd name="connsiteY7" fmla="*/ 20669 h 28575"/>
                  <a:gd name="connsiteX8" fmla="*/ 7144 w 28575"/>
                  <a:gd name="connsiteY8" fmla="*/ 16478 h 28575"/>
                  <a:gd name="connsiteX9" fmla="*/ 7620 w 28575"/>
                  <a:gd name="connsiteY9" fmla="*/ 12287 h 28575"/>
                  <a:gd name="connsiteX10" fmla="*/ 9334 w 28575"/>
                  <a:gd name="connsiteY10" fmla="*/ 9239 h 28575"/>
                  <a:gd name="connsiteX11" fmla="*/ 11621 w 28575"/>
                  <a:gd name="connsiteY11" fmla="*/ 7715 h 28575"/>
                  <a:gd name="connsiteX12" fmla="*/ 14573 w 28575"/>
                  <a:gd name="connsiteY12" fmla="*/ 7144 h 28575"/>
                  <a:gd name="connsiteX13" fmla="*/ 17526 w 28575"/>
                  <a:gd name="connsiteY13" fmla="*/ 7715 h 28575"/>
                  <a:gd name="connsiteX14" fmla="*/ 19812 w 28575"/>
                  <a:gd name="connsiteY14" fmla="*/ 9239 h 28575"/>
                  <a:gd name="connsiteX15" fmla="*/ 21622 w 28575"/>
                  <a:gd name="connsiteY15" fmla="*/ 12478 h 28575"/>
                  <a:gd name="connsiteX16" fmla="*/ 22003 w 28575"/>
                  <a:gd name="connsiteY16" fmla="*/ 16478 h 28575"/>
                  <a:gd name="connsiteX17" fmla="*/ 19336 w 28575"/>
                  <a:gd name="connsiteY17" fmla="*/ 16478 h 28575"/>
                  <a:gd name="connsiteX18" fmla="*/ 19145 w 28575"/>
                  <a:gd name="connsiteY18" fmla="*/ 13430 h 28575"/>
                  <a:gd name="connsiteX19" fmla="*/ 17907 w 28575"/>
                  <a:gd name="connsiteY19" fmla="*/ 10859 h 28575"/>
                  <a:gd name="connsiteX20" fmla="*/ 14573 w 28575"/>
                  <a:gd name="connsiteY20" fmla="*/ 9525 h 28575"/>
                  <a:gd name="connsiteX21" fmla="*/ 11239 w 28575"/>
                  <a:gd name="connsiteY21" fmla="*/ 10859 h 28575"/>
                  <a:gd name="connsiteX22" fmla="*/ 10096 w 28575"/>
                  <a:gd name="connsiteY22" fmla="*/ 13240 h 28575"/>
                  <a:gd name="connsiteX23" fmla="*/ 9811 w 28575"/>
                  <a:gd name="connsiteY23" fmla="*/ 16478 h 28575"/>
                  <a:gd name="connsiteX24" fmla="*/ 10096 w 28575"/>
                  <a:gd name="connsiteY24" fmla="*/ 19812 h 28575"/>
                  <a:gd name="connsiteX25" fmla="*/ 11335 w 28575"/>
                  <a:gd name="connsiteY25" fmla="*/ 22098 h 28575"/>
                  <a:gd name="connsiteX26" fmla="*/ 14668 w 28575"/>
                  <a:gd name="connsiteY26" fmla="*/ 23432 h 28575"/>
                  <a:gd name="connsiteX27" fmla="*/ 18002 w 28575"/>
                  <a:gd name="connsiteY27" fmla="*/ 22098 h 28575"/>
                  <a:gd name="connsiteX28" fmla="*/ 19241 w 28575"/>
                  <a:gd name="connsiteY28" fmla="*/ 19526 h 28575"/>
                  <a:gd name="connsiteX29" fmla="*/ 19431 w 28575"/>
                  <a:gd name="connsiteY29" fmla="*/ 1647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28575">
                    <a:moveTo>
                      <a:pt x="22003" y="16383"/>
                    </a:moveTo>
                    <a:cubicBezTo>
                      <a:pt x="22003" y="18002"/>
                      <a:pt x="21908" y="19336"/>
                      <a:pt x="21622" y="20384"/>
                    </a:cubicBezTo>
                    <a:cubicBezTo>
                      <a:pt x="21241" y="21717"/>
                      <a:pt x="20669" y="22765"/>
                      <a:pt x="19812" y="23717"/>
                    </a:cubicBezTo>
                    <a:cubicBezTo>
                      <a:pt x="19145" y="24384"/>
                      <a:pt x="18383" y="24860"/>
                      <a:pt x="17526" y="25241"/>
                    </a:cubicBezTo>
                    <a:cubicBezTo>
                      <a:pt x="16669" y="25622"/>
                      <a:pt x="15716" y="25813"/>
                      <a:pt x="14573" y="25813"/>
                    </a:cubicBezTo>
                    <a:cubicBezTo>
                      <a:pt x="13430" y="25813"/>
                      <a:pt x="12478" y="25622"/>
                      <a:pt x="11621" y="25241"/>
                    </a:cubicBezTo>
                    <a:cubicBezTo>
                      <a:pt x="10763" y="24860"/>
                      <a:pt x="10001" y="24384"/>
                      <a:pt x="9334" y="23717"/>
                    </a:cubicBezTo>
                    <a:cubicBezTo>
                      <a:pt x="8477" y="22860"/>
                      <a:pt x="7906" y="21812"/>
                      <a:pt x="7620" y="20669"/>
                    </a:cubicBezTo>
                    <a:cubicBezTo>
                      <a:pt x="7334" y="19526"/>
                      <a:pt x="7144" y="18098"/>
                      <a:pt x="7144" y="16478"/>
                    </a:cubicBezTo>
                    <a:cubicBezTo>
                      <a:pt x="7144" y="14859"/>
                      <a:pt x="7334" y="13526"/>
                      <a:pt x="7620" y="12287"/>
                    </a:cubicBezTo>
                    <a:cubicBezTo>
                      <a:pt x="7906" y="11144"/>
                      <a:pt x="8477" y="10096"/>
                      <a:pt x="9334" y="9239"/>
                    </a:cubicBezTo>
                    <a:cubicBezTo>
                      <a:pt x="10001" y="8573"/>
                      <a:pt x="10763" y="8096"/>
                      <a:pt x="11621" y="7715"/>
                    </a:cubicBezTo>
                    <a:cubicBezTo>
                      <a:pt x="12478" y="7334"/>
                      <a:pt x="13430" y="7144"/>
                      <a:pt x="14573" y="7144"/>
                    </a:cubicBezTo>
                    <a:cubicBezTo>
                      <a:pt x="15716" y="7144"/>
                      <a:pt x="16669" y="7334"/>
                      <a:pt x="17526" y="7715"/>
                    </a:cubicBezTo>
                    <a:cubicBezTo>
                      <a:pt x="18383" y="8096"/>
                      <a:pt x="19145" y="8573"/>
                      <a:pt x="19812" y="9239"/>
                    </a:cubicBezTo>
                    <a:cubicBezTo>
                      <a:pt x="20669" y="10096"/>
                      <a:pt x="21241" y="11240"/>
                      <a:pt x="21622" y="12478"/>
                    </a:cubicBezTo>
                    <a:cubicBezTo>
                      <a:pt x="21908" y="13526"/>
                      <a:pt x="22003" y="14859"/>
                      <a:pt x="22003" y="16478"/>
                    </a:cubicBezTo>
                    <a:moveTo>
                      <a:pt x="19336" y="16478"/>
                    </a:moveTo>
                    <a:cubicBezTo>
                      <a:pt x="19336" y="15240"/>
                      <a:pt x="19336" y="14192"/>
                      <a:pt x="19145" y="13430"/>
                    </a:cubicBezTo>
                    <a:cubicBezTo>
                      <a:pt x="18955" y="12287"/>
                      <a:pt x="18479" y="11430"/>
                      <a:pt x="17907" y="10859"/>
                    </a:cubicBezTo>
                    <a:cubicBezTo>
                      <a:pt x="17050" y="10001"/>
                      <a:pt x="15907" y="9525"/>
                      <a:pt x="14573" y="9525"/>
                    </a:cubicBezTo>
                    <a:cubicBezTo>
                      <a:pt x="13240" y="9525"/>
                      <a:pt x="12192" y="10001"/>
                      <a:pt x="11239" y="10859"/>
                    </a:cubicBezTo>
                    <a:cubicBezTo>
                      <a:pt x="10668" y="11430"/>
                      <a:pt x="10287" y="12192"/>
                      <a:pt x="10096" y="13240"/>
                    </a:cubicBezTo>
                    <a:cubicBezTo>
                      <a:pt x="9906" y="14192"/>
                      <a:pt x="9811" y="15335"/>
                      <a:pt x="9811" y="16478"/>
                    </a:cubicBezTo>
                    <a:cubicBezTo>
                      <a:pt x="9811" y="17812"/>
                      <a:pt x="9906" y="18955"/>
                      <a:pt x="10096" y="19812"/>
                    </a:cubicBezTo>
                    <a:cubicBezTo>
                      <a:pt x="10287" y="20669"/>
                      <a:pt x="10668" y="21431"/>
                      <a:pt x="11335" y="22098"/>
                    </a:cubicBezTo>
                    <a:cubicBezTo>
                      <a:pt x="12192" y="22955"/>
                      <a:pt x="13335" y="23432"/>
                      <a:pt x="14668" y="23432"/>
                    </a:cubicBezTo>
                    <a:cubicBezTo>
                      <a:pt x="16002" y="23432"/>
                      <a:pt x="17145" y="22955"/>
                      <a:pt x="18002" y="22098"/>
                    </a:cubicBezTo>
                    <a:cubicBezTo>
                      <a:pt x="18574" y="21527"/>
                      <a:pt x="19050" y="20669"/>
                      <a:pt x="19241" y="19526"/>
                    </a:cubicBezTo>
                    <a:cubicBezTo>
                      <a:pt x="19431" y="18764"/>
                      <a:pt x="19431" y="17717"/>
                      <a:pt x="19431" y="16478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2" name="자유형: 도형 191">
                <a:extLst>
                  <a:ext uri="{FF2B5EF4-FFF2-40B4-BE49-F238E27FC236}">
                    <a16:creationId xmlns:a16="http://schemas.microsoft.com/office/drawing/2014/main" id="{DD00B7F7-AC9B-4ED1-B92E-8F696ADFDF65}"/>
                  </a:ext>
                </a:extLst>
              </p:cNvPr>
              <p:cNvSpPr/>
              <p:nvPr/>
            </p:nvSpPr>
            <p:spPr>
              <a:xfrm>
                <a:off x="7940241" y="3330670"/>
                <a:ext cx="19050" cy="38100"/>
              </a:xfrm>
              <a:custGeom>
                <a:avLst/>
                <a:gdLst>
                  <a:gd name="connsiteX0" fmla="*/ 13621 w 19050"/>
                  <a:gd name="connsiteY0" fmla="*/ 33528 h 38100"/>
                  <a:gd name="connsiteX1" fmla="*/ 11716 w 19050"/>
                  <a:gd name="connsiteY1" fmla="*/ 33528 h 38100"/>
                  <a:gd name="connsiteX2" fmla="*/ 8287 w 19050"/>
                  <a:gd name="connsiteY2" fmla="*/ 32195 h 38100"/>
                  <a:gd name="connsiteX3" fmla="*/ 7144 w 19050"/>
                  <a:gd name="connsiteY3" fmla="*/ 28670 h 38100"/>
                  <a:gd name="connsiteX4" fmla="*/ 7144 w 19050"/>
                  <a:gd name="connsiteY4" fmla="*/ 7144 h 38100"/>
                  <a:gd name="connsiteX5" fmla="*/ 9811 w 19050"/>
                  <a:gd name="connsiteY5" fmla="*/ 7144 h 38100"/>
                  <a:gd name="connsiteX6" fmla="*/ 9811 w 19050"/>
                  <a:gd name="connsiteY6" fmla="*/ 28575 h 38100"/>
                  <a:gd name="connsiteX7" fmla="*/ 10382 w 19050"/>
                  <a:gd name="connsiteY7" fmla="*/ 30575 h 38100"/>
                  <a:gd name="connsiteX8" fmla="*/ 12287 w 19050"/>
                  <a:gd name="connsiteY8" fmla="*/ 31242 h 38100"/>
                  <a:gd name="connsiteX9" fmla="*/ 13716 w 19050"/>
                  <a:gd name="connsiteY9" fmla="*/ 31242 h 38100"/>
                  <a:gd name="connsiteX10" fmla="*/ 13716 w 19050"/>
                  <a:gd name="connsiteY10" fmla="*/ 33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38100">
                    <a:moveTo>
                      <a:pt x="13621" y="33528"/>
                    </a:moveTo>
                    <a:lnTo>
                      <a:pt x="11716" y="33528"/>
                    </a:lnTo>
                    <a:cubicBezTo>
                      <a:pt x="10192" y="33528"/>
                      <a:pt x="9049" y="33052"/>
                      <a:pt x="8287" y="32195"/>
                    </a:cubicBezTo>
                    <a:cubicBezTo>
                      <a:pt x="7525" y="31337"/>
                      <a:pt x="7144" y="30099"/>
                      <a:pt x="7144" y="28670"/>
                    </a:cubicBezTo>
                    <a:lnTo>
                      <a:pt x="7144" y="7144"/>
                    </a:lnTo>
                    <a:lnTo>
                      <a:pt x="9811" y="7144"/>
                    </a:lnTo>
                    <a:lnTo>
                      <a:pt x="9811" y="28575"/>
                    </a:lnTo>
                    <a:cubicBezTo>
                      <a:pt x="9811" y="29528"/>
                      <a:pt x="10001" y="30194"/>
                      <a:pt x="10382" y="30575"/>
                    </a:cubicBezTo>
                    <a:cubicBezTo>
                      <a:pt x="10763" y="31052"/>
                      <a:pt x="11335" y="31242"/>
                      <a:pt x="12287" y="31242"/>
                    </a:cubicBezTo>
                    <a:lnTo>
                      <a:pt x="13716" y="31242"/>
                    </a:lnTo>
                    <a:lnTo>
                      <a:pt x="13716" y="33528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3" name="자유형: 도형 192">
                <a:extLst>
                  <a:ext uri="{FF2B5EF4-FFF2-40B4-BE49-F238E27FC236}">
                    <a16:creationId xmlns:a16="http://schemas.microsoft.com/office/drawing/2014/main" id="{7DFA9A07-15DA-41EB-9380-2C78299B113E}"/>
                  </a:ext>
                </a:extLst>
              </p:cNvPr>
              <p:cNvSpPr/>
              <p:nvPr/>
            </p:nvSpPr>
            <p:spPr>
              <a:xfrm>
                <a:off x="7951290" y="3338862"/>
                <a:ext cx="28575" cy="28575"/>
              </a:xfrm>
              <a:custGeom>
                <a:avLst/>
                <a:gdLst>
                  <a:gd name="connsiteX0" fmla="*/ 21431 w 28575"/>
                  <a:gd name="connsiteY0" fmla="*/ 25337 h 28575"/>
                  <a:gd name="connsiteX1" fmla="*/ 18764 w 28575"/>
                  <a:gd name="connsiteY1" fmla="*/ 25337 h 28575"/>
                  <a:gd name="connsiteX2" fmla="*/ 18764 w 28575"/>
                  <a:gd name="connsiteY2" fmla="*/ 23336 h 28575"/>
                  <a:gd name="connsiteX3" fmla="*/ 13621 w 28575"/>
                  <a:gd name="connsiteY3" fmla="*/ 25622 h 28575"/>
                  <a:gd name="connsiteX4" fmla="*/ 8954 w 28575"/>
                  <a:gd name="connsiteY4" fmla="*/ 23908 h 28575"/>
                  <a:gd name="connsiteX5" fmla="*/ 7144 w 28575"/>
                  <a:gd name="connsiteY5" fmla="*/ 18764 h 28575"/>
                  <a:gd name="connsiteX6" fmla="*/ 7144 w 28575"/>
                  <a:gd name="connsiteY6" fmla="*/ 7144 h 28575"/>
                  <a:gd name="connsiteX7" fmla="*/ 9811 w 28575"/>
                  <a:gd name="connsiteY7" fmla="*/ 7144 h 28575"/>
                  <a:gd name="connsiteX8" fmla="*/ 9811 w 28575"/>
                  <a:gd name="connsiteY8" fmla="*/ 18383 h 28575"/>
                  <a:gd name="connsiteX9" fmla="*/ 10954 w 28575"/>
                  <a:gd name="connsiteY9" fmla="*/ 22003 h 28575"/>
                  <a:gd name="connsiteX10" fmla="*/ 14192 w 28575"/>
                  <a:gd name="connsiteY10" fmla="*/ 23241 h 28575"/>
                  <a:gd name="connsiteX11" fmla="*/ 17526 w 28575"/>
                  <a:gd name="connsiteY11" fmla="*/ 22003 h 28575"/>
                  <a:gd name="connsiteX12" fmla="*/ 18764 w 28575"/>
                  <a:gd name="connsiteY12" fmla="*/ 18383 h 28575"/>
                  <a:gd name="connsiteX13" fmla="*/ 18764 w 28575"/>
                  <a:gd name="connsiteY13" fmla="*/ 7144 h 28575"/>
                  <a:gd name="connsiteX14" fmla="*/ 21431 w 28575"/>
                  <a:gd name="connsiteY14" fmla="*/ 7144 h 28575"/>
                  <a:gd name="connsiteX15" fmla="*/ 21431 w 28575"/>
                  <a:gd name="connsiteY15" fmla="*/ 2533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28575">
                    <a:moveTo>
                      <a:pt x="21431" y="25337"/>
                    </a:moveTo>
                    <a:lnTo>
                      <a:pt x="18764" y="25337"/>
                    </a:lnTo>
                    <a:lnTo>
                      <a:pt x="18764" y="23336"/>
                    </a:lnTo>
                    <a:cubicBezTo>
                      <a:pt x="17431" y="24860"/>
                      <a:pt x="15716" y="25622"/>
                      <a:pt x="13621" y="25622"/>
                    </a:cubicBezTo>
                    <a:cubicBezTo>
                      <a:pt x="11621" y="25622"/>
                      <a:pt x="10096" y="25051"/>
                      <a:pt x="8954" y="23908"/>
                    </a:cubicBezTo>
                    <a:cubicBezTo>
                      <a:pt x="7715" y="22670"/>
                      <a:pt x="7144" y="20955"/>
                      <a:pt x="7144" y="18764"/>
                    </a:cubicBezTo>
                    <a:lnTo>
                      <a:pt x="7144" y="7144"/>
                    </a:lnTo>
                    <a:lnTo>
                      <a:pt x="9811" y="7144"/>
                    </a:lnTo>
                    <a:lnTo>
                      <a:pt x="9811" y="18383"/>
                    </a:lnTo>
                    <a:cubicBezTo>
                      <a:pt x="9811" y="19907"/>
                      <a:pt x="10192" y="21146"/>
                      <a:pt x="10954" y="22003"/>
                    </a:cubicBezTo>
                    <a:cubicBezTo>
                      <a:pt x="11716" y="22860"/>
                      <a:pt x="12859" y="23241"/>
                      <a:pt x="14192" y="23241"/>
                    </a:cubicBezTo>
                    <a:cubicBezTo>
                      <a:pt x="15526" y="23241"/>
                      <a:pt x="16669" y="22860"/>
                      <a:pt x="17526" y="22003"/>
                    </a:cubicBezTo>
                    <a:cubicBezTo>
                      <a:pt x="18383" y="21146"/>
                      <a:pt x="18764" y="20002"/>
                      <a:pt x="18764" y="18383"/>
                    </a:cubicBezTo>
                    <a:lnTo>
                      <a:pt x="18764" y="7144"/>
                    </a:lnTo>
                    <a:lnTo>
                      <a:pt x="21431" y="7144"/>
                    </a:lnTo>
                    <a:lnTo>
                      <a:pt x="21431" y="25337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4" name="자유형: 도형 193">
                <a:extLst>
                  <a:ext uri="{FF2B5EF4-FFF2-40B4-BE49-F238E27FC236}">
                    <a16:creationId xmlns:a16="http://schemas.microsoft.com/office/drawing/2014/main" id="{3A81A458-32E8-487D-A839-9328B266F124}"/>
                  </a:ext>
                </a:extLst>
              </p:cNvPr>
              <p:cNvSpPr/>
              <p:nvPr/>
            </p:nvSpPr>
            <p:spPr>
              <a:xfrm>
                <a:off x="7970531" y="3333337"/>
                <a:ext cx="19050" cy="28575"/>
              </a:xfrm>
              <a:custGeom>
                <a:avLst/>
                <a:gdLst>
                  <a:gd name="connsiteX0" fmla="*/ 16002 w 19050"/>
                  <a:gd name="connsiteY0" fmla="*/ 30861 h 28575"/>
                  <a:gd name="connsiteX1" fmla="*/ 14097 w 19050"/>
                  <a:gd name="connsiteY1" fmla="*/ 30861 h 28575"/>
                  <a:gd name="connsiteX2" fmla="*/ 10668 w 19050"/>
                  <a:gd name="connsiteY2" fmla="*/ 29528 h 28575"/>
                  <a:gd name="connsiteX3" fmla="*/ 9430 w 19050"/>
                  <a:gd name="connsiteY3" fmla="*/ 26003 h 28575"/>
                  <a:gd name="connsiteX4" fmla="*/ 9430 w 19050"/>
                  <a:gd name="connsiteY4" fmla="*/ 14859 h 28575"/>
                  <a:gd name="connsiteX5" fmla="*/ 7144 w 19050"/>
                  <a:gd name="connsiteY5" fmla="*/ 14859 h 28575"/>
                  <a:gd name="connsiteX6" fmla="*/ 7144 w 19050"/>
                  <a:gd name="connsiteY6" fmla="*/ 12859 h 28575"/>
                  <a:gd name="connsiteX7" fmla="*/ 9430 w 19050"/>
                  <a:gd name="connsiteY7" fmla="*/ 12859 h 28575"/>
                  <a:gd name="connsiteX8" fmla="*/ 9430 w 19050"/>
                  <a:gd name="connsiteY8" fmla="*/ 7144 h 28575"/>
                  <a:gd name="connsiteX9" fmla="*/ 12097 w 19050"/>
                  <a:gd name="connsiteY9" fmla="*/ 7144 h 28575"/>
                  <a:gd name="connsiteX10" fmla="*/ 12097 w 19050"/>
                  <a:gd name="connsiteY10" fmla="*/ 12859 h 28575"/>
                  <a:gd name="connsiteX11" fmla="*/ 16002 w 19050"/>
                  <a:gd name="connsiteY11" fmla="*/ 12859 h 28575"/>
                  <a:gd name="connsiteX12" fmla="*/ 16002 w 19050"/>
                  <a:gd name="connsiteY12" fmla="*/ 14859 h 28575"/>
                  <a:gd name="connsiteX13" fmla="*/ 12097 w 19050"/>
                  <a:gd name="connsiteY13" fmla="*/ 14859 h 28575"/>
                  <a:gd name="connsiteX14" fmla="*/ 12097 w 19050"/>
                  <a:gd name="connsiteY14" fmla="*/ 25908 h 28575"/>
                  <a:gd name="connsiteX15" fmla="*/ 14573 w 19050"/>
                  <a:gd name="connsiteY15" fmla="*/ 28575 h 28575"/>
                  <a:gd name="connsiteX16" fmla="*/ 16002 w 19050"/>
                  <a:gd name="connsiteY16" fmla="*/ 28575 h 28575"/>
                  <a:gd name="connsiteX17" fmla="*/ 16002 w 19050"/>
                  <a:gd name="connsiteY17" fmla="*/ 3086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6002" y="30861"/>
                    </a:moveTo>
                    <a:lnTo>
                      <a:pt x="14097" y="30861"/>
                    </a:lnTo>
                    <a:cubicBezTo>
                      <a:pt x="12573" y="30861"/>
                      <a:pt x="11430" y="30385"/>
                      <a:pt x="10668" y="29528"/>
                    </a:cubicBezTo>
                    <a:cubicBezTo>
                      <a:pt x="9906" y="28575"/>
                      <a:pt x="9430" y="27432"/>
                      <a:pt x="9430" y="26003"/>
                    </a:cubicBezTo>
                    <a:lnTo>
                      <a:pt x="9430" y="14859"/>
                    </a:lnTo>
                    <a:lnTo>
                      <a:pt x="7144" y="14859"/>
                    </a:lnTo>
                    <a:lnTo>
                      <a:pt x="7144" y="12859"/>
                    </a:lnTo>
                    <a:lnTo>
                      <a:pt x="9430" y="12859"/>
                    </a:lnTo>
                    <a:lnTo>
                      <a:pt x="9430" y="7144"/>
                    </a:lnTo>
                    <a:lnTo>
                      <a:pt x="12097" y="7144"/>
                    </a:lnTo>
                    <a:lnTo>
                      <a:pt x="12097" y="12859"/>
                    </a:lnTo>
                    <a:lnTo>
                      <a:pt x="16002" y="12859"/>
                    </a:lnTo>
                    <a:lnTo>
                      <a:pt x="16002" y="14859"/>
                    </a:lnTo>
                    <a:lnTo>
                      <a:pt x="12097" y="14859"/>
                    </a:lnTo>
                    <a:lnTo>
                      <a:pt x="12097" y="25908"/>
                    </a:lnTo>
                    <a:cubicBezTo>
                      <a:pt x="12097" y="27718"/>
                      <a:pt x="12954" y="28575"/>
                      <a:pt x="14573" y="28575"/>
                    </a:cubicBezTo>
                    <a:lnTo>
                      <a:pt x="16002" y="28575"/>
                    </a:lnTo>
                    <a:lnTo>
                      <a:pt x="16002" y="30861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5" name="자유형: 도형 194">
                <a:extLst>
                  <a:ext uri="{FF2B5EF4-FFF2-40B4-BE49-F238E27FC236}">
                    <a16:creationId xmlns:a16="http://schemas.microsoft.com/office/drawing/2014/main" id="{4A287091-5E83-40C7-ADE2-9418518705B9}"/>
                  </a:ext>
                </a:extLst>
              </p:cNvPr>
              <p:cNvSpPr/>
              <p:nvPr/>
            </p:nvSpPr>
            <p:spPr>
              <a:xfrm>
                <a:off x="7984818" y="3330670"/>
                <a:ext cx="9525" cy="38100"/>
              </a:xfrm>
              <a:custGeom>
                <a:avLst/>
                <a:gdLst>
                  <a:gd name="connsiteX0" fmla="*/ 10096 w 9525"/>
                  <a:gd name="connsiteY0" fmla="*/ 10096 h 38100"/>
                  <a:gd name="connsiteX1" fmla="*/ 7144 w 9525"/>
                  <a:gd name="connsiteY1" fmla="*/ 10096 h 38100"/>
                  <a:gd name="connsiteX2" fmla="*/ 7144 w 9525"/>
                  <a:gd name="connsiteY2" fmla="*/ 7144 h 38100"/>
                  <a:gd name="connsiteX3" fmla="*/ 10096 w 9525"/>
                  <a:gd name="connsiteY3" fmla="*/ 7144 h 38100"/>
                  <a:gd name="connsiteX4" fmla="*/ 10096 w 9525"/>
                  <a:gd name="connsiteY4" fmla="*/ 10096 h 38100"/>
                  <a:gd name="connsiteX5" fmla="*/ 9906 w 9525"/>
                  <a:gd name="connsiteY5" fmla="*/ 33528 h 38100"/>
                  <a:gd name="connsiteX6" fmla="*/ 7239 w 9525"/>
                  <a:gd name="connsiteY6" fmla="*/ 33528 h 38100"/>
                  <a:gd name="connsiteX7" fmla="*/ 7239 w 9525"/>
                  <a:gd name="connsiteY7" fmla="*/ 15335 h 38100"/>
                  <a:gd name="connsiteX8" fmla="*/ 9906 w 9525"/>
                  <a:gd name="connsiteY8" fmla="*/ 15335 h 38100"/>
                  <a:gd name="connsiteX9" fmla="*/ 9906 w 9525"/>
                  <a:gd name="connsiteY9" fmla="*/ 33528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" h="38100">
                    <a:moveTo>
                      <a:pt x="10096" y="10096"/>
                    </a:moveTo>
                    <a:lnTo>
                      <a:pt x="7144" y="10096"/>
                    </a:lnTo>
                    <a:lnTo>
                      <a:pt x="7144" y="7144"/>
                    </a:lnTo>
                    <a:lnTo>
                      <a:pt x="10096" y="7144"/>
                    </a:lnTo>
                    <a:lnTo>
                      <a:pt x="10096" y="10096"/>
                    </a:lnTo>
                    <a:close/>
                    <a:moveTo>
                      <a:pt x="9906" y="33528"/>
                    </a:moveTo>
                    <a:lnTo>
                      <a:pt x="7239" y="33528"/>
                    </a:lnTo>
                    <a:lnTo>
                      <a:pt x="7239" y="15335"/>
                    </a:lnTo>
                    <a:lnTo>
                      <a:pt x="9906" y="15335"/>
                    </a:lnTo>
                    <a:lnTo>
                      <a:pt x="9906" y="33528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6" name="자유형: 도형 195">
                <a:extLst>
                  <a:ext uri="{FF2B5EF4-FFF2-40B4-BE49-F238E27FC236}">
                    <a16:creationId xmlns:a16="http://schemas.microsoft.com/office/drawing/2014/main" id="{FE65154E-1222-4C7E-86F9-418A2EEFDA3A}"/>
                  </a:ext>
                </a:extLst>
              </p:cNvPr>
              <p:cNvSpPr/>
              <p:nvPr/>
            </p:nvSpPr>
            <p:spPr>
              <a:xfrm>
                <a:off x="7993486" y="3338671"/>
                <a:ext cx="28575" cy="28575"/>
              </a:xfrm>
              <a:custGeom>
                <a:avLst/>
                <a:gdLst>
                  <a:gd name="connsiteX0" fmla="*/ 22003 w 28575"/>
                  <a:gd name="connsiteY0" fmla="*/ 16383 h 28575"/>
                  <a:gd name="connsiteX1" fmla="*/ 21622 w 28575"/>
                  <a:gd name="connsiteY1" fmla="*/ 20384 h 28575"/>
                  <a:gd name="connsiteX2" fmla="*/ 19812 w 28575"/>
                  <a:gd name="connsiteY2" fmla="*/ 23717 h 28575"/>
                  <a:gd name="connsiteX3" fmla="*/ 17526 w 28575"/>
                  <a:gd name="connsiteY3" fmla="*/ 25241 h 28575"/>
                  <a:gd name="connsiteX4" fmla="*/ 14573 w 28575"/>
                  <a:gd name="connsiteY4" fmla="*/ 25813 h 28575"/>
                  <a:gd name="connsiteX5" fmla="*/ 11621 w 28575"/>
                  <a:gd name="connsiteY5" fmla="*/ 25241 h 28575"/>
                  <a:gd name="connsiteX6" fmla="*/ 9334 w 28575"/>
                  <a:gd name="connsiteY6" fmla="*/ 23717 h 28575"/>
                  <a:gd name="connsiteX7" fmla="*/ 7620 w 28575"/>
                  <a:gd name="connsiteY7" fmla="*/ 20669 h 28575"/>
                  <a:gd name="connsiteX8" fmla="*/ 7144 w 28575"/>
                  <a:gd name="connsiteY8" fmla="*/ 16478 h 28575"/>
                  <a:gd name="connsiteX9" fmla="*/ 7620 w 28575"/>
                  <a:gd name="connsiteY9" fmla="*/ 12287 h 28575"/>
                  <a:gd name="connsiteX10" fmla="*/ 9334 w 28575"/>
                  <a:gd name="connsiteY10" fmla="*/ 9239 h 28575"/>
                  <a:gd name="connsiteX11" fmla="*/ 11621 w 28575"/>
                  <a:gd name="connsiteY11" fmla="*/ 7715 h 28575"/>
                  <a:gd name="connsiteX12" fmla="*/ 14573 w 28575"/>
                  <a:gd name="connsiteY12" fmla="*/ 7144 h 28575"/>
                  <a:gd name="connsiteX13" fmla="*/ 17526 w 28575"/>
                  <a:gd name="connsiteY13" fmla="*/ 7715 h 28575"/>
                  <a:gd name="connsiteX14" fmla="*/ 19812 w 28575"/>
                  <a:gd name="connsiteY14" fmla="*/ 9239 h 28575"/>
                  <a:gd name="connsiteX15" fmla="*/ 21622 w 28575"/>
                  <a:gd name="connsiteY15" fmla="*/ 12478 h 28575"/>
                  <a:gd name="connsiteX16" fmla="*/ 22003 w 28575"/>
                  <a:gd name="connsiteY16" fmla="*/ 16478 h 28575"/>
                  <a:gd name="connsiteX17" fmla="*/ 19336 w 28575"/>
                  <a:gd name="connsiteY17" fmla="*/ 16478 h 28575"/>
                  <a:gd name="connsiteX18" fmla="*/ 19145 w 28575"/>
                  <a:gd name="connsiteY18" fmla="*/ 13430 h 28575"/>
                  <a:gd name="connsiteX19" fmla="*/ 17907 w 28575"/>
                  <a:gd name="connsiteY19" fmla="*/ 10859 h 28575"/>
                  <a:gd name="connsiteX20" fmla="*/ 14573 w 28575"/>
                  <a:gd name="connsiteY20" fmla="*/ 9525 h 28575"/>
                  <a:gd name="connsiteX21" fmla="*/ 11239 w 28575"/>
                  <a:gd name="connsiteY21" fmla="*/ 10859 h 28575"/>
                  <a:gd name="connsiteX22" fmla="*/ 10096 w 28575"/>
                  <a:gd name="connsiteY22" fmla="*/ 13240 h 28575"/>
                  <a:gd name="connsiteX23" fmla="*/ 9811 w 28575"/>
                  <a:gd name="connsiteY23" fmla="*/ 16478 h 28575"/>
                  <a:gd name="connsiteX24" fmla="*/ 10096 w 28575"/>
                  <a:gd name="connsiteY24" fmla="*/ 19812 h 28575"/>
                  <a:gd name="connsiteX25" fmla="*/ 11335 w 28575"/>
                  <a:gd name="connsiteY25" fmla="*/ 22098 h 28575"/>
                  <a:gd name="connsiteX26" fmla="*/ 14668 w 28575"/>
                  <a:gd name="connsiteY26" fmla="*/ 23432 h 28575"/>
                  <a:gd name="connsiteX27" fmla="*/ 18002 w 28575"/>
                  <a:gd name="connsiteY27" fmla="*/ 22098 h 28575"/>
                  <a:gd name="connsiteX28" fmla="*/ 19240 w 28575"/>
                  <a:gd name="connsiteY28" fmla="*/ 19526 h 28575"/>
                  <a:gd name="connsiteX29" fmla="*/ 19431 w 28575"/>
                  <a:gd name="connsiteY29" fmla="*/ 1647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8575" h="28575">
                    <a:moveTo>
                      <a:pt x="22003" y="16383"/>
                    </a:moveTo>
                    <a:cubicBezTo>
                      <a:pt x="22003" y="18002"/>
                      <a:pt x="21907" y="19336"/>
                      <a:pt x="21622" y="20384"/>
                    </a:cubicBezTo>
                    <a:cubicBezTo>
                      <a:pt x="21241" y="21717"/>
                      <a:pt x="20669" y="22765"/>
                      <a:pt x="19812" y="23717"/>
                    </a:cubicBezTo>
                    <a:cubicBezTo>
                      <a:pt x="19145" y="24384"/>
                      <a:pt x="18383" y="24860"/>
                      <a:pt x="17526" y="25241"/>
                    </a:cubicBezTo>
                    <a:cubicBezTo>
                      <a:pt x="16669" y="25622"/>
                      <a:pt x="15716" y="25813"/>
                      <a:pt x="14573" y="25813"/>
                    </a:cubicBezTo>
                    <a:cubicBezTo>
                      <a:pt x="13430" y="25813"/>
                      <a:pt x="12478" y="25622"/>
                      <a:pt x="11621" y="25241"/>
                    </a:cubicBezTo>
                    <a:cubicBezTo>
                      <a:pt x="10763" y="24860"/>
                      <a:pt x="10001" y="24384"/>
                      <a:pt x="9334" y="23717"/>
                    </a:cubicBezTo>
                    <a:cubicBezTo>
                      <a:pt x="8477" y="22860"/>
                      <a:pt x="7906" y="21812"/>
                      <a:pt x="7620" y="20669"/>
                    </a:cubicBezTo>
                    <a:cubicBezTo>
                      <a:pt x="7334" y="19526"/>
                      <a:pt x="7144" y="18098"/>
                      <a:pt x="7144" y="16478"/>
                    </a:cubicBezTo>
                    <a:cubicBezTo>
                      <a:pt x="7144" y="14859"/>
                      <a:pt x="7334" y="13526"/>
                      <a:pt x="7620" y="12287"/>
                    </a:cubicBezTo>
                    <a:cubicBezTo>
                      <a:pt x="7906" y="11144"/>
                      <a:pt x="8477" y="10096"/>
                      <a:pt x="9334" y="9239"/>
                    </a:cubicBezTo>
                    <a:cubicBezTo>
                      <a:pt x="10001" y="8573"/>
                      <a:pt x="10763" y="8096"/>
                      <a:pt x="11621" y="7715"/>
                    </a:cubicBezTo>
                    <a:cubicBezTo>
                      <a:pt x="12478" y="7334"/>
                      <a:pt x="13430" y="7144"/>
                      <a:pt x="14573" y="7144"/>
                    </a:cubicBezTo>
                    <a:cubicBezTo>
                      <a:pt x="15716" y="7144"/>
                      <a:pt x="16573" y="7334"/>
                      <a:pt x="17526" y="7715"/>
                    </a:cubicBezTo>
                    <a:cubicBezTo>
                      <a:pt x="18383" y="8096"/>
                      <a:pt x="19145" y="8573"/>
                      <a:pt x="19812" y="9239"/>
                    </a:cubicBezTo>
                    <a:cubicBezTo>
                      <a:pt x="20669" y="10096"/>
                      <a:pt x="21241" y="11240"/>
                      <a:pt x="21622" y="12478"/>
                    </a:cubicBezTo>
                    <a:cubicBezTo>
                      <a:pt x="21907" y="13526"/>
                      <a:pt x="22003" y="14859"/>
                      <a:pt x="22003" y="16478"/>
                    </a:cubicBezTo>
                    <a:moveTo>
                      <a:pt x="19336" y="16478"/>
                    </a:moveTo>
                    <a:cubicBezTo>
                      <a:pt x="19336" y="15240"/>
                      <a:pt x="19336" y="14192"/>
                      <a:pt x="19145" y="13430"/>
                    </a:cubicBezTo>
                    <a:cubicBezTo>
                      <a:pt x="18955" y="12287"/>
                      <a:pt x="18478" y="11430"/>
                      <a:pt x="17907" y="10859"/>
                    </a:cubicBezTo>
                    <a:cubicBezTo>
                      <a:pt x="17050" y="10001"/>
                      <a:pt x="15907" y="9525"/>
                      <a:pt x="14573" y="9525"/>
                    </a:cubicBezTo>
                    <a:cubicBezTo>
                      <a:pt x="13240" y="9525"/>
                      <a:pt x="12192" y="10001"/>
                      <a:pt x="11239" y="10859"/>
                    </a:cubicBezTo>
                    <a:cubicBezTo>
                      <a:pt x="10668" y="11430"/>
                      <a:pt x="10287" y="12192"/>
                      <a:pt x="10096" y="13240"/>
                    </a:cubicBezTo>
                    <a:cubicBezTo>
                      <a:pt x="9906" y="14192"/>
                      <a:pt x="9811" y="15335"/>
                      <a:pt x="9811" y="16478"/>
                    </a:cubicBezTo>
                    <a:cubicBezTo>
                      <a:pt x="9811" y="17812"/>
                      <a:pt x="9811" y="18955"/>
                      <a:pt x="10096" y="19812"/>
                    </a:cubicBezTo>
                    <a:cubicBezTo>
                      <a:pt x="10287" y="20669"/>
                      <a:pt x="10668" y="21431"/>
                      <a:pt x="11335" y="22098"/>
                    </a:cubicBezTo>
                    <a:cubicBezTo>
                      <a:pt x="12192" y="22955"/>
                      <a:pt x="13335" y="23432"/>
                      <a:pt x="14668" y="23432"/>
                    </a:cubicBezTo>
                    <a:cubicBezTo>
                      <a:pt x="16002" y="23432"/>
                      <a:pt x="17050" y="22955"/>
                      <a:pt x="18002" y="22098"/>
                    </a:cubicBezTo>
                    <a:cubicBezTo>
                      <a:pt x="18574" y="21527"/>
                      <a:pt x="18955" y="20669"/>
                      <a:pt x="19240" y="19526"/>
                    </a:cubicBezTo>
                    <a:cubicBezTo>
                      <a:pt x="19431" y="18764"/>
                      <a:pt x="19431" y="17717"/>
                      <a:pt x="19431" y="16478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7" name="자유형: 도형 196">
                <a:extLst>
                  <a:ext uri="{FF2B5EF4-FFF2-40B4-BE49-F238E27FC236}">
                    <a16:creationId xmlns:a16="http://schemas.microsoft.com/office/drawing/2014/main" id="{ABF9A665-8580-43C7-BE06-D526C6877CC3}"/>
                  </a:ext>
                </a:extLst>
              </p:cNvPr>
              <p:cNvSpPr/>
              <p:nvPr/>
            </p:nvSpPr>
            <p:spPr>
              <a:xfrm>
                <a:off x="8014155" y="3338671"/>
                <a:ext cx="28575" cy="28575"/>
              </a:xfrm>
              <a:custGeom>
                <a:avLst/>
                <a:gdLst>
                  <a:gd name="connsiteX0" fmla="*/ 21526 w 28575"/>
                  <a:gd name="connsiteY0" fmla="*/ 25527 h 28575"/>
                  <a:gd name="connsiteX1" fmla="*/ 18859 w 28575"/>
                  <a:gd name="connsiteY1" fmla="*/ 25527 h 28575"/>
                  <a:gd name="connsiteX2" fmla="*/ 18859 w 28575"/>
                  <a:gd name="connsiteY2" fmla="*/ 14288 h 28575"/>
                  <a:gd name="connsiteX3" fmla="*/ 17717 w 28575"/>
                  <a:gd name="connsiteY3" fmla="*/ 10668 h 28575"/>
                  <a:gd name="connsiteX4" fmla="*/ 14383 w 28575"/>
                  <a:gd name="connsiteY4" fmla="*/ 9430 h 28575"/>
                  <a:gd name="connsiteX5" fmla="*/ 11049 w 28575"/>
                  <a:gd name="connsiteY5" fmla="*/ 10668 h 28575"/>
                  <a:gd name="connsiteX6" fmla="*/ 9811 w 28575"/>
                  <a:gd name="connsiteY6" fmla="*/ 14288 h 28575"/>
                  <a:gd name="connsiteX7" fmla="*/ 9811 w 28575"/>
                  <a:gd name="connsiteY7" fmla="*/ 25527 h 28575"/>
                  <a:gd name="connsiteX8" fmla="*/ 7144 w 28575"/>
                  <a:gd name="connsiteY8" fmla="*/ 25527 h 28575"/>
                  <a:gd name="connsiteX9" fmla="*/ 7144 w 28575"/>
                  <a:gd name="connsiteY9" fmla="*/ 7334 h 28575"/>
                  <a:gd name="connsiteX10" fmla="*/ 9811 w 28575"/>
                  <a:gd name="connsiteY10" fmla="*/ 7334 h 28575"/>
                  <a:gd name="connsiteX11" fmla="*/ 9811 w 28575"/>
                  <a:gd name="connsiteY11" fmla="*/ 9335 h 28575"/>
                  <a:gd name="connsiteX12" fmla="*/ 14954 w 28575"/>
                  <a:gd name="connsiteY12" fmla="*/ 7144 h 28575"/>
                  <a:gd name="connsiteX13" fmla="*/ 19621 w 28575"/>
                  <a:gd name="connsiteY13" fmla="*/ 8858 h 28575"/>
                  <a:gd name="connsiteX14" fmla="*/ 21526 w 28575"/>
                  <a:gd name="connsiteY14" fmla="*/ 13907 h 28575"/>
                  <a:gd name="connsiteX15" fmla="*/ 21526 w 28575"/>
                  <a:gd name="connsiteY15" fmla="*/ 2552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8575" h="28575">
                    <a:moveTo>
                      <a:pt x="21526" y="25527"/>
                    </a:moveTo>
                    <a:lnTo>
                      <a:pt x="18859" y="25527"/>
                    </a:lnTo>
                    <a:lnTo>
                      <a:pt x="18859" y="14288"/>
                    </a:lnTo>
                    <a:cubicBezTo>
                      <a:pt x="18859" y="12668"/>
                      <a:pt x="18479" y="11525"/>
                      <a:pt x="17717" y="10668"/>
                    </a:cubicBezTo>
                    <a:cubicBezTo>
                      <a:pt x="16954" y="9811"/>
                      <a:pt x="15812" y="9430"/>
                      <a:pt x="14383" y="9430"/>
                    </a:cubicBezTo>
                    <a:cubicBezTo>
                      <a:pt x="12954" y="9430"/>
                      <a:pt x="11906" y="9811"/>
                      <a:pt x="11049" y="10668"/>
                    </a:cubicBezTo>
                    <a:cubicBezTo>
                      <a:pt x="10287" y="11525"/>
                      <a:pt x="9811" y="12668"/>
                      <a:pt x="9811" y="14288"/>
                    </a:cubicBezTo>
                    <a:lnTo>
                      <a:pt x="9811" y="25527"/>
                    </a:lnTo>
                    <a:lnTo>
                      <a:pt x="7144" y="25527"/>
                    </a:lnTo>
                    <a:lnTo>
                      <a:pt x="7144" y="7334"/>
                    </a:lnTo>
                    <a:lnTo>
                      <a:pt x="9811" y="7334"/>
                    </a:lnTo>
                    <a:lnTo>
                      <a:pt x="9811" y="9335"/>
                    </a:lnTo>
                    <a:cubicBezTo>
                      <a:pt x="11144" y="7811"/>
                      <a:pt x="12859" y="7144"/>
                      <a:pt x="14954" y="7144"/>
                    </a:cubicBezTo>
                    <a:cubicBezTo>
                      <a:pt x="16954" y="7144"/>
                      <a:pt x="18479" y="7715"/>
                      <a:pt x="19621" y="8858"/>
                    </a:cubicBezTo>
                    <a:cubicBezTo>
                      <a:pt x="20860" y="10096"/>
                      <a:pt x="21526" y="11811"/>
                      <a:pt x="21526" y="13907"/>
                    </a:cubicBezTo>
                    <a:lnTo>
                      <a:pt x="21526" y="25527"/>
                    </a:lnTo>
                    <a:close/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8" name="자유형: 도형 197">
                <a:extLst>
                  <a:ext uri="{FF2B5EF4-FFF2-40B4-BE49-F238E27FC236}">
                    <a16:creationId xmlns:a16="http://schemas.microsoft.com/office/drawing/2014/main" id="{F487E4BB-7094-4E13-ACE5-74372FEB26BD}"/>
                  </a:ext>
                </a:extLst>
              </p:cNvPr>
              <p:cNvSpPr/>
              <p:nvPr/>
            </p:nvSpPr>
            <p:spPr>
              <a:xfrm>
                <a:off x="8033491" y="3338671"/>
                <a:ext cx="28575" cy="28575"/>
              </a:xfrm>
              <a:custGeom>
                <a:avLst/>
                <a:gdLst>
                  <a:gd name="connsiteX0" fmla="*/ 22003 w 28575"/>
                  <a:gd name="connsiteY0" fmla="*/ 20193 h 28575"/>
                  <a:gd name="connsiteX1" fmla="*/ 20002 w 28575"/>
                  <a:gd name="connsiteY1" fmla="*/ 24289 h 28575"/>
                  <a:gd name="connsiteX2" fmla="*/ 14573 w 28575"/>
                  <a:gd name="connsiteY2" fmla="*/ 25718 h 28575"/>
                  <a:gd name="connsiteX3" fmla="*/ 10382 w 28575"/>
                  <a:gd name="connsiteY3" fmla="*/ 25146 h 28575"/>
                  <a:gd name="connsiteX4" fmla="*/ 7144 w 28575"/>
                  <a:gd name="connsiteY4" fmla="*/ 23146 h 28575"/>
                  <a:gd name="connsiteX5" fmla="*/ 8954 w 28575"/>
                  <a:gd name="connsiteY5" fmla="*/ 21431 h 28575"/>
                  <a:gd name="connsiteX6" fmla="*/ 11430 w 28575"/>
                  <a:gd name="connsiteY6" fmla="*/ 23051 h 28575"/>
                  <a:gd name="connsiteX7" fmla="*/ 14668 w 28575"/>
                  <a:gd name="connsiteY7" fmla="*/ 23527 h 28575"/>
                  <a:gd name="connsiteX8" fmla="*/ 18288 w 28575"/>
                  <a:gd name="connsiteY8" fmla="*/ 22765 h 28575"/>
                  <a:gd name="connsiteX9" fmla="*/ 19526 w 28575"/>
                  <a:gd name="connsiteY9" fmla="*/ 20384 h 28575"/>
                  <a:gd name="connsiteX10" fmla="*/ 16478 w 28575"/>
                  <a:gd name="connsiteY10" fmla="*/ 17717 h 28575"/>
                  <a:gd name="connsiteX11" fmla="*/ 13430 w 28575"/>
                  <a:gd name="connsiteY11" fmla="*/ 17431 h 28575"/>
                  <a:gd name="connsiteX12" fmla="*/ 9430 w 28575"/>
                  <a:gd name="connsiteY12" fmla="*/ 16097 h 28575"/>
                  <a:gd name="connsiteX13" fmla="*/ 8001 w 28575"/>
                  <a:gd name="connsiteY13" fmla="*/ 12478 h 28575"/>
                  <a:gd name="connsiteX14" fmla="*/ 9811 w 28575"/>
                  <a:gd name="connsiteY14" fmla="*/ 8573 h 28575"/>
                  <a:gd name="connsiteX15" fmla="*/ 14668 w 28575"/>
                  <a:gd name="connsiteY15" fmla="*/ 7144 h 28575"/>
                  <a:gd name="connsiteX16" fmla="*/ 21241 w 28575"/>
                  <a:gd name="connsiteY16" fmla="*/ 9144 h 28575"/>
                  <a:gd name="connsiteX17" fmla="*/ 19526 w 28575"/>
                  <a:gd name="connsiteY17" fmla="*/ 10859 h 28575"/>
                  <a:gd name="connsiteX18" fmla="*/ 14668 w 28575"/>
                  <a:gd name="connsiteY18" fmla="*/ 9430 h 28575"/>
                  <a:gd name="connsiteX19" fmla="*/ 11621 w 28575"/>
                  <a:gd name="connsiteY19" fmla="*/ 10192 h 28575"/>
                  <a:gd name="connsiteX20" fmla="*/ 10573 w 28575"/>
                  <a:gd name="connsiteY20" fmla="*/ 12383 h 28575"/>
                  <a:gd name="connsiteX21" fmla="*/ 11335 w 28575"/>
                  <a:gd name="connsiteY21" fmla="*/ 14383 h 28575"/>
                  <a:gd name="connsiteX22" fmla="*/ 13811 w 28575"/>
                  <a:gd name="connsiteY22" fmla="*/ 15050 h 28575"/>
                  <a:gd name="connsiteX23" fmla="*/ 16764 w 28575"/>
                  <a:gd name="connsiteY23" fmla="*/ 15335 h 28575"/>
                  <a:gd name="connsiteX24" fmla="*/ 20764 w 28575"/>
                  <a:gd name="connsiteY24" fmla="*/ 16669 h 28575"/>
                  <a:gd name="connsiteX25" fmla="*/ 22193 w 28575"/>
                  <a:gd name="connsiteY25" fmla="*/ 2019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28575" h="28575">
                    <a:moveTo>
                      <a:pt x="22003" y="20193"/>
                    </a:moveTo>
                    <a:cubicBezTo>
                      <a:pt x="22003" y="21908"/>
                      <a:pt x="21336" y="23336"/>
                      <a:pt x="20002" y="24289"/>
                    </a:cubicBezTo>
                    <a:cubicBezTo>
                      <a:pt x="18669" y="25241"/>
                      <a:pt x="16859" y="25718"/>
                      <a:pt x="14573" y="25718"/>
                    </a:cubicBezTo>
                    <a:cubicBezTo>
                      <a:pt x="12954" y="25718"/>
                      <a:pt x="11621" y="25527"/>
                      <a:pt x="10382" y="25146"/>
                    </a:cubicBezTo>
                    <a:cubicBezTo>
                      <a:pt x="9144" y="24765"/>
                      <a:pt x="8096" y="24098"/>
                      <a:pt x="7144" y="23146"/>
                    </a:cubicBezTo>
                    <a:lnTo>
                      <a:pt x="8954" y="21431"/>
                    </a:lnTo>
                    <a:cubicBezTo>
                      <a:pt x="9620" y="22193"/>
                      <a:pt x="10477" y="22670"/>
                      <a:pt x="11430" y="23051"/>
                    </a:cubicBezTo>
                    <a:cubicBezTo>
                      <a:pt x="12383" y="23336"/>
                      <a:pt x="13430" y="23527"/>
                      <a:pt x="14668" y="23527"/>
                    </a:cubicBezTo>
                    <a:cubicBezTo>
                      <a:pt x="16192" y="23527"/>
                      <a:pt x="17431" y="23241"/>
                      <a:pt x="18288" y="22765"/>
                    </a:cubicBezTo>
                    <a:cubicBezTo>
                      <a:pt x="19145" y="22288"/>
                      <a:pt x="19526" y="21431"/>
                      <a:pt x="19526" y="20384"/>
                    </a:cubicBezTo>
                    <a:cubicBezTo>
                      <a:pt x="19526" y="18764"/>
                      <a:pt x="18479" y="17907"/>
                      <a:pt x="16478" y="17717"/>
                    </a:cubicBezTo>
                    <a:lnTo>
                      <a:pt x="13430" y="17431"/>
                    </a:lnTo>
                    <a:cubicBezTo>
                      <a:pt x="11716" y="17431"/>
                      <a:pt x="10287" y="16954"/>
                      <a:pt x="9430" y="16097"/>
                    </a:cubicBezTo>
                    <a:cubicBezTo>
                      <a:pt x="8477" y="15240"/>
                      <a:pt x="8001" y="14002"/>
                      <a:pt x="8001" y="12478"/>
                    </a:cubicBezTo>
                    <a:cubicBezTo>
                      <a:pt x="8001" y="10859"/>
                      <a:pt x="8668" y="9525"/>
                      <a:pt x="9811" y="8573"/>
                    </a:cubicBezTo>
                    <a:cubicBezTo>
                      <a:pt x="11049" y="7620"/>
                      <a:pt x="12668" y="7144"/>
                      <a:pt x="14668" y="7144"/>
                    </a:cubicBezTo>
                    <a:cubicBezTo>
                      <a:pt x="17431" y="7144"/>
                      <a:pt x="19621" y="7811"/>
                      <a:pt x="21241" y="9144"/>
                    </a:cubicBezTo>
                    <a:lnTo>
                      <a:pt x="19526" y="10859"/>
                    </a:lnTo>
                    <a:cubicBezTo>
                      <a:pt x="18288" y="9906"/>
                      <a:pt x="16669" y="9430"/>
                      <a:pt x="14668" y="9430"/>
                    </a:cubicBezTo>
                    <a:cubicBezTo>
                      <a:pt x="13335" y="9430"/>
                      <a:pt x="12287" y="9716"/>
                      <a:pt x="11621" y="10192"/>
                    </a:cubicBezTo>
                    <a:cubicBezTo>
                      <a:pt x="10954" y="10668"/>
                      <a:pt x="10573" y="11430"/>
                      <a:pt x="10573" y="12383"/>
                    </a:cubicBezTo>
                    <a:cubicBezTo>
                      <a:pt x="10573" y="13240"/>
                      <a:pt x="10858" y="13907"/>
                      <a:pt x="11335" y="14383"/>
                    </a:cubicBezTo>
                    <a:cubicBezTo>
                      <a:pt x="11811" y="14859"/>
                      <a:pt x="12668" y="15050"/>
                      <a:pt x="13811" y="15050"/>
                    </a:cubicBezTo>
                    <a:lnTo>
                      <a:pt x="16764" y="15335"/>
                    </a:lnTo>
                    <a:cubicBezTo>
                      <a:pt x="18479" y="15526"/>
                      <a:pt x="19812" y="15907"/>
                      <a:pt x="20764" y="16669"/>
                    </a:cubicBezTo>
                    <a:cubicBezTo>
                      <a:pt x="21717" y="17431"/>
                      <a:pt x="22193" y="18574"/>
                      <a:pt x="22193" y="20193"/>
                    </a:cubicBezTo>
                  </a:path>
                </a:pathLst>
              </a:custGeom>
              <a:solidFill>
                <a:srgbClr val="59C3E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99" name="자유형: 도형 198">
                <a:extLst>
                  <a:ext uri="{FF2B5EF4-FFF2-40B4-BE49-F238E27FC236}">
                    <a16:creationId xmlns:a16="http://schemas.microsoft.com/office/drawing/2014/main" id="{547750D3-4102-4CCE-8DE9-1F980976FC1C}"/>
                  </a:ext>
                </a:extLst>
              </p:cNvPr>
              <p:cNvSpPr/>
              <p:nvPr/>
            </p:nvSpPr>
            <p:spPr>
              <a:xfrm>
                <a:off x="7537714" y="3313811"/>
                <a:ext cx="171450" cy="171450"/>
              </a:xfrm>
              <a:custGeom>
                <a:avLst/>
                <a:gdLst>
                  <a:gd name="connsiteX0" fmla="*/ 87440 w 171450"/>
                  <a:gd name="connsiteY0" fmla="*/ 7144 h 171450"/>
                  <a:gd name="connsiteX1" fmla="*/ 7144 w 171450"/>
                  <a:gd name="connsiteY1" fmla="*/ 87439 h 171450"/>
                  <a:gd name="connsiteX2" fmla="*/ 12383 w 171450"/>
                  <a:gd name="connsiteY2" fmla="*/ 116110 h 171450"/>
                  <a:gd name="connsiteX3" fmla="*/ 15240 w 171450"/>
                  <a:gd name="connsiteY3" fmla="*/ 122777 h 171450"/>
                  <a:gd name="connsiteX4" fmla="*/ 16764 w 171450"/>
                  <a:gd name="connsiteY4" fmla="*/ 125825 h 171450"/>
                  <a:gd name="connsiteX5" fmla="*/ 20479 w 171450"/>
                  <a:gd name="connsiteY5" fmla="*/ 131921 h 171450"/>
                  <a:gd name="connsiteX6" fmla="*/ 87344 w 171450"/>
                  <a:gd name="connsiteY6" fmla="*/ 167830 h 171450"/>
                  <a:gd name="connsiteX7" fmla="*/ 155162 w 171450"/>
                  <a:gd name="connsiteY7" fmla="*/ 130492 h 171450"/>
                  <a:gd name="connsiteX8" fmla="*/ 158687 w 171450"/>
                  <a:gd name="connsiteY8" fmla="*/ 124396 h 171450"/>
                  <a:gd name="connsiteX9" fmla="*/ 167735 w 171450"/>
                  <a:gd name="connsiteY9" fmla="*/ 87439 h 171450"/>
                  <a:gd name="connsiteX10" fmla="*/ 87440 w 171450"/>
                  <a:gd name="connsiteY10" fmla="*/ 7144 h 171450"/>
                  <a:gd name="connsiteX11" fmla="*/ 87440 w 171450"/>
                  <a:gd name="connsiteY11" fmla="*/ 161734 h 171450"/>
                  <a:gd name="connsiteX12" fmla="*/ 28004 w 171450"/>
                  <a:gd name="connsiteY12" fmla="*/ 131921 h 171450"/>
                  <a:gd name="connsiteX13" fmla="*/ 62293 w 171450"/>
                  <a:gd name="connsiteY13" fmla="*/ 131921 h 171450"/>
                  <a:gd name="connsiteX14" fmla="*/ 65342 w 171450"/>
                  <a:gd name="connsiteY14" fmla="*/ 128873 h 171450"/>
                  <a:gd name="connsiteX15" fmla="*/ 62293 w 171450"/>
                  <a:gd name="connsiteY15" fmla="*/ 125825 h 171450"/>
                  <a:gd name="connsiteX16" fmla="*/ 23908 w 171450"/>
                  <a:gd name="connsiteY16" fmla="*/ 125825 h 171450"/>
                  <a:gd name="connsiteX17" fmla="*/ 19336 w 171450"/>
                  <a:gd name="connsiteY17" fmla="*/ 116872 h 171450"/>
                  <a:gd name="connsiteX18" fmla="*/ 62865 w 171450"/>
                  <a:gd name="connsiteY18" fmla="*/ 51721 h 171450"/>
                  <a:gd name="connsiteX19" fmla="*/ 98584 w 171450"/>
                  <a:gd name="connsiteY19" fmla="*/ 105251 h 171450"/>
                  <a:gd name="connsiteX20" fmla="*/ 84772 w 171450"/>
                  <a:gd name="connsiteY20" fmla="*/ 125825 h 171450"/>
                  <a:gd name="connsiteX21" fmla="*/ 85630 w 171450"/>
                  <a:gd name="connsiteY21" fmla="*/ 130016 h 171450"/>
                  <a:gd name="connsiteX22" fmla="*/ 87344 w 171450"/>
                  <a:gd name="connsiteY22" fmla="*/ 130492 h 171450"/>
                  <a:gd name="connsiteX23" fmla="*/ 87630 w 171450"/>
                  <a:gd name="connsiteY23" fmla="*/ 130492 h 171450"/>
                  <a:gd name="connsiteX24" fmla="*/ 88011 w 171450"/>
                  <a:gd name="connsiteY24" fmla="*/ 130492 h 171450"/>
                  <a:gd name="connsiteX25" fmla="*/ 147923 w 171450"/>
                  <a:gd name="connsiteY25" fmla="*/ 130492 h 171450"/>
                  <a:gd name="connsiteX26" fmla="*/ 87440 w 171450"/>
                  <a:gd name="connsiteY26" fmla="*/ 161734 h 171450"/>
                  <a:gd name="connsiteX27" fmla="*/ 151829 w 171450"/>
                  <a:gd name="connsiteY27" fmla="*/ 124396 h 171450"/>
                  <a:gd name="connsiteX28" fmla="*/ 93059 w 171450"/>
                  <a:gd name="connsiteY28" fmla="*/ 124396 h 171450"/>
                  <a:gd name="connsiteX29" fmla="*/ 104775 w 171450"/>
                  <a:gd name="connsiteY29" fmla="*/ 106775 h 171450"/>
                  <a:gd name="connsiteX30" fmla="*/ 104775 w 171450"/>
                  <a:gd name="connsiteY30" fmla="*/ 106775 h 171450"/>
                  <a:gd name="connsiteX31" fmla="*/ 144113 w 171450"/>
                  <a:gd name="connsiteY31" fmla="*/ 47911 h 171450"/>
                  <a:gd name="connsiteX32" fmla="*/ 143256 w 171450"/>
                  <a:gd name="connsiteY32" fmla="*/ 43720 h 171450"/>
                  <a:gd name="connsiteX33" fmla="*/ 141542 w 171450"/>
                  <a:gd name="connsiteY33" fmla="*/ 43244 h 171450"/>
                  <a:gd name="connsiteX34" fmla="*/ 141542 w 171450"/>
                  <a:gd name="connsiteY34" fmla="*/ 43244 h 171450"/>
                  <a:gd name="connsiteX35" fmla="*/ 81439 w 171450"/>
                  <a:gd name="connsiteY35" fmla="*/ 43244 h 171450"/>
                  <a:gd name="connsiteX36" fmla="*/ 78391 w 171450"/>
                  <a:gd name="connsiteY36" fmla="*/ 46291 h 171450"/>
                  <a:gd name="connsiteX37" fmla="*/ 81439 w 171450"/>
                  <a:gd name="connsiteY37" fmla="*/ 49339 h 171450"/>
                  <a:gd name="connsiteX38" fmla="*/ 135922 w 171450"/>
                  <a:gd name="connsiteY38" fmla="*/ 49339 h 171450"/>
                  <a:gd name="connsiteX39" fmla="*/ 102299 w 171450"/>
                  <a:gd name="connsiteY39" fmla="*/ 99727 h 171450"/>
                  <a:gd name="connsiteX40" fmla="*/ 65532 w 171450"/>
                  <a:gd name="connsiteY40" fmla="*/ 44672 h 171450"/>
                  <a:gd name="connsiteX41" fmla="*/ 65532 w 171450"/>
                  <a:gd name="connsiteY41" fmla="*/ 44482 h 171450"/>
                  <a:gd name="connsiteX42" fmla="*/ 65342 w 171450"/>
                  <a:gd name="connsiteY42" fmla="*/ 44482 h 171450"/>
                  <a:gd name="connsiteX43" fmla="*/ 64961 w 171450"/>
                  <a:gd name="connsiteY43" fmla="*/ 44005 h 171450"/>
                  <a:gd name="connsiteX44" fmla="*/ 64961 w 171450"/>
                  <a:gd name="connsiteY44" fmla="*/ 44005 h 171450"/>
                  <a:gd name="connsiteX45" fmla="*/ 64675 w 171450"/>
                  <a:gd name="connsiteY45" fmla="*/ 43720 h 171450"/>
                  <a:gd name="connsiteX46" fmla="*/ 64484 w 171450"/>
                  <a:gd name="connsiteY46" fmla="*/ 43720 h 171450"/>
                  <a:gd name="connsiteX47" fmla="*/ 64199 w 171450"/>
                  <a:gd name="connsiteY47" fmla="*/ 43624 h 171450"/>
                  <a:gd name="connsiteX48" fmla="*/ 63722 w 171450"/>
                  <a:gd name="connsiteY48" fmla="*/ 43434 h 171450"/>
                  <a:gd name="connsiteX49" fmla="*/ 62960 w 171450"/>
                  <a:gd name="connsiteY49" fmla="*/ 43339 h 171450"/>
                  <a:gd name="connsiteX50" fmla="*/ 62198 w 171450"/>
                  <a:gd name="connsiteY50" fmla="*/ 43339 h 171450"/>
                  <a:gd name="connsiteX51" fmla="*/ 61817 w 171450"/>
                  <a:gd name="connsiteY51" fmla="*/ 43529 h 171450"/>
                  <a:gd name="connsiteX52" fmla="*/ 61436 w 171450"/>
                  <a:gd name="connsiteY52" fmla="*/ 43720 h 171450"/>
                  <a:gd name="connsiteX53" fmla="*/ 61246 w 171450"/>
                  <a:gd name="connsiteY53" fmla="*/ 43815 h 171450"/>
                  <a:gd name="connsiteX54" fmla="*/ 60960 w 171450"/>
                  <a:gd name="connsiteY54" fmla="*/ 44005 h 171450"/>
                  <a:gd name="connsiteX55" fmla="*/ 60960 w 171450"/>
                  <a:gd name="connsiteY55" fmla="*/ 44005 h 171450"/>
                  <a:gd name="connsiteX56" fmla="*/ 60484 w 171450"/>
                  <a:gd name="connsiteY56" fmla="*/ 44482 h 171450"/>
                  <a:gd name="connsiteX57" fmla="*/ 60484 w 171450"/>
                  <a:gd name="connsiteY57" fmla="*/ 44482 h 171450"/>
                  <a:gd name="connsiteX58" fmla="*/ 60293 w 171450"/>
                  <a:gd name="connsiteY58" fmla="*/ 44672 h 171450"/>
                  <a:gd name="connsiteX59" fmla="*/ 16764 w 171450"/>
                  <a:gd name="connsiteY59" fmla="*/ 109823 h 171450"/>
                  <a:gd name="connsiteX60" fmla="*/ 13335 w 171450"/>
                  <a:gd name="connsiteY60" fmla="*/ 87535 h 171450"/>
                  <a:gd name="connsiteX61" fmla="*/ 87535 w 171450"/>
                  <a:gd name="connsiteY61" fmla="*/ 13335 h 171450"/>
                  <a:gd name="connsiteX62" fmla="*/ 161734 w 171450"/>
                  <a:gd name="connsiteY62" fmla="*/ 87535 h 171450"/>
                  <a:gd name="connsiteX63" fmla="*/ 151829 w 171450"/>
                  <a:gd name="connsiteY63" fmla="*/ 124492 h 1714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</a:cxnLst>
                <a:rect l="l" t="t" r="r" b="b"/>
                <a:pathLst>
                  <a:path w="171450" h="171450">
                    <a:moveTo>
                      <a:pt x="87440" y="7144"/>
                    </a:moveTo>
                    <a:cubicBezTo>
                      <a:pt x="43148" y="7144"/>
                      <a:pt x="7144" y="43148"/>
                      <a:pt x="7144" y="87439"/>
                    </a:cubicBezTo>
                    <a:cubicBezTo>
                      <a:pt x="7144" y="97536"/>
                      <a:pt x="9049" y="107156"/>
                      <a:pt x="12383" y="116110"/>
                    </a:cubicBezTo>
                    <a:cubicBezTo>
                      <a:pt x="13240" y="118396"/>
                      <a:pt x="14192" y="120587"/>
                      <a:pt x="15240" y="122777"/>
                    </a:cubicBezTo>
                    <a:cubicBezTo>
                      <a:pt x="15716" y="123825"/>
                      <a:pt x="16288" y="124778"/>
                      <a:pt x="16764" y="125825"/>
                    </a:cubicBezTo>
                    <a:cubicBezTo>
                      <a:pt x="17907" y="127921"/>
                      <a:pt x="19145" y="129921"/>
                      <a:pt x="20479" y="131921"/>
                    </a:cubicBezTo>
                    <a:cubicBezTo>
                      <a:pt x="34862" y="153543"/>
                      <a:pt x="59531" y="167830"/>
                      <a:pt x="87344" y="167830"/>
                    </a:cubicBezTo>
                    <a:cubicBezTo>
                      <a:pt x="115157" y="167830"/>
                      <a:pt x="140875" y="152971"/>
                      <a:pt x="155162" y="130492"/>
                    </a:cubicBezTo>
                    <a:cubicBezTo>
                      <a:pt x="156400" y="128492"/>
                      <a:pt x="157639" y="126492"/>
                      <a:pt x="158687" y="124396"/>
                    </a:cubicBezTo>
                    <a:cubicBezTo>
                      <a:pt x="164401" y="113347"/>
                      <a:pt x="167735" y="100774"/>
                      <a:pt x="167735" y="87439"/>
                    </a:cubicBezTo>
                    <a:cubicBezTo>
                      <a:pt x="167735" y="43148"/>
                      <a:pt x="131731" y="7144"/>
                      <a:pt x="87440" y="7144"/>
                    </a:cubicBezTo>
                    <a:moveTo>
                      <a:pt x="87440" y="161734"/>
                    </a:moveTo>
                    <a:cubicBezTo>
                      <a:pt x="63151" y="161734"/>
                      <a:pt x="41529" y="150019"/>
                      <a:pt x="28004" y="131921"/>
                    </a:cubicBezTo>
                    <a:lnTo>
                      <a:pt x="62293" y="131921"/>
                    </a:lnTo>
                    <a:cubicBezTo>
                      <a:pt x="64008" y="131921"/>
                      <a:pt x="65342" y="130588"/>
                      <a:pt x="65342" y="128873"/>
                    </a:cubicBezTo>
                    <a:cubicBezTo>
                      <a:pt x="65342" y="127159"/>
                      <a:pt x="64008" y="125825"/>
                      <a:pt x="62293" y="125825"/>
                    </a:cubicBezTo>
                    <a:lnTo>
                      <a:pt x="23908" y="125825"/>
                    </a:lnTo>
                    <a:cubicBezTo>
                      <a:pt x="22193" y="122968"/>
                      <a:pt x="20669" y="119920"/>
                      <a:pt x="19336" y="116872"/>
                    </a:cubicBezTo>
                    <a:lnTo>
                      <a:pt x="62865" y="51721"/>
                    </a:lnTo>
                    <a:lnTo>
                      <a:pt x="98584" y="105251"/>
                    </a:lnTo>
                    <a:lnTo>
                      <a:pt x="84772" y="125825"/>
                    </a:lnTo>
                    <a:cubicBezTo>
                      <a:pt x="83820" y="127254"/>
                      <a:pt x="84201" y="129159"/>
                      <a:pt x="85630" y="130016"/>
                    </a:cubicBezTo>
                    <a:cubicBezTo>
                      <a:pt x="86106" y="130397"/>
                      <a:pt x="86773" y="130492"/>
                      <a:pt x="87344" y="130492"/>
                    </a:cubicBezTo>
                    <a:cubicBezTo>
                      <a:pt x="87344" y="130492"/>
                      <a:pt x="87535" y="130492"/>
                      <a:pt x="87630" y="130492"/>
                    </a:cubicBezTo>
                    <a:cubicBezTo>
                      <a:pt x="87725" y="130492"/>
                      <a:pt x="87821" y="130492"/>
                      <a:pt x="88011" y="130492"/>
                    </a:cubicBezTo>
                    <a:lnTo>
                      <a:pt x="147923" y="130492"/>
                    </a:lnTo>
                    <a:cubicBezTo>
                      <a:pt x="134398" y="149352"/>
                      <a:pt x="112395" y="161734"/>
                      <a:pt x="87440" y="161734"/>
                    </a:cubicBezTo>
                    <a:moveTo>
                      <a:pt x="151829" y="124396"/>
                    </a:moveTo>
                    <a:lnTo>
                      <a:pt x="93059" y="124396"/>
                    </a:lnTo>
                    <a:lnTo>
                      <a:pt x="104775" y="106775"/>
                    </a:lnTo>
                    <a:cubicBezTo>
                      <a:pt x="104775" y="106775"/>
                      <a:pt x="104775" y="106775"/>
                      <a:pt x="104775" y="106775"/>
                    </a:cubicBezTo>
                    <a:lnTo>
                      <a:pt x="144113" y="47911"/>
                    </a:lnTo>
                    <a:cubicBezTo>
                      <a:pt x="145066" y="46482"/>
                      <a:pt x="144685" y="44577"/>
                      <a:pt x="143256" y="43720"/>
                    </a:cubicBezTo>
                    <a:cubicBezTo>
                      <a:pt x="142780" y="43339"/>
                      <a:pt x="142113" y="43244"/>
                      <a:pt x="141542" y="43244"/>
                    </a:cubicBezTo>
                    <a:cubicBezTo>
                      <a:pt x="141542" y="43244"/>
                      <a:pt x="141542" y="43244"/>
                      <a:pt x="141542" y="43244"/>
                    </a:cubicBezTo>
                    <a:lnTo>
                      <a:pt x="81439" y="43244"/>
                    </a:lnTo>
                    <a:cubicBezTo>
                      <a:pt x="79724" y="43244"/>
                      <a:pt x="78391" y="44577"/>
                      <a:pt x="78391" y="46291"/>
                    </a:cubicBezTo>
                    <a:cubicBezTo>
                      <a:pt x="78391" y="48006"/>
                      <a:pt x="79724" y="49339"/>
                      <a:pt x="81439" y="49339"/>
                    </a:cubicBezTo>
                    <a:lnTo>
                      <a:pt x="135922" y="49339"/>
                    </a:lnTo>
                    <a:lnTo>
                      <a:pt x="102299" y="99727"/>
                    </a:lnTo>
                    <a:lnTo>
                      <a:pt x="65532" y="44672"/>
                    </a:lnTo>
                    <a:lnTo>
                      <a:pt x="65532" y="44482"/>
                    </a:lnTo>
                    <a:cubicBezTo>
                      <a:pt x="65532" y="44482"/>
                      <a:pt x="65342" y="44482"/>
                      <a:pt x="65342" y="44482"/>
                    </a:cubicBezTo>
                    <a:cubicBezTo>
                      <a:pt x="65246" y="44291"/>
                      <a:pt x="65056" y="44196"/>
                      <a:pt x="64961" y="44005"/>
                    </a:cubicBezTo>
                    <a:cubicBezTo>
                      <a:pt x="64961" y="44005"/>
                      <a:pt x="64961" y="44005"/>
                      <a:pt x="64961" y="44005"/>
                    </a:cubicBezTo>
                    <a:cubicBezTo>
                      <a:pt x="64961" y="44005"/>
                      <a:pt x="64770" y="43815"/>
                      <a:pt x="64675" y="43720"/>
                    </a:cubicBezTo>
                    <a:cubicBezTo>
                      <a:pt x="64675" y="43720"/>
                      <a:pt x="64579" y="43720"/>
                      <a:pt x="64484" y="43720"/>
                    </a:cubicBezTo>
                    <a:cubicBezTo>
                      <a:pt x="64484" y="43720"/>
                      <a:pt x="64294" y="43720"/>
                      <a:pt x="64199" y="43624"/>
                    </a:cubicBezTo>
                    <a:cubicBezTo>
                      <a:pt x="64008" y="43624"/>
                      <a:pt x="63913" y="43529"/>
                      <a:pt x="63722" y="43434"/>
                    </a:cubicBezTo>
                    <a:cubicBezTo>
                      <a:pt x="63532" y="43434"/>
                      <a:pt x="63246" y="43339"/>
                      <a:pt x="62960" y="43339"/>
                    </a:cubicBezTo>
                    <a:cubicBezTo>
                      <a:pt x="62675" y="43339"/>
                      <a:pt x="62389" y="43339"/>
                      <a:pt x="62198" y="43339"/>
                    </a:cubicBezTo>
                    <a:cubicBezTo>
                      <a:pt x="62103" y="43339"/>
                      <a:pt x="61913" y="43434"/>
                      <a:pt x="61817" y="43529"/>
                    </a:cubicBezTo>
                    <a:cubicBezTo>
                      <a:pt x="61722" y="43529"/>
                      <a:pt x="61532" y="43624"/>
                      <a:pt x="61436" y="43720"/>
                    </a:cubicBezTo>
                    <a:cubicBezTo>
                      <a:pt x="61436" y="43720"/>
                      <a:pt x="61246" y="43720"/>
                      <a:pt x="61246" y="43815"/>
                    </a:cubicBezTo>
                    <a:cubicBezTo>
                      <a:pt x="61150" y="43815"/>
                      <a:pt x="61055" y="44005"/>
                      <a:pt x="60960" y="44005"/>
                    </a:cubicBezTo>
                    <a:cubicBezTo>
                      <a:pt x="60960" y="44005"/>
                      <a:pt x="60960" y="44005"/>
                      <a:pt x="60960" y="44005"/>
                    </a:cubicBezTo>
                    <a:cubicBezTo>
                      <a:pt x="60770" y="44196"/>
                      <a:pt x="60674" y="44291"/>
                      <a:pt x="60484" y="44482"/>
                    </a:cubicBezTo>
                    <a:cubicBezTo>
                      <a:pt x="60484" y="44482"/>
                      <a:pt x="60484" y="44482"/>
                      <a:pt x="60484" y="44482"/>
                    </a:cubicBezTo>
                    <a:lnTo>
                      <a:pt x="60293" y="44672"/>
                    </a:lnTo>
                    <a:lnTo>
                      <a:pt x="16764" y="109823"/>
                    </a:lnTo>
                    <a:cubicBezTo>
                      <a:pt x="14573" y="102775"/>
                      <a:pt x="13335" y="95250"/>
                      <a:pt x="13335" y="87535"/>
                    </a:cubicBezTo>
                    <a:cubicBezTo>
                      <a:pt x="13335" y="46577"/>
                      <a:pt x="46672" y="13335"/>
                      <a:pt x="87535" y="13335"/>
                    </a:cubicBezTo>
                    <a:cubicBezTo>
                      <a:pt x="128397" y="13335"/>
                      <a:pt x="161734" y="46672"/>
                      <a:pt x="161734" y="87535"/>
                    </a:cubicBezTo>
                    <a:cubicBezTo>
                      <a:pt x="161734" y="100965"/>
                      <a:pt x="158115" y="113538"/>
                      <a:pt x="151829" y="124492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0" name="자유형: 도형 199">
                <a:extLst>
                  <a:ext uri="{FF2B5EF4-FFF2-40B4-BE49-F238E27FC236}">
                    <a16:creationId xmlns:a16="http://schemas.microsoft.com/office/drawing/2014/main" id="{EE62BA8C-0522-4A72-AE4F-3EA7F48BAF92}"/>
                  </a:ext>
                </a:extLst>
              </p:cNvPr>
              <p:cNvSpPr/>
              <p:nvPr/>
            </p:nvSpPr>
            <p:spPr>
              <a:xfrm>
                <a:off x="7919857" y="3372485"/>
                <a:ext cx="19050" cy="95250"/>
              </a:xfrm>
              <a:custGeom>
                <a:avLst/>
                <a:gdLst>
                  <a:gd name="connsiteX0" fmla="*/ 15716 w 19050"/>
                  <a:gd name="connsiteY0" fmla="*/ 95059 h 95250"/>
                  <a:gd name="connsiteX1" fmla="*/ 9716 w 19050"/>
                  <a:gd name="connsiteY1" fmla="*/ 95059 h 95250"/>
                  <a:gd name="connsiteX2" fmla="*/ 7144 w 19050"/>
                  <a:gd name="connsiteY2" fmla="*/ 92488 h 95250"/>
                  <a:gd name="connsiteX3" fmla="*/ 7144 w 19050"/>
                  <a:gd name="connsiteY3" fmla="*/ 7144 h 95250"/>
                  <a:gd name="connsiteX4" fmla="*/ 18288 w 19050"/>
                  <a:gd name="connsiteY4" fmla="*/ 7144 h 95250"/>
                  <a:gd name="connsiteX5" fmla="*/ 18288 w 19050"/>
                  <a:gd name="connsiteY5" fmla="*/ 92488 h 95250"/>
                  <a:gd name="connsiteX6" fmla="*/ 15716 w 19050"/>
                  <a:gd name="connsiteY6" fmla="*/ 95059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95250">
                    <a:moveTo>
                      <a:pt x="15716" y="95059"/>
                    </a:moveTo>
                    <a:lnTo>
                      <a:pt x="9716" y="95059"/>
                    </a:lnTo>
                    <a:cubicBezTo>
                      <a:pt x="8287" y="95059"/>
                      <a:pt x="7144" y="93916"/>
                      <a:pt x="7144" y="92488"/>
                    </a:cubicBezTo>
                    <a:lnTo>
                      <a:pt x="7144" y="7144"/>
                    </a:lnTo>
                    <a:lnTo>
                      <a:pt x="18288" y="7144"/>
                    </a:lnTo>
                    <a:lnTo>
                      <a:pt x="18288" y="92488"/>
                    </a:lnTo>
                    <a:cubicBezTo>
                      <a:pt x="18288" y="93916"/>
                      <a:pt x="17145" y="95059"/>
                      <a:pt x="15716" y="95059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1" name="자유형: 도형 200">
                <a:extLst>
                  <a:ext uri="{FF2B5EF4-FFF2-40B4-BE49-F238E27FC236}">
                    <a16:creationId xmlns:a16="http://schemas.microsoft.com/office/drawing/2014/main" id="{FF4B8978-F44F-49CD-9F5A-EDE751CA239C}"/>
                  </a:ext>
                </a:extLst>
              </p:cNvPr>
              <p:cNvSpPr/>
              <p:nvPr/>
            </p:nvSpPr>
            <p:spPr>
              <a:xfrm>
                <a:off x="7902331" y="3372485"/>
                <a:ext cx="19050" cy="95250"/>
              </a:xfrm>
              <a:custGeom>
                <a:avLst/>
                <a:gdLst>
                  <a:gd name="connsiteX0" fmla="*/ 15716 w 19050"/>
                  <a:gd name="connsiteY0" fmla="*/ 95059 h 95250"/>
                  <a:gd name="connsiteX1" fmla="*/ 9716 w 19050"/>
                  <a:gd name="connsiteY1" fmla="*/ 95059 h 95250"/>
                  <a:gd name="connsiteX2" fmla="*/ 7144 w 19050"/>
                  <a:gd name="connsiteY2" fmla="*/ 92488 h 95250"/>
                  <a:gd name="connsiteX3" fmla="*/ 7144 w 19050"/>
                  <a:gd name="connsiteY3" fmla="*/ 7144 h 95250"/>
                  <a:gd name="connsiteX4" fmla="*/ 18288 w 19050"/>
                  <a:gd name="connsiteY4" fmla="*/ 7144 h 95250"/>
                  <a:gd name="connsiteX5" fmla="*/ 18288 w 19050"/>
                  <a:gd name="connsiteY5" fmla="*/ 92488 h 95250"/>
                  <a:gd name="connsiteX6" fmla="*/ 15716 w 19050"/>
                  <a:gd name="connsiteY6" fmla="*/ 95059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95250">
                    <a:moveTo>
                      <a:pt x="15716" y="95059"/>
                    </a:moveTo>
                    <a:lnTo>
                      <a:pt x="9716" y="95059"/>
                    </a:lnTo>
                    <a:cubicBezTo>
                      <a:pt x="8287" y="95059"/>
                      <a:pt x="7144" y="93916"/>
                      <a:pt x="7144" y="92488"/>
                    </a:cubicBezTo>
                    <a:lnTo>
                      <a:pt x="7144" y="7144"/>
                    </a:lnTo>
                    <a:lnTo>
                      <a:pt x="18288" y="7144"/>
                    </a:lnTo>
                    <a:lnTo>
                      <a:pt x="18288" y="92488"/>
                    </a:lnTo>
                    <a:cubicBezTo>
                      <a:pt x="18288" y="93916"/>
                      <a:pt x="17145" y="95059"/>
                      <a:pt x="15716" y="95059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2" name="자유형: 도형 201">
                <a:extLst>
                  <a:ext uri="{FF2B5EF4-FFF2-40B4-BE49-F238E27FC236}">
                    <a16:creationId xmlns:a16="http://schemas.microsoft.com/office/drawing/2014/main" id="{C6F3F17F-19E7-4AB1-89C4-2EB2AE2A2338}"/>
                  </a:ext>
                </a:extLst>
              </p:cNvPr>
              <p:cNvSpPr/>
              <p:nvPr/>
            </p:nvSpPr>
            <p:spPr>
              <a:xfrm>
                <a:off x="7844515" y="3379533"/>
                <a:ext cx="57150" cy="66675"/>
              </a:xfrm>
              <a:custGeom>
                <a:avLst/>
                <a:gdLst>
                  <a:gd name="connsiteX0" fmla="*/ 32671 w 57150"/>
                  <a:gd name="connsiteY0" fmla="*/ 7144 h 66675"/>
                  <a:gd name="connsiteX1" fmla="*/ 7144 w 57150"/>
                  <a:gd name="connsiteY1" fmla="*/ 37624 h 66675"/>
                  <a:gd name="connsiteX2" fmla="*/ 32671 w 57150"/>
                  <a:gd name="connsiteY2" fmla="*/ 68104 h 66675"/>
                  <a:gd name="connsiteX3" fmla="*/ 58198 w 57150"/>
                  <a:gd name="connsiteY3" fmla="*/ 37624 h 66675"/>
                  <a:gd name="connsiteX4" fmla="*/ 32671 w 57150"/>
                  <a:gd name="connsiteY4" fmla="*/ 7144 h 66675"/>
                  <a:gd name="connsiteX5" fmla="*/ 32671 w 57150"/>
                  <a:gd name="connsiteY5" fmla="*/ 59436 h 66675"/>
                  <a:gd name="connsiteX6" fmla="*/ 19050 w 57150"/>
                  <a:gd name="connsiteY6" fmla="*/ 37624 h 66675"/>
                  <a:gd name="connsiteX7" fmla="*/ 32671 w 57150"/>
                  <a:gd name="connsiteY7" fmla="*/ 15812 h 66675"/>
                  <a:gd name="connsiteX8" fmla="*/ 46292 w 57150"/>
                  <a:gd name="connsiteY8" fmla="*/ 37624 h 66675"/>
                  <a:gd name="connsiteX9" fmla="*/ 32671 w 57150"/>
                  <a:gd name="connsiteY9" fmla="*/ 5943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150" h="66675">
                    <a:moveTo>
                      <a:pt x="32671" y="7144"/>
                    </a:moveTo>
                    <a:cubicBezTo>
                      <a:pt x="18574" y="7144"/>
                      <a:pt x="7144" y="20764"/>
                      <a:pt x="7144" y="37624"/>
                    </a:cubicBezTo>
                    <a:cubicBezTo>
                      <a:pt x="7144" y="54483"/>
                      <a:pt x="18574" y="68104"/>
                      <a:pt x="32671" y="68104"/>
                    </a:cubicBezTo>
                    <a:cubicBezTo>
                      <a:pt x="46768" y="68104"/>
                      <a:pt x="58198" y="54483"/>
                      <a:pt x="58198" y="37624"/>
                    </a:cubicBezTo>
                    <a:cubicBezTo>
                      <a:pt x="58198" y="20764"/>
                      <a:pt x="46768" y="7144"/>
                      <a:pt x="32671" y="7144"/>
                    </a:cubicBezTo>
                    <a:moveTo>
                      <a:pt x="32671" y="59436"/>
                    </a:moveTo>
                    <a:cubicBezTo>
                      <a:pt x="25146" y="59436"/>
                      <a:pt x="19050" y="49625"/>
                      <a:pt x="19050" y="37624"/>
                    </a:cubicBezTo>
                    <a:cubicBezTo>
                      <a:pt x="19050" y="25622"/>
                      <a:pt x="25146" y="15812"/>
                      <a:pt x="32671" y="15812"/>
                    </a:cubicBezTo>
                    <a:cubicBezTo>
                      <a:pt x="40196" y="15812"/>
                      <a:pt x="46292" y="25622"/>
                      <a:pt x="46292" y="37624"/>
                    </a:cubicBezTo>
                    <a:cubicBezTo>
                      <a:pt x="46292" y="49625"/>
                      <a:pt x="40196" y="59436"/>
                      <a:pt x="32671" y="59436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3" name="자유형: 도형 202">
                <a:extLst>
                  <a:ext uri="{FF2B5EF4-FFF2-40B4-BE49-F238E27FC236}">
                    <a16:creationId xmlns:a16="http://schemas.microsoft.com/office/drawing/2014/main" id="{C8A88AC3-A1AA-425F-988C-CC07D11AF443}"/>
                  </a:ext>
                </a:extLst>
              </p:cNvPr>
              <p:cNvSpPr/>
              <p:nvPr/>
            </p:nvSpPr>
            <p:spPr>
              <a:xfrm>
                <a:off x="7944527" y="3442113"/>
                <a:ext cx="95250" cy="19050"/>
              </a:xfrm>
              <a:custGeom>
                <a:avLst/>
                <a:gdLst>
                  <a:gd name="connsiteX0" fmla="*/ 7144 w 95250"/>
                  <a:gd name="connsiteY0" fmla="*/ 7144 h 19050"/>
                  <a:gd name="connsiteX1" fmla="*/ 90773 w 95250"/>
                  <a:gd name="connsiteY1" fmla="*/ 7144 h 19050"/>
                  <a:gd name="connsiteX2" fmla="*/ 90773 w 95250"/>
                  <a:gd name="connsiteY2" fmla="*/ 13811 h 19050"/>
                  <a:gd name="connsiteX3" fmla="*/ 7144 w 95250"/>
                  <a:gd name="connsiteY3" fmla="*/ 1381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0" h="19050">
                    <a:moveTo>
                      <a:pt x="7144" y="7144"/>
                    </a:moveTo>
                    <a:lnTo>
                      <a:pt x="90773" y="7144"/>
                    </a:lnTo>
                    <a:lnTo>
                      <a:pt x="90773" y="13811"/>
                    </a:lnTo>
                    <a:lnTo>
                      <a:pt x="7144" y="13811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4" name="자유형: 도형 203">
                <a:extLst>
                  <a:ext uri="{FF2B5EF4-FFF2-40B4-BE49-F238E27FC236}">
                    <a16:creationId xmlns:a16="http://schemas.microsoft.com/office/drawing/2014/main" id="{3581AC25-8677-450E-A516-F0115B39E270}"/>
                  </a:ext>
                </a:extLst>
              </p:cNvPr>
              <p:cNvSpPr/>
              <p:nvPr/>
            </p:nvSpPr>
            <p:spPr>
              <a:xfrm>
                <a:off x="7892140" y="3402965"/>
                <a:ext cx="28575" cy="19050"/>
              </a:xfrm>
              <a:custGeom>
                <a:avLst/>
                <a:gdLst>
                  <a:gd name="connsiteX0" fmla="*/ 7144 w 28575"/>
                  <a:gd name="connsiteY0" fmla="*/ 7144 h 19050"/>
                  <a:gd name="connsiteX1" fmla="*/ 22955 w 28575"/>
                  <a:gd name="connsiteY1" fmla="*/ 7144 h 19050"/>
                  <a:gd name="connsiteX2" fmla="*/ 22955 w 28575"/>
                  <a:gd name="connsiteY2" fmla="*/ 13716 h 19050"/>
                  <a:gd name="connsiteX3" fmla="*/ 7144 w 28575"/>
                  <a:gd name="connsiteY3" fmla="*/ 1371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575" h="19050">
                    <a:moveTo>
                      <a:pt x="7144" y="7144"/>
                    </a:moveTo>
                    <a:lnTo>
                      <a:pt x="22955" y="7144"/>
                    </a:lnTo>
                    <a:lnTo>
                      <a:pt x="22955" y="13716"/>
                    </a:lnTo>
                    <a:lnTo>
                      <a:pt x="7144" y="13716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5" name="자유형: 도형 204">
                <a:extLst>
                  <a:ext uri="{FF2B5EF4-FFF2-40B4-BE49-F238E27FC236}">
                    <a16:creationId xmlns:a16="http://schemas.microsoft.com/office/drawing/2014/main" id="{731AC8FD-4664-402B-81C4-ABCA773BC27C}"/>
                  </a:ext>
                </a:extLst>
              </p:cNvPr>
              <p:cNvSpPr/>
              <p:nvPr/>
            </p:nvSpPr>
            <p:spPr>
              <a:xfrm>
                <a:off x="8099499" y="3372485"/>
                <a:ext cx="19050" cy="57150"/>
              </a:xfrm>
              <a:custGeom>
                <a:avLst/>
                <a:gdLst>
                  <a:gd name="connsiteX0" fmla="*/ 15716 w 19050"/>
                  <a:gd name="connsiteY0" fmla="*/ 58007 h 57150"/>
                  <a:gd name="connsiteX1" fmla="*/ 9716 w 19050"/>
                  <a:gd name="connsiteY1" fmla="*/ 58007 h 57150"/>
                  <a:gd name="connsiteX2" fmla="*/ 7144 w 19050"/>
                  <a:gd name="connsiteY2" fmla="*/ 55435 h 57150"/>
                  <a:gd name="connsiteX3" fmla="*/ 7144 w 19050"/>
                  <a:gd name="connsiteY3" fmla="*/ 7144 h 57150"/>
                  <a:gd name="connsiteX4" fmla="*/ 18383 w 19050"/>
                  <a:gd name="connsiteY4" fmla="*/ 7144 h 57150"/>
                  <a:gd name="connsiteX5" fmla="*/ 18383 w 19050"/>
                  <a:gd name="connsiteY5" fmla="*/ 55435 h 57150"/>
                  <a:gd name="connsiteX6" fmla="*/ 15812 w 19050"/>
                  <a:gd name="connsiteY6" fmla="*/ 58007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050" h="57150">
                    <a:moveTo>
                      <a:pt x="15716" y="58007"/>
                    </a:moveTo>
                    <a:lnTo>
                      <a:pt x="9716" y="58007"/>
                    </a:lnTo>
                    <a:cubicBezTo>
                      <a:pt x="8287" y="58007"/>
                      <a:pt x="7144" y="56864"/>
                      <a:pt x="7144" y="55435"/>
                    </a:cubicBezTo>
                    <a:lnTo>
                      <a:pt x="7144" y="7144"/>
                    </a:lnTo>
                    <a:lnTo>
                      <a:pt x="18383" y="7144"/>
                    </a:lnTo>
                    <a:lnTo>
                      <a:pt x="18383" y="55435"/>
                    </a:lnTo>
                    <a:cubicBezTo>
                      <a:pt x="18383" y="56864"/>
                      <a:pt x="17240" y="58007"/>
                      <a:pt x="15812" y="58007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6" name="자유형: 도형 205">
                <a:extLst>
                  <a:ext uri="{FF2B5EF4-FFF2-40B4-BE49-F238E27FC236}">
                    <a16:creationId xmlns:a16="http://schemas.microsoft.com/office/drawing/2014/main" id="{786AB92F-8C68-414B-8DDE-9B025239EB36}"/>
                  </a:ext>
                </a:extLst>
              </p:cNvPr>
              <p:cNvSpPr/>
              <p:nvPr/>
            </p:nvSpPr>
            <p:spPr>
              <a:xfrm>
                <a:off x="8051207" y="3408108"/>
                <a:ext cx="19050" cy="28575"/>
              </a:xfrm>
              <a:custGeom>
                <a:avLst/>
                <a:gdLst>
                  <a:gd name="connsiteX0" fmla="*/ 7144 w 19050"/>
                  <a:gd name="connsiteY0" fmla="*/ 7144 h 28575"/>
                  <a:gd name="connsiteX1" fmla="*/ 18383 w 19050"/>
                  <a:gd name="connsiteY1" fmla="*/ 7144 h 28575"/>
                  <a:gd name="connsiteX2" fmla="*/ 18383 w 19050"/>
                  <a:gd name="connsiteY2" fmla="*/ 22384 h 28575"/>
                  <a:gd name="connsiteX3" fmla="*/ 7144 w 19050"/>
                  <a:gd name="connsiteY3" fmla="*/ 2238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28575">
                    <a:moveTo>
                      <a:pt x="7144" y="7144"/>
                    </a:moveTo>
                    <a:lnTo>
                      <a:pt x="18383" y="7144"/>
                    </a:lnTo>
                    <a:lnTo>
                      <a:pt x="18383" y="22384"/>
                    </a:lnTo>
                    <a:lnTo>
                      <a:pt x="7144" y="22384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7" name="자유형: 도형 206">
                <a:extLst>
                  <a:ext uri="{FF2B5EF4-FFF2-40B4-BE49-F238E27FC236}">
                    <a16:creationId xmlns:a16="http://schemas.microsoft.com/office/drawing/2014/main" id="{823DC5DB-DF7D-408D-9425-5A9EA68057BD}"/>
                  </a:ext>
                </a:extLst>
              </p:cNvPr>
              <p:cNvSpPr/>
              <p:nvPr/>
            </p:nvSpPr>
            <p:spPr>
              <a:xfrm>
                <a:off x="8048635" y="3427063"/>
                <a:ext cx="76200" cy="38100"/>
              </a:xfrm>
              <a:custGeom>
                <a:avLst/>
                <a:gdLst>
                  <a:gd name="connsiteX0" fmla="*/ 69151 w 76200"/>
                  <a:gd name="connsiteY0" fmla="*/ 25432 h 38100"/>
                  <a:gd name="connsiteX1" fmla="*/ 69151 w 76200"/>
                  <a:gd name="connsiteY1" fmla="*/ 12287 h 38100"/>
                  <a:gd name="connsiteX2" fmla="*/ 64008 w 76200"/>
                  <a:gd name="connsiteY2" fmla="*/ 7144 h 38100"/>
                  <a:gd name="connsiteX3" fmla="*/ 7144 w 76200"/>
                  <a:gd name="connsiteY3" fmla="*/ 7144 h 38100"/>
                  <a:gd name="connsiteX4" fmla="*/ 7144 w 76200"/>
                  <a:gd name="connsiteY4" fmla="*/ 13716 h 38100"/>
                  <a:gd name="connsiteX5" fmla="*/ 57912 w 76200"/>
                  <a:gd name="connsiteY5" fmla="*/ 13716 h 38100"/>
                  <a:gd name="connsiteX6" fmla="*/ 57912 w 76200"/>
                  <a:gd name="connsiteY6" fmla="*/ 18860 h 38100"/>
                  <a:gd name="connsiteX7" fmla="*/ 7144 w 76200"/>
                  <a:gd name="connsiteY7" fmla="*/ 18860 h 38100"/>
                  <a:gd name="connsiteX8" fmla="*/ 7144 w 76200"/>
                  <a:gd name="connsiteY8" fmla="*/ 32099 h 38100"/>
                  <a:gd name="connsiteX9" fmla="*/ 13335 w 76200"/>
                  <a:gd name="connsiteY9" fmla="*/ 38291 h 38100"/>
                  <a:gd name="connsiteX10" fmla="*/ 69151 w 76200"/>
                  <a:gd name="connsiteY10" fmla="*/ 38291 h 38100"/>
                  <a:gd name="connsiteX11" fmla="*/ 69151 w 76200"/>
                  <a:gd name="connsiteY11" fmla="*/ 31718 h 38100"/>
                  <a:gd name="connsiteX12" fmla="*/ 18383 w 76200"/>
                  <a:gd name="connsiteY12" fmla="*/ 31718 h 38100"/>
                  <a:gd name="connsiteX13" fmla="*/ 18383 w 76200"/>
                  <a:gd name="connsiteY13" fmla="*/ 25432 h 38100"/>
                  <a:gd name="connsiteX14" fmla="*/ 69151 w 76200"/>
                  <a:gd name="connsiteY14" fmla="*/ 25432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76200" h="38100">
                    <a:moveTo>
                      <a:pt x="69151" y="25432"/>
                    </a:moveTo>
                    <a:lnTo>
                      <a:pt x="69151" y="12287"/>
                    </a:lnTo>
                    <a:cubicBezTo>
                      <a:pt x="69151" y="9430"/>
                      <a:pt x="66866" y="7144"/>
                      <a:pt x="64008" y="7144"/>
                    </a:cubicBezTo>
                    <a:lnTo>
                      <a:pt x="7144" y="7144"/>
                    </a:lnTo>
                    <a:lnTo>
                      <a:pt x="7144" y="13716"/>
                    </a:lnTo>
                    <a:lnTo>
                      <a:pt x="57912" y="13716"/>
                    </a:lnTo>
                    <a:lnTo>
                      <a:pt x="57912" y="18860"/>
                    </a:lnTo>
                    <a:lnTo>
                      <a:pt x="7144" y="18860"/>
                    </a:lnTo>
                    <a:lnTo>
                      <a:pt x="7144" y="32099"/>
                    </a:lnTo>
                    <a:cubicBezTo>
                      <a:pt x="7144" y="35528"/>
                      <a:pt x="9906" y="38291"/>
                      <a:pt x="13335" y="38291"/>
                    </a:cubicBezTo>
                    <a:lnTo>
                      <a:pt x="69151" y="38291"/>
                    </a:lnTo>
                    <a:lnTo>
                      <a:pt x="69151" y="31718"/>
                    </a:lnTo>
                    <a:lnTo>
                      <a:pt x="18383" y="31718"/>
                    </a:lnTo>
                    <a:lnTo>
                      <a:pt x="18383" y="25432"/>
                    </a:lnTo>
                    <a:lnTo>
                      <a:pt x="69151" y="25432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8" name="자유형: 도형 207">
                <a:extLst>
                  <a:ext uri="{FF2B5EF4-FFF2-40B4-BE49-F238E27FC236}">
                    <a16:creationId xmlns:a16="http://schemas.microsoft.com/office/drawing/2014/main" id="{7F4AEE73-22D3-444A-932E-F0D006E7AAA8}"/>
                  </a:ext>
                </a:extLst>
              </p:cNvPr>
              <p:cNvSpPr/>
              <p:nvPr/>
            </p:nvSpPr>
            <p:spPr>
              <a:xfrm>
                <a:off x="8040444" y="3373723"/>
                <a:ext cx="38100" cy="38100"/>
              </a:xfrm>
              <a:custGeom>
                <a:avLst/>
                <a:gdLst>
                  <a:gd name="connsiteX0" fmla="*/ 23432 w 38100"/>
                  <a:gd name="connsiteY0" fmla="*/ 7144 h 38100"/>
                  <a:gd name="connsiteX1" fmla="*/ 7144 w 38100"/>
                  <a:gd name="connsiteY1" fmla="*/ 20193 h 38100"/>
                  <a:gd name="connsiteX2" fmla="*/ 23432 w 38100"/>
                  <a:gd name="connsiteY2" fmla="*/ 33242 h 38100"/>
                  <a:gd name="connsiteX3" fmla="*/ 39719 w 38100"/>
                  <a:gd name="connsiteY3" fmla="*/ 20193 h 38100"/>
                  <a:gd name="connsiteX4" fmla="*/ 23432 w 38100"/>
                  <a:gd name="connsiteY4" fmla="*/ 7144 h 38100"/>
                  <a:gd name="connsiteX5" fmla="*/ 23432 w 38100"/>
                  <a:gd name="connsiteY5" fmla="*/ 26670 h 38100"/>
                  <a:gd name="connsiteX6" fmla="*/ 16954 w 38100"/>
                  <a:gd name="connsiteY6" fmla="*/ 20193 h 38100"/>
                  <a:gd name="connsiteX7" fmla="*/ 23432 w 38100"/>
                  <a:gd name="connsiteY7" fmla="*/ 13716 h 38100"/>
                  <a:gd name="connsiteX8" fmla="*/ 29908 w 38100"/>
                  <a:gd name="connsiteY8" fmla="*/ 20193 h 38100"/>
                  <a:gd name="connsiteX9" fmla="*/ 23432 w 38100"/>
                  <a:gd name="connsiteY9" fmla="*/ 2667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8100" h="38100">
                    <a:moveTo>
                      <a:pt x="23432" y="7144"/>
                    </a:moveTo>
                    <a:cubicBezTo>
                      <a:pt x="14383" y="7144"/>
                      <a:pt x="7144" y="12954"/>
                      <a:pt x="7144" y="20193"/>
                    </a:cubicBezTo>
                    <a:cubicBezTo>
                      <a:pt x="7144" y="27432"/>
                      <a:pt x="14478" y="33242"/>
                      <a:pt x="23432" y="33242"/>
                    </a:cubicBezTo>
                    <a:cubicBezTo>
                      <a:pt x="32385" y="33242"/>
                      <a:pt x="39719" y="27432"/>
                      <a:pt x="39719" y="20193"/>
                    </a:cubicBezTo>
                    <a:cubicBezTo>
                      <a:pt x="39719" y="12954"/>
                      <a:pt x="32385" y="7144"/>
                      <a:pt x="23432" y="7144"/>
                    </a:cubicBezTo>
                    <a:moveTo>
                      <a:pt x="23432" y="26670"/>
                    </a:moveTo>
                    <a:cubicBezTo>
                      <a:pt x="19812" y="26670"/>
                      <a:pt x="16954" y="23813"/>
                      <a:pt x="16954" y="20193"/>
                    </a:cubicBezTo>
                    <a:cubicBezTo>
                      <a:pt x="16954" y="16573"/>
                      <a:pt x="19812" y="13716"/>
                      <a:pt x="23432" y="13716"/>
                    </a:cubicBezTo>
                    <a:cubicBezTo>
                      <a:pt x="27051" y="13716"/>
                      <a:pt x="29908" y="16573"/>
                      <a:pt x="29908" y="20193"/>
                    </a:cubicBezTo>
                    <a:cubicBezTo>
                      <a:pt x="29908" y="23813"/>
                      <a:pt x="27051" y="26670"/>
                      <a:pt x="23432" y="26670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09" name="자유형: 도형 208">
                <a:extLst>
                  <a:ext uri="{FF2B5EF4-FFF2-40B4-BE49-F238E27FC236}">
                    <a16:creationId xmlns:a16="http://schemas.microsoft.com/office/drawing/2014/main" id="{53B737D2-A921-4D0F-9232-D941276F81ED}"/>
                  </a:ext>
                </a:extLst>
              </p:cNvPr>
              <p:cNvSpPr/>
              <p:nvPr/>
            </p:nvSpPr>
            <p:spPr>
              <a:xfrm>
                <a:off x="8031872" y="3400488"/>
                <a:ext cx="57150" cy="19050"/>
              </a:xfrm>
              <a:custGeom>
                <a:avLst/>
                <a:gdLst>
                  <a:gd name="connsiteX0" fmla="*/ 9715 w 57150"/>
                  <a:gd name="connsiteY0" fmla="*/ 7429 h 19050"/>
                  <a:gd name="connsiteX1" fmla="*/ 7144 w 57150"/>
                  <a:gd name="connsiteY1" fmla="*/ 13525 h 19050"/>
                  <a:gd name="connsiteX2" fmla="*/ 57245 w 57150"/>
                  <a:gd name="connsiteY2" fmla="*/ 14192 h 19050"/>
                  <a:gd name="connsiteX3" fmla="*/ 57245 w 57150"/>
                  <a:gd name="connsiteY3" fmla="*/ 7144 h 19050"/>
                  <a:gd name="connsiteX4" fmla="*/ 9715 w 57150"/>
                  <a:gd name="connsiteY4" fmla="*/ 7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19050">
                    <a:moveTo>
                      <a:pt x="9715" y="7429"/>
                    </a:moveTo>
                    <a:cubicBezTo>
                      <a:pt x="8858" y="9430"/>
                      <a:pt x="8001" y="11430"/>
                      <a:pt x="7144" y="13525"/>
                    </a:cubicBezTo>
                    <a:cubicBezTo>
                      <a:pt x="23431" y="20288"/>
                      <a:pt x="41338" y="20288"/>
                      <a:pt x="57245" y="14192"/>
                    </a:cubicBezTo>
                    <a:lnTo>
                      <a:pt x="57245" y="7144"/>
                    </a:lnTo>
                    <a:cubicBezTo>
                      <a:pt x="42386" y="13621"/>
                      <a:pt x="25241" y="14002"/>
                      <a:pt x="9715" y="7525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0" name="자유형: 도형 209">
                <a:extLst>
                  <a:ext uri="{FF2B5EF4-FFF2-40B4-BE49-F238E27FC236}">
                    <a16:creationId xmlns:a16="http://schemas.microsoft.com/office/drawing/2014/main" id="{65A5EB8A-4674-4862-80AA-ACC51BA67B0C}"/>
                  </a:ext>
                </a:extLst>
              </p:cNvPr>
              <p:cNvSpPr/>
              <p:nvPr/>
            </p:nvSpPr>
            <p:spPr>
              <a:xfrm>
                <a:off x="8081973" y="3401917"/>
                <a:ext cx="19050" cy="19050"/>
              </a:xfrm>
              <a:custGeom>
                <a:avLst/>
                <a:gdLst>
                  <a:gd name="connsiteX0" fmla="*/ 18383 w 19050"/>
                  <a:gd name="connsiteY0" fmla="*/ 7144 h 19050"/>
                  <a:gd name="connsiteX1" fmla="*/ 7144 w 19050"/>
                  <a:gd name="connsiteY1" fmla="*/ 12668 h 19050"/>
                  <a:gd name="connsiteX2" fmla="*/ 7144 w 19050"/>
                  <a:gd name="connsiteY2" fmla="*/ 18479 h 19050"/>
                  <a:gd name="connsiteX3" fmla="*/ 18383 w 19050"/>
                  <a:gd name="connsiteY3" fmla="*/ 14097 h 19050"/>
                  <a:gd name="connsiteX4" fmla="*/ 18383 w 19050"/>
                  <a:gd name="connsiteY4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8383" y="7144"/>
                    </a:moveTo>
                    <a:cubicBezTo>
                      <a:pt x="14764" y="9334"/>
                      <a:pt x="11049" y="11239"/>
                      <a:pt x="7144" y="12668"/>
                    </a:cubicBezTo>
                    <a:lnTo>
                      <a:pt x="7144" y="18479"/>
                    </a:lnTo>
                    <a:cubicBezTo>
                      <a:pt x="10954" y="17431"/>
                      <a:pt x="14764" y="15907"/>
                      <a:pt x="18383" y="14097"/>
                    </a:cubicBezTo>
                    <a:lnTo>
                      <a:pt x="18383" y="7144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1" name="자유형: 도형 210">
                <a:extLst>
                  <a:ext uri="{FF2B5EF4-FFF2-40B4-BE49-F238E27FC236}">
                    <a16:creationId xmlns:a16="http://schemas.microsoft.com/office/drawing/2014/main" id="{E06485A1-6FDF-40B4-879C-ED7680BCEB33}"/>
                  </a:ext>
                </a:extLst>
              </p:cNvPr>
              <p:cNvSpPr/>
              <p:nvPr/>
            </p:nvSpPr>
            <p:spPr>
              <a:xfrm>
                <a:off x="8081973" y="3372389"/>
                <a:ext cx="19050" cy="38100"/>
              </a:xfrm>
              <a:custGeom>
                <a:avLst/>
                <a:gdLst>
                  <a:gd name="connsiteX0" fmla="*/ 18383 w 19050"/>
                  <a:gd name="connsiteY0" fmla="*/ 7144 h 38100"/>
                  <a:gd name="connsiteX1" fmla="*/ 7144 w 19050"/>
                  <a:gd name="connsiteY1" fmla="*/ 7144 h 38100"/>
                  <a:gd name="connsiteX2" fmla="*/ 7144 w 19050"/>
                  <a:gd name="connsiteY2" fmla="*/ 35147 h 38100"/>
                  <a:gd name="connsiteX3" fmla="*/ 18383 w 19050"/>
                  <a:gd name="connsiteY3" fmla="*/ 28765 h 38100"/>
                  <a:gd name="connsiteX4" fmla="*/ 18383 w 1905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38100">
                    <a:moveTo>
                      <a:pt x="18383" y="7144"/>
                    </a:moveTo>
                    <a:lnTo>
                      <a:pt x="7144" y="7144"/>
                    </a:lnTo>
                    <a:lnTo>
                      <a:pt x="7144" y="35147"/>
                    </a:lnTo>
                    <a:cubicBezTo>
                      <a:pt x="11049" y="33433"/>
                      <a:pt x="14859" y="31337"/>
                      <a:pt x="18383" y="28765"/>
                    </a:cubicBezTo>
                    <a:lnTo>
                      <a:pt x="18383" y="7144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2" name="자유형: 도형 211">
                <a:extLst>
                  <a:ext uri="{FF2B5EF4-FFF2-40B4-BE49-F238E27FC236}">
                    <a16:creationId xmlns:a16="http://schemas.microsoft.com/office/drawing/2014/main" id="{4E5EF879-14E6-4D45-9945-2000387BA8DC}"/>
                  </a:ext>
                </a:extLst>
              </p:cNvPr>
              <p:cNvSpPr/>
              <p:nvPr/>
            </p:nvSpPr>
            <p:spPr>
              <a:xfrm>
                <a:off x="8081973" y="3416205"/>
                <a:ext cx="19050" cy="19050"/>
              </a:xfrm>
              <a:custGeom>
                <a:avLst/>
                <a:gdLst>
                  <a:gd name="connsiteX0" fmla="*/ 7144 w 19050"/>
                  <a:gd name="connsiteY0" fmla="*/ 14288 h 19050"/>
                  <a:gd name="connsiteX1" fmla="*/ 18383 w 19050"/>
                  <a:gd name="connsiteY1" fmla="*/ 14288 h 19050"/>
                  <a:gd name="connsiteX2" fmla="*/ 18383 w 19050"/>
                  <a:gd name="connsiteY2" fmla="*/ 7144 h 19050"/>
                  <a:gd name="connsiteX3" fmla="*/ 7144 w 19050"/>
                  <a:gd name="connsiteY3" fmla="*/ 11049 h 19050"/>
                  <a:gd name="connsiteX4" fmla="*/ 7144 w 19050"/>
                  <a:gd name="connsiteY4" fmla="*/ 14288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4288"/>
                    </a:moveTo>
                    <a:lnTo>
                      <a:pt x="18383" y="14288"/>
                    </a:lnTo>
                    <a:lnTo>
                      <a:pt x="18383" y="7144"/>
                    </a:lnTo>
                    <a:cubicBezTo>
                      <a:pt x="14764" y="8763"/>
                      <a:pt x="11049" y="10096"/>
                      <a:pt x="7144" y="11049"/>
                    </a:cubicBezTo>
                    <a:lnTo>
                      <a:pt x="7144" y="14288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3" name="자유형: 도형 212">
                <a:extLst>
                  <a:ext uri="{FF2B5EF4-FFF2-40B4-BE49-F238E27FC236}">
                    <a16:creationId xmlns:a16="http://schemas.microsoft.com/office/drawing/2014/main" id="{289FB598-92E0-40FF-9AFE-E924072D6D15}"/>
                  </a:ext>
                </a:extLst>
              </p:cNvPr>
              <p:cNvSpPr/>
              <p:nvPr/>
            </p:nvSpPr>
            <p:spPr>
              <a:xfrm>
                <a:off x="8081973" y="3394106"/>
                <a:ext cx="19050" cy="19050"/>
              </a:xfrm>
              <a:custGeom>
                <a:avLst/>
                <a:gdLst>
                  <a:gd name="connsiteX0" fmla="*/ 18383 w 19050"/>
                  <a:gd name="connsiteY0" fmla="*/ 7144 h 19050"/>
                  <a:gd name="connsiteX1" fmla="*/ 7144 w 19050"/>
                  <a:gd name="connsiteY1" fmla="*/ 13526 h 19050"/>
                  <a:gd name="connsiteX2" fmla="*/ 7144 w 19050"/>
                  <a:gd name="connsiteY2" fmla="*/ 20574 h 19050"/>
                  <a:gd name="connsiteX3" fmla="*/ 18383 w 19050"/>
                  <a:gd name="connsiteY3" fmla="*/ 15050 h 19050"/>
                  <a:gd name="connsiteX4" fmla="*/ 18383 w 19050"/>
                  <a:gd name="connsiteY4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8383" y="7144"/>
                    </a:moveTo>
                    <a:cubicBezTo>
                      <a:pt x="14859" y="9715"/>
                      <a:pt x="11144" y="11811"/>
                      <a:pt x="7144" y="13526"/>
                    </a:cubicBezTo>
                    <a:lnTo>
                      <a:pt x="7144" y="20574"/>
                    </a:lnTo>
                    <a:cubicBezTo>
                      <a:pt x="11049" y="19050"/>
                      <a:pt x="14764" y="17240"/>
                      <a:pt x="18383" y="15050"/>
                    </a:cubicBezTo>
                    <a:lnTo>
                      <a:pt x="18383" y="7144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4" name="자유형: 도형 213">
                <a:extLst>
                  <a:ext uri="{FF2B5EF4-FFF2-40B4-BE49-F238E27FC236}">
                    <a16:creationId xmlns:a16="http://schemas.microsoft.com/office/drawing/2014/main" id="{0F3876B4-9C0F-4BC8-8288-B3836E671F57}"/>
                  </a:ext>
                </a:extLst>
              </p:cNvPr>
              <p:cNvSpPr/>
              <p:nvPr/>
            </p:nvSpPr>
            <p:spPr>
              <a:xfrm>
                <a:off x="8070924" y="3413252"/>
                <a:ext cx="19050" cy="19050"/>
              </a:xfrm>
              <a:custGeom>
                <a:avLst/>
                <a:gdLst>
                  <a:gd name="connsiteX0" fmla="*/ 7144 w 19050"/>
                  <a:gd name="connsiteY0" fmla="*/ 9239 h 19050"/>
                  <a:gd name="connsiteX1" fmla="*/ 7144 w 19050"/>
                  <a:gd name="connsiteY1" fmla="*/ 15812 h 19050"/>
                  <a:gd name="connsiteX2" fmla="*/ 18193 w 19050"/>
                  <a:gd name="connsiteY2" fmla="*/ 13906 h 19050"/>
                  <a:gd name="connsiteX3" fmla="*/ 18193 w 19050"/>
                  <a:gd name="connsiteY3" fmla="*/ 7144 h 19050"/>
                  <a:gd name="connsiteX4" fmla="*/ 7144 w 19050"/>
                  <a:gd name="connsiteY4" fmla="*/ 923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9239"/>
                    </a:moveTo>
                    <a:lnTo>
                      <a:pt x="7144" y="15812"/>
                    </a:lnTo>
                    <a:cubicBezTo>
                      <a:pt x="10858" y="15526"/>
                      <a:pt x="14573" y="14859"/>
                      <a:pt x="18193" y="13906"/>
                    </a:cubicBezTo>
                    <a:lnTo>
                      <a:pt x="18193" y="7144"/>
                    </a:lnTo>
                    <a:cubicBezTo>
                      <a:pt x="14573" y="8191"/>
                      <a:pt x="10858" y="8858"/>
                      <a:pt x="7144" y="9239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5" name="자유형: 도형 214">
                <a:extLst>
                  <a:ext uri="{FF2B5EF4-FFF2-40B4-BE49-F238E27FC236}">
                    <a16:creationId xmlns:a16="http://schemas.microsoft.com/office/drawing/2014/main" id="{745947F8-4511-4C55-B546-6A7C564E1E60}"/>
                  </a:ext>
                </a:extLst>
              </p:cNvPr>
              <p:cNvSpPr/>
              <p:nvPr/>
            </p:nvSpPr>
            <p:spPr>
              <a:xfrm>
                <a:off x="8081973" y="3408775"/>
                <a:ext cx="19050" cy="19050"/>
              </a:xfrm>
              <a:custGeom>
                <a:avLst/>
                <a:gdLst>
                  <a:gd name="connsiteX0" fmla="*/ 7144 w 19050"/>
                  <a:gd name="connsiteY0" fmla="*/ 11621 h 19050"/>
                  <a:gd name="connsiteX1" fmla="*/ 7144 w 19050"/>
                  <a:gd name="connsiteY1" fmla="*/ 18383 h 19050"/>
                  <a:gd name="connsiteX2" fmla="*/ 18383 w 19050"/>
                  <a:gd name="connsiteY2" fmla="*/ 14478 h 19050"/>
                  <a:gd name="connsiteX3" fmla="*/ 18383 w 19050"/>
                  <a:gd name="connsiteY3" fmla="*/ 7144 h 19050"/>
                  <a:gd name="connsiteX4" fmla="*/ 7144 w 19050"/>
                  <a:gd name="connsiteY4" fmla="*/ 1152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1621"/>
                    </a:moveTo>
                    <a:lnTo>
                      <a:pt x="7144" y="18383"/>
                    </a:lnTo>
                    <a:cubicBezTo>
                      <a:pt x="10954" y="17431"/>
                      <a:pt x="14764" y="16097"/>
                      <a:pt x="18383" y="14478"/>
                    </a:cubicBezTo>
                    <a:lnTo>
                      <a:pt x="18383" y="7144"/>
                    </a:lnTo>
                    <a:cubicBezTo>
                      <a:pt x="14764" y="9049"/>
                      <a:pt x="11049" y="10478"/>
                      <a:pt x="7144" y="11525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6" name="자유형: 도형 215">
                <a:extLst>
                  <a:ext uri="{FF2B5EF4-FFF2-40B4-BE49-F238E27FC236}">
                    <a16:creationId xmlns:a16="http://schemas.microsoft.com/office/drawing/2014/main" id="{643AC5EA-35F3-4B3B-9CAE-2C38F517CCBF}"/>
                  </a:ext>
                </a:extLst>
              </p:cNvPr>
              <p:cNvSpPr/>
              <p:nvPr/>
            </p:nvSpPr>
            <p:spPr>
              <a:xfrm>
                <a:off x="7950528" y="3381153"/>
                <a:ext cx="85725" cy="57150"/>
              </a:xfrm>
              <a:custGeom>
                <a:avLst/>
                <a:gdLst>
                  <a:gd name="connsiteX0" fmla="*/ 47816 w 85725"/>
                  <a:gd name="connsiteY0" fmla="*/ 13716 h 57150"/>
                  <a:gd name="connsiteX1" fmla="*/ 76295 w 85725"/>
                  <a:gd name="connsiteY1" fmla="*/ 13716 h 57150"/>
                  <a:gd name="connsiteX2" fmla="*/ 76295 w 85725"/>
                  <a:gd name="connsiteY2" fmla="*/ 7144 h 57150"/>
                  <a:gd name="connsiteX3" fmla="*/ 9716 w 85725"/>
                  <a:gd name="connsiteY3" fmla="*/ 7144 h 57150"/>
                  <a:gd name="connsiteX4" fmla="*/ 9716 w 85725"/>
                  <a:gd name="connsiteY4" fmla="*/ 13716 h 57150"/>
                  <a:gd name="connsiteX5" fmla="*/ 38195 w 85725"/>
                  <a:gd name="connsiteY5" fmla="*/ 13716 h 57150"/>
                  <a:gd name="connsiteX6" fmla="*/ 7144 w 85725"/>
                  <a:gd name="connsiteY6" fmla="*/ 46101 h 57150"/>
                  <a:gd name="connsiteX7" fmla="*/ 10858 w 85725"/>
                  <a:gd name="connsiteY7" fmla="*/ 54959 h 57150"/>
                  <a:gd name="connsiteX8" fmla="*/ 43053 w 85725"/>
                  <a:gd name="connsiteY8" fmla="*/ 33242 h 57150"/>
                  <a:gd name="connsiteX9" fmla="*/ 75248 w 85725"/>
                  <a:gd name="connsiteY9" fmla="*/ 54959 h 57150"/>
                  <a:gd name="connsiteX10" fmla="*/ 78962 w 85725"/>
                  <a:gd name="connsiteY10" fmla="*/ 46101 h 57150"/>
                  <a:gd name="connsiteX11" fmla="*/ 47911 w 85725"/>
                  <a:gd name="connsiteY11" fmla="*/ 13716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5725" h="57150">
                    <a:moveTo>
                      <a:pt x="47816" y="13716"/>
                    </a:moveTo>
                    <a:lnTo>
                      <a:pt x="76295" y="13716"/>
                    </a:lnTo>
                    <a:lnTo>
                      <a:pt x="76295" y="7144"/>
                    </a:lnTo>
                    <a:lnTo>
                      <a:pt x="9716" y="7144"/>
                    </a:lnTo>
                    <a:lnTo>
                      <a:pt x="9716" y="13716"/>
                    </a:lnTo>
                    <a:lnTo>
                      <a:pt x="38195" y="13716"/>
                    </a:lnTo>
                    <a:cubicBezTo>
                      <a:pt x="36671" y="31242"/>
                      <a:pt x="24956" y="43624"/>
                      <a:pt x="7144" y="46101"/>
                    </a:cubicBezTo>
                    <a:lnTo>
                      <a:pt x="10858" y="54959"/>
                    </a:lnTo>
                    <a:cubicBezTo>
                      <a:pt x="25813" y="52959"/>
                      <a:pt x="37148" y="45148"/>
                      <a:pt x="43053" y="33242"/>
                    </a:cubicBezTo>
                    <a:cubicBezTo>
                      <a:pt x="48958" y="45148"/>
                      <a:pt x="60293" y="52959"/>
                      <a:pt x="75248" y="54959"/>
                    </a:cubicBezTo>
                    <a:lnTo>
                      <a:pt x="78962" y="46101"/>
                    </a:lnTo>
                    <a:cubicBezTo>
                      <a:pt x="61150" y="43624"/>
                      <a:pt x="49340" y="31337"/>
                      <a:pt x="47911" y="13716"/>
                    </a:cubicBezTo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7" name="자유형: 도형 216">
                <a:extLst>
                  <a:ext uri="{FF2B5EF4-FFF2-40B4-BE49-F238E27FC236}">
                    <a16:creationId xmlns:a16="http://schemas.microsoft.com/office/drawing/2014/main" id="{B804EECE-AD77-4B64-8A64-A7DB877E08EE}"/>
                  </a:ext>
                </a:extLst>
              </p:cNvPr>
              <p:cNvSpPr/>
              <p:nvPr/>
            </p:nvSpPr>
            <p:spPr>
              <a:xfrm>
                <a:off x="7720594" y="3377342"/>
                <a:ext cx="28575" cy="85725"/>
              </a:xfrm>
              <a:custGeom>
                <a:avLst/>
                <a:gdLst>
                  <a:gd name="connsiteX0" fmla="*/ 15907 w 28575"/>
                  <a:gd name="connsiteY0" fmla="*/ 49149 h 85725"/>
                  <a:gd name="connsiteX1" fmla="*/ 18479 w 28575"/>
                  <a:gd name="connsiteY1" fmla="*/ 68485 h 85725"/>
                  <a:gd name="connsiteX2" fmla="*/ 27623 w 28575"/>
                  <a:gd name="connsiteY2" fmla="*/ 87154 h 85725"/>
                  <a:gd name="connsiteX3" fmla="*/ 19717 w 28575"/>
                  <a:gd name="connsiteY3" fmla="*/ 87154 h 85725"/>
                  <a:gd name="connsiteX4" fmla="*/ 10192 w 28575"/>
                  <a:gd name="connsiteY4" fmla="*/ 69914 h 85725"/>
                  <a:gd name="connsiteX5" fmla="*/ 7144 w 28575"/>
                  <a:gd name="connsiteY5" fmla="*/ 48768 h 85725"/>
                  <a:gd name="connsiteX6" fmla="*/ 7144 w 28575"/>
                  <a:gd name="connsiteY6" fmla="*/ 45339 h 85725"/>
                  <a:gd name="connsiteX7" fmla="*/ 10192 w 28575"/>
                  <a:gd name="connsiteY7" fmla="*/ 24289 h 85725"/>
                  <a:gd name="connsiteX8" fmla="*/ 19717 w 28575"/>
                  <a:gd name="connsiteY8" fmla="*/ 7144 h 85725"/>
                  <a:gd name="connsiteX9" fmla="*/ 27623 w 28575"/>
                  <a:gd name="connsiteY9" fmla="*/ 7144 h 85725"/>
                  <a:gd name="connsiteX10" fmla="*/ 18574 w 28575"/>
                  <a:gd name="connsiteY10" fmla="*/ 25146 h 85725"/>
                  <a:gd name="connsiteX11" fmla="*/ 15907 w 28575"/>
                  <a:gd name="connsiteY11" fmla="*/ 44958 h 85725"/>
                  <a:gd name="connsiteX12" fmla="*/ 15907 w 28575"/>
                  <a:gd name="connsiteY12" fmla="*/ 492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85725">
                    <a:moveTo>
                      <a:pt x="15907" y="49149"/>
                    </a:moveTo>
                    <a:cubicBezTo>
                      <a:pt x="15907" y="55626"/>
                      <a:pt x="16764" y="62103"/>
                      <a:pt x="18479" y="68485"/>
                    </a:cubicBezTo>
                    <a:cubicBezTo>
                      <a:pt x="20193" y="74867"/>
                      <a:pt x="23241" y="81058"/>
                      <a:pt x="27623" y="87154"/>
                    </a:cubicBezTo>
                    <a:lnTo>
                      <a:pt x="19717" y="87154"/>
                    </a:lnTo>
                    <a:cubicBezTo>
                      <a:pt x="15431" y="82106"/>
                      <a:pt x="12287" y="76295"/>
                      <a:pt x="10192" y="69914"/>
                    </a:cubicBezTo>
                    <a:cubicBezTo>
                      <a:pt x="8096" y="63437"/>
                      <a:pt x="7144" y="56483"/>
                      <a:pt x="7144" y="48768"/>
                    </a:cubicBezTo>
                    <a:lnTo>
                      <a:pt x="7144" y="45339"/>
                    </a:lnTo>
                    <a:cubicBezTo>
                      <a:pt x="7144" y="37719"/>
                      <a:pt x="8192" y="30671"/>
                      <a:pt x="10192" y="24289"/>
                    </a:cubicBezTo>
                    <a:cubicBezTo>
                      <a:pt x="12192" y="17907"/>
                      <a:pt x="15431" y="12192"/>
                      <a:pt x="19717" y="7144"/>
                    </a:cubicBezTo>
                    <a:lnTo>
                      <a:pt x="27623" y="7144"/>
                    </a:lnTo>
                    <a:cubicBezTo>
                      <a:pt x="23432" y="12859"/>
                      <a:pt x="20383" y="18860"/>
                      <a:pt x="18574" y="25146"/>
                    </a:cubicBezTo>
                    <a:cubicBezTo>
                      <a:pt x="16764" y="31433"/>
                      <a:pt x="15907" y="38005"/>
                      <a:pt x="15907" y="44958"/>
                    </a:cubicBezTo>
                    <a:lnTo>
                      <a:pt x="15907" y="49244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8" name="자유형: 도형 217">
                <a:extLst>
                  <a:ext uri="{FF2B5EF4-FFF2-40B4-BE49-F238E27FC236}">
                    <a16:creationId xmlns:a16="http://schemas.microsoft.com/office/drawing/2014/main" id="{9E081A52-E4A6-45C8-A1E8-FAA046F3A0DC}"/>
                  </a:ext>
                </a:extLst>
              </p:cNvPr>
              <p:cNvSpPr/>
              <p:nvPr/>
            </p:nvSpPr>
            <p:spPr>
              <a:xfrm>
                <a:off x="7737168" y="3380581"/>
                <a:ext cx="85725" cy="85725"/>
              </a:xfrm>
              <a:custGeom>
                <a:avLst/>
                <a:gdLst>
                  <a:gd name="connsiteX0" fmla="*/ 39052 w 85725"/>
                  <a:gd name="connsiteY0" fmla="*/ 81248 h 85725"/>
                  <a:gd name="connsiteX1" fmla="*/ 39052 w 85725"/>
                  <a:gd name="connsiteY1" fmla="*/ 54197 h 85725"/>
                  <a:gd name="connsiteX2" fmla="*/ 7144 w 85725"/>
                  <a:gd name="connsiteY2" fmla="*/ 54197 h 85725"/>
                  <a:gd name="connsiteX3" fmla="*/ 7144 w 85725"/>
                  <a:gd name="connsiteY3" fmla="*/ 47053 h 85725"/>
                  <a:gd name="connsiteX4" fmla="*/ 79438 w 85725"/>
                  <a:gd name="connsiteY4" fmla="*/ 47053 h 85725"/>
                  <a:gd name="connsiteX5" fmla="*/ 79438 w 85725"/>
                  <a:gd name="connsiteY5" fmla="*/ 54197 h 85725"/>
                  <a:gd name="connsiteX6" fmla="*/ 47530 w 85725"/>
                  <a:gd name="connsiteY6" fmla="*/ 54197 h 85725"/>
                  <a:gd name="connsiteX7" fmla="*/ 47530 w 85725"/>
                  <a:gd name="connsiteY7" fmla="*/ 81248 h 85725"/>
                  <a:gd name="connsiteX8" fmla="*/ 38957 w 85725"/>
                  <a:gd name="connsiteY8" fmla="*/ 81248 h 85725"/>
                  <a:gd name="connsiteX9" fmla="*/ 52864 w 85725"/>
                  <a:gd name="connsiteY9" fmla="*/ 32956 h 85725"/>
                  <a:gd name="connsiteX10" fmla="*/ 46387 w 85725"/>
                  <a:gd name="connsiteY10" fmla="*/ 29242 h 85725"/>
                  <a:gd name="connsiteX11" fmla="*/ 43434 w 85725"/>
                  <a:gd name="connsiteY11" fmla="*/ 26194 h 85725"/>
                  <a:gd name="connsiteX12" fmla="*/ 43434 w 85725"/>
                  <a:gd name="connsiteY12" fmla="*/ 26194 h 85725"/>
                  <a:gd name="connsiteX13" fmla="*/ 40481 w 85725"/>
                  <a:gd name="connsiteY13" fmla="*/ 29337 h 85725"/>
                  <a:gd name="connsiteX14" fmla="*/ 33909 w 85725"/>
                  <a:gd name="connsiteY14" fmla="*/ 33147 h 85725"/>
                  <a:gd name="connsiteX15" fmla="*/ 26099 w 85725"/>
                  <a:gd name="connsiteY15" fmla="*/ 36957 h 85725"/>
                  <a:gd name="connsiteX16" fmla="*/ 16383 w 85725"/>
                  <a:gd name="connsiteY16" fmla="*/ 41053 h 85725"/>
                  <a:gd name="connsiteX17" fmla="*/ 13049 w 85725"/>
                  <a:gd name="connsiteY17" fmla="*/ 34099 h 85725"/>
                  <a:gd name="connsiteX18" fmla="*/ 22479 w 85725"/>
                  <a:gd name="connsiteY18" fmla="*/ 30194 h 85725"/>
                  <a:gd name="connsiteX19" fmla="*/ 31147 w 85725"/>
                  <a:gd name="connsiteY19" fmla="*/ 25908 h 85725"/>
                  <a:gd name="connsiteX20" fmla="*/ 35338 w 85725"/>
                  <a:gd name="connsiteY20" fmla="*/ 23146 h 85725"/>
                  <a:gd name="connsiteX21" fmla="*/ 37814 w 85725"/>
                  <a:gd name="connsiteY21" fmla="*/ 20288 h 85725"/>
                  <a:gd name="connsiteX22" fmla="*/ 38957 w 85725"/>
                  <a:gd name="connsiteY22" fmla="*/ 17335 h 85725"/>
                  <a:gd name="connsiteX23" fmla="*/ 39243 w 85725"/>
                  <a:gd name="connsiteY23" fmla="*/ 14288 h 85725"/>
                  <a:gd name="connsiteX24" fmla="*/ 16574 w 85725"/>
                  <a:gd name="connsiteY24" fmla="*/ 14288 h 85725"/>
                  <a:gd name="connsiteX25" fmla="*/ 16574 w 85725"/>
                  <a:gd name="connsiteY25" fmla="*/ 7144 h 85725"/>
                  <a:gd name="connsiteX26" fmla="*/ 70390 w 85725"/>
                  <a:gd name="connsiteY26" fmla="*/ 7144 h 85725"/>
                  <a:gd name="connsiteX27" fmla="*/ 70390 w 85725"/>
                  <a:gd name="connsiteY27" fmla="*/ 14288 h 85725"/>
                  <a:gd name="connsiteX28" fmla="*/ 47625 w 85725"/>
                  <a:gd name="connsiteY28" fmla="*/ 14288 h 85725"/>
                  <a:gd name="connsiteX29" fmla="*/ 47911 w 85725"/>
                  <a:gd name="connsiteY29" fmla="*/ 17335 h 85725"/>
                  <a:gd name="connsiteX30" fmla="*/ 49054 w 85725"/>
                  <a:gd name="connsiteY30" fmla="*/ 20288 h 85725"/>
                  <a:gd name="connsiteX31" fmla="*/ 51435 w 85725"/>
                  <a:gd name="connsiteY31" fmla="*/ 23146 h 85725"/>
                  <a:gd name="connsiteX32" fmla="*/ 55531 w 85725"/>
                  <a:gd name="connsiteY32" fmla="*/ 25908 h 85725"/>
                  <a:gd name="connsiteX33" fmla="*/ 64294 w 85725"/>
                  <a:gd name="connsiteY33" fmla="*/ 30194 h 85725"/>
                  <a:gd name="connsiteX34" fmla="*/ 73724 w 85725"/>
                  <a:gd name="connsiteY34" fmla="*/ 34099 h 85725"/>
                  <a:gd name="connsiteX35" fmla="*/ 70485 w 85725"/>
                  <a:gd name="connsiteY35" fmla="*/ 40957 h 85725"/>
                  <a:gd name="connsiteX36" fmla="*/ 60770 w 85725"/>
                  <a:gd name="connsiteY36" fmla="*/ 36862 h 85725"/>
                  <a:gd name="connsiteX37" fmla="*/ 52959 w 85725"/>
                  <a:gd name="connsiteY37" fmla="*/ 33051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85725" h="85725">
                    <a:moveTo>
                      <a:pt x="39052" y="81248"/>
                    </a:moveTo>
                    <a:lnTo>
                      <a:pt x="39052" y="54197"/>
                    </a:lnTo>
                    <a:lnTo>
                      <a:pt x="7144" y="54197"/>
                    </a:lnTo>
                    <a:lnTo>
                      <a:pt x="7144" y="47053"/>
                    </a:lnTo>
                    <a:lnTo>
                      <a:pt x="79438" y="47053"/>
                    </a:lnTo>
                    <a:lnTo>
                      <a:pt x="79438" y="54197"/>
                    </a:lnTo>
                    <a:lnTo>
                      <a:pt x="47530" y="54197"/>
                    </a:lnTo>
                    <a:lnTo>
                      <a:pt x="47530" y="81248"/>
                    </a:lnTo>
                    <a:lnTo>
                      <a:pt x="38957" y="81248"/>
                    </a:lnTo>
                    <a:close/>
                    <a:moveTo>
                      <a:pt x="52864" y="32956"/>
                    </a:moveTo>
                    <a:cubicBezTo>
                      <a:pt x="50006" y="31528"/>
                      <a:pt x="47816" y="30289"/>
                      <a:pt x="46387" y="29242"/>
                    </a:cubicBezTo>
                    <a:cubicBezTo>
                      <a:pt x="44863" y="28194"/>
                      <a:pt x="43910" y="27146"/>
                      <a:pt x="43434" y="26194"/>
                    </a:cubicBezTo>
                    <a:lnTo>
                      <a:pt x="43434" y="26194"/>
                    </a:lnTo>
                    <a:cubicBezTo>
                      <a:pt x="42958" y="27146"/>
                      <a:pt x="42005" y="28194"/>
                      <a:pt x="40481" y="29337"/>
                    </a:cubicBezTo>
                    <a:cubicBezTo>
                      <a:pt x="38957" y="30480"/>
                      <a:pt x="36767" y="31718"/>
                      <a:pt x="33909" y="33147"/>
                    </a:cubicBezTo>
                    <a:cubicBezTo>
                      <a:pt x="31528" y="34290"/>
                      <a:pt x="28956" y="35528"/>
                      <a:pt x="26099" y="36957"/>
                    </a:cubicBezTo>
                    <a:cubicBezTo>
                      <a:pt x="23241" y="38290"/>
                      <a:pt x="20002" y="39719"/>
                      <a:pt x="16383" y="41053"/>
                    </a:cubicBezTo>
                    <a:lnTo>
                      <a:pt x="13049" y="34099"/>
                    </a:lnTo>
                    <a:cubicBezTo>
                      <a:pt x="16192" y="32861"/>
                      <a:pt x="19336" y="31623"/>
                      <a:pt x="22479" y="30194"/>
                    </a:cubicBezTo>
                    <a:cubicBezTo>
                      <a:pt x="25527" y="28765"/>
                      <a:pt x="28480" y="27337"/>
                      <a:pt x="31147" y="25908"/>
                    </a:cubicBezTo>
                    <a:cubicBezTo>
                      <a:pt x="32861" y="24955"/>
                      <a:pt x="34290" y="24098"/>
                      <a:pt x="35338" y="23146"/>
                    </a:cubicBezTo>
                    <a:cubicBezTo>
                      <a:pt x="36385" y="22193"/>
                      <a:pt x="37243" y="21241"/>
                      <a:pt x="37814" y="20288"/>
                    </a:cubicBezTo>
                    <a:cubicBezTo>
                      <a:pt x="38386" y="19336"/>
                      <a:pt x="38767" y="18383"/>
                      <a:pt x="38957" y="17335"/>
                    </a:cubicBezTo>
                    <a:cubicBezTo>
                      <a:pt x="39148" y="16383"/>
                      <a:pt x="39243" y="15335"/>
                      <a:pt x="39243" y="14288"/>
                    </a:cubicBezTo>
                    <a:lnTo>
                      <a:pt x="16574" y="14288"/>
                    </a:lnTo>
                    <a:lnTo>
                      <a:pt x="16574" y="7144"/>
                    </a:lnTo>
                    <a:lnTo>
                      <a:pt x="70390" y="7144"/>
                    </a:lnTo>
                    <a:lnTo>
                      <a:pt x="70390" y="14288"/>
                    </a:lnTo>
                    <a:lnTo>
                      <a:pt x="47625" y="14288"/>
                    </a:lnTo>
                    <a:cubicBezTo>
                      <a:pt x="47625" y="15335"/>
                      <a:pt x="47625" y="16288"/>
                      <a:pt x="47911" y="17335"/>
                    </a:cubicBezTo>
                    <a:cubicBezTo>
                      <a:pt x="48101" y="18288"/>
                      <a:pt x="48482" y="19336"/>
                      <a:pt x="49054" y="20288"/>
                    </a:cubicBezTo>
                    <a:cubicBezTo>
                      <a:pt x="49625" y="21241"/>
                      <a:pt x="50387" y="22193"/>
                      <a:pt x="51435" y="23146"/>
                    </a:cubicBezTo>
                    <a:cubicBezTo>
                      <a:pt x="52483" y="24098"/>
                      <a:pt x="53912" y="25051"/>
                      <a:pt x="55531" y="25908"/>
                    </a:cubicBezTo>
                    <a:cubicBezTo>
                      <a:pt x="58293" y="27432"/>
                      <a:pt x="61150" y="28861"/>
                      <a:pt x="64294" y="30194"/>
                    </a:cubicBezTo>
                    <a:cubicBezTo>
                      <a:pt x="67342" y="31623"/>
                      <a:pt x="70485" y="32861"/>
                      <a:pt x="73724" y="34099"/>
                    </a:cubicBezTo>
                    <a:lnTo>
                      <a:pt x="70485" y="40957"/>
                    </a:lnTo>
                    <a:cubicBezTo>
                      <a:pt x="66866" y="39624"/>
                      <a:pt x="63627" y="38195"/>
                      <a:pt x="60770" y="36862"/>
                    </a:cubicBezTo>
                    <a:cubicBezTo>
                      <a:pt x="57912" y="35528"/>
                      <a:pt x="55245" y="34290"/>
                      <a:pt x="52959" y="33051"/>
                    </a:cubicBez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219" name="자유형: 도형 218">
                <a:extLst>
                  <a:ext uri="{FF2B5EF4-FFF2-40B4-BE49-F238E27FC236}">
                    <a16:creationId xmlns:a16="http://schemas.microsoft.com/office/drawing/2014/main" id="{7B9BEF4B-678B-493C-82CF-32FCA5807556}"/>
                  </a:ext>
                </a:extLst>
              </p:cNvPr>
              <p:cNvSpPr/>
              <p:nvPr/>
            </p:nvSpPr>
            <p:spPr>
              <a:xfrm>
                <a:off x="7805653" y="3377247"/>
                <a:ext cx="28575" cy="85725"/>
              </a:xfrm>
              <a:custGeom>
                <a:avLst/>
                <a:gdLst>
                  <a:gd name="connsiteX0" fmla="*/ 18859 w 28575"/>
                  <a:gd name="connsiteY0" fmla="*/ 44958 h 85725"/>
                  <a:gd name="connsiteX1" fmla="*/ 16192 w 28575"/>
                  <a:gd name="connsiteY1" fmla="*/ 25146 h 85725"/>
                  <a:gd name="connsiteX2" fmla="*/ 7144 w 28575"/>
                  <a:gd name="connsiteY2" fmla="*/ 7144 h 85725"/>
                  <a:gd name="connsiteX3" fmla="*/ 15050 w 28575"/>
                  <a:gd name="connsiteY3" fmla="*/ 7144 h 85725"/>
                  <a:gd name="connsiteX4" fmla="*/ 24575 w 28575"/>
                  <a:gd name="connsiteY4" fmla="*/ 24289 h 85725"/>
                  <a:gd name="connsiteX5" fmla="*/ 27622 w 28575"/>
                  <a:gd name="connsiteY5" fmla="*/ 45339 h 85725"/>
                  <a:gd name="connsiteX6" fmla="*/ 27622 w 28575"/>
                  <a:gd name="connsiteY6" fmla="*/ 48768 h 85725"/>
                  <a:gd name="connsiteX7" fmla="*/ 24575 w 28575"/>
                  <a:gd name="connsiteY7" fmla="*/ 69913 h 85725"/>
                  <a:gd name="connsiteX8" fmla="*/ 15050 w 28575"/>
                  <a:gd name="connsiteY8" fmla="*/ 87154 h 85725"/>
                  <a:gd name="connsiteX9" fmla="*/ 7144 w 28575"/>
                  <a:gd name="connsiteY9" fmla="*/ 87154 h 85725"/>
                  <a:gd name="connsiteX10" fmla="*/ 16288 w 28575"/>
                  <a:gd name="connsiteY10" fmla="*/ 68485 h 85725"/>
                  <a:gd name="connsiteX11" fmla="*/ 18859 w 28575"/>
                  <a:gd name="connsiteY11" fmla="*/ 49149 h 85725"/>
                  <a:gd name="connsiteX12" fmla="*/ 18859 w 28575"/>
                  <a:gd name="connsiteY12" fmla="*/ 44863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575" h="85725">
                    <a:moveTo>
                      <a:pt x="18859" y="44958"/>
                    </a:moveTo>
                    <a:cubicBezTo>
                      <a:pt x="18859" y="38100"/>
                      <a:pt x="18002" y="31432"/>
                      <a:pt x="16192" y="25146"/>
                    </a:cubicBezTo>
                    <a:cubicBezTo>
                      <a:pt x="14383" y="18859"/>
                      <a:pt x="11430" y="12859"/>
                      <a:pt x="7144" y="7144"/>
                    </a:cubicBezTo>
                    <a:lnTo>
                      <a:pt x="15050" y="7144"/>
                    </a:lnTo>
                    <a:cubicBezTo>
                      <a:pt x="19336" y="12192"/>
                      <a:pt x="22479" y="17907"/>
                      <a:pt x="24575" y="24289"/>
                    </a:cubicBezTo>
                    <a:cubicBezTo>
                      <a:pt x="26670" y="30671"/>
                      <a:pt x="27622" y="37719"/>
                      <a:pt x="27622" y="45339"/>
                    </a:cubicBezTo>
                    <a:lnTo>
                      <a:pt x="27622" y="48768"/>
                    </a:lnTo>
                    <a:cubicBezTo>
                      <a:pt x="27622" y="56388"/>
                      <a:pt x="26575" y="63437"/>
                      <a:pt x="24575" y="69913"/>
                    </a:cubicBezTo>
                    <a:cubicBezTo>
                      <a:pt x="22479" y="76390"/>
                      <a:pt x="19336" y="82105"/>
                      <a:pt x="15050" y="87154"/>
                    </a:cubicBezTo>
                    <a:lnTo>
                      <a:pt x="7144" y="87154"/>
                    </a:lnTo>
                    <a:cubicBezTo>
                      <a:pt x="11525" y="81153"/>
                      <a:pt x="14573" y="74866"/>
                      <a:pt x="16288" y="68485"/>
                    </a:cubicBezTo>
                    <a:cubicBezTo>
                      <a:pt x="18002" y="62103"/>
                      <a:pt x="18859" y="55626"/>
                      <a:pt x="18859" y="49149"/>
                    </a:cubicBezTo>
                    <a:lnTo>
                      <a:pt x="18859" y="44863"/>
                    </a:lnTo>
                    <a:close/>
                  </a:path>
                </a:pathLst>
              </a:custGeom>
              <a:solidFill>
                <a:srgbClr val="003B9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0" name="그룹 59">
              <a:extLst>
                <a:ext uri="{FF2B5EF4-FFF2-40B4-BE49-F238E27FC236}">
                  <a16:creationId xmlns:a16="http://schemas.microsoft.com/office/drawing/2014/main" id="{840B0DA0-35AB-45FD-9160-6DF62913BC80}"/>
                </a:ext>
              </a:extLst>
            </p:cNvPr>
            <p:cNvGrpSpPr/>
            <p:nvPr/>
          </p:nvGrpSpPr>
          <p:grpSpPr>
            <a:xfrm>
              <a:off x="8076422" y="2719614"/>
              <a:ext cx="550831" cy="142875"/>
              <a:chOff x="8556604" y="3329432"/>
              <a:chExt cx="550831" cy="142875"/>
            </a:xfrm>
          </p:grpSpPr>
          <p:sp>
            <p:nvSpPr>
              <p:cNvPr id="176" name="자유형: 도형 175">
                <a:extLst>
                  <a:ext uri="{FF2B5EF4-FFF2-40B4-BE49-F238E27FC236}">
                    <a16:creationId xmlns:a16="http://schemas.microsoft.com/office/drawing/2014/main" id="{68478DE5-64E2-454E-B90D-0E69BED3F041}"/>
                  </a:ext>
                </a:extLst>
              </p:cNvPr>
              <p:cNvSpPr/>
              <p:nvPr/>
            </p:nvSpPr>
            <p:spPr>
              <a:xfrm>
                <a:off x="8783585" y="3329432"/>
                <a:ext cx="323850" cy="142875"/>
              </a:xfrm>
              <a:custGeom>
                <a:avLst/>
                <a:gdLst>
                  <a:gd name="connsiteX0" fmla="*/ 32099 w 323850"/>
                  <a:gd name="connsiteY0" fmla="*/ 35719 h 142875"/>
                  <a:gd name="connsiteX1" fmla="*/ 22670 w 323850"/>
                  <a:gd name="connsiteY1" fmla="*/ 37338 h 142875"/>
                  <a:gd name="connsiteX2" fmla="*/ 11144 w 323850"/>
                  <a:gd name="connsiteY2" fmla="*/ 33528 h 142875"/>
                  <a:gd name="connsiteX3" fmla="*/ 7144 w 323850"/>
                  <a:gd name="connsiteY3" fmla="*/ 23146 h 142875"/>
                  <a:gd name="connsiteX4" fmla="*/ 23336 w 323850"/>
                  <a:gd name="connsiteY4" fmla="*/ 8382 h 142875"/>
                  <a:gd name="connsiteX5" fmla="*/ 31242 w 323850"/>
                  <a:gd name="connsiteY5" fmla="*/ 9716 h 142875"/>
                  <a:gd name="connsiteX6" fmla="*/ 29908 w 323850"/>
                  <a:gd name="connsiteY6" fmla="*/ 14859 h 142875"/>
                  <a:gd name="connsiteX7" fmla="*/ 23336 w 323850"/>
                  <a:gd name="connsiteY7" fmla="*/ 13621 h 142875"/>
                  <a:gd name="connsiteX8" fmla="*/ 13906 w 323850"/>
                  <a:gd name="connsiteY8" fmla="*/ 22765 h 142875"/>
                  <a:gd name="connsiteX9" fmla="*/ 22860 w 323850"/>
                  <a:gd name="connsiteY9" fmla="*/ 32099 h 142875"/>
                  <a:gd name="connsiteX10" fmla="*/ 26003 w 323850"/>
                  <a:gd name="connsiteY10" fmla="*/ 31718 h 142875"/>
                  <a:gd name="connsiteX11" fmla="*/ 26003 w 323850"/>
                  <a:gd name="connsiteY11" fmla="*/ 25718 h 142875"/>
                  <a:gd name="connsiteX12" fmla="*/ 21622 w 323850"/>
                  <a:gd name="connsiteY12" fmla="*/ 25718 h 142875"/>
                  <a:gd name="connsiteX13" fmla="*/ 21622 w 323850"/>
                  <a:gd name="connsiteY13" fmla="*/ 20669 h 142875"/>
                  <a:gd name="connsiteX14" fmla="*/ 32195 w 323850"/>
                  <a:gd name="connsiteY14" fmla="*/ 20669 h 142875"/>
                  <a:gd name="connsiteX15" fmla="*/ 32195 w 323850"/>
                  <a:gd name="connsiteY15" fmla="*/ 35624 h 142875"/>
                  <a:gd name="connsiteX16" fmla="*/ 261080 w 323850"/>
                  <a:gd name="connsiteY16" fmla="*/ 54483 h 142875"/>
                  <a:gd name="connsiteX17" fmla="*/ 252603 w 323850"/>
                  <a:gd name="connsiteY17" fmla="*/ 74295 h 142875"/>
                  <a:gd name="connsiteX18" fmla="*/ 258223 w 323850"/>
                  <a:gd name="connsiteY18" fmla="*/ 88773 h 142875"/>
                  <a:gd name="connsiteX19" fmla="*/ 277844 w 323850"/>
                  <a:gd name="connsiteY19" fmla="*/ 98488 h 142875"/>
                  <a:gd name="connsiteX20" fmla="*/ 293751 w 323850"/>
                  <a:gd name="connsiteY20" fmla="*/ 109442 h 142875"/>
                  <a:gd name="connsiteX21" fmla="*/ 290703 w 323850"/>
                  <a:gd name="connsiteY21" fmla="*/ 116396 h 142875"/>
                  <a:gd name="connsiteX22" fmla="*/ 281940 w 323850"/>
                  <a:gd name="connsiteY22" fmla="*/ 119063 h 142875"/>
                  <a:gd name="connsiteX23" fmla="*/ 263938 w 323850"/>
                  <a:gd name="connsiteY23" fmla="*/ 109157 h 142875"/>
                  <a:gd name="connsiteX24" fmla="*/ 246888 w 323850"/>
                  <a:gd name="connsiteY24" fmla="*/ 119348 h 142875"/>
                  <a:gd name="connsiteX25" fmla="*/ 258413 w 323850"/>
                  <a:gd name="connsiteY25" fmla="*/ 128397 h 142875"/>
                  <a:gd name="connsiteX26" fmla="*/ 282130 w 323850"/>
                  <a:gd name="connsiteY26" fmla="*/ 136493 h 142875"/>
                  <a:gd name="connsiteX27" fmla="*/ 316230 w 323850"/>
                  <a:gd name="connsiteY27" fmla="*/ 106585 h 142875"/>
                  <a:gd name="connsiteX28" fmla="*/ 310705 w 323850"/>
                  <a:gd name="connsiteY28" fmla="*/ 91821 h 142875"/>
                  <a:gd name="connsiteX29" fmla="*/ 294227 w 323850"/>
                  <a:gd name="connsiteY29" fmla="*/ 83058 h 142875"/>
                  <a:gd name="connsiteX30" fmla="*/ 287941 w 323850"/>
                  <a:gd name="connsiteY30" fmla="*/ 81534 h 142875"/>
                  <a:gd name="connsiteX31" fmla="*/ 273653 w 323850"/>
                  <a:gd name="connsiteY31" fmla="*/ 72295 h 142875"/>
                  <a:gd name="connsiteX32" fmla="*/ 276130 w 323850"/>
                  <a:gd name="connsiteY32" fmla="*/ 66389 h 142875"/>
                  <a:gd name="connsiteX33" fmla="*/ 283178 w 323850"/>
                  <a:gd name="connsiteY33" fmla="*/ 64199 h 142875"/>
                  <a:gd name="connsiteX34" fmla="*/ 303752 w 323850"/>
                  <a:gd name="connsiteY34" fmla="*/ 72200 h 142875"/>
                  <a:gd name="connsiteX35" fmla="*/ 304419 w 323850"/>
                  <a:gd name="connsiteY35" fmla="*/ 71533 h 142875"/>
                  <a:gd name="connsiteX36" fmla="*/ 317087 w 323850"/>
                  <a:gd name="connsiteY36" fmla="*/ 60103 h 142875"/>
                  <a:gd name="connsiteX37" fmla="*/ 284036 w 323850"/>
                  <a:gd name="connsiteY37" fmla="*/ 46958 h 142875"/>
                  <a:gd name="connsiteX38" fmla="*/ 261271 w 323850"/>
                  <a:gd name="connsiteY38" fmla="*/ 54483 h 142875"/>
                  <a:gd name="connsiteX39" fmla="*/ 96488 w 323850"/>
                  <a:gd name="connsiteY39" fmla="*/ 47244 h 142875"/>
                  <a:gd name="connsiteX40" fmla="*/ 96488 w 323850"/>
                  <a:gd name="connsiteY40" fmla="*/ 82201 h 142875"/>
                  <a:gd name="connsiteX41" fmla="*/ 74200 w 323850"/>
                  <a:gd name="connsiteY41" fmla="*/ 82201 h 142875"/>
                  <a:gd name="connsiteX42" fmla="*/ 65532 w 323850"/>
                  <a:gd name="connsiteY42" fmla="*/ 99917 h 142875"/>
                  <a:gd name="connsiteX43" fmla="*/ 96488 w 323850"/>
                  <a:gd name="connsiteY43" fmla="*/ 99917 h 142875"/>
                  <a:gd name="connsiteX44" fmla="*/ 96488 w 323850"/>
                  <a:gd name="connsiteY44" fmla="*/ 136398 h 142875"/>
                  <a:gd name="connsiteX45" fmla="*/ 155257 w 323850"/>
                  <a:gd name="connsiteY45" fmla="*/ 136398 h 142875"/>
                  <a:gd name="connsiteX46" fmla="*/ 155257 w 323850"/>
                  <a:gd name="connsiteY46" fmla="*/ 118491 h 142875"/>
                  <a:gd name="connsiteX47" fmla="*/ 116491 w 323850"/>
                  <a:gd name="connsiteY47" fmla="*/ 118491 h 142875"/>
                  <a:gd name="connsiteX48" fmla="*/ 116491 w 323850"/>
                  <a:gd name="connsiteY48" fmla="*/ 99917 h 142875"/>
                  <a:gd name="connsiteX49" fmla="*/ 140779 w 323850"/>
                  <a:gd name="connsiteY49" fmla="*/ 99917 h 142875"/>
                  <a:gd name="connsiteX50" fmla="*/ 146971 w 323850"/>
                  <a:gd name="connsiteY50" fmla="*/ 82201 h 142875"/>
                  <a:gd name="connsiteX51" fmla="*/ 116586 w 323850"/>
                  <a:gd name="connsiteY51" fmla="*/ 82201 h 142875"/>
                  <a:gd name="connsiteX52" fmla="*/ 116586 w 323850"/>
                  <a:gd name="connsiteY52" fmla="*/ 65151 h 142875"/>
                  <a:gd name="connsiteX53" fmla="*/ 155353 w 323850"/>
                  <a:gd name="connsiteY53" fmla="*/ 65151 h 142875"/>
                  <a:gd name="connsiteX54" fmla="*/ 155353 w 323850"/>
                  <a:gd name="connsiteY54" fmla="*/ 47244 h 142875"/>
                  <a:gd name="connsiteX55" fmla="*/ 96583 w 323850"/>
                  <a:gd name="connsiteY55" fmla="*/ 47244 h 142875"/>
                  <a:gd name="connsiteX56" fmla="*/ 8287 w 323850"/>
                  <a:gd name="connsiteY56" fmla="*/ 47244 h 142875"/>
                  <a:gd name="connsiteX57" fmla="*/ 8287 w 323850"/>
                  <a:gd name="connsiteY57" fmla="*/ 66008 h 142875"/>
                  <a:gd name="connsiteX58" fmla="*/ 43815 w 323850"/>
                  <a:gd name="connsiteY58" fmla="*/ 66008 h 142875"/>
                  <a:gd name="connsiteX59" fmla="*/ 8287 w 323850"/>
                  <a:gd name="connsiteY59" fmla="*/ 136493 h 142875"/>
                  <a:gd name="connsiteX60" fmla="*/ 78391 w 323850"/>
                  <a:gd name="connsiteY60" fmla="*/ 136493 h 142875"/>
                  <a:gd name="connsiteX61" fmla="*/ 78391 w 323850"/>
                  <a:gd name="connsiteY61" fmla="*/ 117729 h 142875"/>
                  <a:gd name="connsiteX62" fmla="*/ 43910 w 323850"/>
                  <a:gd name="connsiteY62" fmla="*/ 117729 h 142875"/>
                  <a:gd name="connsiteX63" fmla="*/ 78391 w 323850"/>
                  <a:gd name="connsiteY63" fmla="*/ 47244 h 142875"/>
                  <a:gd name="connsiteX64" fmla="*/ 8287 w 323850"/>
                  <a:gd name="connsiteY64" fmla="*/ 47244 h 142875"/>
                  <a:gd name="connsiteX65" fmla="*/ 170021 w 323850"/>
                  <a:gd name="connsiteY65" fmla="*/ 47244 h 142875"/>
                  <a:gd name="connsiteX66" fmla="*/ 170021 w 323850"/>
                  <a:gd name="connsiteY66" fmla="*/ 101918 h 142875"/>
                  <a:gd name="connsiteX67" fmla="*/ 170688 w 323850"/>
                  <a:gd name="connsiteY67" fmla="*/ 113252 h 142875"/>
                  <a:gd name="connsiteX68" fmla="*/ 175450 w 323850"/>
                  <a:gd name="connsiteY68" fmla="*/ 123825 h 142875"/>
                  <a:gd name="connsiteX69" fmla="*/ 188214 w 323850"/>
                  <a:gd name="connsiteY69" fmla="*/ 133255 h 142875"/>
                  <a:gd name="connsiteX70" fmla="*/ 205835 w 323850"/>
                  <a:gd name="connsiteY70" fmla="*/ 136398 h 142875"/>
                  <a:gd name="connsiteX71" fmla="*/ 222504 w 323850"/>
                  <a:gd name="connsiteY71" fmla="*/ 133064 h 142875"/>
                  <a:gd name="connsiteX72" fmla="*/ 234791 w 323850"/>
                  <a:gd name="connsiteY72" fmla="*/ 123825 h 142875"/>
                  <a:gd name="connsiteX73" fmla="*/ 239173 w 323850"/>
                  <a:gd name="connsiteY73" fmla="*/ 113729 h 142875"/>
                  <a:gd name="connsiteX74" fmla="*/ 240125 w 323850"/>
                  <a:gd name="connsiteY74" fmla="*/ 101918 h 142875"/>
                  <a:gd name="connsiteX75" fmla="*/ 240125 w 323850"/>
                  <a:gd name="connsiteY75" fmla="*/ 47244 h 142875"/>
                  <a:gd name="connsiteX76" fmla="*/ 217837 w 323850"/>
                  <a:gd name="connsiteY76" fmla="*/ 47244 h 142875"/>
                  <a:gd name="connsiteX77" fmla="*/ 217837 w 323850"/>
                  <a:gd name="connsiteY77" fmla="*/ 102013 h 142875"/>
                  <a:gd name="connsiteX78" fmla="*/ 215455 w 323850"/>
                  <a:gd name="connsiteY78" fmla="*/ 114967 h 142875"/>
                  <a:gd name="connsiteX79" fmla="*/ 205454 w 323850"/>
                  <a:gd name="connsiteY79" fmla="*/ 118491 h 142875"/>
                  <a:gd name="connsiteX80" fmla="*/ 194691 w 323850"/>
                  <a:gd name="connsiteY80" fmla="*/ 114967 h 142875"/>
                  <a:gd name="connsiteX81" fmla="*/ 192310 w 323850"/>
                  <a:gd name="connsiteY81" fmla="*/ 102013 h 142875"/>
                  <a:gd name="connsiteX82" fmla="*/ 192310 w 323850"/>
                  <a:gd name="connsiteY82" fmla="*/ 47244 h 142875"/>
                  <a:gd name="connsiteX83" fmla="*/ 170021 w 323850"/>
                  <a:gd name="connsiteY83" fmla="*/ 47244 h 142875"/>
                  <a:gd name="connsiteX84" fmla="*/ 116014 w 323850"/>
                  <a:gd name="connsiteY84" fmla="*/ 7144 h 142875"/>
                  <a:gd name="connsiteX85" fmla="*/ 122396 w 323850"/>
                  <a:gd name="connsiteY85" fmla="*/ 7144 h 142875"/>
                  <a:gd name="connsiteX86" fmla="*/ 122396 w 323850"/>
                  <a:gd name="connsiteY86" fmla="*/ 37052 h 142875"/>
                  <a:gd name="connsiteX87" fmla="*/ 116014 w 323850"/>
                  <a:gd name="connsiteY87" fmla="*/ 37052 h 142875"/>
                  <a:gd name="connsiteX88" fmla="*/ 116014 w 323850"/>
                  <a:gd name="connsiteY88" fmla="*/ 7144 h 142875"/>
                  <a:gd name="connsiteX89" fmla="*/ 105632 w 323850"/>
                  <a:gd name="connsiteY89" fmla="*/ 27337 h 142875"/>
                  <a:gd name="connsiteX90" fmla="*/ 99631 w 323850"/>
                  <a:gd name="connsiteY90" fmla="*/ 30575 h 142875"/>
                  <a:gd name="connsiteX91" fmla="*/ 102108 w 323850"/>
                  <a:gd name="connsiteY91" fmla="*/ 33052 h 142875"/>
                  <a:gd name="connsiteX92" fmla="*/ 105442 w 323850"/>
                  <a:gd name="connsiteY92" fmla="*/ 30671 h 142875"/>
                  <a:gd name="connsiteX93" fmla="*/ 105442 w 323850"/>
                  <a:gd name="connsiteY93" fmla="*/ 29528 h 142875"/>
                  <a:gd name="connsiteX94" fmla="*/ 105537 w 323850"/>
                  <a:gd name="connsiteY94" fmla="*/ 27337 h 142875"/>
                  <a:gd name="connsiteX95" fmla="*/ 111823 w 323850"/>
                  <a:gd name="connsiteY95" fmla="*/ 32099 h 142875"/>
                  <a:gd name="connsiteX96" fmla="*/ 112204 w 323850"/>
                  <a:gd name="connsiteY96" fmla="*/ 37052 h 142875"/>
                  <a:gd name="connsiteX97" fmla="*/ 106489 w 323850"/>
                  <a:gd name="connsiteY97" fmla="*/ 37052 h 142875"/>
                  <a:gd name="connsiteX98" fmla="*/ 106108 w 323850"/>
                  <a:gd name="connsiteY98" fmla="*/ 34957 h 142875"/>
                  <a:gd name="connsiteX99" fmla="*/ 106013 w 323850"/>
                  <a:gd name="connsiteY99" fmla="*/ 34957 h 142875"/>
                  <a:gd name="connsiteX100" fmla="*/ 100108 w 323850"/>
                  <a:gd name="connsiteY100" fmla="*/ 37433 h 142875"/>
                  <a:gd name="connsiteX101" fmla="*/ 93440 w 323850"/>
                  <a:gd name="connsiteY101" fmla="*/ 31147 h 142875"/>
                  <a:gd name="connsiteX102" fmla="*/ 105537 w 323850"/>
                  <a:gd name="connsiteY102" fmla="*/ 23241 h 142875"/>
                  <a:gd name="connsiteX103" fmla="*/ 105537 w 323850"/>
                  <a:gd name="connsiteY103" fmla="*/ 22955 h 142875"/>
                  <a:gd name="connsiteX104" fmla="*/ 101822 w 323850"/>
                  <a:gd name="connsiteY104" fmla="*/ 20288 h 142875"/>
                  <a:gd name="connsiteX105" fmla="*/ 96107 w 323850"/>
                  <a:gd name="connsiteY105" fmla="*/ 21812 h 142875"/>
                  <a:gd name="connsiteX106" fmla="*/ 94964 w 323850"/>
                  <a:gd name="connsiteY106" fmla="*/ 17717 h 142875"/>
                  <a:gd name="connsiteX107" fmla="*/ 102965 w 323850"/>
                  <a:gd name="connsiteY107" fmla="*/ 15907 h 142875"/>
                  <a:gd name="connsiteX108" fmla="*/ 112014 w 323850"/>
                  <a:gd name="connsiteY108" fmla="*/ 24765 h 142875"/>
                  <a:gd name="connsiteX109" fmla="*/ 112014 w 323850"/>
                  <a:gd name="connsiteY109" fmla="*/ 31909 h 142875"/>
                  <a:gd name="connsiteX110" fmla="*/ 76771 w 323850"/>
                  <a:gd name="connsiteY110" fmla="*/ 28289 h 142875"/>
                  <a:gd name="connsiteX111" fmla="*/ 76867 w 323850"/>
                  <a:gd name="connsiteY111" fmla="*/ 29432 h 142875"/>
                  <a:gd name="connsiteX112" fmla="*/ 80581 w 323850"/>
                  <a:gd name="connsiteY112" fmla="*/ 32480 h 142875"/>
                  <a:gd name="connsiteX113" fmla="*/ 84963 w 323850"/>
                  <a:gd name="connsiteY113" fmla="*/ 26670 h 142875"/>
                  <a:gd name="connsiteX114" fmla="*/ 80581 w 323850"/>
                  <a:gd name="connsiteY114" fmla="*/ 20955 h 142875"/>
                  <a:gd name="connsiteX115" fmla="*/ 76867 w 323850"/>
                  <a:gd name="connsiteY115" fmla="*/ 24098 h 142875"/>
                  <a:gd name="connsiteX116" fmla="*/ 76771 w 323850"/>
                  <a:gd name="connsiteY116" fmla="*/ 25241 h 142875"/>
                  <a:gd name="connsiteX117" fmla="*/ 76771 w 323850"/>
                  <a:gd name="connsiteY117" fmla="*/ 28289 h 142875"/>
                  <a:gd name="connsiteX118" fmla="*/ 70390 w 323850"/>
                  <a:gd name="connsiteY118" fmla="*/ 7144 h 142875"/>
                  <a:gd name="connsiteX119" fmla="*/ 76771 w 323850"/>
                  <a:gd name="connsiteY119" fmla="*/ 7144 h 142875"/>
                  <a:gd name="connsiteX120" fmla="*/ 76771 w 323850"/>
                  <a:gd name="connsiteY120" fmla="*/ 18860 h 142875"/>
                  <a:gd name="connsiteX121" fmla="*/ 76771 w 323850"/>
                  <a:gd name="connsiteY121" fmla="*/ 18860 h 142875"/>
                  <a:gd name="connsiteX122" fmla="*/ 82963 w 323850"/>
                  <a:gd name="connsiteY122" fmla="*/ 16002 h 142875"/>
                  <a:gd name="connsiteX123" fmla="*/ 91440 w 323850"/>
                  <a:gd name="connsiteY123" fmla="*/ 26384 h 142875"/>
                  <a:gd name="connsiteX124" fmla="*/ 82105 w 323850"/>
                  <a:gd name="connsiteY124" fmla="*/ 37433 h 142875"/>
                  <a:gd name="connsiteX125" fmla="*/ 75914 w 323850"/>
                  <a:gd name="connsiteY125" fmla="*/ 34100 h 142875"/>
                  <a:gd name="connsiteX126" fmla="*/ 75914 w 323850"/>
                  <a:gd name="connsiteY126" fmla="*/ 34100 h 142875"/>
                  <a:gd name="connsiteX127" fmla="*/ 75629 w 323850"/>
                  <a:gd name="connsiteY127" fmla="*/ 36957 h 142875"/>
                  <a:gd name="connsiteX128" fmla="*/ 70199 w 323850"/>
                  <a:gd name="connsiteY128" fmla="*/ 36957 h 142875"/>
                  <a:gd name="connsiteX129" fmla="*/ 70390 w 323850"/>
                  <a:gd name="connsiteY129" fmla="*/ 30861 h 142875"/>
                  <a:gd name="connsiteX130" fmla="*/ 70390 w 323850"/>
                  <a:gd name="connsiteY130" fmla="*/ 7144 h 142875"/>
                  <a:gd name="connsiteX131" fmla="*/ 56579 w 323850"/>
                  <a:gd name="connsiteY131" fmla="*/ 32861 h 142875"/>
                  <a:gd name="connsiteX132" fmla="*/ 60674 w 323850"/>
                  <a:gd name="connsiteY132" fmla="*/ 26670 h 142875"/>
                  <a:gd name="connsiteX133" fmla="*/ 56579 w 323850"/>
                  <a:gd name="connsiteY133" fmla="*/ 20574 h 142875"/>
                  <a:gd name="connsiteX134" fmla="*/ 52388 w 323850"/>
                  <a:gd name="connsiteY134" fmla="*/ 26765 h 142875"/>
                  <a:gd name="connsiteX135" fmla="*/ 56579 w 323850"/>
                  <a:gd name="connsiteY135" fmla="*/ 32957 h 142875"/>
                  <a:gd name="connsiteX136" fmla="*/ 56579 w 323850"/>
                  <a:gd name="connsiteY136" fmla="*/ 32957 h 142875"/>
                  <a:gd name="connsiteX137" fmla="*/ 56483 w 323850"/>
                  <a:gd name="connsiteY137" fmla="*/ 37433 h 142875"/>
                  <a:gd name="connsiteX138" fmla="*/ 45815 w 323850"/>
                  <a:gd name="connsiteY138" fmla="*/ 26861 h 142875"/>
                  <a:gd name="connsiteX139" fmla="*/ 56864 w 323850"/>
                  <a:gd name="connsiteY139" fmla="*/ 16002 h 142875"/>
                  <a:gd name="connsiteX140" fmla="*/ 67342 w 323850"/>
                  <a:gd name="connsiteY140" fmla="*/ 26575 h 142875"/>
                  <a:gd name="connsiteX141" fmla="*/ 56579 w 323850"/>
                  <a:gd name="connsiteY141" fmla="*/ 37529 h 142875"/>
                  <a:gd name="connsiteX142" fmla="*/ 56579 w 323850"/>
                  <a:gd name="connsiteY142" fmla="*/ 37529 h 142875"/>
                  <a:gd name="connsiteX143" fmla="*/ 36290 w 323850"/>
                  <a:gd name="connsiteY143" fmla="*/ 7144 h 142875"/>
                  <a:gd name="connsiteX144" fmla="*/ 42672 w 323850"/>
                  <a:gd name="connsiteY144" fmla="*/ 7144 h 142875"/>
                  <a:gd name="connsiteX145" fmla="*/ 42672 w 323850"/>
                  <a:gd name="connsiteY145" fmla="*/ 37052 h 142875"/>
                  <a:gd name="connsiteX146" fmla="*/ 36290 w 323850"/>
                  <a:gd name="connsiteY146" fmla="*/ 37052 h 142875"/>
                  <a:gd name="connsiteX147" fmla="*/ 36290 w 323850"/>
                  <a:gd name="connsiteY147" fmla="*/ 714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</a:cxnLst>
                <a:rect l="l" t="t" r="r" b="b"/>
                <a:pathLst>
                  <a:path w="323850" h="142875">
                    <a:moveTo>
                      <a:pt x="32099" y="35719"/>
                    </a:moveTo>
                    <a:cubicBezTo>
                      <a:pt x="30099" y="36386"/>
                      <a:pt x="26384" y="37338"/>
                      <a:pt x="22670" y="37338"/>
                    </a:cubicBezTo>
                    <a:cubicBezTo>
                      <a:pt x="17526" y="37338"/>
                      <a:pt x="13716" y="36004"/>
                      <a:pt x="11144" y="33528"/>
                    </a:cubicBezTo>
                    <a:cubicBezTo>
                      <a:pt x="8572" y="31052"/>
                      <a:pt x="7144" y="27337"/>
                      <a:pt x="7144" y="23146"/>
                    </a:cubicBezTo>
                    <a:cubicBezTo>
                      <a:pt x="7144" y="13716"/>
                      <a:pt x="14002" y="8382"/>
                      <a:pt x="23336" y="8382"/>
                    </a:cubicBezTo>
                    <a:cubicBezTo>
                      <a:pt x="26956" y="8382"/>
                      <a:pt x="29813" y="9049"/>
                      <a:pt x="31242" y="9716"/>
                    </a:cubicBezTo>
                    <a:lnTo>
                      <a:pt x="29908" y="14859"/>
                    </a:lnTo>
                    <a:cubicBezTo>
                      <a:pt x="28385" y="14192"/>
                      <a:pt x="26479" y="13621"/>
                      <a:pt x="23336" y="13621"/>
                    </a:cubicBezTo>
                    <a:cubicBezTo>
                      <a:pt x="18002" y="13621"/>
                      <a:pt x="13906" y="16669"/>
                      <a:pt x="13906" y="22765"/>
                    </a:cubicBezTo>
                    <a:cubicBezTo>
                      <a:pt x="13906" y="28861"/>
                      <a:pt x="17621" y="32099"/>
                      <a:pt x="22860" y="32099"/>
                    </a:cubicBezTo>
                    <a:cubicBezTo>
                      <a:pt x="24289" y="32099"/>
                      <a:pt x="25432" y="31909"/>
                      <a:pt x="26003" y="31718"/>
                    </a:cubicBezTo>
                    <a:lnTo>
                      <a:pt x="26003" y="25718"/>
                    </a:lnTo>
                    <a:lnTo>
                      <a:pt x="21622" y="25718"/>
                    </a:lnTo>
                    <a:lnTo>
                      <a:pt x="21622" y="20669"/>
                    </a:lnTo>
                    <a:lnTo>
                      <a:pt x="32195" y="20669"/>
                    </a:lnTo>
                    <a:lnTo>
                      <a:pt x="32195" y="35624"/>
                    </a:lnTo>
                    <a:close/>
                    <a:moveTo>
                      <a:pt x="261080" y="54483"/>
                    </a:moveTo>
                    <a:cubicBezTo>
                      <a:pt x="255461" y="59341"/>
                      <a:pt x="252603" y="66008"/>
                      <a:pt x="252603" y="74295"/>
                    </a:cubicBezTo>
                    <a:cubicBezTo>
                      <a:pt x="252603" y="79629"/>
                      <a:pt x="254508" y="84487"/>
                      <a:pt x="258223" y="88773"/>
                    </a:cubicBezTo>
                    <a:cubicBezTo>
                      <a:pt x="263462" y="94107"/>
                      <a:pt x="270415" y="96584"/>
                      <a:pt x="277844" y="98488"/>
                    </a:cubicBezTo>
                    <a:cubicBezTo>
                      <a:pt x="284131" y="99917"/>
                      <a:pt x="293751" y="102108"/>
                      <a:pt x="293751" y="109442"/>
                    </a:cubicBezTo>
                    <a:cubicBezTo>
                      <a:pt x="293656" y="112586"/>
                      <a:pt x="292608" y="114967"/>
                      <a:pt x="290703" y="116396"/>
                    </a:cubicBezTo>
                    <a:cubicBezTo>
                      <a:pt x="288512" y="118205"/>
                      <a:pt x="285655" y="119063"/>
                      <a:pt x="281940" y="119063"/>
                    </a:cubicBezTo>
                    <a:cubicBezTo>
                      <a:pt x="275177" y="119063"/>
                      <a:pt x="269081" y="112681"/>
                      <a:pt x="263938" y="109157"/>
                    </a:cubicBezTo>
                    <a:cubicBezTo>
                      <a:pt x="258413" y="112681"/>
                      <a:pt x="252508" y="115919"/>
                      <a:pt x="246888" y="119348"/>
                    </a:cubicBezTo>
                    <a:cubicBezTo>
                      <a:pt x="250984" y="122301"/>
                      <a:pt x="254603" y="125159"/>
                      <a:pt x="258413" y="128397"/>
                    </a:cubicBezTo>
                    <a:cubicBezTo>
                      <a:pt x="264605" y="133826"/>
                      <a:pt x="272510" y="136493"/>
                      <a:pt x="282130" y="136493"/>
                    </a:cubicBezTo>
                    <a:cubicBezTo>
                      <a:pt x="302038" y="136493"/>
                      <a:pt x="316230" y="124492"/>
                      <a:pt x="316230" y="106585"/>
                    </a:cubicBezTo>
                    <a:cubicBezTo>
                      <a:pt x="316230" y="100775"/>
                      <a:pt x="314420" y="95821"/>
                      <a:pt x="310705" y="91821"/>
                    </a:cubicBezTo>
                    <a:cubicBezTo>
                      <a:pt x="307181" y="88106"/>
                      <a:pt x="301657" y="85154"/>
                      <a:pt x="294227" y="83058"/>
                    </a:cubicBezTo>
                    <a:lnTo>
                      <a:pt x="287941" y="81534"/>
                    </a:lnTo>
                    <a:cubicBezTo>
                      <a:pt x="278511" y="79248"/>
                      <a:pt x="273653" y="76105"/>
                      <a:pt x="273653" y="72295"/>
                    </a:cubicBezTo>
                    <a:cubicBezTo>
                      <a:pt x="273748" y="69723"/>
                      <a:pt x="274606" y="67723"/>
                      <a:pt x="276130" y="66389"/>
                    </a:cubicBezTo>
                    <a:cubicBezTo>
                      <a:pt x="277844" y="64865"/>
                      <a:pt x="280130" y="64199"/>
                      <a:pt x="283178" y="64199"/>
                    </a:cubicBezTo>
                    <a:cubicBezTo>
                      <a:pt x="288703" y="64199"/>
                      <a:pt x="298132" y="70104"/>
                      <a:pt x="303752" y="72200"/>
                    </a:cubicBezTo>
                    <a:lnTo>
                      <a:pt x="304419" y="71533"/>
                    </a:lnTo>
                    <a:lnTo>
                      <a:pt x="317087" y="60103"/>
                    </a:lnTo>
                    <a:cubicBezTo>
                      <a:pt x="314801" y="58293"/>
                      <a:pt x="298609" y="46958"/>
                      <a:pt x="284036" y="46958"/>
                    </a:cubicBezTo>
                    <a:cubicBezTo>
                      <a:pt x="274701" y="46958"/>
                      <a:pt x="267081" y="49530"/>
                      <a:pt x="261271" y="54483"/>
                    </a:cubicBezTo>
                    <a:close/>
                    <a:moveTo>
                      <a:pt x="96488" y="47244"/>
                    </a:moveTo>
                    <a:lnTo>
                      <a:pt x="96488" y="82201"/>
                    </a:lnTo>
                    <a:lnTo>
                      <a:pt x="74200" y="82201"/>
                    </a:lnTo>
                    <a:lnTo>
                      <a:pt x="65532" y="99917"/>
                    </a:lnTo>
                    <a:lnTo>
                      <a:pt x="96488" y="99917"/>
                    </a:lnTo>
                    <a:lnTo>
                      <a:pt x="96488" y="136398"/>
                    </a:lnTo>
                    <a:lnTo>
                      <a:pt x="155257" y="136398"/>
                    </a:lnTo>
                    <a:lnTo>
                      <a:pt x="155257" y="118491"/>
                    </a:lnTo>
                    <a:lnTo>
                      <a:pt x="116491" y="118491"/>
                    </a:lnTo>
                    <a:lnTo>
                      <a:pt x="116491" y="99917"/>
                    </a:lnTo>
                    <a:lnTo>
                      <a:pt x="140779" y="99917"/>
                    </a:lnTo>
                    <a:lnTo>
                      <a:pt x="146971" y="82201"/>
                    </a:lnTo>
                    <a:lnTo>
                      <a:pt x="116586" y="82201"/>
                    </a:lnTo>
                    <a:lnTo>
                      <a:pt x="116586" y="65151"/>
                    </a:lnTo>
                    <a:lnTo>
                      <a:pt x="155353" y="65151"/>
                    </a:lnTo>
                    <a:lnTo>
                      <a:pt x="155353" y="47244"/>
                    </a:lnTo>
                    <a:lnTo>
                      <a:pt x="96583" y="47244"/>
                    </a:lnTo>
                    <a:close/>
                    <a:moveTo>
                      <a:pt x="8287" y="47244"/>
                    </a:moveTo>
                    <a:lnTo>
                      <a:pt x="8287" y="66008"/>
                    </a:lnTo>
                    <a:lnTo>
                      <a:pt x="43815" y="66008"/>
                    </a:lnTo>
                    <a:cubicBezTo>
                      <a:pt x="41624" y="69723"/>
                      <a:pt x="8287" y="136493"/>
                      <a:pt x="8287" y="136493"/>
                    </a:cubicBezTo>
                    <a:lnTo>
                      <a:pt x="78391" y="136493"/>
                    </a:lnTo>
                    <a:lnTo>
                      <a:pt x="78391" y="117729"/>
                    </a:lnTo>
                    <a:lnTo>
                      <a:pt x="43910" y="117729"/>
                    </a:lnTo>
                    <a:cubicBezTo>
                      <a:pt x="45625" y="114110"/>
                      <a:pt x="78391" y="47244"/>
                      <a:pt x="78391" y="47244"/>
                    </a:cubicBezTo>
                    <a:lnTo>
                      <a:pt x="8287" y="47244"/>
                    </a:lnTo>
                    <a:close/>
                    <a:moveTo>
                      <a:pt x="170021" y="47244"/>
                    </a:moveTo>
                    <a:lnTo>
                      <a:pt x="170021" y="101918"/>
                    </a:lnTo>
                    <a:cubicBezTo>
                      <a:pt x="170021" y="107061"/>
                      <a:pt x="170212" y="110776"/>
                      <a:pt x="170688" y="113252"/>
                    </a:cubicBezTo>
                    <a:cubicBezTo>
                      <a:pt x="171450" y="117253"/>
                      <a:pt x="172974" y="120777"/>
                      <a:pt x="175450" y="123825"/>
                    </a:cubicBezTo>
                    <a:cubicBezTo>
                      <a:pt x="178975" y="128016"/>
                      <a:pt x="183166" y="131159"/>
                      <a:pt x="188214" y="133255"/>
                    </a:cubicBezTo>
                    <a:cubicBezTo>
                      <a:pt x="193262" y="135350"/>
                      <a:pt x="199168" y="136398"/>
                      <a:pt x="205835" y="136398"/>
                    </a:cubicBezTo>
                    <a:cubicBezTo>
                      <a:pt x="211931" y="136398"/>
                      <a:pt x="217456" y="135255"/>
                      <a:pt x="222504" y="133064"/>
                    </a:cubicBezTo>
                    <a:cubicBezTo>
                      <a:pt x="227362" y="130874"/>
                      <a:pt x="231457" y="127826"/>
                      <a:pt x="234791" y="123825"/>
                    </a:cubicBezTo>
                    <a:cubicBezTo>
                      <a:pt x="236887" y="121063"/>
                      <a:pt x="238411" y="117634"/>
                      <a:pt x="239173" y="113729"/>
                    </a:cubicBezTo>
                    <a:cubicBezTo>
                      <a:pt x="239839" y="110871"/>
                      <a:pt x="240125" y="106966"/>
                      <a:pt x="240125" y="101918"/>
                    </a:cubicBezTo>
                    <a:lnTo>
                      <a:pt x="240125" y="47244"/>
                    </a:lnTo>
                    <a:lnTo>
                      <a:pt x="217837" y="47244"/>
                    </a:lnTo>
                    <a:lnTo>
                      <a:pt x="217837" y="102013"/>
                    </a:lnTo>
                    <a:cubicBezTo>
                      <a:pt x="217837" y="108395"/>
                      <a:pt x="217075" y="112681"/>
                      <a:pt x="215455" y="114967"/>
                    </a:cubicBezTo>
                    <a:cubicBezTo>
                      <a:pt x="213741" y="117253"/>
                      <a:pt x="210407" y="118491"/>
                      <a:pt x="205454" y="118491"/>
                    </a:cubicBezTo>
                    <a:cubicBezTo>
                      <a:pt x="200025" y="118491"/>
                      <a:pt x="196405" y="117348"/>
                      <a:pt x="194691" y="114967"/>
                    </a:cubicBezTo>
                    <a:cubicBezTo>
                      <a:pt x="193072" y="112681"/>
                      <a:pt x="192310" y="108395"/>
                      <a:pt x="192310" y="102013"/>
                    </a:cubicBezTo>
                    <a:lnTo>
                      <a:pt x="192310" y="47244"/>
                    </a:lnTo>
                    <a:lnTo>
                      <a:pt x="170021" y="47244"/>
                    </a:lnTo>
                    <a:close/>
                    <a:moveTo>
                      <a:pt x="116014" y="7144"/>
                    </a:moveTo>
                    <a:lnTo>
                      <a:pt x="122396" y="7144"/>
                    </a:lnTo>
                    <a:lnTo>
                      <a:pt x="122396" y="37052"/>
                    </a:lnTo>
                    <a:lnTo>
                      <a:pt x="116014" y="37052"/>
                    </a:lnTo>
                    <a:lnTo>
                      <a:pt x="116014" y="7144"/>
                    </a:lnTo>
                    <a:close/>
                    <a:moveTo>
                      <a:pt x="105632" y="27337"/>
                    </a:moveTo>
                    <a:cubicBezTo>
                      <a:pt x="102298" y="27337"/>
                      <a:pt x="99631" y="28099"/>
                      <a:pt x="99631" y="30575"/>
                    </a:cubicBezTo>
                    <a:cubicBezTo>
                      <a:pt x="99631" y="32195"/>
                      <a:pt x="100679" y="33052"/>
                      <a:pt x="102108" y="33052"/>
                    </a:cubicBezTo>
                    <a:cubicBezTo>
                      <a:pt x="103632" y="33052"/>
                      <a:pt x="104965" y="32004"/>
                      <a:pt x="105442" y="30671"/>
                    </a:cubicBezTo>
                    <a:lnTo>
                      <a:pt x="105442" y="29528"/>
                    </a:lnTo>
                    <a:cubicBezTo>
                      <a:pt x="105442" y="29528"/>
                      <a:pt x="105537" y="27337"/>
                      <a:pt x="105537" y="27337"/>
                    </a:cubicBezTo>
                    <a:close/>
                    <a:moveTo>
                      <a:pt x="111823" y="32099"/>
                    </a:moveTo>
                    <a:cubicBezTo>
                      <a:pt x="111823" y="34004"/>
                      <a:pt x="111823" y="35909"/>
                      <a:pt x="112204" y="37052"/>
                    </a:cubicBezTo>
                    <a:lnTo>
                      <a:pt x="106489" y="37052"/>
                    </a:lnTo>
                    <a:lnTo>
                      <a:pt x="106108" y="34957"/>
                    </a:lnTo>
                    <a:lnTo>
                      <a:pt x="106013" y="34957"/>
                    </a:lnTo>
                    <a:cubicBezTo>
                      <a:pt x="104680" y="36576"/>
                      <a:pt x="102584" y="37433"/>
                      <a:pt x="100108" y="37433"/>
                    </a:cubicBezTo>
                    <a:cubicBezTo>
                      <a:pt x="95917" y="37433"/>
                      <a:pt x="93440" y="34385"/>
                      <a:pt x="93440" y="31147"/>
                    </a:cubicBezTo>
                    <a:cubicBezTo>
                      <a:pt x="93440" y="25813"/>
                      <a:pt x="98203" y="23241"/>
                      <a:pt x="105537" y="23241"/>
                    </a:cubicBezTo>
                    <a:lnTo>
                      <a:pt x="105537" y="22955"/>
                    </a:lnTo>
                    <a:cubicBezTo>
                      <a:pt x="105537" y="21812"/>
                      <a:pt x="104965" y="20288"/>
                      <a:pt x="101822" y="20288"/>
                    </a:cubicBezTo>
                    <a:cubicBezTo>
                      <a:pt x="99727" y="20288"/>
                      <a:pt x="97536" y="21050"/>
                      <a:pt x="96107" y="21812"/>
                    </a:cubicBezTo>
                    <a:lnTo>
                      <a:pt x="94964" y="17717"/>
                    </a:lnTo>
                    <a:cubicBezTo>
                      <a:pt x="96393" y="16954"/>
                      <a:pt x="99250" y="15907"/>
                      <a:pt x="102965" y="15907"/>
                    </a:cubicBezTo>
                    <a:cubicBezTo>
                      <a:pt x="109823" y="15907"/>
                      <a:pt x="112014" y="19907"/>
                      <a:pt x="112014" y="24765"/>
                    </a:cubicBezTo>
                    <a:lnTo>
                      <a:pt x="112014" y="31909"/>
                    </a:lnTo>
                    <a:close/>
                    <a:moveTo>
                      <a:pt x="76771" y="28289"/>
                    </a:moveTo>
                    <a:cubicBezTo>
                      <a:pt x="76771" y="28289"/>
                      <a:pt x="76771" y="29051"/>
                      <a:pt x="76867" y="29432"/>
                    </a:cubicBezTo>
                    <a:cubicBezTo>
                      <a:pt x="77248" y="31147"/>
                      <a:pt x="78772" y="32480"/>
                      <a:pt x="80581" y="32480"/>
                    </a:cubicBezTo>
                    <a:cubicBezTo>
                      <a:pt x="83344" y="32480"/>
                      <a:pt x="84963" y="30385"/>
                      <a:pt x="84963" y="26670"/>
                    </a:cubicBezTo>
                    <a:cubicBezTo>
                      <a:pt x="84963" y="23432"/>
                      <a:pt x="83534" y="20955"/>
                      <a:pt x="80581" y="20955"/>
                    </a:cubicBezTo>
                    <a:cubicBezTo>
                      <a:pt x="78867" y="20955"/>
                      <a:pt x="77248" y="22288"/>
                      <a:pt x="76867" y="24098"/>
                    </a:cubicBezTo>
                    <a:cubicBezTo>
                      <a:pt x="76867" y="24479"/>
                      <a:pt x="76771" y="24860"/>
                      <a:pt x="76771" y="25241"/>
                    </a:cubicBezTo>
                    <a:lnTo>
                      <a:pt x="76771" y="28289"/>
                    </a:lnTo>
                    <a:close/>
                    <a:moveTo>
                      <a:pt x="70390" y="7144"/>
                    </a:moveTo>
                    <a:lnTo>
                      <a:pt x="76771" y="7144"/>
                    </a:lnTo>
                    <a:lnTo>
                      <a:pt x="76771" y="18860"/>
                    </a:lnTo>
                    <a:lnTo>
                      <a:pt x="76771" y="18860"/>
                    </a:lnTo>
                    <a:cubicBezTo>
                      <a:pt x="78010" y="17050"/>
                      <a:pt x="80105" y="16002"/>
                      <a:pt x="82963" y="16002"/>
                    </a:cubicBezTo>
                    <a:cubicBezTo>
                      <a:pt x="87916" y="16002"/>
                      <a:pt x="91440" y="20098"/>
                      <a:pt x="91440" y="26384"/>
                    </a:cubicBezTo>
                    <a:cubicBezTo>
                      <a:pt x="91440" y="33814"/>
                      <a:pt x="86773" y="37433"/>
                      <a:pt x="82105" y="37433"/>
                    </a:cubicBezTo>
                    <a:cubicBezTo>
                      <a:pt x="79724" y="37433"/>
                      <a:pt x="77343" y="36576"/>
                      <a:pt x="75914" y="34100"/>
                    </a:cubicBezTo>
                    <a:lnTo>
                      <a:pt x="75914" y="34100"/>
                    </a:lnTo>
                    <a:lnTo>
                      <a:pt x="75629" y="36957"/>
                    </a:lnTo>
                    <a:lnTo>
                      <a:pt x="70199" y="36957"/>
                    </a:lnTo>
                    <a:cubicBezTo>
                      <a:pt x="70199" y="35624"/>
                      <a:pt x="70390" y="33147"/>
                      <a:pt x="70390" y="30861"/>
                    </a:cubicBezTo>
                    <a:lnTo>
                      <a:pt x="70390" y="7144"/>
                    </a:lnTo>
                    <a:close/>
                    <a:moveTo>
                      <a:pt x="56579" y="32861"/>
                    </a:moveTo>
                    <a:cubicBezTo>
                      <a:pt x="59055" y="32861"/>
                      <a:pt x="60674" y="30385"/>
                      <a:pt x="60674" y="26670"/>
                    </a:cubicBezTo>
                    <a:cubicBezTo>
                      <a:pt x="60674" y="23622"/>
                      <a:pt x="59531" y="20574"/>
                      <a:pt x="56579" y="20574"/>
                    </a:cubicBezTo>
                    <a:cubicBezTo>
                      <a:pt x="53626" y="20574"/>
                      <a:pt x="52388" y="23717"/>
                      <a:pt x="52388" y="26765"/>
                    </a:cubicBezTo>
                    <a:cubicBezTo>
                      <a:pt x="52388" y="30290"/>
                      <a:pt x="53816" y="32957"/>
                      <a:pt x="56579" y="32957"/>
                    </a:cubicBezTo>
                    <a:lnTo>
                      <a:pt x="56579" y="32957"/>
                    </a:lnTo>
                    <a:close/>
                    <a:moveTo>
                      <a:pt x="56483" y="37433"/>
                    </a:moveTo>
                    <a:cubicBezTo>
                      <a:pt x="50482" y="37433"/>
                      <a:pt x="45815" y="33528"/>
                      <a:pt x="45815" y="26861"/>
                    </a:cubicBezTo>
                    <a:cubicBezTo>
                      <a:pt x="45815" y="20193"/>
                      <a:pt x="50197" y="16002"/>
                      <a:pt x="56864" y="16002"/>
                    </a:cubicBezTo>
                    <a:cubicBezTo>
                      <a:pt x="63151" y="16002"/>
                      <a:pt x="67342" y="20384"/>
                      <a:pt x="67342" y="26575"/>
                    </a:cubicBezTo>
                    <a:cubicBezTo>
                      <a:pt x="67342" y="34100"/>
                      <a:pt x="62008" y="37529"/>
                      <a:pt x="56579" y="37529"/>
                    </a:cubicBezTo>
                    <a:lnTo>
                      <a:pt x="56579" y="37529"/>
                    </a:lnTo>
                    <a:close/>
                    <a:moveTo>
                      <a:pt x="36290" y="7144"/>
                    </a:moveTo>
                    <a:lnTo>
                      <a:pt x="42672" y="7144"/>
                    </a:lnTo>
                    <a:lnTo>
                      <a:pt x="42672" y="37052"/>
                    </a:lnTo>
                    <a:lnTo>
                      <a:pt x="36290" y="37052"/>
                    </a:lnTo>
                    <a:lnTo>
                      <a:pt x="36290" y="7144"/>
                    </a:lnTo>
                    <a:close/>
                  </a:path>
                </a:pathLst>
              </a:custGeom>
              <a:solidFill>
                <a:srgbClr val="00508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7" name="자유형: 도형 176">
                <a:extLst>
                  <a:ext uri="{FF2B5EF4-FFF2-40B4-BE49-F238E27FC236}">
                    <a16:creationId xmlns:a16="http://schemas.microsoft.com/office/drawing/2014/main" id="{2C7B8DD2-FB67-4DC0-8DC1-0650E1014C96}"/>
                  </a:ext>
                </a:extLst>
              </p:cNvPr>
              <p:cNvSpPr/>
              <p:nvPr/>
            </p:nvSpPr>
            <p:spPr>
              <a:xfrm>
                <a:off x="8556604" y="3330575"/>
                <a:ext cx="133350" cy="133350"/>
              </a:xfrm>
              <a:custGeom>
                <a:avLst/>
                <a:gdLst>
                  <a:gd name="connsiteX0" fmla="*/ 70675 w 133350"/>
                  <a:gd name="connsiteY0" fmla="*/ 7144 h 133350"/>
                  <a:gd name="connsiteX1" fmla="*/ 134207 w 133350"/>
                  <a:gd name="connsiteY1" fmla="*/ 70675 h 133350"/>
                  <a:gd name="connsiteX2" fmla="*/ 70675 w 133350"/>
                  <a:gd name="connsiteY2" fmla="*/ 134207 h 133350"/>
                  <a:gd name="connsiteX3" fmla="*/ 7144 w 133350"/>
                  <a:gd name="connsiteY3" fmla="*/ 70675 h 133350"/>
                  <a:gd name="connsiteX4" fmla="*/ 70675 w 133350"/>
                  <a:gd name="connsiteY4" fmla="*/ 7144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3350" h="133350">
                    <a:moveTo>
                      <a:pt x="70675" y="7144"/>
                    </a:moveTo>
                    <a:cubicBezTo>
                      <a:pt x="105727" y="7144"/>
                      <a:pt x="134207" y="35623"/>
                      <a:pt x="134207" y="70675"/>
                    </a:cubicBezTo>
                    <a:cubicBezTo>
                      <a:pt x="134207" y="105727"/>
                      <a:pt x="105727" y="134207"/>
                      <a:pt x="70675" y="134207"/>
                    </a:cubicBezTo>
                    <a:cubicBezTo>
                      <a:pt x="35624" y="134207"/>
                      <a:pt x="7144" y="105823"/>
                      <a:pt x="7144" y="70675"/>
                    </a:cubicBezTo>
                    <a:cubicBezTo>
                      <a:pt x="7144" y="35528"/>
                      <a:pt x="35624" y="7144"/>
                      <a:pt x="70675" y="7144"/>
                    </a:cubicBezTo>
                  </a:path>
                </a:pathLst>
              </a:custGeom>
              <a:solidFill>
                <a:srgbClr val="00508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8" name="자유형: 도형 177">
                <a:extLst>
                  <a:ext uri="{FF2B5EF4-FFF2-40B4-BE49-F238E27FC236}">
                    <a16:creationId xmlns:a16="http://schemas.microsoft.com/office/drawing/2014/main" id="{F3F3FAFC-AB5D-4DF3-9132-3C5C87E38270}"/>
                  </a:ext>
                </a:extLst>
              </p:cNvPr>
              <p:cNvSpPr/>
              <p:nvPr/>
            </p:nvSpPr>
            <p:spPr>
              <a:xfrm>
                <a:off x="8590227" y="3337719"/>
                <a:ext cx="190500" cy="133350"/>
              </a:xfrm>
              <a:custGeom>
                <a:avLst/>
                <a:gdLst>
                  <a:gd name="connsiteX0" fmla="*/ 94298 w 190500"/>
                  <a:gd name="connsiteY0" fmla="*/ 114395 h 133350"/>
                  <a:gd name="connsiteX1" fmla="*/ 77152 w 190500"/>
                  <a:gd name="connsiteY1" fmla="*/ 114395 h 133350"/>
                  <a:gd name="connsiteX2" fmla="*/ 105442 w 190500"/>
                  <a:gd name="connsiteY2" fmla="*/ 85344 h 133350"/>
                  <a:gd name="connsiteX3" fmla="*/ 106204 w 190500"/>
                  <a:gd name="connsiteY3" fmla="*/ 84582 h 133350"/>
                  <a:gd name="connsiteX4" fmla="*/ 123063 w 190500"/>
                  <a:gd name="connsiteY4" fmla="*/ 84582 h 133350"/>
                  <a:gd name="connsiteX5" fmla="*/ 94298 w 190500"/>
                  <a:gd name="connsiteY5" fmla="*/ 114300 h 133350"/>
                  <a:gd name="connsiteX6" fmla="*/ 140875 w 190500"/>
                  <a:gd name="connsiteY6" fmla="*/ 19526 h 133350"/>
                  <a:gd name="connsiteX7" fmla="*/ 152781 w 190500"/>
                  <a:gd name="connsiteY7" fmla="*/ 7144 h 133350"/>
                  <a:gd name="connsiteX8" fmla="*/ 48958 w 190500"/>
                  <a:gd name="connsiteY8" fmla="*/ 7144 h 133350"/>
                  <a:gd name="connsiteX9" fmla="*/ 48196 w 190500"/>
                  <a:gd name="connsiteY9" fmla="*/ 7906 h 133350"/>
                  <a:gd name="connsiteX10" fmla="*/ 7144 w 190500"/>
                  <a:gd name="connsiteY10" fmla="*/ 50006 h 133350"/>
                  <a:gd name="connsiteX11" fmla="*/ 94774 w 190500"/>
                  <a:gd name="connsiteY11" fmla="*/ 50387 h 133350"/>
                  <a:gd name="connsiteX12" fmla="*/ 34385 w 190500"/>
                  <a:gd name="connsiteY12" fmla="*/ 114490 h 133350"/>
                  <a:gd name="connsiteX13" fmla="*/ 77248 w 190500"/>
                  <a:gd name="connsiteY13" fmla="*/ 114490 h 133350"/>
                  <a:gd name="connsiteX14" fmla="*/ 64484 w 190500"/>
                  <a:gd name="connsiteY14" fmla="*/ 127540 h 133350"/>
                  <a:gd name="connsiteX15" fmla="*/ 123730 w 190500"/>
                  <a:gd name="connsiteY15" fmla="*/ 127921 h 133350"/>
                  <a:gd name="connsiteX16" fmla="*/ 165449 w 190500"/>
                  <a:gd name="connsiteY16" fmla="*/ 85153 h 133350"/>
                  <a:gd name="connsiteX17" fmla="*/ 165830 w 190500"/>
                  <a:gd name="connsiteY17" fmla="*/ 84677 h 133350"/>
                  <a:gd name="connsiteX18" fmla="*/ 123158 w 190500"/>
                  <a:gd name="connsiteY18" fmla="*/ 84677 h 133350"/>
                  <a:gd name="connsiteX19" fmla="*/ 186214 w 190500"/>
                  <a:gd name="connsiteY19" fmla="*/ 19526 h 133350"/>
                  <a:gd name="connsiteX20" fmla="*/ 140970 w 190500"/>
                  <a:gd name="connsiteY20" fmla="*/ 19526 h 133350"/>
                  <a:gd name="connsiteX21" fmla="*/ 94774 w 190500"/>
                  <a:gd name="connsiteY21" fmla="*/ 50387 h 133350"/>
                  <a:gd name="connsiteX22" fmla="*/ 123825 w 190500"/>
                  <a:gd name="connsiteY22" fmla="*/ 19526 h 133350"/>
                  <a:gd name="connsiteX23" fmla="*/ 140875 w 190500"/>
                  <a:gd name="connsiteY23" fmla="*/ 19526 h 133350"/>
                  <a:gd name="connsiteX24" fmla="*/ 111157 w 190500"/>
                  <a:gd name="connsiteY24" fmla="*/ 50482 h 133350"/>
                  <a:gd name="connsiteX25" fmla="*/ 94774 w 190500"/>
                  <a:gd name="connsiteY25" fmla="*/ 50482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0" h="133350">
                    <a:moveTo>
                      <a:pt x="94298" y="114395"/>
                    </a:moveTo>
                    <a:lnTo>
                      <a:pt x="77152" y="114395"/>
                    </a:lnTo>
                    <a:lnTo>
                      <a:pt x="105442" y="85344"/>
                    </a:lnTo>
                    <a:lnTo>
                      <a:pt x="106204" y="84582"/>
                    </a:lnTo>
                    <a:lnTo>
                      <a:pt x="123063" y="84582"/>
                    </a:lnTo>
                    <a:lnTo>
                      <a:pt x="94298" y="114300"/>
                    </a:lnTo>
                    <a:close/>
                    <a:moveTo>
                      <a:pt x="140875" y="19526"/>
                    </a:moveTo>
                    <a:lnTo>
                      <a:pt x="152781" y="7144"/>
                    </a:lnTo>
                    <a:lnTo>
                      <a:pt x="48958" y="7144"/>
                    </a:lnTo>
                    <a:lnTo>
                      <a:pt x="48196" y="7906"/>
                    </a:lnTo>
                    <a:lnTo>
                      <a:pt x="7144" y="50006"/>
                    </a:lnTo>
                    <a:lnTo>
                      <a:pt x="94774" y="50387"/>
                    </a:lnTo>
                    <a:lnTo>
                      <a:pt x="34385" y="114490"/>
                    </a:lnTo>
                    <a:lnTo>
                      <a:pt x="77248" y="114490"/>
                    </a:lnTo>
                    <a:lnTo>
                      <a:pt x="64484" y="127540"/>
                    </a:lnTo>
                    <a:lnTo>
                      <a:pt x="123730" y="127921"/>
                    </a:lnTo>
                    <a:lnTo>
                      <a:pt x="165449" y="85153"/>
                    </a:lnTo>
                    <a:lnTo>
                      <a:pt x="165830" y="84677"/>
                    </a:lnTo>
                    <a:lnTo>
                      <a:pt x="123158" y="84677"/>
                    </a:lnTo>
                    <a:lnTo>
                      <a:pt x="186214" y="19526"/>
                    </a:lnTo>
                    <a:lnTo>
                      <a:pt x="140970" y="19526"/>
                    </a:lnTo>
                    <a:close/>
                    <a:moveTo>
                      <a:pt x="94774" y="50387"/>
                    </a:moveTo>
                    <a:lnTo>
                      <a:pt x="123825" y="19526"/>
                    </a:lnTo>
                    <a:lnTo>
                      <a:pt x="140875" y="19526"/>
                    </a:lnTo>
                    <a:lnTo>
                      <a:pt x="111157" y="50482"/>
                    </a:lnTo>
                    <a:lnTo>
                      <a:pt x="94774" y="50482"/>
                    </a:lnTo>
                    <a:close/>
                  </a:path>
                </a:pathLst>
              </a:custGeom>
              <a:solidFill>
                <a:srgbClr val="00508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9" name="자유형: 도형 178">
                <a:extLst>
                  <a:ext uri="{FF2B5EF4-FFF2-40B4-BE49-F238E27FC236}">
                    <a16:creationId xmlns:a16="http://schemas.microsoft.com/office/drawing/2014/main" id="{C913A093-4AC1-4BAE-8352-FA16E5703988}"/>
                  </a:ext>
                </a:extLst>
              </p:cNvPr>
              <p:cNvSpPr/>
              <p:nvPr/>
            </p:nvSpPr>
            <p:spPr>
              <a:xfrm>
                <a:off x="8587369" y="3330480"/>
                <a:ext cx="190500" cy="133350"/>
              </a:xfrm>
              <a:custGeom>
                <a:avLst/>
                <a:gdLst>
                  <a:gd name="connsiteX0" fmla="*/ 140875 w 190500"/>
                  <a:gd name="connsiteY0" fmla="*/ 19526 h 133350"/>
                  <a:gd name="connsiteX1" fmla="*/ 152781 w 190500"/>
                  <a:gd name="connsiteY1" fmla="*/ 7144 h 133350"/>
                  <a:gd name="connsiteX2" fmla="*/ 48958 w 190500"/>
                  <a:gd name="connsiteY2" fmla="*/ 7144 h 133350"/>
                  <a:gd name="connsiteX3" fmla="*/ 48196 w 190500"/>
                  <a:gd name="connsiteY3" fmla="*/ 7906 h 133350"/>
                  <a:gd name="connsiteX4" fmla="*/ 7144 w 190500"/>
                  <a:gd name="connsiteY4" fmla="*/ 50006 h 133350"/>
                  <a:gd name="connsiteX5" fmla="*/ 94774 w 190500"/>
                  <a:gd name="connsiteY5" fmla="*/ 50387 h 133350"/>
                  <a:gd name="connsiteX6" fmla="*/ 123825 w 190500"/>
                  <a:gd name="connsiteY6" fmla="*/ 19526 h 133350"/>
                  <a:gd name="connsiteX7" fmla="*/ 140875 w 190500"/>
                  <a:gd name="connsiteY7" fmla="*/ 19526 h 133350"/>
                  <a:gd name="connsiteX8" fmla="*/ 94774 w 190500"/>
                  <a:gd name="connsiteY8" fmla="*/ 50387 h 133350"/>
                  <a:gd name="connsiteX9" fmla="*/ 34385 w 190500"/>
                  <a:gd name="connsiteY9" fmla="*/ 114490 h 133350"/>
                  <a:gd name="connsiteX10" fmla="*/ 77248 w 190500"/>
                  <a:gd name="connsiteY10" fmla="*/ 114490 h 133350"/>
                  <a:gd name="connsiteX11" fmla="*/ 105537 w 190500"/>
                  <a:gd name="connsiteY11" fmla="*/ 85534 h 133350"/>
                  <a:gd name="connsiteX12" fmla="*/ 106299 w 190500"/>
                  <a:gd name="connsiteY12" fmla="*/ 84772 h 133350"/>
                  <a:gd name="connsiteX13" fmla="*/ 123158 w 190500"/>
                  <a:gd name="connsiteY13" fmla="*/ 84772 h 133350"/>
                  <a:gd name="connsiteX14" fmla="*/ 186214 w 190500"/>
                  <a:gd name="connsiteY14" fmla="*/ 19621 h 133350"/>
                  <a:gd name="connsiteX15" fmla="*/ 140970 w 190500"/>
                  <a:gd name="connsiteY15" fmla="*/ 19621 h 133350"/>
                  <a:gd name="connsiteX16" fmla="*/ 111252 w 190500"/>
                  <a:gd name="connsiteY16" fmla="*/ 50578 h 133350"/>
                  <a:gd name="connsiteX17" fmla="*/ 94869 w 190500"/>
                  <a:gd name="connsiteY17" fmla="*/ 50578 h 133350"/>
                  <a:gd name="connsiteX18" fmla="*/ 77248 w 190500"/>
                  <a:gd name="connsiteY18" fmla="*/ 114490 h 133350"/>
                  <a:gd name="connsiteX19" fmla="*/ 64484 w 190500"/>
                  <a:gd name="connsiteY19" fmla="*/ 127540 h 133350"/>
                  <a:gd name="connsiteX20" fmla="*/ 123730 w 190500"/>
                  <a:gd name="connsiteY20" fmla="*/ 127921 h 133350"/>
                  <a:gd name="connsiteX21" fmla="*/ 165354 w 190500"/>
                  <a:gd name="connsiteY21" fmla="*/ 85154 h 133350"/>
                  <a:gd name="connsiteX22" fmla="*/ 165735 w 190500"/>
                  <a:gd name="connsiteY22" fmla="*/ 84677 h 133350"/>
                  <a:gd name="connsiteX23" fmla="*/ 123063 w 190500"/>
                  <a:gd name="connsiteY23" fmla="*/ 84677 h 133350"/>
                  <a:gd name="connsiteX24" fmla="*/ 94297 w 190500"/>
                  <a:gd name="connsiteY24" fmla="*/ 114395 h 133350"/>
                  <a:gd name="connsiteX25" fmla="*/ 77153 w 190500"/>
                  <a:gd name="connsiteY25" fmla="*/ 114395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90500" h="133350">
                    <a:moveTo>
                      <a:pt x="140875" y="19526"/>
                    </a:moveTo>
                    <a:lnTo>
                      <a:pt x="152781" y="7144"/>
                    </a:lnTo>
                    <a:lnTo>
                      <a:pt x="48958" y="7144"/>
                    </a:lnTo>
                    <a:lnTo>
                      <a:pt x="48196" y="7906"/>
                    </a:lnTo>
                    <a:lnTo>
                      <a:pt x="7144" y="50006"/>
                    </a:lnTo>
                    <a:lnTo>
                      <a:pt x="94774" y="50387"/>
                    </a:lnTo>
                    <a:lnTo>
                      <a:pt x="123825" y="19526"/>
                    </a:lnTo>
                    <a:lnTo>
                      <a:pt x="140875" y="19526"/>
                    </a:lnTo>
                    <a:close/>
                    <a:moveTo>
                      <a:pt x="94774" y="50387"/>
                    </a:moveTo>
                    <a:lnTo>
                      <a:pt x="34385" y="114490"/>
                    </a:lnTo>
                    <a:lnTo>
                      <a:pt x="77248" y="114490"/>
                    </a:lnTo>
                    <a:lnTo>
                      <a:pt x="105537" y="85534"/>
                    </a:lnTo>
                    <a:lnTo>
                      <a:pt x="106299" y="84772"/>
                    </a:lnTo>
                    <a:lnTo>
                      <a:pt x="123158" y="84772"/>
                    </a:lnTo>
                    <a:lnTo>
                      <a:pt x="186214" y="19621"/>
                    </a:lnTo>
                    <a:lnTo>
                      <a:pt x="140970" y="19621"/>
                    </a:lnTo>
                    <a:lnTo>
                      <a:pt x="111252" y="50578"/>
                    </a:lnTo>
                    <a:lnTo>
                      <a:pt x="94869" y="50578"/>
                    </a:lnTo>
                    <a:close/>
                    <a:moveTo>
                      <a:pt x="77248" y="114490"/>
                    </a:moveTo>
                    <a:lnTo>
                      <a:pt x="64484" y="127540"/>
                    </a:lnTo>
                    <a:lnTo>
                      <a:pt x="123730" y="127921"/>
                    </a:lnTo>
                    <a:lnTo>
                      <a:pt x="165354" y="85154"/>
                    </a:lnTo>
                    <a:lnTo>
                      <a:pt x="165735" y="84677"/>
                    </a:lnTo>
                    <a:lnTo>
                      <a:pt x="123063" y="84677"/>
                    </a:lnTo>
                    <a:lnTo>
                      <a:pt x="94297" y="114395"/>
                    </a:lnTo>
                    <a:lnTo>
                      <a:pt x="77153" y="114395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80" name="자유형: 도형 179">
                <a:extLst>
                  <a:ext uri="{FF2B5EF4-FFF2-40B4-BE49-F238E27FC236}">
                    <a16:creationId xmlns:a16="http://schemas.microsoft.com/office/drawing/2014/main" id="{9587CD23-51C6-4FBE-A064-5AE0C814656E}"/>
                  </a:ext>
                </a:extLst>
              </p:cNvPr>
              <p:cNvSpPr/>
              <p:nvPr/>
            </p:nvSpPr>
            <p:spPr>
              <a:xfrm>
                <a:off x="8585179" y="3329717"/>
                <a:ext cx="190500" cy="133350"/>
              </a:xfrm>
              <a:custGeom>
                <a:avLst/>
                <a:gdLst>
                  <a:gd name="connsiteX0" fmla="*/ 127349 w 190500"/>
                  <a:gd name="connsiteY0" fmla="*/ 84582 h 133350"/>
                  <a:gd name="connsiteX1" fmla="*/ 170021 w 190500"/>
                  <a:gd name="connsiteY1" fmla="*/ 84582 h 133350"/>
                  <a:gd name="connsiteX2" fmla="*/ 126206 w 190500"/>
                  <a:gd name="connsiteY2" fmla="*/ 129635 h 133350"/>
                  <a:gd name="connsiteX3" fmla="*/ 64389 w 190500"/>
                  <a:gd name="connsiteY3" fmla="*/ 129254 h 133350"/>
                  <a:gd name="connsiteX4" fmla="*/ 77152 w 190500"/>
                  <a:gd name="connsiteY4" fmla="*/ 116205 h 133350"/>
                  <a:gd name="connsiteX5" fmla="*/ 34385 w 190500"/>
                  <a:gd name="connsiteY5" fmla="*/ 116205 h 133350"/>
                  <a:gd name="connsiteX6" fmla="*/ 94774 w 190500"/>
                  <a:gd name="connsiteY6" fmla="*/ 52102 h 133350"/>
                  <a:gd name="connsiteX7" fmla="*/ 7144 w 190500"/>
                  <a:gd name="connsiteY7" fmla="*/ 51721 h 133350"/>
                  <a:gd name="connsiteX8" fmla="*/ 50673 w 190500"/>
                  <a:gd name="connsiteY8" fmla="*/ 7144 h 133350"/>
                  <a:gd name="connsiteX9" fmla="*/ 156972 w 190500"/>
                  <a:gd name="connsiteY9" fmla="*/ 7144 h 133350"/>
                  <a:gd name="connsiteX10" fmla="*/ 145066 w 190500"/>
                  <a:gd name="connsiteY10" fmla="*/ 19526 h 133350"/>
                  <a:gd name="connsiteX11" fmla="*/ 190309 w 190500"/>
                  <a:gd name="connsiteY11" fmla="*/ 19526 h 133350"/>
                  <a:gd name="connsiteX12" fmla="*/ 127254 w 190500"/>
                  <a:gd name="connsiteY12" fmla="*/ 84677 h 133350"/>
                  <a:gd name="connsiteX13" fmla="*/ 79724 w 190500"/>
                  <a:gd name="connsiteY13" fmla="*/ 116110 h 133350"/>
                  <a:gd name="connsiteX14" fmla="*/ 68675 w 190500"/>
                  <a:gd name="connsiteY14" fmla="*/ 127349 h 133350"/>
                  <a:gd name="connsiteX15" fmla="*/ 125444 w 190500"/>
                  <a:gd name="connsiteY15" fmla="*/ 127730 h 133350"/>
                  <a:gd name="connsiteX16" fmla="*/ 165735 w 190500"/>
                  <a:gd name="connsiteY16" fmla="*/ 86392 h 133350"/>
                  <a:gd name="connsiteX17" fmla="*/ 125540 w 190500"/>
                  <a:gd name="connsiteY17" fmla="*/ 86392 h 133350"/>
                  <a:gd name="connsiteX18" fmla="*/ 96774 w 190500"/>
                  <a:gd name="connsiteY18" fmla="*/ 116110 h 133350"/>
                  <a:gd name="connsiteX19" fmla="*/ 79629 w 190500"/>
                  <a:gd name="connsiteY19" fmla="*/ 116110 h 133350"/>
                  <a:gd name="connsiteX20" fmla="*/ 81534 w 190500"/>
                  <a:gd name="connsiteY20" fmla="*/ 114300 h 133350"/>
                  <a:gd name="connsiteX21" fmla="*/ 96107 w 190500"/>
                  <a:gd name="connsiteY21" fmla="*/ 114300 h 133350"/>
                  <a:gd name="connsiteX22" fmla="*/ 123158 w 190500"/>
                  <a:gd name="connsiteY22" fmla="*/ 86392 h 133350"/>
                  <a:gd name="connsiteX23" fmla="*/ 108775 w 190500"/>
                  <a:gd name="connsiteY23" fmla="*/ 86392 h 133350"/>
                  <a:gd name="connsiteX24" fmla="*/ 81534 w 190500"/>
                  <a:gd name="connsiteY24" fmla="*/ 114300 h 133350"/>
                  <a:gd name="connsiteX25" fmla="*/ 78962 w 190500"/>
                  <a:gd name="connsiteY25" fmla="*/ 114300 h 133350"/>
                  <a:gd name="connsiteX26" fmla="*/ 108014 w 190500"/>
                  <a:gd name="connsiteY26" fmla="*/ 84582 h 133350"/>
                  <a:gd name="connsiteX27" fmla="*/ 124873 w 190500"/>
                  <a:gd name="connsiteY27" fmla="*/ 84582 h 133350"/>
                  <a:gd name="connsiteX28" fmla="*/ 186118 w 190500"/>
                  <a:gd name="connsiteY28" fmla="*/ 21241 h 133350"/>
                  <a:gd name="connsiteX29" fmla="*/ 143447 w 190500"/>
                  <a:gd name="connsiteY29" fmla="*/ 21241 h 133350"/>
                  <a:gd name="connsiteX30" fmla="*/ 113728 w 190500"/>
                  <a:gd name="connsiteY30" fmla="*/ 52102 h 133350"/>
                  <a:gd name="connsiteX31" fmla="*/ 97345 w 190500"/>
                  <a:gd name="connsiteY31" fmla="*/ 52102 h 133350"/>
                  <a:gd name="connsiteX32" fmla="*/ 38671 w 190500"/>
                  <a:gd name="connsiteY32" fmla="*/ 114300 h 133350"/>
                  <a:gd name="connsiteX33" fmla="*/ 78962 w 190500"/>
                  <a:gd name="connsiteY33" fmla="*/ 114300 h 133350"/>
                  <a:gd name="connsiteX34" fmla="*/ 126397 w 190500"/>
                  <a:gd name="connsiteY34" fmla="*/ 21241 h 133350"/>
                  <a:gd name="connsiteX35" fmla="*/ 99060 w 190500"/>
                  <a:gd name="connsiteY35" fmla="*/ 50292 h 133350"/>
                  <a:gd name="connsiteX36" fmla="*/ 112967 w 190500"/>
                  <a:gd name="connsiteY36" fmla="*/ 50292 h 133350"/>
                  <a:gd name="connsiteX37" fmla="*/ 140970 w 190500"/>
                  <a:gd name="connsiteY37" fmla="*/ 21241 h 133350"/>
                  <a:gd name="connsiteX38" fmla="*/ 126397 w 190500"/>
                  <a:gd name="connsiteY38" fmla="*/ 21241 h 133350"/>
                  <a:gd name="connsiteX39" fmla="*/ 142684 w 190500"/>
                  <a:gd name="connsiteY39" fmla="*/ 19431 h 133350"/>
                  <a:gd name="connsiteX40" fmla="*/ 152781 w 190500"/>
                  <a:gd name="connsiteY40" fmla="*/ 8954 h 133350"/>
                  <a:gd name="connsiteX41" fmla="*/ 51530 w 190500"/>
                  <a:gd name="connsiteY41" fmla="*/ 8954 h 133350"/>
                  <a:gd name="connsiteX42" fmla="*/ 11525 w 190500"/>
                  <a:gd name="connsiteY42" fmla="*/ 49911 h 133350"/>
                  <a:gd name="connsiteX43" fmla="*/ 96583 w 190500"/>
                  <a:gd name="connsiteY43" fmla="*/ 50292 h 133350"/>
                  <a:gd name="connsiteX44" fmla="*/ 125635 w 190500"/>
                  <a:gd name="connsiteY44" fmla="*/ 19431 h 133350"/>
                  <a:gd name="connsiteX45" fmla="*/ 142684 w 190500"/>
                  <a:gd name="connsiteY45" fmla="*/ 19431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</a:cxnLst>
                <a:rect l="l" t="t" r="r" b="b"/>
                <a:pathLst>
                  <a:path w="190500" h="133350">
                    <a:moveTo>
                      <a:pt x="127349" y="84582"/>
                    </a:moveTo>
                    <a:lnTo>
                      <a:pt x="170021" y="84582"/>
                    </a:lnTo>
                    <a:cubicBezTo>
                      <a:pt x="155448" y="99632"/>
                      <a:pt x="140780" y="114586"/>
                      <a:pt x="126206" y="129635"/>
                    </a:cubicBezTo>
                    <a:lnTo>
                      <a:pt x="64389" y="129254"/>
                    </a:lnTo>
                    <a:lnTo>
                      <a:pt x="77152" y="116205"/>
                    </a:lnTo>
                    <a:lnTo>
                      <a:pt x="34385" y="116205"/>
                    </a:lnTo>
                    <a:lnTo>
                      <a:pt x="94774" y="52102"/>
                    </a:lnTo>
                    <a:lnTo>
                      <a:pt x="7144" y="51721"/>
                    </a:lnTo>
                    <a:cubicBezTo>
                      <a:pt x="21622" y="36862"/>
                      <a:pt x="36195" y="22003"/>
                      <a:pt x="50673" y="7144"/>
                    </a:cubicBezTo>
                    <a:lnTo>
                      <a:pt x="156972" y="7144"/>
                    </a:lnTo>
                    <a:lnTo>
                      <a:pt x="145066" y="19526"/>
                    </a:lnTo>
                    <a:lnTo>
                      <a:pt x="190309" y="19526"/>
                    </a:lnTo>
                    <a:lnTo>
                      <a:pt x="127254" y="84677"/>
                    </a:lnTo>
                    <a:close/>
                    <a:moveTo>
                      <a:pt x="79724" y="116110"/>
                    </a:moveTo>
                    <a:lnTo>
                      <a:pt x="68675" y="127349"/>
                    </a:lnTo>
                    <a:lnTo>
                      <a:pt x="125444" y="127730"/>
                    </a:lnTo>
                    <a:lnTo>
                      <a:pt x="165735" y="86392"/>
                    </a:lnTo>
                    <a:lnTo>
                      <a:pt x="125540" y="86392"/>
                    </a:lnTo>
                    <a:lnTo>
                      <a:pt x="96774" y="116110"/>
                    </a:lnTo>
                    <a:lnTo>
                      <a:pt x="79629" y="116110"/>
                    </a:lnTo>
                    <a:close/>
                    <a:moveTo>
                      <a:pt x="81534" y="114300"/>
                    </a:moveTo>
                    <a:lnTo>
                      <a:pt x="96107" y="114300"/>
                    </a:lnTo>
                    <a:lnTo>
                      <a:pt x="123158" y="86392"/>
                    </a:lnTo>
                    <a:lnTo>
                      <a:pt x="108775" y="86392"/>
                    </a:lnTo>
                    <a:lnTo>
                      <a:pt x="81534" y="114300"/>
                    </a:lnTo>
                    <a:close/>
                    <a:moveTo>
                      <a:pt x="78962" y="114300"/>
                    </a:moveTo>
                    <a:lnTo>
                      <a:pt x="108014" y="84582"/>
                    </a:lnTo>
                    <a:lnTo>
                      <a:pt x="124873" y="84582"/>
                    </a:lnTo>
                    <a:lnTo>
                      <a:pt x="186118" y="21241"/>
                    </a:lnTo>
                    <a:lnTo>
                      <a:pt x="143447" y="21241"/>
                    </a:lnTo>
                    <a:lnTo>
                      <a:pt x="113728" y="52102"/>
                    </a:lnTo>
                    <a:lnTo>
                      <a:pt x="97345" y="52102"/>
                    </a:lnTo>
                    <a:cubicBezTo>
                      <a:pt x="97345" y="52102"/>
                      <a:pt x="38671" y="114300"/>
                      <a:pt x="38671" y="114300"/>
                    </a:cubicBezTo>
                    <a:lnTo>
                      <a:pt x="78962" y="114300"/>
                    </a:lnTo>
                    <a:close/>
                    <a:moveTo>
                      <a:pt x="126397" y="21241"/>
                    </a:moveTo>
                    <a:lnTo>
                      <a:pt x="99060" y="50292"/>
                    </a:lnTo>
                    <a:lnTo>
                      <a:pt x="112967" y="50292"/>
                    </a:lnTo>
                    <a:cubicBezTo>
                      <a:pt x="112967" y="50292"/>
                      <a:pt x="140970" y="21241"/>
                      <a:pt x="140970" y="21241"/>
                    </a:cubicBezTo>
                    <a:lnTo>
                      <a:pt x="126397" y="21241"/>
                    </a:lnTo>
                    <a:close/>
                    <a:moveTo>
                      <a:pt x="142684" y="19431"/>
                    </a:moveTo>
                    <a:lnTo>
                      <a:pt x="152781" y="8954"/>
                    </a:lnTo>
                    <a:lnTo>
                      <a:pt x="51530" y="8954"/>
                    </a:lnTo>
                    <a:cubicBezTo>
                      <a:pt x="38195" y="22670"/>
                      <a:pt x="24860" y="36290"/>
                      <a:pt x="11525" y="49911"/>
                    </a:cubicBezTo>
                    <a:lnTo>
                      <a:pt x="96583" y="50292"/>
                    </a:lnTo>
                    <a:lnTo>
                      <a:pt x="125635" y="19431"/>
                    </a:lnTo>
                    <a:lnTo>
                      <a:pt x="142684" y="19431"/>
                    </a:lnTo>
                    <a:close/>
                  </a:path>
                </a:pathLst>
              </a:custGeom>
              <a:solidFill>
                <a:srgbClr val="00508E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1" name="그룹 60">
              <a:extLst>
                <a:ext uri="{FF2B5EF4-FFF2-40B4-BE49-F238E27FC236}">
                  <a16:creationId xmlns:a16="http://schemas.microsoft.com/office/drawing/2014/main" id="{A3A02A1C-4270-4C77-910B-5848056C74CB}"/>
                </a:ext>
              </a:extLst>
            </p:cNvPr>
            <p:cNvGrpSpPr/>
            <p:nvPr/>
          </p:nvGrpSpPr>
          <p:grpSpPr>
            <a:xfrm>
              <a:off x="6182376" y="3268539"/>
              <a:ext cx="595598" cy="197550"/>
              <a:chOff x="6523588" y="3933506"/>
              <a:chExt cx="595598" cy="197550"/>
            </a:xfrm>
          </p:grpSpPr>
          <p:sp>
            <p:nvSpPr>
              <p:cNvPr id="147" name="자유형: 도형 146">
                <a:extLst>
                  <a:ext uri="{FF2B5EF4-FFF2-40B4-BE49-F238E27FC236}">
                    <a16:creationId xmlns:a16="http://schemas.microsoft.com/office/drawing/2014/main" id="{59F5935B-E472-4118-A8B1-0D77C4A5DCA5}"/>
                  </a:ext>
                </a:extLst>
              </p:cNvPr>
              <p:cNvSpPr/>
              <p:nvPr/>
            </p:nvSpPr>
            <p:spPr>
              <a:xfrm>
                <a:off x="6803528" y="3960915"/>
                <a:ext cx="28575" cy="28575"/>
              </a:xfrm>
              <a:custGeom>
                <a:avLst/>
                <a:gdLst>
                  <a:gd name="connsiteX0" fmla="*/ 22479 w 28575"/>
                  <a:gd name="connsiteY0" fmla="*/ 8501 h 28575"/>
                  <a:gd name="connsiteX1" fmla="*/ 12287 w 28575"/>
                  <a:gd name="connsiteY1" fmla="*/ 8501 h 28575"/>
                  <a:gd name="connsiteX2" fmla="*/ 7144 w 28575"/>
                  <a:gd name="connsiteY2" fmla="*/ 17360 h 28575"/>
                  <a:gd name="connsiteX3" fmla="*/ 12287 w 28575"/>
                  <a:gd name="connsiteY3" fmla="*/ 26218 h 28575"/>
                  <a:gd name="connsiteX4" fmla="*/ 22479 w 28575"/>
                  <a:gd name="connsiteY4" fmla="*/ 26218 h 28575"/>
                  <a:gd name="connsiteX5" fmla="*/ 27622 w 28575"/>
                  <a:gd name="connsiteY5" fmla="*/ 17360 h 28575"/>
                  <a:gd name="connsiteX6" fmla="*/ 22479 w 28575"/>
                  <a:gd name="connsiteY6" fmla="*/ 850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75" h="28575">
                    <a:moveTo>
                      <a:pt x="22479" y="8501"/>
                    </a:moveTo>
                    <a:cubicBezTo>
                      <a:pt x="19241" y="6691"/>
                      <a:pt x="15430" y="6691"/>
                      <a:pt x="12287" y="8501"/>
                    </a:cubicBezTo>
                    <a:cubicBezTo>
                      <a:pt x="9049" y="10311"/>
                      <a:pt x="7144" y="13645"/>
                      <a:pt x="7144" y="17360"/>
                    </a:cubicBezTo>
                    <a:cubicBezTo>
                      <a:pt x="7144" y="21074"/>
                      <a:pt x="9049" y="24408"/>
                      <a:pt x="12287" y="26218"/>
                    </a:cubicBezTo>
                    <a:cubicBezTo>
                      <a:pt x="15430" y="28028"/>
                      <a:pt x="19336" y="28028"/>
                      <a:pt x="22479" y="26218"/>
                    </a:cubicBezTo>
                    <a:cubicBezTo>
                      <a:pt x="25718" y="24408"/>
                      <a:pt x="27622" y="20979"/>
                      <a:pt x="27622" y="17360"/>
                    </a:cubicBezTo>
                    <a:cubicBezTo>
                      <a:pt x="27622" y="13740"/>
                      <a:pt x="25718" y="10311"/>
                      <a:pt x="22479" y="8501"/>
                    </a:cubicBezTo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8" name="자유형: 도형 147">
                <a:extLst>
                  <a:ext uri="{FF2B5EF4-FFF2-40B4-BE49-F238E27FC236}">
                    <a16:creationId xmlns:a16="http://schemas.microsoft.com/office/drawing/2014/main" id="{4659FA35-6B7D-4512-A397-D63E3F62FBBE}"/>
                  </a:ext>
                </a:extLst>
              </p:cNvPr>
              <p:cNvSpPr/>
              <p:nvPr/>
            </p:nvSpPr>
            <p:spPr>
              <a:xfrm>
                <a:off x="6845533" y="3960939"/>
                <a:ext cx="28575" cy="28575"/>
              </a:xfrm>
              <a:custGeom>
                <a:avLst/>
                <a:gdLst>
                  <a:gd name="connsiteX0" fmla="*/ 23050 w 28575"/>
                  <a:gd name="connsiteY0" fmla="*/ 8573 h 28575"/>
                  <a:gd name="connsiteX1" fmla="*/ 12478 w 28575"/>
                  <a:gd name="connsiteY1" fmla="*/ 8573 h 28575"/>
                  <a:gd name="connsiteX2" fmla="*/ 7144 w 28575"/>
                  <a:gd name="connsiteY2" fmla="*/ 17717 h 28575"/>
                  <a:gd name="connsiteX3" fmla="*/ 12478 w 28575"/>
                  <a:gd name="connsiteY3" fmla="*/ 26956 h 28575"/>
                  <a:gd name="connsiteX4" fmla="*/ 23050 w 28575"/>
                  <a:gd name="connsiteY4" fmla="*/ 26956 h 28575"/>
                  <a:gd name="connsiteX5" fmla="*/ 28384 w 28575"/>
                  <a:gd name="connsiteY5" fmla="*/ 17717 h 28575"/>
                  <a:gd name="connsiteX6" fmla="*/ 23050 w 28575"/>
                  <a:gd name="connsiteY6" fmla="*/ 857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75" h="28575">
                    <a:moveTo>
                      <a:pt x="23050" y="8573"/>
                    </a:moveTo>
                    <a:cubicBezTo>
                      <a:pt x="19717" y="6667"/>
                      <a:pt x="15716" y="6667"/>
                      <a:pt x="12478" y="8573"/>
                    </a:cubicBezTo>
                    <a:cubicBezTo>
                      <a:pt x="9144" y="10478"/>
                      <a:pt x="7144" y="13907"/>
                      <a:pt x="7144" y="17717"/>
                    </a:cubicBezTo>
                    <a:cubicBezTo>
                      <a:pt x="7144" y="21526"/>
                      <a:pt x="9144" y="25051"/>
                      <a:pt x="12478" y="26956"/>
                    </a:cubicBezTo>
                    <a:cubicBezTo>
                      <a:pt x="15811" y="28861"/>
                      <a:pt x="19812" y="28861"/>
                      <a:pt x="23050" y="26956"/>
                    </a:cubicBezTo>
                    <a:cubicBezTo>
                      <a:pt x="26384" y="25051"/>
                      <a:pt x="28384" y="21526"/>
                      <a:pt x="28384" y="17717"/>
                    </a:cubicBezTo>
                    <a:cubicBezTo>
                      <a:pt x="28384" y="13907"/>
                      <a:pt x="26384" y="10478"/>
                      <a:pt x="23050" y="8573"/>
                    </a:cubicBezTo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9" name="자유형: 도형 148">
                <a:extLst>
                  <a:ext uri="{FF2B5EF4-FFF2-40B4-BE49-F238E27FC236}">
                    <a16:creationId xmlns:a16="http://schemas.microsoft.com/office/drawing/2014/main" id="{9EB87A35-83F0-4E28-B34B-6599AC7E93B0}"/>
                  </a:ext>
                </a:extLst>
              </p:cNvPr>
              <p:cNvSpPr/>
              <p:nvPr/>
            </p:nvSpPr>
            <p:spPr>
              <a:xfrm>
                <a:off x="6784763" y="3933506"/>
                <a:ext cx="104775" cy="76200"/>
              </a:xfrm>
              <a:custGeom>
                <a:avLst/>
                <a:gdLst>
                  <a:gd name="connsiteX0" fmla="*/ 86297 w 104775"/>
                  <a:gd name="connsiteY0" fmla="*/ 18861 h 76200"/>
                  <a:gd name="connsiteX1" fmla="*/ 106109 w 104775"/>
                  <a:gd name="connsiteY1" fmla="*/ 8478 h 76200"/>
                  <a:gd name="connsiteX2" fmla="*/ 106394 w 104775"/>
                  <a:gd name="connsiteY2" fmla="*/ 8002 h 76200"/>
                  <a:gd name="connsiteX3" fmla="*/ 105918 w 104775"/>
                  <a:gd name="connsiteY3" fmla="*/ 7621 h 76200"/>
                  <a:gd name="connsiteX4" fmla="*/ 57436 w 104775"/>
                  <a:gd name="connsiteY4" fmla="*/ 25719 h 76200"/>
                  <a:gd name="connsiteX5" fmla="*/ 7620 w 104775"/>
                  <a:gd name="connsiteY5" fmla="*/ 7145 h 76200"/>
                  <a:gd name="connsiteX6" fmla="*/ 7334 w 104775"/>
                  <a:gd name="connsiteY6" fmla="*/ 7240 h 76200"/>
                  <a:gd name="connsiteX7" fmla="*/ 7144 w 104775"/>
                  <a:gd name="connsiteY7" fmla="*/ 7526 h 76200"/>
                  <a:gd name="connsiteX8" fmla="*/ 7144 w 104775"/>
                  <a:gd name="connsiteY8" fmla="*/ 7812 h 76200"/>
                  <a:gd name="connsiteX9" fmla="*/ 7429 w 104775"/>
                  <a:gd name="connsiteY9" fmla="*/ 8002 h 76200"/>
                  <a:gd name="connsiteX10" fmla="*/ 28384 w 104775"/>
                  <a:gd name="connsiteY10" fmla="*/ 18861 h 76200"/>
                  <a:gd name="connsiteX11" fmla="*/ 8192 w 104775"/>
                  <a:gd name="connsiteY11" fmla="*/ 44769 h 76200"/>
                  <a:gd name="connsiteX12" fmla="*/ 34957 w 104775"/>
                  <a:gd name="connsiteY12" fmla="*/ 71534 h 76200"/>
                  <a:gd name="connsiteX13" fmla="*/ 49435 w 104775"/>
                  <a:gd name="connsiteY13" fmla="*/ 67248 h 76200"/>
                  <a:gd name="connsiteX14" fmla="*/ 56769 w 104775"/>
                  <a:gd name="connsiteY14" fmla="*/ 77820 h 76200"/>
                  <a:gd name="connsiteX15" fmla="*/ 57150 w 104775"/>
                  <a:gd name="connsiteY15" fmla="*/ 78011 h 76200"/>
                  <a:gd name="connsiteX16" fmla="*/ 57531 w 104775"/>
                  <a:gd name="connsiteY16" fmla="*/ 77820 h 76200"/>
                  <a:gd name="connsiteX17" fmla="*/ 64580 w 104775"/>
                  <a:gd name="connsiteY17" fmla="*/ 66962 h 76200"/>
                  <a:gd name="connsiteX18" fmla="*/ 79439 w 104775"/>
                  <a:gd name="connsiteY18" fmla="*/ 71534 h 76200"/>
                  <a:gd name="connsiteX19" fmla="*/ 106204 w 104775"/>
                  <a:gd name="connsiteY19" fmla="*/ 44769 h 76200"/>
                  <a:gd name="connsiteX20" fmla="*/ 86106 w 104775"/>
                  <a:gd name="connsiteY20" fmla="*/ 18861 h 76200"/>
                  <a:gd name="connsiteX21" fmla="*/ 34957 w 104775"/>
                  <a:gd name="connsiteY21" fmla="*/ 64676 h 76200"/>
                  <a:gd name="connsiteX22" fmla="*/ 15049 w 104775"/>
                  <a:gd name="connsiteY22" fmla="*/ 44769 h 76200"/>
                  <a:gd name="connsiteX23" fmla="*/ 34957 w 104775"/>
                  <a:gd name="connsiteY23" fmla="*/ 24861 h 76200"/>
                  <a:gd name="connsiteX24" fmla="*/ 53626 w 104775"/>
                  <a:gd name="connsiteY24" fmla="*/ 37815 h 76200"/>
                  <a:gd name="connsiteX25" fmla="*/ 54864 w 104775"/>
                  <a:gd name="connsiteY25" fmla="*/ 44769 h 76200"/>
                  <a:gd name="connsiteX26" fmla="*/ 53626 w 104775"/>
                  <a:gd name="connsiteY26" fmla="*/ 51722 h 76200"/>
                  <a:gd name="connsiteX27" fmla="*/ 34957 w 104775"/>
                  <a:gd name="connsiteY27" fmla="*/ 64676 h 76200"/>
                  <a:gd name="connsiteX28" fmla="*/ 79439 w 104775"/>
                  <a:gd name="connsiteY28" fmla="*/ 64676 h 76200"/>
                  <a:gd name="connsiteX29" fmla="*/ 60770 w 104775"/>
                  <a:gd name="connsiteY29" fmla="*/ 51722 h 76200"/>
                  <a:gd name="connsiteX30" fmla="*/ 59531 w 104775"/>
                  <a:gd name="connsiteY30" fmla="*/ 44769 h 76200"/>
                  <a:gd name="connsiteX31" fmla="*/ 60770 w 104775"/>
                  <a:gd name="connsiteY31" fmla="*/ 37815 h 76200"/>
                  <a:gd name="connsiteX32" fmla="*/ 79439 w 104775"/>
                  <a:gd name="connsiteY32" fmla="*/ 24861 h 76200"/>
                  <a:gd name="connsiteX33" fmla="*/ 99346 w 104775"/>
                  <a:gd name="connsiteY33" fmla="*/ 44769 h 76200"/>
                  <a:gd name="connsiteX34" fmla="*/ 79439 w 104775"/>
                  <a:gd name="connsiteY34" fmla="*/ 64676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04775" h="76200">
                    <a:moveTo>
                      <a:pt x="86297" y="18861"/>
                    </a:moveTo>
                    <a:cubicBezTo>
                      <a:pt x="92297" y="14193"/>
                      <a:pt x="98679" y="10859"/>
                      <a:pt x="106109" y="8478"/>
                    </a:cubicBezTo>
                    <a:cubicBezTo>
                      <a:pt x="106299" y="8478"/>
                      <a:pt x="106489" y="8192"/>
                      <a:pt x="106394" y="8002"/>
                    </a:cubicBezTo>
                    <a:cubicBezTo>
                      <a:pt x="106394" y="7812"/>
                      <a:pt x="106204" y="7621"/>
                      <a:pt x="105918" y="7621"/>
                    </a:cubicBezTo>
                    <a:cubicBezTo>
                      <a:pt x="87725" y="7240"/>
                      <a:pt x="71057" y="13526"/>
                      <a:pt x="57436" y="25719"/>
                    </a:cubicBezTo>
                    <a:cubicBezTo>
                      <a:pt x="43339" y="13431"/>
                      <a:pt x="26289" y="7049"/>
                      <a:pt x="7620" y="7145"/>
                    </a:cubicBezTo>
                    <a:cubicBezTo>
                      <a:pt x="7525" y="7145"/>
                      <a:pt x="7429" y="7145"/>
                      <a:pt x="7334" y="7240"/>
                    </a:cubicBezTo>
                    <a:cubicBezTo>
                      <a:pt x="7334" y="7240"/>
                      <a:pt x="7239" y="7431"/>
                      <a:pt x="7144" y="7526"/>
                    </a:cubicBezTo>
                    <a:cubicBezTo>
                      <a:pt x="7144" y="7621"/>
                      <a:pt x="7144" y="7716"/>
                      <a:pt x="7144" y="7812"/>
                    </a:cubicBezTo>
                    <a:cubicBezTo>
                      <a:pt x="7144" y="7812"/>
                      <a:pt x="7334" y="8002"/>
                      <a:pt x="7429" y="8002"/>
                    </a:cubicBezTo>
                    <a:cubicBezTo>
                      <a:pt x="15335" y="10193"/>
                      <a:pt x="22098" y="13717"/>
                      <a:pt x="28384" y="18861"/>
                    </a:cubicBezTo>
                    <a:cubicBezTo>
                      <a:pt x="16764" y="21813"/>
                      <a:pt x="8192" y="32291"/>
                      <a:pt x="8192" y="44769"/>
                    </a:cubicBezTo>
                    <a:cubicBezTo>
                      <a:pt x="8192" y="59532"/>
                      <a:pt x="20193" y="71534"/>
                      <a:pt x="34957" y="71534"/>
                    </a:cubicBezTo>
                    <a:cubicBezTo>
                      <a:pt x="40291" y="71534"/>
                      <a:pt x="45244" y="69915"/>
                      <a:pt x="49435" y="67248"/>
                    </a:cubicBezTo>
                    <a:lnTo>
                      <a:pt x="56769" y="77820"/>
                    </a:lnTo>
                    <a:cubicBezTo>
                      <a:pt x="56769" y="77820"/>
                      <a:pt x="56959" y="78011"/>
                      <a:pt x="57150" y="78011"/>
                    </a:cubicBezTo>
                    <a:cubicBezTo>
                      <a:pt x="57341" y="78011"/>
                      <a:pt x="57436" y="78011"/>
                      <a:pt x="57531" y="77820"/>
                    </a:cubicBezTo>
                    <a:lnTo>
                      <a:pt x="64580" y="66962"/>
                    </a:lnTo>
                    <a:cubicBezTo>
                      <a:pt x="68866" y="69819"/>
                      <a:pt x="73914" y="71534"/>
                      <a:pt x="79439" y="71534"/>
                    </a:cubicBezTo>
                    <a:cubicBezTo>
                      <a:pt x="94202" y="71534"/>
                      <a:pt x="106204" y="59532"/>
                      <a:pt x="106204" y="44769"/>
                    </a:cubicBezTo>
                    <a:cubicBezTo>
                      <a:pt x="106204" y="32291"/>
                      <a:pt x="97631" y="21813"/>
                      <a:pt x="86106" y="18861"/>
                    </a:cubicBezTo>
                    <a:moveTo>
                      <a:pt x="34957" y="64676"/>
                    </a:moveTo>
                    <a:cubicBezTo>
                      <a:pt x="24003" y="64676"/>
                      <a:pt x="15049" y="55722"/>
                      <a:pt x="15049" y="44769"/>
                    </a:cubicBezTo>
                    <a:cubicBezTo>
                      <a:pt x="15049" y="33815"/>
                      <a:pt x="24003" y="24861"/>
                      <a:pt x="34957" y="24861"/>
                    </a:cubicBezTo>
                    <a:cubicBezTo>
                      <a:pt x="43529" y="24861"/>
                      <a:pt x="50768" y="30290"/>
                      <a:pt x="53626" y="37815"/>
                    </a:cubicBezTo>
                    <a:cubicBezTo>
                      <a:pt x="54388" y="40006"/>
                      <a:pt x="54864" y="42292"/>
                      <a:pt x="54864" y="44769"/>
                    </a:cubicBezTo>
                    <a:cubicBezTo>
                      <a:pt x="54864" y="47245"/>
                      <a:pt x="54388" y="49531"/>
                      <a:pt x="53626" y="51722"/>
                    </a:cubicBezTo>
                    <a:cubicBezTo>
                      <a:pt x="50768" y="59247"/>
                      <a:pt x="43529" y="64676"/>
                      <a:pt x="34957" y="64676"/>
                    </a:cubicBezTo>
                    <a:moveTo>
                      <a:pt x="79439" y="64676"/>
                    </a:moveTo>
                    <a:cubicBezTo>
                      <a:pt x="70866" y="64676"/>
                      <a:pt x="63627" y="59247"/>
                      <a:pt x="60770" y="51722"/>
                    </a:cubicBezTo>
                    <a:cubicBezTo>
                      <a:pt x="60007" y="49531"/>
                      <a:pt x="59531" y="47245"/>
                      <a:pt x="59531" y="44769"/>
                    </a:cubicBezTo>
                    <a:cubicBezTo>
                      <a:pt x="59531" y="42292"/>
                      <a:pt x="60007" y="40006"/>
                      <a:pt x="60770" y="37815"/>
                    </a:cubicBezTo>
                    <a:cubicBezTo>
                      <a:pt x="63627" y="30290"/>
                      <a:pt x="70866" y="24861"/>
                      <a:pt x="79439" y="24861"/>
                    </a:cubicBezTo>
                    <a:cubicBezTo>
                      <a:pt x="90392" y="24861"/>
                      <a:pt x="99346" y="33815"/>
                      <a:pt x="99346" y="44769"/>
                    </a:cubicBezTo>
                    <a:cubicBezTo>
                      <a:pt x="99346" y="55722"/>
                      <a:pt x="90392" y="64676"/>
                      <a:pt x="79439" y="64676"/>
                    </a:cubicBezTo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0" name="자유형: 도형 149">
                <a:extLst>
                  <a:ext uri="{FF2B5EF4-FFF2-40B4-BE49-F238E27FC236}">
                    <a16:creationId xmlns:a16="http://schemas.microsoft.com/office/drawing/2014/main" id="{0A5F0EAD-1E53-49E7-94A7-29ED8EF9A662}"/>
                  </a:ext>
                </a:extLst>
              </p:cNvPr>
              <p:cNvSpPr/>
              <p:nvPr/>
            </p:nvSpPr>
            <p:spPr>
              <a:xfrm>
                <a:off x="6674273" y="4007231"/>
                <a:ext cx="38100" cy="123825"/>
              </a:xfrm>
              <a:custGeom>
                <a:avLst/>
                <a:gdLst>
                  <a:gd name="connsiteX0" fmla="*/ 7144 w 38100"/>
                  <a:gd name="connsiteY0" fmla="*/ 117920 h 123825"/>
                  <a:gd name="connsiteX1" fmla="*/ 7144 w 38100"/>
                  <a:gd name="connsiteY1" fmla="*/ 7144 h 123825"/>
                  <a:gd name="connsiteX2" fmla="*/ 35814 w 38100"/>
                  <a:gd name="connsiteY2" fmla="*/ 7144 h 123825"/>
                  <a:gd name="connsiteX3" fmla="*/ 35814 w 38100"/>
                  <a:gd name="connsiteY3" fmla="*/ 105918 h 123825"/>
                  <a:gd name="connsiteX4" fmla="*/ 7144 w 38100"/>
                  <a:gd name="connsiteY4" fmla="*/ 117920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123825">
                    <a:moveTo>
                      <a:pt x="7144" y="117920"/>
                    </a:moveTo>
                    <a:lnTo>
                      <a:pt x="7144" y="7144"/>
                    </a:lnTo>
                    <a:lnTo>
                      <a:pt x="35814" y="7144"/>
                    </a:lnTo>
                    <a:lnTo>
                      <a:pt x="35814" y="105918"/>
                    </a:lnTo>
                    <a:lnTo>
                      <a:pt x="7144" y="117920"/>
                    </a:lnTo>
                    <a:close/>
                  </a:path>
                </a:pathLst>
              </a:custGeom>
              <a:solidFill>
                <a:srgbClr val="8EC3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1" name="자유형: 도형 150">
                <a:extLst>
                  <a:ext uri="{FF2B5EF4-FFF2-40B4-BE49-F238E27FC236}">
                    <a16:creationId xmlns:a16="http://schemas.microsoft.com/office/drawing/2014/main" id="{8476D7BF-75DB-4922-8D13-F5B426EE5323}"/>
                  </a:ext>
                </a:extLst>
              </p:cNvPr>
              <p:cNvSpPr/>
              <p:nvPr/>
            </p:nvSpPr>
            <p:spPr>
              <a:xfrm>
                <a:off x="6716850" y="4007231"/>
                <a:ext cx="123825" cy="114300"/>
              </a:xfrm>
              <a:custGeom>
                <a:avLst/>
                <a:gdLst>
                  <a:gd name="connsiteX0" fmla="*/ 119348 w 123825"/>
                  <a:gd name="connsiteY0" fmla="*/ 35814 h 114300"/>
                  <a:gd name="connsiteX1" fmla="*/ 107347 w 123825"/>
                  <a:gd name="connsiteY1" fmla="*/ 7144 h 114300"/>
                  <a:gd name="connsiteX2" fmla="*/ 7144 w 123825"/>
                  <a:gd name="connsiteY2" fmla="*/ 7144 h 114300"/>
                  <a:gd name="connsiteX3" fmla="*/ 7144 w 123825"/>
                  <a:gd name="connsiteY3" fmla="*/ 35814 h 114300"/>
                  <a:gd name="connsiteX4" fmla="*/ 46577 w 123825"/>
                  <a:gd name="connsiteY4" fmla="*/ 35814 h 114300"/>
                  <a:gd name="connsiteX5" fmla="*/ 46577 w 123825"/>
                  <a:gd name="connsiteY5" fmla="*/ 115634 h 114300"/>
                  <a:gd name="connsiteX6" fmla="*/ 75248 w 123825"/>
                  <a:gd name="connsiteY6" fmla="*/ 104680 h 114300"/>
                  <a:gd name="connsiteX7" fmla="*/ 75248 w 123825"/>
                  <a:gd name="connsiteY7" fmla="*/ 35814 h 114300"/>
                  <a:gd name="connsiteX8" fmla="*/ 119348 w 123825"/>
                  <a:gd name="connsiteY8" fmla="*/ 3581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3825" h="114300">
                    <a:moveTo>
                      <a:pt x="119348" y="35814"/>
                    </a:moveTo>
                    <a:lnTo>
                      <a:pt x="107347" y="7144"/>
                    </a:lnTo>
                    <a:lnTo>
                      <a:pt x="7144" y="7144"/>
                    </a:lnTo>
                    <a:lnTo>
                      <a:pt x="7144" y="35814"/>
                    </a:lnTo>
                    <a:lnTo>
                      <a:pt x="46577" y="35814"/>
                    </a:lnTo>
                    <a:lnTo>
                      <a:pt x="46577" y="115634"/>
                    </a:lnTo>
                    <a:lnTo>
                      <a:pt x="75248" y="104680"/>
                    </a:lnTo>
                    <a:lnTo>
                      <a:pt x="75248" y="35814"/>
                    </a:lnTo>
                    <a:lnTo>
                      <a:pt x="119348" y="35814"/>
                    </a:lnTo>
                    <a:close/>
                  </a:path>
                </a:pathLst>
              </a:custGeom>
              <a:solidFill>
                <a:srgbClr val="8EC3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2" name="자유형: 도형 151">
                <a:extLst>
                  <a:ext uri="{FF2B5EF4-FFF2-40B4-BE49-F238E27FC236}">
                    <a16:creationId xmlns:a16="http://schemas.microsoft.com/office/drawing/2014/main" id="{3C81DA52-BFE8-4EAB-BC34-08E48A98570C}"/>
                  </a:ext>
                </a:extLst>
              </p:cNvPr>
              <p:cNvSpPr/>
              <p:nvPr/>
            </p:nvSpPr>
            <p:spPr>
              <a:xfrm>
                <a:off x="6523588" y="3981704"/>
                <a:ext cx="142875" cy="142875"/>
              </a:xfrm>
              <a:custGeom>
                <a:avLst/>
                <a:gdLst>
                  <a:gd name="connsiteX0" fmla="*/ 141161 w 142875"/>
                  <a:gd name="connsiteY0" fmla="*/ 64484 h 142875"/>
                  <a:gd name="connsiteX1" fmla="*/ 71152 w 142875"/>
                  <a:gd name="connsiteY1" fmla="*/ 64484 h 142875"/>
                  <a:gd name="connsiteX2" fmla="*/ 77724 w 142875"/>
                  <a:gd name="connsiteY2" fmla="*/ 90964 h 142875"/>
                  <a:gd name="connsiteX3" fmla="*/ 109442 w 142875"/>
                  <a:gd name="connsiteY3" fmla="*/ 90964 h 142875"/>
                  <a:gd name="connsiteX4" fmla="*/ 74486 w 142875"/>
                  <a:gd name="connsiteY4" fmla="*/ 113157 h 142875"/>
                  <a:gd name="connsiteX5" fmla="*/ 35814 w 142875"/>
                  <a:gd name="connsiteY5" fmla="*/ 74486 h 142875"/>
                  <a:gd name="connsiteX6" fmla="*/ 74486 w 142875"/>
                  <a:gd name="connsiteY6" fmla="*/ 35814 h 142875"/>
                  <a:gd name="connsiteX7" fmla="*/ 104585 w 142875"/>
                  <a:gd name="connsiteY7" fmla="*/ 50197 h 142875"/>
                  <a:gd name="connsiteX8" fmla="*/ 137351 w 142875"/>
                  <a:gd name="connsiteY8" fmla="*/ 50197 h 142875"/>
                  <a:gd name="connsiteX9" fmla="*/ 74486 w 142875"/>
                  <a:gd name="connsiteY9" fmla="*/ 7144 h 142875"/>
                  <a:gd name="connsiteX10" fmla="*/ 7144 w 142875"/>
                  <a:gd name="connsiteY10" fmla="*/ 74486 h 142875"/>
                  <a:gd name="connsiteX11" fmla="*/ 74486 w 142875"/>
                  <a:gd name="connsiteY11" fmla="*/ 141827 h 142875"/>
                  <a:gd name="connsiteX12" fmla="*/ 141827 w 142875"/>
                  <a:gd name="connsiteY12" fmla="*/ 74486 h 142875"/>
                  <a:gd name="connsiteX13" fmla="*/ 141065 w 142875"/>
                  <a:gd name="connsiteY13" fmla="*/ 6448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42875" h="142875">
                    <a:moveTo>
                      <a:pt x="141161" y="64484"/>
                    </a:moveTo>
                    <a:lnTo>
                      <a:pt x="71152" y="64484"/>
                    </a:lnTo>
                    <a:lnTo>
                      <a:pt x="77724" y="90964"/>
                    </a:lnTo>
                    <a:lnTo>
                      <a:pt x="109442" y="90964"/>
                    </a:lnTo>
                    <a:cubicBezTo>
                      <a:pt x="103251" y="104108"/>
                      <a:pt x="89916" y="113157"/>
                      <a:pt x="74486" y="113157"/>
                    </a:cubicBezTo>
                    <a:cubicBezTo>
                      <a:pt x="53150" y="113157"/>
                      <a:pt x="35814" y="95821"/>
                      <a:pt x="35814" y="74486"/>
                    </a:cubicBezTo>
                    <a:cubicBezTo>
                      <a:pt x="35814" y="53149"/>
                      <a:pt x="53150" y="35814"/>
                      <a:pt x="74486" y="35814"/>
                    </a:cubicBezTo>
                    <a:cubicBezTo>
                      <a:pt x="86678" y="35814"/>
                      <a:pt x="97441" y="41434"/>
                      <a:pt x="104585" y="50197"/>
                    </a:cubicBezTo>
                    <a:lnTo>
                      <a:pt x="137351" y="50197"/>
                    </a:lnTo>
                    <a:cubicBezTo>
                      <a:pt x="127635" y="25051"/>
                      <a:pt x="103156" y="7144"/>
                      <a:pt x="74486" y="7144"/>
                    </a:cubicBezTo>
                    <a:cubicBezTo>
                      <a:pt x="37243" y="7144"/>
                      <a:pt x="7144" y="37338"/>
                      <a:pt x="7144" y="74486"/>
                    </a:cubicBezTo>
                    <a:cubicBezTo>
                      <a:pt x="7144" y="111633"/>
                      <a:pt x="37243" y="141827"/>
                      <a:pt x="74486" y="141827"/>
                    </a:cubicBezTo>
                    <a:cubicBezTo>
                      <a:pt x="111728" y="141827"/>
                      <a:pt x="141827" y="111633"/>
                      <a:pt x="141827" y="74486"/>
                    </a:cubicBezTo>
                    <a:cubicBezTo>
                      <a:pt x="141827" y="71056"/>
                      <a:pt x="141542" y="67723"/>
                      <a:pt x="141065" y="64484"/>
                    </a:cubicBezTo>
                  </a:path>
                </a:pathLst>
              </a:custGeom>
              <a:solidFill>
                <a:srgbClr val="8EC3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3" name="자유형: 도형 152">
                <a:extLst>
                  <a:ext uri="{FF2B5EF4-FFF2-40B4-BE49-F238E27FC236}">
                    <a16:creationId xmlns:a16="http://schemas.microsoft.com/office/drawing/2014/main" id="{5099D17D-3364-412C-9278-B49E13CEC83D}"/>
                  </a:ext>
                </a:extLst>
              </p:cNvPr>
              <p:cNvSpPr/>
              <p:nvPr/>
            </p:nvSpPr>
            <p:spPr>
              <a:xfrm>
                <a:off x="6816862" y="4071048"/>
                <a:ext cx="47625" cy="47625"/>
              </a:xfrm>
              <a:custGeom>
                <a:avLst/>
                <a:gdLst>
                  <a:gd name="connsiteX0" fmla="*/ 38671 w 47625"/>
                  <a:gd name="connsiteY0" fmla="*/ 13240 h 47625"/>
                  <a:gd name="connsiteX1" fmla="*/ 34290 w 47625"/>
                  <a:gd name="connsiteY1" fmla="*/ 17621 h 47625"/>
                  <a:gd name="connsiteX2" fmla="*/ 24575 w 47625"/>
                  <a:gd name="connsiteY2" fmla="*/ 13240 h 47625"/>
                  <a:gd name="connsiteX3" fmla="*/ 16478 w 47625"/>
                  <a:gd name="connsiteY3" fmla="*/ 16478 h 47625"/>
                  <a:gd name="connsiteX4" fmla="*/ 13240 w 47625"/>
                  <a:gd name="connsiteY4" fmla="*/ 24194 h 47625"/>
                  <a:gd name="connsiteX5" fmla="*/ 16669 w 47625"/>
                  <a:gd name="connsiteY5" fmla="*/ 32195 h 47625"/>
                  <a:gd name="connsiteX6" fmla="*/ 25051 w 47625"/>
                  <a:gd name="connsiteY6" fmla="*/ 35528 h 47625"/>
                  <a:gd name="connsiteX7" fmla="*/ 30480 w 47625"/>
                  <a:gd name="connsiteY7" fmla="*/ 34195 h 47625"/>
                  <a:gd name="connsiteX8" fmla="*/ 34004 w 47625"/>
                  <a:gd name="connsiteY8" fmla="*/ 29908 h 47625"/>
                  <a:gd name="connsiteX9" fmla="*/ 24575 w 47625"/>
                  <a:gd name="connsiteY9" fmla="*/ 29908 h 47625"/>
                  <a:gd name="connsiteX10" fmla="*/ 24575 w 47625"/>
                  <a:gd name="connsiteY10" fmla="*/ 24098 h 47625"/>
                  <a:gd name="connsiteX11" fmla="*/ 40958 w 47625"/>
                  <a:gd name="connsiteY11" fmla="*/ 24098 h 47625"/>
                  <a:gd name="connsiteX12" fmla="*/ 40958 w 47625"/>
                  <a:gd name="connsiteY12" fmla="*/ 25432 h 47625"/>
                  <a:gd name="connsiteX13" fmla="*/ 38767 w 47625"/>
                  <a:gd name="connsiteY13" fmla="*/ 33528 h 47625"/>
                  <a:gd name="connsiteX14" fmla="*/ 33052 w 47625"/>
                  <a:gd name="connsiteY14" fmla="*/ 39433 h 47625"/>
                  <a:gd name="connsiteX15" fmla="*/ 24765 w 47625"/>
                  <a:gd name="connsiteY15" fmla="*/ 41434 h 47625"/>
                  <a:gd name="connsiteX16" fmla="*/ 15716 w 47625"/>
                  <a:gd name="connsiteY16" fmla="*/ 39243 h 47625"/>
                  <a:gd name="connsiteX17" fmla="*/ 9430 w 47625"/>
                  <a:gd name="connsiteY17" fmla="*/ 32956 h 47625"/>
                  <a:gd name="connsiteX18" fmla="*/ 7144 w 47625"/>
                  <a:gd name="connsiteY18" fmla="*/ 24098 h 47625"/>
                  <a:gd name="connsiteX19" fmla="*/ 11430 w 47625"/>
                  <a:gd name="connsiteY19" fmla="*/ 12859 h 47625"/>
                  <a:gd name="connsiteX20" fmla="*/ 24670 w 47625"/>
                  <a:gd name="connsiteY20" fmla="*/ 7144 h 47625"/>
                  <a:gd name="connsiteX21" fmla="*/ 32671 w 47625"/>
                  <a:gd name="connsiteY21" fmla="*/ 8763 h 47625"/>
                  <a:gd name="connsiteX22" fmla="*/ 38767 w 47625"/>
                  <a:gd name="connsiteY22" fmla="*/ 13335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47625" h="47625">
                    <a:moveTo>
                      <a:pt x="38671" y="13240"/>
                    </a:moveTo>
                    <a:lnTo>
                      <a:pt x="34290" y="17621"/>
                    </a:lnTo>
                    <a:cubicBezTo>
                      <a:pt x="31528" y="14669"/>
                      <a:pt x="28289" y="13240"/>
                      <a:pt x="24575" y="13240"/>
                    </a:cubicBezTo>
                    <a:cubicBezTo>
                      <a:pt x="21336" y="13240"/>
                      <a:pt x="18669" y="14288"/>
                      <a:pt x="16478" y="16478"/>
                    </a:cubicBezTo>
                    <a:cubicBezTo>
                      <a:pt x="14288" y="18574"/>
                      <a:pt x="13240" y="21241"/>
                      <a:pt x="13240" y="24194"/>
                    </a:cubicBezTo>
                    <a:cubicBezTo>
                      <a:pt x="13240" y="27146"/>
                      <a:pt x="14383" y="30004"/>
                      <a:pt x="16669" y="32195"/>
                    </a:cubicBezTo>
                    <a:cubicBezTo>
                      <a:pt x="18955" y="34385"/>
                      <a:pt x="21717" y="35528"/>
                      <a:pt x="25051" y="35528"/>
                    </a:cubicBezTo>
                    <a:cubicBezTo>
                      <a:pt x="27242" y="35528"/>
                      <a:pt x="29051" y="35052"/>
                      <a:pt x="30480" y="34195"/>
                    </a:cubicBezTo>
                    <a:cubicBezTo>
                      <a:pt x="31909" y="33242"/>
                      <a:pt x="33147" y="31909"/>
                      <a:pt x="34004" y="29908"/>
                    </a:cubicBezTo>
                    <a:lnTo>
                      <a:pt x="24575" y="29908"/>
                    </a:lnTo>
                    <a:lnTo>
                      <a:pt x="24575" y="24098"/>
                    </a:lnTo>
                    <a:lnTo>
                      <a:pt x="40958" y="24098"/>
                    </a:lnTo>
                    <a:lnTo>
                      <a:pt x="40958" y="25432"/>
                    </a:lnTo>
                    <a:cubicBezTo>
                      <a:pt x="40958" y="28289"/>
                      <a:pt x="40291" y="31052"/>
                      <a:pt x="38767" y="33528"/>
                    </a:cubicBezTo>
                    <a:cubicBezTo>
                      <a:pt x="37243" y="36100"/>
                      <a:pt x="35338" y="38005"/>
                      <a:pt x="33052" y="39433"/>
                    </a:cubicBezTo>
                    <a:cubicBezTo>
                      <a:pt x="30671" y="40767"/>
                      <a:pt x="27908" y="41434"/>
                      <a:pt x="24765" y="41434"/>
                    </a:cubicBezTo>
                    <a:cubicBezTo>
                      <a:pt x="21336" y="41434"/>
                      <a:pt x="18383" y="40672"/>
                      <a:pt x="15716" y="39243"/>
                    </a:cubicBezTo>
                    <a:cubicBezTo>
                      <a:pt x="13049" y="37814"/>
                      <a:pt x="10954" y="35719"/>
                      <a:pt x="9430" y="32956"/>
                    </a:cubicBezTo>
                    <a:cubicBezTo>
                      <a:pt x="7906" y="30194"/>
                      <a:pt x="7144" y="27337"/>
                      <a:pt x="7144" y="24098"/>
                    </a:cubicBezTo>
                    <a:cubicBezTo>
                      <a:pt x="7144" y="19812"/>
                      <a:pt x="8573" y="16002"/>
                      <a:pt x="11430" y="12859"/>
                    </a:cubicBezTo>
                    <a:cubicBezTo>
                      <a:pt x="14859" y="9049"/>
                      <a:pt x="19241" y="7144"/>
                      <a:pt x="24670" y="7144"/>
                    </a:cubicBezTo>
                    <a:cubicBezTo>
                      <a:pt x="27527" y="7144"/>
                      <a:pt x="30194" y="7715"/>
                      <a:pt x="32671" y="8763"/>
                    </a:cubicBezTo>
                    <a:cubicBezTo>
                      <a:pt x="34766" y="9620"/>
                      <a:pt x="36767" y="11144"/>
                      <a:pt x="38767" y="13335"/>
                    </a:cubicBezTo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4" name="자유형: 도형 153">
                <a:extLst>
                  <a:ext uri="{FF2B5EF4-FFF2-40B4-BE49-F238E27FC236}">
                    <a16:creationId xmlns:a16="http://schemas.microsoft.com/office/drawing/2014/main" id="{72C069A4-5F45-4DB0-9BFE-314EB9171611}"/>
                  </a:ext>
                </a:extLst>
              </p:cNvPr>
              <p:cNvSpPr/>
              <p:nvPr/>
            </p:nvSpPr>
            <p:spPr>
              <a:xfrm>
                <a:off x="6852581" y="4079621"/>
                <a:ext cx="19050" cy="38100"/>
              </a:xfrm>
              <a:custGeom>
                <a:avLst/>
                <a:gdLst>
                  <a:gd name="connsiteX0" fmla="*/ 7144 w 19050"/>
                  <a:gd name="connsiteY0" fmla="*/ 7811 h 38100"/>
                  <a:gd name="connsiteX1" fmla="*/ 12383 w 19050"/>
                  <a:gd name="connsiteY1" fmla="*/ 7811 h 38100"/>
                  <a:gd name="connsiteX2" fmla="*/ 12383 w 19050"/>
                  <a:gd name="connsiteY2" fmla="*/ 10859 h 38100"/>
                  <a:gd name="connsiteX3" fmla="*/ 14669 w 19050"/>
                  <a:gd name="connsiteY3" fmla="*/ 8096 h 38100"/>
                  <a:gd name="connsiteX4" fmla="*/ 17717 w 19050"/>
                  <a:gd name="connsiteY4" fmla="*/ 7144 h 38100"/>
                  <a:gd name="connsiteX5" fmla="*/ 20193 w 19050"/>
                  <a:gd name="connsiteY5" fmla="*/ 7811 h 38100"/>
                  <a:gd name="connsiteX6" fmla="*/ 18288 w 19050"/>
                  <a:gd name="connsiteY6" fmla="*/ 13049 h 38100"/>
                  <a:gd name="connsiteX7" fmla="*/ 16478 w 19050"/>
                  <a:gd name="connsiteY7" fmla="*/ 12478 h 38100"/>
                  <a:gd name="connsiteX8" fmla="*/ 14097 w 19050"/>
                  <a:gd name="connsiteY8" fmla="*/ 14192 h 38100"/>
                  <a:gd name="connsiteX9" fmla="*/ 13144 w 19050"/>
                  <a:gd name="connsiteY9" fmla="*/ 20955 h 38100"/>
                  <a:gd name="connsiteX10" fmla="*/ 13144 w 19050"/>
                  <a:gd name="connsiteY10" fmla="*/ 22098 h 38100"/>
                  <a:gd name="connsiteX11" fmla="*/ 13144 w 19050"/>
                  <a:gd name="connsiteY11" fmla="*/ 31909 h 38100"/>
                  <a:gd name="connsiteX12" fmla="*/ 7144 w 19050"/>
                  <a:gd name="connsiteY12" fmla="*/ 31909 h 38100"/>
                  <a:gd name="connsiteX13" fmla="*/ 7144 w 19050"/>
                  <a:gd name="connsiteY13" fmla="*/ 771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38100">
                    <a:moveTo>
                      <a:pt x="7144" y="7811"/>
                    </a:moveTo>
                    <a:lnTo>
                      <a:pt x="12383" y="7811"/>
                    </a:lnTo>
                    <a:lnTo>
                      <a:pt x="12383" y="10859"/>
                    </a:lnTo>
                    <a:cubicBezTo>
                      <a:pt x="12954" y="9620"/>
                      <a:pt x="13716" y="8763"/>
                      <a:pt x="14669" y="8096"/>
                    </a:cubicBezTo>
                    <a:cubicBezTo>
                      <a:pt x="15621" y="7429"/>
                      <a:pt x="16669" y="7144"/>
                      <a:pt x="17717" y="7144"/>
                    </a:cubicBezTo>
                    <a:cubicBezTo>
                      <a:pt x="18479" y="7144"/>
                      <a:pt x="19336" y="7334"/>
                      <a:pt x="20193" y="7811"/>
                    </a:cubicBezTo>
                    <a:lnTo>
                      <a:pt x="18288" y="13049"/>
                    </a:lnTo>
                    <a:cubicBezTo>
                      <a:pt x="17526" y="12668"/>
                      <a:pt x="16954" y="12478"/>
                      <a:pt x="16478" y="12478"/>
                    </a:cubicBezTo>
                    <a:cubicBezTo>
                      <a:pt x="15526" y="12478"/>
                      <a:pt x="14764" y="13049"/>
                      <a:pt x="14097" y="14192"/>
                    </a:cubicBezTo>
                    <a:cubicBezTo>
                      <a:pt x="13430" y="15335"/>
                      <a:pt x="13144" y="17621"/>
                      <a:pt x="13144" y="20955"/>
                    </a:cubicBezTo>
                    <a:lnTo>
                      <a:pt x="13144" y="22098"/>
                    </a:lnTo>
                    <a:cubicBezTo>
                      <a:pt x="13144" y="22098"/>
                      <a:pt x="13144" y="31909"/>
                      <a:pt x="13144" y="31909"/>
                    </a:cubicBezTo>
                    <a:lnTo>
                      <a:pt x="7144" y="31909"/>
                    </a:lnTo>
                    <a:lnTo>
                      <a:pt x="7144" y="7715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5" name="자유형: 도형 154">
                <a:extLst>
                  <a:ext uri="{FF2B5EF4-FFF2-40B4-BE49-F238E27FC236}">
                    <a16:creationId xmlns:a16="http://schemas.microsoft.com/office/drawing/2014/main" id="{87F5A5DC-297C-4663-8D91-ACEA90D462B5}"/>
                  </a:ext>
                </a:extLst>
              </p:cNvPr>
              <p:cNvSpPr/>
              <p:nvPr/>
            </p:nvSpPr>
            <p:spPr>
              <a:xfrm>
                <a:off x="6863630" y="4079716"/>
                <a:ext cx="38100" cy="38100"/>
              </a:xfrm>
              <a:custGeom>
                <a:avLst/>
                <a:gdLst>
                  <a:gd name="connsiteX0" fmla="*/ 32575 w 38100"/>
                  <a:gd name="connsiteY0" fmla="*/ 21526 h 38100"/>
                  <a:gd name="connsiteX1" fmla="*/ 13144 w 38100"/>
                  <a:gd name="connsiteY1" fmla="*/ 21526 h 38100"/>
                  <a:gd name="connsiteX2" fmla="*/ 15335 w 38100"/>
                  <a:gd name="connsiteY2" fmla="*/ 25622 h 38100"/>
                  <a:gd name="connsiteX3" fmla="*/ 20002 w 38100"/>
                  <a:gd name="connsiteY3" fmla="*/ 27146 h 38100"/>
                  <a:gd name="connsiteX4" fmla="*/ 25813 w 38100"/>
                  <a:gd name="connsiteY4" fmla="*/ 24765 h 38100"/>
                  <a:gd name="connsiteX5" fmla="*/ 30956 w 38100"/>
                  <a:gd name="connsiteY5" fmla="*/ 27146 h 38100"/>
                  <a:gd name="connsiteX6" fmla="*/ 26384 w 38100"/>
                  <a:gd name="connsiteY6" fmla="*/ 31147 h 38100"/>
                  <a:gd name="connsiteX7" fmla="*/ 20002 w 38100"/>
                  <a:gd name="connsiteY7" fmla="*/ 32480 h 38100"/>
                  <a:gd name="connsiteX8" fmla="*/ 10763 w 38100"/>
                  <a:gd name="connsiteY8" fmla="*/ 28861 h 38100"/>
                  <a:gd name="connsiteX9" fmla="*/ 7144 w 38100"/>
                  <a:gd name="connsiteY9" fmla="*/ 19907 h 38100"/>
                  <a:gd name="connsiteX10" fmla="*/ 10668 w 38100"/>
                  <a:gd name="connsiteY10" fmla="*/ 10763 h 38100"/>
                  <a:gd name="connsiteX11" fmla="*/ 19621 w 38100"/>
                  <a:gd name="connsiteY11" fmla="*/ 7144 h 38100"/>
                  <a:gd name="connsiteX12" fmla="*/ 28861 w 38100"/>
                  <a:gd name="connsiteY12" fmla="*/ 10763 h 38100"/>
                  <a:gd name="connsiteX13" fmla="*/ 32480 w 38100"/>
                  <a:gd name="connsiteY13" fmla="*/ 20383 h 38100"/>
                  <a:gd name="connsiteX14" fmla="*/ 32480 w 38100"/>
                  <a:gd name="connsiteY14" fmla="*/ 21526 h 38100"/>
                  <a:gd name="connsiteX15" fmla="*/ 26479 w 38100"/>
                  <a:gd name="connsiteY15" fmla="*/ 16764 h 38100"/>
                  <a:gd name="connsiteX16" fmla="*/ 24098 w 38100"/>
                  <a:gd name="connsiteY16" fmla="*/ 13430 h 38100"/>
                  <a:gd name="connsiteX17" fmla="*/ 20002 w 38100"/>
                  <a:gd name="connsiteY17" fmla="*/ 12192 h 38100"/>
                  <a:gd name="connsiteX18" fmla="*/ 15526 w 38100"/>
                  <a:gd name="connsiteY18" fmla="*/ 13621 h 38100"/>
                  <a:gd name="connsiteX19" fmla="*/ 13335 w 38100"/>
                  <a:gd name="connsiteY19" fmla="*/ 16764 h 38100"/>
                  <a:gd name="connsiteX20" fmla="*/ 26479 w 38100"/>
                  <a:gd name="connsiteY20" fmla="*/ 1676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38100" h="38100">
                    <a:moveTo>
                      <a:pt x="32575" y="21526"/>
                    </a:moveTo>
                    <a:lnTo>
                      <a:pt x="13144" y="21526"/>
                    </a:lnTo>
                    <a:cubicBezTo>
                      <a:pt x="13430" y="23241"/>
                      <a:pt x="14192" y="24574"/>
                      <a:pt x="15335" y="25622"/>
                    </a:cubicBezTo>
                    <a:cubicBezTo>
                      <a:pt x="16573" y="26670"/>
                      <a:pt x="18097" y="27146"/>
                      <a:pt x="20002" y="27146"/>
                    </a:cubicBezTo>
                    <a:cubicBezTo>
                      <a:pt x="22288" y="27146"/>
                      <a:pt x="24194" y="26384"/>
                      <a:pt x="25813" y="24765"/>
                    </a:cubicBezTo>
                    <a:lnTo>
                      <a:pt x="30956" y="27146"/>
                    </a:lnTo>
                    <a:cubicBezTo>
                      <a:pt x="29718" y="28956"/>
                      <a:pt x="28194" y="30289"/>
                      <a:pt x="26384" y="31147"/>
                    </a:cubicBezTo>
                    <a:cubicBezTo>
                      <a:pt x="24574" y="32004"/>
                      <a:pt x="22479" y="32480"/>
                      <a:pt x="20002" y="32480"/>
                    </a:cubicBezTo>
                    <a:cubicBezTo>
                      <a:pt x="16192" y="32480"/>
                      <a:pt x="13144" y="31242"/>
                      <a:pt x="10763" y="28861"/>
                    </a:cubicBezTo>
                    <a:cubicBezTo>
                      <a:pt x="8382" y="26479"/>
                      <a:pt x="7144" y="23431"/>
                      <a:pt x="7144" y="19907"/>
                    </a:cubicBezTo>
                    <a:cubicBezTo>
                      <a:pt x="7144" y="16383"/>
                      <a:pt x="8287" y="13145"/>
                      <a:pt x="10668" y="10763"/>
                    </a:cubicBezTo>
                    <a:cubicBezTo>
                      <a:pt x="13049" y="8382"/>
                      <a:pt x="16002" y="7144"/>
                      <a:pt x="19621" y="7144"/>
                    </a:cubicBezTo>
                    <a:cubicBezTo>
                      <a:pt x="23431" y="7144"/>
                      <a:pt x="26479" y="8382"/>
                      <a:pt x="28861" y="10763"/>
                    </a:cubicBezTo>
                    <a:cubicBezTo>
                      <a:pt x="31242" y="13240"/>
                      <a:pt x="32480" y="16383"/>
                      <a:pt x="32480" y="20383"/>
                    </a:cubicBezTo>
                    <a:lnTo>
                      <a:pt x="32480" y="21526"/>
                    </a:lnTo>
                    <a:close/>
                    <a:moveTo>
                      <a:pt x="26479" y="16764"/>
                    </a:moveTo>
                    <a:cubicBezTo>
                      <a:pt x="26098" y="15430"/>
                      <a:pt x="25336" y="14288"/>
                      <a:pt x="24098" y="13430"/>
                    </a:cubicBezTo>
                    <a:cubicBezTo>
                      <a:pt x="22955" y="12573"/>
                      <a:pt x="21526" y="12192"/>
                      <a:pt x="20002" y="12192"/>
                    </a:cubicBezTo>
                    <a:cubicBezTo>
                      <a:pt x="18288" y="12192"/>
                      <a:pt x="16859" y="12668"/>
                      <a:pt x="15526" y="13621"/>
                    </a:cubicBezTo>
                    <a:cubicBezTo>
                      <a:pt x="14764" y="14192"/>
                      <a:pt x="14002" y="15240"/>
                      <a:pt x="13335" y="16764"/>
                    </a:cubicBezTo>
                    <a:lnTo>
                      <a:pt x="26479" y="16764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6" name="자유형: 도형 155">
                <a:extLst>
                  <a:ext uri="{FF2B5EF4-FFF2-40B4-BE49-F238E27FC236}">
                    <a16:creationId xmlns:a16="http://schemas.microsoft.com/office/drawing/2014/main" id="{7B5A4D6C-0488-4546-B9BB-73BC5A10CEB3}"/>
                  </a:ext>
                </a:extLst>
              </p:cNvPr>
              <p:cNvSpPr/>
              <p:nvPr/>
            </p:nvSpPr>
            <p:spPr>
              <a:xfrm>
                <a:off x="6891158" y="4079716"/>
                <a:ext cx="38100" cy="38100"/>
              </a:xfrm>
              <a:custGeom>
                <a:avLst/>
                <a:gdLst>
                  <a:gd name="connsiteX0" fmla="*/ 32385 w 38100"/>
                  <a:gd name="connsiteY0" fmla="*/ 21526 h 38100"/>
                  <a:gd name="connsiteX1" fmla="*/ 12954 w 38100"/>
                  <a:gd name="connsiteY1" fmla="*/ 21526 h 38100"/>
                  <a:gd name="connsiteX2" fmla="*/ 15145 w 38100"/>
                  <a:gd name="connsiteY2" fmla="*/ 25622 h 38100"/>
                  <a:gd name="connsiteX3" fmla="*/ 19812 w 38100"/>
                  <a:gd name="connsiteY3" fmla="*/ 27146 h 38100"/>
                  <a:gd name="connsiteX4" fmla="*/ 25622 w 38100"/>
                  <a:gd name="connsiteY4" fmla="*/ 24765 h 38100"/>
                  <a:gd name="connsiteX5" fmla="*/ 30766 w 38100"/>
                  <a:gd name="connsiteY5" fmla="*/ 27146 h 38100"/>
                  <a:gd name="connsiteX6" fmla="*/ 26194 w 38100"/>
                  <a:gd name="connsiteY6" fmla="*/ 31147 h 38100"/>
                  <a:gd name="connsiteX7" fmla="*/ 19907 w 38100"/>
                  <a:gd name="connsiteY7" fmla="*/ 32480 h 38100"/>
                  <a:gd name="connsiteX8" fmla="*/ 10668 w 38100"/>
                  <a:gd name="connsiteY8" fmla="*/ 28861 h 38100"/>
                  <a:gd name="connsiteX9" fmla="*/ 7144 w 38100"/>
                  <a:gd name="connsiteY9" fmla="*/ 19907 h 38100"/>
                  <a:gd name="connsiteX10" fmla="*/ 10668 w 38100"/>
                  <a:gd name="connsiteY10" fmla="*/ 10763 h 38100"/>
                  <a:gd name="connsiteX11" fmla="*/ 19621 w 38100"/>
                  <a:gd name="connsiteY11" fmla="*/ 7144 h 38100"/>
                  <a:gd name="connsiteX12" fmla="*/ 28956 w 38100"/>
                  <a:gd name="connsiteY12" fmla="*/ 10763 h 38100"/>
                  <a:gd name="connsiteX13" fmla="*/ 32480 w 38100"/>
                  <a:gd name="connsiteY13" fmla="*/ 20383 h 38100"/>
                  <a:gd name="connsiteX14" fmla="*/ 32480 w 38100"/>
                  <a:gd name="connsiteY14" fmla="*/ 21526 h 38100"/>
                  <a:gd name="connsiteX15" fmla="*/ 26289 w 38100"/>
                  <a:gd name="connsiteY15" fmla="*/ 16764 h 38100"/>
                  <a:gd name="connsiteX16" fmla="*/ 23908 w 38100"/>
                  <a:gd name="connsiteY16" fmla="*/ 13430 h 38100"/>
                  <a:gd name="connsiteX17" fmla="*/ 19812 w 38100"/>
                  <a:gd name="connsiteY17" fmla="*/ 12192 h 38100"/>
                  <a:gd name="connsiteX18" fmla="*/ 15335 w 38100"/>
                  <a:gd name="connsiteY18" fmla="*/ 13621 h 38100"/>
                  <a:gd name="connsiteX19" fmla="*/ 13144 w 38100"/>
                  <a:gd name="connsiteY19" fmla="*/ 16764 h 38100"/>
                  <a:gd name="connsiteX20" fmla="*/ 26289 w 38100"/>
                  <a:gd name="connsiteY20" fmla="*/ 1676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38100" h="38100">
                    <a:moveTo>
                      <a:pt x="32385" y="21526"/>
                    </a:moveTo>
                    <a:lnTo>
                      <a:pt x="12954" y="21526"/>
                    </a:lnTo>
                    <a:cubicBezTo>
                      <a:pt x="13240" y="23241"/>
                      <a:pt x="14002" y="24574"/>
                      <a:pt x="15145" y="25622"/>
                    </a:cubicBezTo>
                    <a:cubicBezTo>
                      <a:pt x="16383" y="26670"/>
                      <a:pt x="17907" y="27146"/>
                      <a:pt x="19812" y="27146"/>
                    </a:cubicBezTo>
                    <a:cubicBezTo>
                      <a:pt x="22098" y="27146"/>
                      <a:pt x="24003" y="26384"/>
                      <a:pt x="25622" y="24765"/>
                    </a:cubicBezTo>
                    <a:lnTo>
                      <a:pt x="30766" y="27146"/>
                    </a:lnTo>
                    <a:cubicBezTo>
                      <a:pt x="29527" y="28956"/>
                      <a:pt x="28003" y="30289"/>
                      <a:pt x="26194" y="31147"/>
                    </a:cubicBezTo>
                    <a:cubicBezTo>
                      <a:pt x="24384" y="32004"/>
                      <a:pt x="22288" y="32480"/>
                      <a:pt x="19907" y="32480"/>
                    </a:cubicBezTo>
                    <a:cubicBezTo>
                      <a:pt x="16097" y="32480"/>
                      <a:pt x="13049" y="31242"/>
                      <a:pt x="10668" y="28861"/>
                    </a:cubicBezTo>
                    <a:cubicBezTo>
                      <a:pt x="8287" y="26479"/>
                      <a:pt x="7144" y="23431"/>
                      <a:pt x="7144" y="19907"/>
                    </a:cubicBezTo>
                    <a:cubicBezTo>
                      <a:pt x="7144" y="16383"/>
                      <a:pt x="8287" y="13145"/>
                      <a:pt x="10668" y="10763"/>
                    </a:cubicBezTo>
                    <a:cubicBezTo>
                      <a:pt x="13049" y="8382"/>
                      <a:pt x="16002" y="7144"/>
                      <a:pt x="19621" y="7144"/>
                    </a:cubicBezTo>
                    <a:cubicBezTo>
                      <a:pt x="23431" y="7144"/>
                      <a:pt x="26479" y="8382"/>
                      <a:pt x="28956" y="10763"/>
                    </a:cubicBezTo>
                    <a:cubicBezTo>
                      <a:pt x="31337" y="13240"/>
                      <a:pt x="32480" y="16383"/>
                      <a:pt x="32480" y="20383"/>
                    </a:cubicBezTo>
                    <a:lnTo>
                      <a:pt x="32480" y="21526"/>
                    </a:lnTo>
                    <a:close/>
                    <a:moveTo>
                      <a:pt x="26289" y="16764"/>
                    </a:moveTo>
                    <a:cubicBezTo>
                      <a:pt x="25908" y="15430"/>
                      <a:pt x="25146" y="14288"/>
                      <a:pt x="23908" y="13430"/>
                    </a:cubicBezTo>
                    <a:cubicBezTo>
                      <a:pt x="22765" y="12573"/>
                      <a:pt x="21336" y="12192"/>
                      <a:pt x="19812" y="12192"/>
                    </a:cubicBezTo>
                    <a:cubicBezTo>
                      <a:pt x="18098" y="12192"/>
                      <a:pt x="16669" y="12668"/>
                      <a:pt x="15335" y="13621"/>
                    </a:cubicBezTo>
                    <a:cubicBezTo>
                      <a:pt x="14573" y="14192"/>
                      <a:pt x="13811" y="15240"/>
                      <a:pt x="13144" y="16764"/>
                    </a:cubicBezTo>
                    <a:lnTo>
                      <a:pt x="26289" y="16764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7" name="자유형: 도형 156">
                <a:extLst>
                  <a:ext uri="{FF2B5EF4-FFF2-40B4-BE49-F238E27FC236}">
                    <a16:creationId xmlns:a16="http://schemas.microsoft.com/office/drawing/2014/main" id="{68C67370-458A-4A3B-BB4A-879832CE28FE}"/>
                  </a:ext>
                </a:extLst>
              </p:cNvPr>
              <p:cNvSpPr/>
              <p:nvPr/>
            </p:nvSpPr>
            <p:spPr>
              <a:xfrm>
                <a:off x="6919447" y="4079716"/>
                <a:ext cx="28575" cy="38100"/>
              </a:xfrm>
              <a:custGeom>
                <a:avLst/>
                <a:gdLst>
                  <a:gd name="connsiteX0" fmla="*/ 7144 w 28575"/>
                  <a:gd name="connsiteY0" fmla="*/ 7715 h 38100"/>
                  <a:gd name="connsiteX1" fmla="*/ 13240 w 28575"/>
                  <a:gd name="connsiteY1" fmla="*/ 7715 h 38100"/>
                  <a:gd name="connsiteX2" fmla="*/ 13240 w 28575"/>
                  <a:gd name="connsiteY2" fmla="*/ 10192 h 38100"/>
                  <a:gd name="connsiteX3" fmla="*/ 16954 w 28575"/>
                  <a:gd name="connsiteY3" fmla="*/ 7810 h 38100"/>
                  <a:gd name="connsiteX4" fmla="*/ 20383 w 28575"/>
                  <a:gd name="connsiteY4" fmla="*/ 7144 h 38100"/>
                  <a:gd name="connsiteX5" fmla="*/ 26479 w 28575"/>
                  <a:gd name="connsiteY5" fmla="*/ 9620 h 38100"/>
                  <a:gd name="connsiteX6" fmla="*/ 28575 w 28575"/>
                  <a:gd name="connsiteY6" fmla="*/ 15907 h 38100"/>
                  <a:gd name="connsiteX7" fmla="*/ 28575 w 28575"/>
                  <a:gd name="connsiteY7" fmla="*/ 31909 h 38100"/>
                  <a:gd name="connsiteX8" fmla="*/ 22574 w 28575"/>
                  <a:gd name="connsiteY8" fmla="*/ 31909 h 38100"/>
                  <a:gd name="connsiteX9" fmla="*/ 22574 w 28575"/>
                  <a:gd name="connsiteY9" fmla="*/ 21336 h 38100"/>
                  <a:gd name="connsiteX10" fmla="*/ 22193 w 28575"/>
                  <a:gd name="connsiteY10" fmla="*/ 15621 h 38100"/>
                  <a:gd name="connsiteX11" fmla="*/ 20860 w 28575"/>
                  <a:gd name="connsiteY11" fmla="*/ 13430 h 38100"/>
                  <a:gd name="connsiteX12" fmla="*/ 18478 w 28575"/>
                  <a:gd name="connsiteY12" fmla="*/ 12668 h 38100"/>
                  <a:gd name="connsiteX13" fmla="*/ 15335 w 28575"/>
                  <a:gd name="connsiteY13" fmla="*/ 13906 h 38100"/>
                  <a:gd name="connsiteX14" fmla="*/ 13525 w 28575"/>
                  <a:gd name="connsiteY14" fmla="*/ 17335 h 38100"/>
                  <a:gd name="connsiteX15" fmla="*/ 13240 w 28575"/>
                  <a:gd name="connsiteY15" fmla="*/ 22193 h 38100"/>
                  <a:gd name="connsiteX16" fmla="*/ 13240 w 28575"/>
                  <a:gd name="connsiteY16" fmla="*/ 31909 h 38100"/>
                  <a:gd name="connsiteX17" fmla="*/ 7144 w 28575"/>
                  <a:gd name="connsiteY17" fmla="*/ 31909 h 38100"/>
                  <a:gd name="connsiteX18" fmla="*/ 7144 w 28575"/>
                  <a:gd name="connsiteY18" fmla="*/ 771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" h="38100">
                    <a:moveTo>
                      <a:pt x="7144" y="7715"/>
                    </a:moveTo>
                    <a:lnTo>
                      <a:pt x="13240" y="7715"/>
                    </a:lnTo>
                    <a:lnTo>
                      <a:pt x="13240" y="10192"/>
                    </a:lnTo>
                    <a:cubicBezTo>
                      <a:pt x="14573" y="9049"/>
                      <a:pt x="15907" y="8191"/>
                      <a:pt x="16954" y="7810"/>
                    </a:cubicBezTo>
                    <a:cubicBezTo>
                      <a:pt x="18097" y="7334"/>
                      <a:pt x="19240" y="7144"/>
                      <a:pt x="20383" y="7144"/>
                    </a:cubicBezTo>
                    <a:cubicBezTo>
                      <a:pt x="22765" y="7144"/>
                      <a:pt x="24860" y="8001"/>
                      <a:pt x="26479" y="9620"/>
                    </a:cubicBezTo>
                    <a:cubicBezTo>
                      <a:pt x="27908" y="11049"/>
                      <a:pt x="28575" y="13145"/>
                      <a:pt x="28575" y="15907"/>
                    </a:cubicBezTo>
                    <a:lnTo>
                      <a:pt x="28575" y="31909"/>
                    </a:lnTo>
                    <a:lnTo>
                      <a:pt x="22574" y="31909"/>
                    </a:lnTo>
                    <a:lnTo>
                      <a:pt x="22574" y="21336"/>
                    </a:lnTo>
                    <a:cubicBezTo>
                      <a:pt x="22574" y="18479"/>
                      <a:pt x="22479" y="16573"/>
                      <a:pt x="22193" y="15621"/>
                    </a:cubicBezTo>
                    <a:cubicBezTo>
                      <a:pt x="21907" y="14668"/>
                      <a:pt x="21526" y="13906"/>
                      <a:pt x="20860" y="13430"/>
                    </a:cubicBezTo>
                    <a:cubicBezTo>
                      <a:pt x="20193" y="12954"/>
                      <a:pt x="19431" y="12668"/>
                      <a:pt x="18478" y="12668"/>
                    </a:cubicBezTo>
                    <a:cubicBezTo>
                      <a:pt x="17240" y="12668"/>
                      <a:pt x="16192" y="13049"/>
                      <a:pt x="15335" y="13906"/>
                    </a:cubicBezTo>
                    <a:cubicBezTo>
                      <a:pt x="14478" y="14764"/>
                      <a:pt x="13811" y="15812"/>
                      <a:pt x="13525" y="17335"/>
                    </a:cubicBezTo>
                    <a:cubicBezTo>
                      <a:pt x="13335" y="18097"/>
                      <a:pt x="13240" y="19717"/>
                      <a:pt x="13240" y="22193"/>
                    </a:cubicBezTo>
                    <a:lnTo>
                      <a:pt x="13240" y="31909"/>
                    </a:lnTo>
                    <a:lnTo>
                      <a:pt x="7144" y="31909"/>
                    </a:lnTo>
                    <a:lnTo>
                      <a:pt x="7144" y="7715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8" name="자유형: 도형 157">
                <a:extLst>
                  <a:ext uri="{FF2B5EF4-FFF2-40B4-BE49-F238E27FC236}">
                    <a16:creationId xmlns:a16="http://schemas.microsoft.com/office/drawing/2014/main" id="{FA17E99F-AFDD-4821-9453-111529CD4AEB}"/>
                  </a:ext>
                </a:extLst>
              </p:cNvPr>
              <p:cNvSpPr/>
              <p:nvPr/>
            </p:nvSpPr>
            <p:spPr>
              <a:xfrm>
                <a:off x="6954213" y="4071810"/>
                <a:ext cx="19050" cy="38100"/>
              </a:xfrm>
              <a:custGeom>
                <a:avLst/>
                <a:gdLst>
                  <a:gd name="connsiteX0" fmla="*/ 7144 w 19050"/>
                  <a:gd name="connsiteY0" fmla="*/ 7144 h 38100"/>
                  <a:gd name="connsiteX1" fmla="*/ 13335 w 19050"/>
                  <a:gd name="connsiteY1" fmla="*/ 7144 h 38100"/>
                  <a:gd name="connsiteX2" fmla="*/ 13335 w 19050"/>
                  <a:gd name="connsiteY2" fmla="*/ 39814 h 38100"/>
                  <a:gd name="connsiteX3" fmla="*/ 7144 w 19050"/>
                  <a:gd name="connsiteY3" fmla="*/ 3981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050" h="38100">
                    <a:moveTo>
                      <a:pt x="7144" y="7144"/>
                    </a:moveTo>
                    <a:lnTo>
                      <a:pt x="13335" y="7144"/>
                    </a:lnTo>
                    <a:lnTo>
                      <a:pt x="13335" y="39814"/>
                    </a:lnTo>
                    <a:lnTo>
                      <a:pt x="7144" y="39814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59" name="자유형: 도형 158">
                <a:extLst>
                  <a:ext uri="{FF2B5EF4-FFF2-40B4-BE49-F238E27FC236}">
                    <a16:creationId xmlns:a16="http://schemas.microsoft.com/office/drawing/2014/main" id="{B46D87CF-81AF-4467-82C8-C654F992CA2D}"/>
                  </a:ext>
                </a:extLst>
              </p:cNvPr>
              <p:cNvSpPr/>
              <p:nvPr/>
            </p:nvSpPr>
            <p:spPr>
              <a:xfrm>
                <a:off x="6964119" y="4071810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25241 w 28575"/>
                  <a:gd name="connsiteY1" fmla="*/ 7144 h 38100"/>
                  <a:gd name="connsiteX2" fmla="*/ 25241 w 28575"/>
                  <a:gd name="connsiteY2" fmla="*/ 13240 h 38100"/>
                  <a:gd name="connsiteX3" fmla="*/ 19336 w 28575"/>
                  <a:gd name="connsiteY3" fmla="*/ 13240 h 38100"/>
                  <a:gd name="connsiteX4" fmla="*/ 19336 w 28575"/>
                  <a:gd name="connsiteY4" fmla="*/ 39815 h 38100"/>
                  <a:gd name="connsiteX5" fmla="*/ 12954 w 28575"/>
                  <a:gd name="connsiteY5" fmla="*/ 39815 h 38100"/>
                  <a:gd name="connsiteX6" fmla="*/ 12954 w 28575"/>
                  <a:gd name="connsiteY6" fmla="*/ 13240 h 38100"/>
                  <a:gd name="connsiteX7" fmla="*/ 7144 w 28575"/>
                  <a:gd name="connsiteY7" fmla="*/ 13240 h 38100"/>
                  <a:gd name="connsiteX8" fmla="*/ 7144 w 28575"/>
                  <a:gd name="connsiteY8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25241" y="7144"/>
                    </a:lnTo>
                    <a:lnTo>
                      <a:pt x="25241" y="13240"/>
                    </a:lnTo>
                    <a:lnTo>
                      <a:pt x="19336" y="13240"/>
                    </a:lnTo>
                    <a:lnTo>
                      <a:pt x="19336" y="39815"/>
                    </a:lnTo>
                    <a:lnTo>
                      <a:pt x="12954" y="39815"/>
                    </a:lnTo>
                    <a:lnTo>
                      <a:pt x="12954" y="13240"/>
                    </a:lnTo>
                    <a:lnTo>
                      <a:pt x="7144" y="13240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0" name="자유형: 도형 159">
                <a:extLst>
                  <a:ext uri="{FF2B5EF4-FFF2-40B4-BE49-F238E27FC236}">
                    <a16:creationId xmlns:a16="http://schemas.microsoft.com/office/drawing/2014/main" id="{1B806222-9F33-4697-A273-F20C3EF3CB83}"/>
                  </a:ext>
                </a:extLst>
              </p:cNvPr>
              <p:cNvSpPr/>
              <p:nvPr/>
            </p:nvSpPr>
            <p:spPr>
              <a:xfrm>
                <a:off x="6993742" y="4071810"/>
                <a:ext cx="28575" cy="38100"/>
              </a:xfrm>
              <a:custGeom>
                <a:avLst/>
                <a:gdLst>
                  <a:gd name="connsiteX0" fmla="*/ 7144 w 28575"/>
                  <a:gd name="connsiteY0" fmla="*/ 7144 h 38100"/>
                  <a:gd name="connsiteX1" fmla="*/ 13430 w 28575"/>
                  <a:gd name="connsiteY1" fmla="*/ 7144 h 38100"/>
                  <a:gd name="connsiteX2" fmla="*/ 13430 w 28575"/>
                  <a:gd name="connsiteY2" fmla="*/ 18383 h 38100"/>
                  <a:gd name="connsiteX3" fmla="*/ 22384 w 28575"/>
                  <a:gd name="connsiteY3" fmla="*/ 7144 h 38100"/>
                  <a:gd name="connsiteX4" fmla="*/ 29813 w 28575"/>
                  <a:gd name="connsiteY4" fmla="*/ 7144 h 38100"/>
                  <a:gd name="connsiteX5" fmla="*/ 18383 w 28575"/>
                  <a:gd name="connsiteY5" fmla="*/ 21717 h 38100"/>
                  <a:gd name="connsiteX6" fmla="*/ 30861 w 28575"/>
                  <a:gd name="connsiteY6" fmla="*/ 39815 h 38100"/>
                  <a:gd name="connsiteX7" fmla="*/ 23527 w 28575"/>
                  <a:gd name="connsiteY7" fmla="*/ 39815 h 38100"/>
                  <a:gd name="connsiteX8" fmla="*/ 13430 w 28575"/>
                  <a:gd name="connsiteY8" fmla="*/ 25241 h 38100"/>
                  <a:gd name="connsiteX9" fmla="*/ 13430 w 28575"/>
                  <a:gd name="connsiteY9" fmla="*/ 39815 h 38100"/>
                  <a:gd name="connsiteX10" fmla="*/ 7144 w 28575"/>
                  <a:gd name="connsiteY10" fmla="*/ 39815 h 38100"/>
                  <a:gd name="connsiteX11" fmla="*/ 7144 w 28575"/>
                  <a:gd name="connsiteY11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8575" h="38100">
                    <a:moveTo>
                      <a:pt x="7144" y="7144"/>
                    </a:moveTo>
                    <a:lnTo>
                      <a:pt x="13430" y="7144"/>
                    </a:lnTo>
                    <a:lnTo>
                      <a:pt x="13430" y="18383"/>
                    </a:lnTo>
                    <a:lnTo>
                      <a:pt x="22384" y="7144"/>
                    </a:lnTo>
                    <a:lnTo>
                      <a:pt x="29813" y="7144"/>
                    </a:lnTo>
                    <a:lnTo>
                      <a:pt x="18383" y="21717"/>
                    </a:lnTo>
                    <a:lnTo>
                      <a:pt x="30861" y="39815"/>
                    </a:lnTo>
                    <a:lnTo>
                      <a:pt x="23527" y="39815"/>
                    </a:lnTo>
                    <a:lnTo>
                      <a:pt x="13430" y="25241"/>
                    </a:lnTo>
                    <a:lnTo>
                      <a:pt x="13430" y="39815"/>
                    </a:lnTo>
                    <a:lnTo>
                      <a:pt x="7144" y="39815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1" name="자유형: 도형 160">
                <a:extLst>
                  <a:ext uri="{FF2B5EF4-FFF2-40B4-BE49-F238E27FC236}">
                    <a16:creationId xmlns:a16="http://schemas.microsoft.com/office/drawing/2014/main" id="{BCC31FF4-6425-48EE-B499-1802A429050E}"/>
                  </a:ext>
                </a:extLst>
              </p:cNvPr>
              <p:cNvSpPr/>
              <p:nvPr/>
            </p:nvSpPr>
            <p:spPr>
              <a:xfrm>
                <a:off x="7015364" y="4079621"/>
                <a:ext cx="38100" cy="38100"/>
              </a:xfrm>
              <a:custGeom>
                <a:avLst/>
                <a:gdLst>
                  <a:gd name="connsiteX0" fmla="*/ 19812 w 38100"/>
                  <a:gd name="connsiteY0" fmla="*/ 7144 h 38100"/>
                  <a:gd name="connsiteX1" fmla="*/ 26194 w 38100"/>
                  <a:gd name="connsiteY1" fmla="*/ 8858 h 38100"/>
                  <a:gd name="connsiteX2" fmla="*/ 30861 w 38100"/>
                  <a:gd name="connsiteY2" fmla="*/ 13526 h 38100"/>
                  <a:gd name="connsiteX3" fmla="*/ 32575 w 38100"/>
                  <a:gd name="connsiteY3" fmla="*/ 19812 h 38100"/>
                  <a:gd name="connsiteX4" fmla="*/ 30861 w 38100"/>
                  <a:gd name="connsiteY4" fmla="*/ 26194 h 38100"/>
                  <a:gd name="connsiteX5" fmla="*/ 26194 w 38100"/>
                  <a:gd name="connsiteY5" fmla="*/ 30861 h 38100"/>
                  <a:gd name="connsiteX6" fmla="*/ 19717 w 38100"/>
                  <a:gd name="connsiteY6" fmla="*/ 32576 h 38100"/>
                  <a:gd name="connsiteX7" fmla="*/ 10858 w 38100"/>
                  <a:gd name="connsiteY7" fmla="*/ 28861 h 38100"/>
                  <a:gd name="connsiteX8" fmla="*/ 7144 w 38100"/>
                  <a:gd name="connsiteY8" fmla="*/ 19907 h 38100"/>
                  <a:gd name="connsiteX9" fmla="*/ 11240 w 38100"/>
                  <a:gd name="connsiteY9" fmla="*/ 10478 h 38100"/>
                  <a:gd name="connsiteX10" fmla="*/ 19621 w 38100"/>
                  <a:gd name="connsiteY10" fmla="*/ 7239 h 38100"/>
                  <a:gd name="connsiteX11" fmla="*/ 19621 w 38100"/>
                  <a:gd name="connsiteY11" fmla="*/ 12954 h 38100"/>
                  <a:gd name="connsiteX12" fmla="*/ 14954 w 38100"/>
                  <a:gd name="connsiteY12" fmla="*/ 14954 h 38100"/>
                  <a:gd name="connsiteX13" fmla="*/ 13049 w 38100"/>
                  <a:gd name="connsiteY13" fmla="*/ 20003 h 38100"/>
                  <a:gd name="connsiteX14" fmla="*/ 14954 w 38100"/>
                  <a:gd name="connsiteY14" fmla="*/ 25146 h 38100"/>
                  <a:gd name="connsiteX15" fmla="*/ 19621 w 38100"/>
                  <a:gd name="connsiteY15" fmla="*/ 27146 h 38100"/>
                  <a:gd name="connsiteX16" fmla="*/ 24384 w 38100"/>
                  <a:gd name="connsiteY16" fmla="*/ 25146 h 38100"/>
                  <a:gd name="connsiteX17" fmla="*/ 26289 w 38100"/>
                  <a:gd name="connsiteY17" fmla="*/ 20098 h 38100"/>
                  <a:gd name="connsiteX18" fmla="*/ 24384 w 38100"/>
                  <a:gd name="connsiteY18" fmla="*/ 15049 h 38100"/>
                  <a:gd name="connsiteX19" fmla="*/ 19621 w 38100"/>
                  <a:gd name="connsiteY19" fmla="*/ 1314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38100" h="38100">
                    <a:moveTo>
                      <a:pt x="19812" y="7144"/>
                    </a:moveTo>
                    <a:cubicBezTo>
                      <a:pt x="22098" y="7144"/>
                      <a:pt x="24193" y="7715"/>
                      <a:pt x="26194" y="8858"/>
                    </a:cubicBezTo>
                    <a:cubicBezTo>
                      <a:pt x="28194" y="10001"/>
                      <a:pt x="29813" y="11525"/>
                      <a:pt x="30861" y="13526"/>
                    </a:cubicBezTo>
                    <a:cubicBezTo>
                      <a:pt x="32004" y="15430"/>
                      <a:pt x="32575" y="17621"/>
                      <a:pt x="32575" y="19812"/>
                    </a:cubicBezTo>
                    <a:cubicBezTo>
                      <a:pt x="32575" y="22003"/>
                      <a:pt x="32004" y="24194"/>
                      <a:pt x="30861" y="26194"/>
                    </a:cubicBezTo>
                    <a:cubicBezTo>
                      <a:pt x="29718" y="28194"/>
                      <a:pt x="28194" y="29718"/>
                      <a:pt x="26194" y="30861"/>
                    </a:cubicBezTo>
                    <a:cubicBezTo>
                      <a:pt x="24289" y="32004"/>
                      <a:pt x="22098" y="32576"/>
                      <a:pt x="19717" y="32576"/>
                    </a:cubicBezTo>
                    <a:cubicBezTo>
                      <a:pt x="16288" y="32576"/>
                      <a:pt x="13335" y="31337"/>
                      <a:pt x="10858" y="28861"/>
                    </a:cubicBezTo>
                    <a:cubicBezTo>
                      <a:pt x="8382" y="26384"/>
                      <a:pt x="7144" y="23431"/>
                      <a:pt x="7144" y="19907"/>
                    </a:cubicBezTo>
                    <a:cubicBezTo>
                      <a:pt x="7144" y="16097"/>
                      <a:pt x="8572" y="12954"/>
                      <a:pt x="11240" y="10478"/>
                    </a:cubicBezTo>
                    <a:cubicBezTo>
                      <a:pt x="13716" y="8287"/>
                      <a:pt x="16478" y="7239"/>
                      <a:pt x="19621" y="7239"/>
                    </a:cubicBezTo>
                    <a:moveTo>
                      <a:pt x="19621" y="12954"/>
                    </a:moveTo>
                    <a:cubicBezTo>
                      <a:pt x="17717" y="12954"/>
                      <a:pt x="16192" y="13621"/>
                      <a:pt x="14954" y="14954"/>
                    </a:cubicBezTo>
                    <a:cubicBezTo>
                      <a:pt x="13716" y="16288"/>
                      <a:pt x="13049" y="17907"/>
                      <a:pt x="13049" y="20003"/>
                    </a:cubicBezTo>
                    <a:cubicBezTo>
                      <a:pt x="13049" y="22098"/>
                      <a:pt x="13716" y="23813"/>
                      <a:pt x="14954" y="25146"/>
                    </a:cubicBezTo>
                    <a:cubicBezTo>
                      <a:pt x="16192" y="26479"/>
                      <a:pt x="17717" y="27146"/>
                      <a:pt x="19621" y="27146"/>
                    </a:cubicBezTo>
                    <a:cubicBezTo>
                      <a:pt x="21526" y="27146"/>
                      <a:pt x="23146" y="26479"/>
                      <a:pt x="24384" y="25146"/>
                    </a:cubicBezTo>
                    <a:cubicBezTo>
                      <a:pt x="25622" y="23813"/>
                      <a:pt x="26289" y="22098"/>
                      <a:pt x="26289" y="20098"/>
                    </a:cubicBezTo>
                    <a:cubicBezTo>
                      <a:pt x="26289" y="18097"/>
                      <a:pt x="25622" y="16383"/>
                      <a:pt x="24384" y="15049"/>
                    </a:cubicBezTo>
                    <a:cubicBezTo>
                      <a:pt x="23146" y="13716"/>
                      <a:pt x="21622" y="13145"/>
                      <a:pt x="19621" y="13145"/>
                    </a:cubicBezTo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2" name="자유형: 도형 161">
                <a:extLst>
                  <a:ext uri="{FF2B5EF4-FFF2-40B4-BE49-F238E27FC236}">
                    <a16:creationId xmlns:a16="http://schemas.microsoft.com/office/drawing/2014/main" id="{803F2829-515F-439A-A280-58C24094AE3C}"/>
                  </a:ext>
                </a:extLst>
              </p:cNvPr>
              <p:cNvSpPr/>
              <p:nvPr/>
            </p:nvSpPr>
            <p:spPr>
              <a:xfrm>
                <a:off x="7042605" y="4079621"/>
                <a:ext cx="19050" cy="38100"/>
              </a:xfrm>
              <a:custGeom>
                <a:avLst/>
                <a:gdLst>
                  <a:gd name="connsiteX0" fmla="*/ 7144 w 19050"/>
                  <a:gd name="connsiteY0" fmla="*/ 7811 h 38100"/>
                  <a:gd name="connsiteX1" fmla="*/ 12382 w 19050"/>
                  <a:gd name="connsiteY1" fmla="*/ 7811 h 38100"/>
                  <a:gd name="connsiteX2" fmla="*/ 12382 w 19050"/>
                  <a:gd name="connsiteY2" fmla="*/ 10859 h 38100"/>
                  <a:gd name="connsiteX3" fmla="*/ 14668 w 19050"/>
                  <a:gd name="connsiteY3" fmla="*/ 8096 h 38100"/>
                  <a:gd name="connsiteX4" fmla="*/ 17716 w 19050"/>
                  <a:gd name="connsiteY4" fmla="*/ 7144 h 38100"/>
                  <a:gd name="connsiteX5" fmla="*/ 20193 w 19050"/>
                  <a:gd name="connsiteY5" fmla="*/ 7811 h 38100"/>
                  <a:gd name="connsiteX6" fmla="*/ 18288 w 19050"/>
                  <a:gd name="connsiteY6" fmla="*/ 13049 h 38100"/>
                  <a:gd name="connsiteX7" fmla="*/ 16573 w 19050"/>
                  <a:gd name="connsiteY7" fmla="*/ 12478 h 38100"/>
                  <a:gd name="connsiteX8" fmla="*/ 14192 w 19050"/>
                  <a:gd name="connsiteY8" fmla="*/ 14192 h 38100"/>
                  <a:gd name="connsiteX9" fmla="*/ 13240 w 19050"/>
                  <a:gd name="connsiteY9" fmla="*/ 20955 h 38100"/>
                  <a:gd name="connsiteX10" fmla="*/ 13240 w 19050"/>
                  <a:gd name="connsiteY10" fmla="*/ 22098 h 38100"/>
                  <a:gd name="connsiteX11" fmla="*/ 13240 w 19050"/>
                  <a:gd name="connsiteY11" fmla="*/ 31909 h 38100"/>
                  <a:gd name="connsiteX12" fmla="*/ 7239 w 19050"/>
                  <a:gd name="connsiteY12" fmla="*/ 31909 h 38100"/>
                  <a:gd name="connsiteX13" fmla="*/ 7239 w 19050"/>
                  <a:gd name="connsiteY13" fmla="*/ 7715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9050" h="38100">
                    <a:moveTo>
                      <a:pt x="7144" y="7811"/>
                    </a:moveTo>
                    <a:lnTo>
                      <a:pt x="12382" y="7811"/>
                    </a:lnTo>
                    <a:lnTo>
                      <a:pt x="12382" y="10859"/>
                    </a:lnTo>
                    <a:cubicBezTo>
                      <a:pt x="12954" y="9620"/>
                      <a:pt x="13716" y="8763"/>
                      <a:pt x="14668" y="8096"/>
                    </a:cubicBezTo>
                    <a:cubicBezTo>
                      <a:pt x="15621" y="7429"/>
                      <a:pt x="16669" y="7144"/>
                      <a:pt x="17716" y="7144"/>
                    </a:cubicBezTo>
                    <a:cubicBezTo>
                      <a:pt x="18478" y="7144"/>
                      <a:pt x="19336" y="7334"/>
                      <a:pt x="20193" y="7811"/>
                    </a:cubicBezTo>
                    <a:lnTo>
                      <a:pt x="18288" y="13049"/>
                    </a:lnTo>
                    <a:cubicBezTo>
                      <a:pt x="17526" y="12668"/>
                      <a:pt x="16954" y="12478"/>
                      <a:pt x="16573" y="12478"/>
                    </a:cubicBezTo>
                    <a:cubicBezTo>
                      <a:pt x="15621" y="12478"/>
                      <a:pt x="14859" y="13049"/>
                      <a:pt x="14192" y="14192"/>
                    </a:cubicBezTo>
                    <a:cubicBezTo>
                      <a:pt x="13525" y="15335"/>
                      <a:pt x="13240" y="17621"/>
                      <a:pt x="13240" y="20955"/>
                    </a:cubicBezTo>
                    <a:lnTo>
                      <a:pt x="13240" y="22098"/>
                    </a:lnTo>
                    <a:cubicBezTo>
                      <a:pt x="13240" y="22098"/>
                      <a:pt x="13240" y="31909"/>
                      <a:pt x="13240" y="31909"/>
                    </a:cubicBezTo>
                    <a:lnTo>
                      <a:pt x="7239" y="31909"/>
                    </a:lnTo>
                    <a:lnTo>
                      <a:pt x="7239" y="7715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3" name="자유형: 도형 162">
                <a:extLst>
                  <a:ext uri="{FF2B5EF4-FFF2-40B4-BE49-F238E27FC236}">
                    <a16:creationId xmlns:a16="http://schemas.microsoft.com/office/drawing/2014/main" id="{A74C74EC-DFDA-4813-AC97-C5CDAB06671B}"/>
                  </a:ext>
                </a:extLst>
              </p:cNvPr>
              <p:cNvSpPr/>
              <p:nvPr/>
            </p:nvSpPr>
            <p:spPr>
              <a:xfrm>
                <a:off x="7053749" y="4079716"/>
                <a:ext cx="38100" cy="38100"/>
              </a:xfrm>
              <a:custGeom>
                <a:avLst/>
                <a:gdLst>
                  <a:gd name="connsiteX0" fmla="*/ 32480 w 38100"/>
                  <a:gd name="connsiteY0" fmla="*/ 21526 h 38100"/>
                  <a:gd name="connsiteX1" fmla="*/ 13049 w 38100"/>
                  <a:gd name="connsiteY1" fmla="*/ 21526 h 38100"/>
                  <a:gd name="connsiteX2" fmla="*/ 15335 w 38100"/>
                  <a:gd name="connsiteY2" fmla="*/ 25622 h 38100"/>
                  <a:gd name="connsiteX3" fmla="*/ 20002 w 38100"/>
                  <a:gd name="connsiteY3" fmla="*/ 27146 h 38100"/>
                  <a:gd name="connsiteX4" fmla="*/ 25813 w 38100"/>
                  <a:gd name="connsiteY4" fmla="*/ 24765 h 38100"/>
                  <a:gd name="connsiteX5" fmla="*/ 30956 w 38100"/>
                  <a:gd name="connsiteY5" fmla="*/ 27146 h 38100"/>
                  <a:gd name="connsiteX6" fmla="*/ 26384 w 38100"/>
                  <a:gd name="connsiteY6" fmla="*/ 31147 h 38100"/>
                  <a:gd name="connsiteX7" fmla="*/ 20002 w 38100"/>
                  <a:gd name="connsiteY7" fmla="*/ 32480 h 38100"/>
                  <a:gd name="connsiteX8" fmla="*/ 10763 w 38100"/>
                  <a:gd name="connsiteY8" fmla="*/ 28861 h 38100"/>
                  <a:gd name="connsiteX9" fmla="*/ 7144 w 38100"/>
                  <a:gd name="connsiteY9" fmla="*/ 19907 h 38100"/>
                  <a:gd name="connsiteX10" fmla="*/ 10763 w 38100"/>
                  <a:gd name="connsiteY10" fmla="*/ 10763 h 38100"/>
                  <a:gd name="connsiteX11" fmla="*/ 19717 w 38100"/>
                  <a:gd name="connsiteY11" fmla="*/ 7144 h 38100"/>
                  <a:gd name="connsiteX12" fmla="*/ 28956 w 38100"/>
                  <a:gd name="connsiteY12" fmla="*/ 10763 h 38100"/>
                  <a:gd name="connsiteX13" fmla="*/ 32575 w 38100"/>
                  <a:gd name="connsiteY13" fmla="*/ 20383 h 38100"/>
                  <a:gd name="connsiteX14" fmla="*/ 32575 w 38100"/>
                  <a:gd name="connsiteY14" fmla="*/ 21526 h 38100"/>
                  <a:gd name="connsiteX15" fmla="*/ 26384 w 38100"/>
                  <a:gd name="connsiteY15" fmla="*/ 16764 h 38100"/>
                  <a:gd name="connsiteX16" fmla="*/ 24003 w 38100"/>
                  <a:gd name="connsiteY16" fmla="*/ 13430 h 38100"/>
                  <a:gd name="connsiteX17" fmla="*/ 19907 w 38100"/>
                  <a:gd name="connsiteY17" fmla="*/ 12192 h 38100"/>
                  <a:gd name="connsiteX18" fmla="*/ 15430 w 38100"/>
                  <a:gd name="connsiteY18" fmla="*/ 13621 h 38100"/>
                  <a:gd name="connsiteX19" fmla="*/ 13240 w 38100"/>
                  <a:gd name="connsiteY19" fmla="*/ 16764 h 38100"/>
                  <a:gd name="connsiteX20" fmla="*/ 26384 w 38100"/>
                  <a:gd name="connsiteY20" fmla="*/ 1676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38100" h="38100">
                    <a:moveTo>
                      <a:pt x="32480" y="21526"/>
                    </a:moveTo>
                    <a:lnTo>
                      <a:pt x="13049" y="21526"/>
                    </a:lnTo>
                    <a:cubicBezTo>
                      <a:pt x="13335" y="23241"/>
                      <a:pt x="14097" y="24574"/>
                      <a:pt x="15335" y="25622"/>
                    </a:cubicBezTo>
                    <a:cubicBezTo>
                      <a:pt x="16573" y="26670"/>
                      <a:pt x="18098" y="27146"/>
                      <a:pt x="20002" y="27146"/>
                    </a:cubicBezTo>
                    <a:cubicBezTo>
                      <a:pt x="22288" y="27146"/>
                      <a:pt x="24194" y="26384"/>
                      <a:pt x="25813" y="24765"/>
                    </a:cubicBezTo>
                    <a:lnTo>
                      <a:pt x="30956" y="27146"/>
                    </a:lnTo>
                    <a:cubicBezTo>
                      <a:pt x="29718" y="28956"/>
                      <a:pt x="28194" y="30289"/>
                      <a:pt x="26384" y="31147"/>
                    </a:cubicBezTo>
                    <a:cubicBezTo>
                      <a:pt x="24575" y="32004"/>
                      <a:pt x="22479" y="32480"/>
                      <a:pt x="20002" y="32480"/>
                    </a:cubicBezTo>
                    <a:cubicBezTo>
                      <a:pt x="16192" y="32480"/>
                      <a:pt x="13144" y="31242"/>
                      <a:pt x="10763" y="28861"/>
                    </a:cubicBezTo>
                    <a:cubicBezTo>
                      <a:pt x="8382" y="26479"/>
                      <a:pt x="7144" y="23431"/>
                      <a:pt x="7144" y="19907"/>
                    </a:cubicBezTo>
                    <a:cubicBezTo>
                      <a:pt x="7144" y="16383"/>
                      <a:pt x="8382" y="13145"/>
                      <a:pt x="10763" y="10763"/>
                    </a:cubicBezTo>
                    <a:cubicBezTo>
                      <a:pt x="13144" y="8382"/>
                      <a:pt x="16097" y="7144"/>
                      <a:pt x="19717" y="7144"/>
                    </a:cubicBezTo>
                    <a:cubicBezTo>
                      <a:pt x="23527" y="7144"/>
                      <a:pt x="26575" y="8382"/>
                      <a:pt x="28956" y="10763"/>
                    </a:cubicBezTo>
                    <a:cubicBezTo>
                      <a:pt x="31337" y="13240"/>
                      <a:pt x="32575" y="16383"/>
                      <a:pt x="32575" y="20383"/>
                    </a:cubicBezTo>
                    <a:lnTo>
                      <a:pt x="32575" y="21526"/>
                    </a:lnTo>
                    <a:close/>
                    <a:moveTo>
                      <a:pt x="26384" y="16764"/>
                    </a:moveTo>
                    <a:cubicBezTo>
                      <a:pt x="26003" y="15430"/>
                      <a:pt x="25241" y="14288"/>
                      <a:pt x="24003" y="13430"/>
                    </a:cubicBezTo>
                    <a:cubicBezTo>
                      <a:pt x="22860" y="12573"/>
                      <a:pt x="21431" y="12192"/>
                      <a:pt x="19907" y="12192"/>
                    </a:cubicBezTo>
                    <a:cubicBezTo>
                      <a:pt x="18193" y="12192"/>
                      <a:pt x="16764" y="12668"/>
                      <a:pt x="15430" y="13621"/>
                    </a:cubicBezTo>
                    <a:cubicBezTo>
                      <a:pt x="14669" y="14192"/>
                      <a:pt x="13906" y="15240"/>
                      <a:pt x="13240" y="16764"/>
                    </a:cubicBezTo>
                    <a:lnTo>
                      <a:pt x="26384" y="16764"/>
                    </a:lnTo>
                    <a:close/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4" name="자유형: 도형 163">
                <a:extLst>
                  <a:ext uri="{FF2B5EF4-FFF2-40B4-BE49-F238E27FC236}">
                    <a16:creationId xmlns:a16="http://schemas.microsoft.com/office/drawing/2014/main" id="{BD0F8E6E-D50C-41CE-B78E-F790A6747C21}"/>
                  </a:ext>
                </a:extLst>
              </p:cNvPr>
              <p:cNvSpPr/>
              <p:nvPr/>
            </p:nvSpPr>
            <p:spPr>
              <a:xfrm>
                <a:off x="7081086" y="4079716"/>
                <a:ext cx="38100" cy="38100"/>
              </a:xfrm>
              <a:custGeom>
                <a:avLst/>
                <a:gdLst>
                  <a:gd name="connsiteX0" fmla="*/ 26099 w 38100"/>
                  <a:gd name="connsiteY0" fmla="*/ 7715 h 38100"/>
                  <a:gd name="connsiteX1" fmla="*/ 32195 w 38100"/>
                  <a:gd name="connsiteY1" fmla="*/ 7715 h 38100"/>
                  <a:gd name="connsiteX2" fmla="*/ 32195 w 38100"/>
                  <a:gd name="connsiteY2" fmla="*/ 31909 h 38100"/>
                  <a:gd name="connsiteX3" fmla="*/ 26099 w 38100"/>
                  <a:gd name="connsiteY3" fmla="*/ 31909 h 38100"/>
                  <a:gd name="connsiteX4" fmla="*/ 26099 w 38100"/>
                  <a:gd name="connsiteY4" fmla="*/ 29337 h 38100"/>
                  <a:gd name="connsiteX5" fmla="*/ 22574 w 38100"/>
                  <a:gd name="connsiteY5" fmla="*/ 31813 h 38100"/>
                  <a:gd name="connsiteX6" fmla="*/ 18669 w 38100"/>
                  <a:gd name="connsiteY6" fmla="*/ 32575 h 38100"/>
                  <a:gd name="connsiteX7" fmla="*/ 10573 w 38100"/>
                  <a:gd name="connsiteY7" fmla="*/ 28956 h 38100"/>
                  <a:gd name="connsiteX8" fmla="*/ 7144 w 38100"/>
                  <a:gd name="connsiteY8" fmla="*/ 19907 h 38100"/>
                  <a:gd name="connsiteX9" fmla="*/ 10478 w 38100"/>
                  <a:gd name="connsiteY9" fmla="*/ 10763 h 38100"/>
                  <a:gd name="connsiteX10" fmla="*/ 18479 w 38100"/>
                  <a:gd name="connsiteY10" fmla="*/ 7144 h 38100"/>
                  <a:gd name="connsiteX11" fmla="*/ 22574 w 38100"/>
                  <a:gd name="connsiteY11" fmla="*/ 8001 h 38100"/>
                  <a:gd name="connsiteX12" fmla="*/ 26099 w 38100"/>
                  <a:gd name="connsiteY12" fmla="*/ 10478 h 38100"/>
                  <a:gd name="connsiteX13" fmla="*/ 26099 w 38100"/>
                  <a:gd name="connsiteY13" fmla="*/ 7810 h 38100"/>
                  <a:gd name="connsiteX14" fmla="*/ 19717 w 38100"/>
                  <a:gd name="connsiteY14" fmla="*/ 12668 h 38100"/>
                  <a:gd name="connsiteX15" fmla="*/ 15050 w 38100"/>
                  <a:gd name="connsiteY15" fmla="*/ 14668 h 38100"/>
                  <a:gd name="connsiteX16" fmla="*/ 13240 w 38100"/>
                  <a:gd name="connsiteY16" fmla="*/ 19717 h 38100"/>
                  <a:gd name="connsiteX17" fmla="*/ 15145 w 38100"/>
                  <a:gd name="connsiteY17" fmla="*/ 24860 h 38100"/>
                  <a:gd name="connsiteX18" fmla="*/ 19812 w 38100"/>
                  <a:gd name="connsiteY18" fmla="*/ 26860 h 38100"/>
                  <a:gd name="connsiteX19" fmla="*/ 24575 w 38100"/>
                  <a:gd name="connsiteY19" fmla="*/ 24860 h 38100"/>
                  <a:gd name="connsiteX20" fmla="*/ 26480 w 38100"/>
                  <a:gd name="connsiteY20" fmla="*/ 19621 h 38100"/>
                  <a:gd name="connsiteX21" fmla="*/ 24575 w 38100"/>
                  <a:gd name="connsiteY21" fmla="*/ 14573 h 38100"/>
                  <a:gd name="connsiteX22" fmla="*/ 19812 w 38100"/>
                  <a:gd name="connsiteY22" fmla="*/ 12573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8100" h="38100">
                    <a:moveTo>
                      <a:pt x="26099" y="7715"/>
                    </a:moveTo>
                    <a:lnTo>
                      <a:pt x="32195" y="7715"/>
                    </a:lnTo>
                    <a:lnTo>
                      <a:pt x="32195" y="31909"/>
                    </a:lnTo>
                    <a:lnTo>
                      <a:pt x="26099" y="31909"/>
                    </a:lnTo>
                    <a:lnTo>
                      <a:pt x="26099" y="29337"/>
                    </a:lnTo>
                    <a:cubicBezTo>
                      <a:pt x="24956" y="30480"/>
                      <a:pt x="23717" y="31242"/>
                      <a:pt x="22574" y="31813"/>
                    </a:cubicBezTo>
                    <a:cubicBezTo>
                      <a:pt x="21336" y="32290"/>
                      <a:pt x="20098" y="32575"/>
                      <a:pt x="18669" y="32575"/>
                    </a:cubicBezTo>
                    <a:cubicBezTo>
                      <a:pt x="15526" y="32575"/>
                      <a:pt x="12859" y="31337"/>
                      <a:pt x="10573" y="28956"/>
                    </a:cubicBezTo>
                    <a:cubicBezTo>
                      <a:pt x="8287" y="26575"/>
                      <a:pt x="7144" y="23527"/>
                      <a:pt x="7144" y="19907"/>
                    </a:cubicBezTo>
                    <a:cubicBezTo>
                      <a:pt x="7144" y="16288"/>
                      <a:pt x="8287" y="13145"/>
                      <a:pt x="10478" y="10763"/>
                    </a:cubicBezTo>
                    <a:cubicBezTo>
                      <a:pt x="12668" y="8382"/>
                      <a:pt x="15335" y="7144"/>
                      <a:pt x="18479" y="7144"/>
                    </a:cubicBezTo>
                    <a:cubicBezTo>
                      <a:pt x="19907" y="7144"/>
                      <a:pt x="21241" y="7429"/>
                      <a:pt x="22574" y="8001"/>
                    </a:cubicBezTo>
                    <a:cubicBezTo>
                      <a:pt x="23813" y="8572"/>
                      <a:pt x="25051" y="9334"/>
                      <a:pt x="26099" y="10478"/>
                    </a:cubicBezTo>
                    <a:lnTo>
                      <a:pt x="26099" y="7810"/>
                    </a:lnTo>
                    <a:close/>
                    <a:moveTo>
                      <a:pt x="19717" y="12668"/>
                    </a:moveTo>
                    <a:cubicBezTo>
                      <a:pt x="17812" y="12668"/>
                      <a:pt x="16288" y="13335"/>
                      <a:pt x="15050" y="14668"/>
                    </a:cubicBezTo>
                    <a:cubicBezTo>
                      <a:pt x="13811" y="16002"/>
                      <a:pt x="13240" y="17716"/>
                      <a:pt x="13240" y="19717"/>
                    </a:cubicBezTo>
                    <a:cubicBezTo>
                      <a:pt x="13240" y="21717"/>
                      <a:pt x="13907" y="23527"/>
                      <a:pt x="15145" y="24860"/>
                    </a:cubicBezTo>
                    <a:cubicBezTo>
                      <a:pt x="16383" y="26194"/>
                      <a:pt x="18002" y="26860"/>
                      <a:pt x="19812" y="26860"/>
                    </a:cubicBezTo>
                    <a:cubicBezTo>
                      <a:pt x="21622" y="26860"/>
                      <a:pt x="23336" y="26194"/>
                      <a:pt x="24575" y="24860"/>
                    </a:cubicBezTo>
                    <a:cubicBezTo>
                      <a:pt x="25813" y="23527"/>
                      <a:pt x="26480" y="21812"/>
                      <a:pt x="26480" y="19621"/>
                    </a:cubicBezTo>
                    <a:cubicBezTo>
                      <a:pt x="26480" y="17431"/>
                      <a:pt x="25813" y="15812"/>
                      <a:pt x="24575" y="14573"/>
                    </a:cubicBezTo>
                    <a:cubicBezTo>
                      <a:pt x="23336" y="13240"/>
                      <a:pt x="21717" y="12573"/>
                      <a:pt x="19812" y="12573"/>
                    </a:cubicBezTo>
                  </a:path>
                </a:pathLst>
              </a:custGeom>
              <a:solidFill>
                <a:srgbClr val="0043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5" name="자유형: 도형 164">
                <a:extLst>
                  <a:ext uri="{FF2B5EF4-FFF2-40B4-BE49-F238E27FC236}">
                    <a16:creationId xmlns:a16="http://schemas.microsoft.com/office/drawing/2014/main" id="{D2C16828-CBF1-40C8-927B-40AA34CA9384}"/>
                  </a:ext>
                </a:extLst>
              </p:cNvPr>
              <p:cNvSpPr/>
              <p:nvPr/>
            </p:nvSpPr>
            <p:spPr>
              <a:xfrm>
                <a:off x="6938211" y="4034948"/>
                <a:ext cx="28575" cy="28575"/>
              </a:xfrm>
              <a:custGeom>
                <a:avLst/>
                <a:gdLst>
                  <a:gd name="connsiteX0" fmla="*/ 22003 w 28575"/>
                  <a:gd name="connsiteY0" fmla="*/ 13526 h 28575"/>
                  <a:gd name="connsiteX1" fmla="*/ 20193 w 28575"/>
                  <a:gd name="connsiteY1" fmla="*/ 18097 h 28575"/>
                  <a:gd name="connsiteX2" fmla="*/ 15145 w 28575"/>
                  <a:gd name="connsiteY2" fmla="*/ 20003 h 28575"/>
                  <a:gd name="connsiteX3" fmla="*/ 11144 w 28575"/>
                  <a:gd name="connsiteY3" fmla="*/ 20003 h 28575"/>
                  <a:gd name="connsiteX4" fmla="*/ 11144 w 28575"/>
                  <a:gd name="connsiteY4" fmla="*/ 27813 h 28575"/>
                  <a:gd name="connsiteX5" fmla="*/ 7144 w 28575"/>
                  <a:gd name="connsiteY5" fmla="*/ 27813 h 28575"/>
                  <a:gd name="connsiteX6" fmla="*/ 7144 w 28575"/>
                  <a:gd name="connsiteY6" fmla="*/ 7144 h 28575"/>
                  <a:gd name="connsiteX7" fmla="*/ 15145 w 28575"/>
                  <a:gd name="connsiteY7" fmla="*/ 7144 h 28575"/>
                  <a:gd name="connsiteX8" fmla="*/ 20193 w 28575"/>
                  <a:gd name="connsiteY8" fmla="*/ 9049 h 28575"/>
                  <a:gd name="connsiteX9" fmla="*/ 22003 w 28575"/>
                  <a:gd name="connsiteY9" fmla="*/ 13621 h 28575"/>
                  <a:gd name="connsiteX10" fmla="*/ 17907 w 28575"/>
                  <a:gd name="connsiteY10" fmla="*/ 13621 h 28575"/>
                  <a:gd name="connsiteX11" fmla="*/ 17050 w 28575"/>
                  <a:gd name="connsiteY11" fmla="*/ 11525 h 28575"/>
                  <a:gd name="connsiteX12" fmla="*/ 14859 w 28575"/>
                  <a:gd name="connsiteY12" fmla="*/ 10763 h 28575"/>
                  <a:gd name="connsiteX13" fmla="*/ 11049 w 28575"/>
                  <a:gd name="connsiteY13" fmla="*/ 10763 h 28575"/>
                  <a:gd name="connsiteX14" fmla="*/ 11049 w 28575"/>
                  <a:gd name="connsiteY14" fmla="*/ 16478 h 28575"/>
                  <a:gd name="connsiteX15" fmla="*/ 14859 w 28575"/>
                  <a:gd name="connsiteY15" fmla="*/ 16478 h 28575"/>
                  <a:gd name="connsiteX16" fmla="*/ 17050 w 28575"/>
                  <a:gd name="connsiteY16" fmla="*/ 15716 h 28575"/>
                  <a:gd name="connsiteX17" fmla="*/ 17907 w 28575"/>
                  <a:gd name="connsiteY17" fmla="*/ 13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28575" h="28575">
                    <a:moveTo>
                      <a:pt x="22003" y="13526"/>
                    </a:moveTo>
                    <a:cubicBezTo>
                      <a:pt x="22003" y="15335"/>
                      <a:pt x="21431" y="16859"/>
                      <a:pt x="20193" y="18097"/>
                    </a:cubicBezTo>
                    <a:cubicBezTo>
                      <a:pt x="18955" y="19336"/>
                      <a:pt x="17240" y="20003"/>
                      <a:pt x="15145" y="20003"/>
                    </a:cubicBezTo>
                    <a:lnTo>
                      <a:pt x="11144" y="20003"/>
                    </a:lnTo>
                    <a:lnTo>
                      <a:pt x="11144" y="27813"/>
                    </a:lnTo>
                    <a:lnTo>
                      <a:pt x="7144" y="27813"/>
                    </a:lnTo>
                    <a:lnTo>
                      <a:pt x="7144" y="7144"/>
                    </a:lnTo>
                    <a:lnTo>
                      <a:pt x="15145" y="7144"/>
                    </a:lnTo>
                    <a:cubicBezTo>
                      <a:pt x="17240" y="7144"/>
                      <a:pt x="18955" y="7811"/>
                      <a:pt x="20193" y="9049"/>
                    </a:cubicBezTo>
                    <a:cubicBezTo>
                      <a:pt x="21431" y="10287"/>
                      <a:pt x="22003" y="11716"/>
                      <a:pt x="22003" y="13621"/>
                    </a:cubicBezTo>
                    <a:moveTo>
                      <a:pt x="17907" y="13621"/>
                    </a:moveTo>
                    <a:cubicBezTo>
                      <a:pt x="17907" y="12763"/>
                      <a:pt x="17621" y="12097"/>
                      <a:pt x="17050" y="11525"/>
                    </a:cubicBezTo>
                    <a:cubicBezTo>
                      <a:pt x="16478" y="11049"/>
                      <a:pt x="15812" y="10763"/>
                      <a:pt x="14859" y="10763"/>
                    </a:cubicBezTo>
                    <a:lnTo>
                      <a:pt x="11049" y="10763"/>
                    </a:lnTo>
                    <a:lnTo>
                      <a:pt x="11049" y="16478"/>
                    </a:lnTo>
                    <a:lnTo>
                      <a:pt x="14859" y="16478"/>
                    </a:lnTo>
                    <a:cubicBezTo>
                      <a:pt x="15812" y="16478"/>
                      <a:pt x="16478" y="16193"/>
                      <a:pt x="17050" y="15716"/>
                    </a:cubicBezTo>
                    <a:cubicBezTo>
                      <a:pt x="17621" y="15240"/>
                      <a:pt x="17907" y="14478"/>
                      <a:pt x="17907" y="13716"/>
                    </a:cubicBezTo>
                  </a:path>
                </a:pathLst>
              </a:custGeom>
              <a:solidFill>
                <a:srgbClr val="8EC3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6" name="자유형: 도형 165">
                <a:extLst>
                  <a:ext uri="{FF2B5EF4-FFF2-40B4-BE49-F238E27FC236}">
                    <a16:creationId xmlns:a16="http://schemas.microsoft.com/office/drawing/2014/main" id="{A8595EA9-0007-49FE-93DB-1873F25DEE3E}"/>
                  </a:ext>
                </a:extLst>
              </p:cNvPr>
              <p:cNvSpPr/>
              <p:nvPr/>
            </p:nvSpPr>
            <p:spPr>
              <a:xfrm>
                <a:off x="6955451" y="4034853"/>
                <a:ext cx="19050" cy="28575"/>
              </a:xfrm>
              <a:custGeom>
                <a:avLst/>
                <a:gdLst>
                  <a:gd name="connsiteX0" fmla="*/ 12954 w 19050"/>
                  <a:gd name="connsiteY0" fmla="*/ 27908 h 28575"/>
                  <a:gd name="connsiteX1" fmla="*/ 11144 w 19050"/>
                  <a:gd name="connsiteY1" fmla="*/ 27908 h 28575"/>
                  <a:gd name="connsiteX2" fmla="*/ 8096 w 19050"/>
                  <a:gd name="connsiteY2" fmla="*/ 26670 h 28575"/>
                  <a:gd name="connsiteX3" fmla="*/ 7144 w 19050"/>
                  <a:gd name="connsiteY3" fmla="*/ 23813 h 28575"/>
                  <a:gd name="connsiteX4" fmla="*/ 7144 w 19050"/>
                  <a:gd name="connsiteY4" fmla="*/ 7144 h 28575"/>
                  <a:gd name="connsiteX5" fmla="*/ 10096 w 19050"/>
                  <a:gd name="connsiteY5" fmla="*/ 7144 h 28575"/>
                  <a:gd name="connsiteX6" fmla="*/ 10096 w 19050"/>
                  <a:gd name="connsiteY6" fmla="*/ 23622 h 28575"/>
                  <a:gd name="connsiteX7" fmla="*/ 10477 w 19050"/>
                  <a:gd name="connsiteY7" fmla="*/ 24956 h 28575"/>
                  <a:gd name="connsiteX8" fmla="*/ 11716 w 19050"/>
                  <a:gd name="connsiteY8" fmla="*/ 25337 h 28575"/>
                  <a:gd name="connsiteX9" fmla="*/ 13049 w 19050"/>
                  <a:gd name="connsiteY9" fmla="*/ 25337 h 28575"/>
                  <a:gd name="connsiteX10" fmla="*/ 13049 w 19050"/>
                  <a:gd name="connsiteY10" fmla="*/ 27908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28575">
                    <a:moveTo>
                      <a:pt x="12954" y="27908"/>
                    </a:moveTo>
                    <a:lnTo>
                      <a:pt x="11144" y="27908"/>
                    </a:lnTo>
                    <a:cubicBezTo>
                      <a:pt x="9811" y="27908"/>
                      <a:pt x="8763" y="27527"/>
                      <a:pt x="8096" y="26670"/>
                    </a:cubicBezTo>
                    <a:cubicBezTo>
                      <a:pt x="7429" y="25908"/>
                      <a:pt x="7144" y="24956"/>
                      <a:pt x="7144" y="23813"/>
                    </a:cubicBezTo>
                    <a:lnTo>
                      <a:pt x="7144" y="7144"/>
                    </a:lnTo>
                    <a:lnTo>
                      <a:pt x="10096" y="7144"/>
                    </a:lnTo>
                    <a:lnTo>
                      <a:pt x="10096" y="23622"/>
                    </a:lnTo>
                    <a:cubicBezTo>
                      <a:pt x="10096" y="24194"/>
                      <a:pt x="10192" y="24670"/>
                      <a:pt x="10477" y="24956"/>
                    </a:cubicBezTo>
                    <a:cubicBezTo>
                      <a:pt x="10763" y="25241"/>
                      <a:pt x="11144" y="25337"/>
                      <a:pt x="11716" y="25337"/>
                    </a:cubicBezTo>
                    <a:lnTo>
                      <a:pt x="13049" y="25337"/>
                    </a:lnTo>
                    <a:lnTo>
                      <a:pt x="13049" y="27908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7" name="자유형: 도형 166">
                <a:extLst>
                  <a:ext uri="{FF2B5EF4-FFF2-40B4-BE49-F238E27FC236}">
                    <a16:creationId xmlns:a16="http://schemas.microsoft.com/office/drawing/2014/main" id="{D2EE0A32-DFAB-4599-85A8-43660B404179}"/>
                  </a:ext>
                </a:extLst>
              </p:cNvPr>
              <p:cNvSpPr/>
              <p:nvPr/>
            </p:nvSpPr>
            <p:spPr>
              <a:xfrm>
                <a:off x="6963548" y="4040759"/>
                <a:ext cx="19050" cy="28575"/>
              </a:xfrm>
              <a:custGeom>
                <a:avLst/>
                <a:gdLst>
                  <a:gd name="connsiteX0" fmla="*/ 19050 w 19050"/>
                  <a:gd name="connsiteY0" fmla="*/ 22003 h 28575"/>
                  <a:gd name="connsiteX1" fmla="*/ 16097 w 19050"/>
                  <a:gd name="connsiteY1" fmla="*/ 22003 h 28575"/>
                  <a:gd name="connsiteX2" fmla="*/ 16097 w 19050"/>
                  <a:gd name="connsiteY2" fmla="*/ 20479 h 28575"/>
                  <a:gd name="connsiteX3" fmla="*/ 12192 w 19050"/>
                  <a:gd name="connsiteY3" fmla="*/ 22098 h 28575"/>
                  <a:gd name="connsiteX4" fmla="*/ 10192 w 19050"/>
                  <a:gd name="connsiteY4" fmla="*/ 21717 h 28575"/>
                  <a:gd name="connsiteX5" fmla="*/ 8573 w 19050"/>
                  <a:gd name="connsiteY5" fmla="*/ 20764 h 28575"/>
                  <a:gd name="connsiteX6" fmla="*/ 7429 w 19050"/>
                  <a:gd name="connsiteY6" fmla="*/ 18955 h 28575"/>
                  <a:gd name="connsiteX7" fmla="*/ 7144 w 19050"/>
                  <a:gd name="connsiteY7" fmla="*/ 16573 h 28575"/>
                  <a:gd name="connsiteX8" fmla="*/ 7144 w 19050"/>
                  <a:gd name="connsiteY8" fmla="*/ 7144 h 28575"/>
                  <a:gd name="connsiteX9" fmla="*/ 10096 w 19050"/>
                  <a:gd name="connsiteY9" fmla="*/ 7144 h 28575"/>
                  <a:gd name="connsiteX10" fmla="*/ 10096 w 19050"/>
                  <a:gd name="connsiteY10" fmla="*/ 16097 h 28575"/>
                  <a:gd name="connsiteX11" fmla="*/ 10954 w 19050"/>
                  <a:gd name="connsiteY11" fmla="*/ 18574 h 28575"/>
                  <a:gd name="connsiteX12" fmla="*/ 13144 w 19050"/>
                  <a:gd name="connsiteY12" fmla="*/ 19431 h 28575"/>
                  <a:gd name="connsiteX13" fmla="*/ 15335 w 19050"/>
                  <a:gd name="connsiteY13" fmla="*/ 18574 h 28575"/>
                  <a:gd name="connsiteX14" fmla="*/ 16192 w 19050"/>
                  <a:gd name="connsiteY14" fmla="*/ 16097 h 28575"/>
                  <a:gd name="connsiteX15" fmla="*/ 16192 w 19050"/>
                  <a:gd name="connsiteY15" fmla="*/ 7144 h 28575"/>
                  <a:gd name="connsiteX16" fmla="*/ 19145 w 19050"/>
                  <a:gd name="connsiteY16" fmla="*/ 7144 h 28575"/>
                  <a:gd name="connsiteX17" fmla="*/ 19145 w 19050"/>
                  <a:gd name="connsiteY17" fmla="*/ 2190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9050" y="22003"/>
                    </a:moveTo>
                    <a:lnTo>
                      <a:pt x="16097" y="22003"/>
                    </a:lnTo>
                    <a:lnTo>
                      <a:pt x="16097" y="20479"/>
                    </a:lnTo>
                    <a:cubicBezTo>
                      <a:pt x="15050" y="21622"/>
                      <a:pt x="13716" y="22098"/>
                      <a:pt x="12192" y="22098"/>
                    </a:cubicBezTo>
                    <a:cubicBezTo>
                      <a:pt x="11430" y="22098"/>
                      <a:pt x="10763" y="22003"/>
                      <a:pt x="10192" y="21717"/>
                    </a:cubicBezTo>
                    <a:cubicBezTo>
                      <a:pt x="9620" y="21526"/>
                      <a:pt x="9049" y="21146"/>
                      <a:pt x="8573" y="20764"/>
                    </a:cubicBezTo>
                    <a:cubicBezTo>
                      <a:pt x="8001" y="20193"/>
                      <a:pt x="7620" y="19621"/>
                      <a:pt x="7429" y="18955"/>
                    </a:cubicBezTo>
                    <a:cubicBezTo>
                      <a:pt x="7239" y="18288"/>
                      <a:pt x="7144" y="17526"/>
                      <a:pt x="7144" y="16573"/>
                    </a:cubicBezTo>
                    <a:lnTo>
                      <a:pt x="7144" y="7144"/>
                    </a:lnTo>
                    <a:lnTo>
                      <a:pt x="10096" y="7144"/>
                    </a:lnTo>
                    <a:lnTo>
                      <a:pt x="10096" y="16097"/>
                    </a:lnTo>
                    <a:cubicBezTo>
                      <a:pt x="10096" y="17240"/>
                      <a:pt x="10382" y="18002"/>
                      <a:pt x="10954" y="18574"/>
                    </a:cubicBezTo>
                    <a:cubicBezTo>
                      <a:pt x="11525" y="19145"/>
                      <a:pt x="12192" y="19431"/>
                      <a:pt x="13144" y="19431"/>
                    </a:cubicBezTo>
                    <a:cubicBezTo>
                      <a:pt x="14097" y="19431"/>
                      <a:pt x="14764" y="19145"/>
                      <a:pt x="15335" y="18574"/>
                    </a:cubicBezTo>
                    <a:cubicBezTo>
                      <a:pt x="15907" y="18002"/>
                      <a:pt x="16192" y="17240"/>
                      <a:pt x="16192" y="16097"/>
                    </a:cubicBezTo>
                    <a:lnTo>
                      <a:pt x="16192" y="7144"/>
                    </a:lnTo>
                    <a:lnTo>
                      <a:pt x="19145" y="7144"/>
                    </a:lnTo>
                    <a:lnTo>
                      <a:pt x="19145" y="21907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8" name="자유형: 도형 167">
                <a:extLst>
                  <a:ext uri="{FF2B5EF4-FFF2-40B4-BE49-F238E27FC236}">
                    <a16:creationId xmlns:a16="http://schemas.microsoft.com/office/drawing/2014/main" id="{A646BD24-AEF4-4D11-BB7C-DB1A764DFCF4}"/>
                  </a:ext>
                </a:extLst>
              </p:cNvPr>
              <p:cNvSpPr/>
              <p:nvPr/>
            </p:nvSpPr>
            <p:spPr>
              <a:xfrm>
                <a:off x="6977835" y="4040759"/>
                <a:ext cx="19050" cy="28575"/>
              </a:xfrm>
              <a:custGeom>
                <a:avLst/>
                <a:gdLst>
                  <a:gd name="connsiteX0" fmla="*/ 19526 w 19050"/>
                  <a:gd name="connsiteY0" fmla="*/ 17526 h 28575"/>
                  <a:gd name="connsiteX1" fmla="*/ 17812 w 19050"/>
                  <a:gd name="connsiteY1" fmla="*/ 20955 h 28575"/>
                  <a:gd name="connsiteX2" fmla="*/ 13335 w 19050"/>
                  <a:gd name="connsiteY2" fmla="*/ 22193 h 28575"/>
                  <a:gd name="connsiteX3" fmla="*/ 10001 w 19050"/>
                  <a:gd name="connsiteY3" fmla="*/ 21812 h 28575"/>
                  <a:gd name="connsiteX4" fmla="*/ 7144 w 19050"/>
                  <a:gd name="connsiteY4" fmla="*/ 20098 h 28575"/>
                  <a:gd name="connsiteX5" fmla="*/ 9144 w 19050"/>
                  <a:gd name="connsiteY5" fmla="*/ 18192 h 28575"/>
                  <a:gd name="connsiteX6" fmla="*/ 11049 w 19050"/>
                  <a:gd name="connsiteY6" fmla="*/ 19336 h 28575"/>
                  <a:gd name="connsiteX7" fmla="*/ 13335 w 19050"/>
                  <a:gd name="connsiteY7" fmla="*/ 19717 h 28575"/>
                  <a:gd name="connsiteX8" fmla="*/ 15716 w 19050"/>
                  <a:gd name="connsiteY8" fmla="*/ 19240 h 28575"/>
                  <a:gd name="connsiteX9" fmla="*/ 16573 w 19050"/>
                  <a:gd name="connsiteY9" fmla="*/ 17716 h 28575"/>
                  <a:gd name="connsiteX10" fmla="*/ 16097 w 19050"/>
                  <a:gd name="connsiteY10" fmla="*/ 16478 h 28575"/>
                  <a:gd name="connsiteX11" fmla="*/ 14573 w 19050"/>
                  <a:gd name="connsiteY11" fmla="*/ 16002 h 28575"/>
                  <a:gd name="connsiteX12" fmla="*/ 12192 w 19050"/>
                  <a:gd name="connsiteY12" fmla="*/ 15811 h 28575"/>
                  <a:gd name="connsiteX13" fmla="*/ 8954 w 19050"/>
                  <a:gd name="connsiteY13" fmla="*/ 14668 h 28575"/>
                  <a:gd name="connsiteX14" fmla="*/ 7810 w 19050"/>
                  <a:gd name="connsiteY14" fmla="*/ 11716 h 28575"/>
                  <a:gd name="connsiteX15" fmla="*/ 9334 w 19050"/>
                  <a:gd name="connsiteY15" fmla="*/ 8382 h 28575"/>
                  <a:gd name="connsiteX16" fmla="*/ 13335 w 19050"/>
                  <a:gd name="connsiteY16" fmla="*/ 7144 h 28575"/>
                  <a:gd name="connsiteX17" fmla="*/ 16383 w 19050"/>
                  <a:gd name="connsiteY17" fmla="*/ 7525 h 28575"/>
                  <a:gd name="connsiteX18" fmla="*/ 18764 w 19050"/>
                  <a:gd name="connsiteY18" fmla="*/ 8763 h 28575"/>
                  <a:gd name="connsiteX19" fmla="*/ 16859 w 19050"/>
                  <a:gd name="connsiteY19" fmla="*/ 10668 h 28575"/>
                  <a:gd name="connsiteX20" fmla="*/ 15240 w 19050"/>
                  <a:gd name="connsiteY20" fmla="*/ 9906 h 28575"/>
                  <a:gd name="connsiteX21" fmla="*/ 13240 w 19050"/>
                  <a:gd name="connsiteY21" fmla="*/ 9620 h 28575"/>
                  <a:gd name="connsiteX22" fmla="*/ 11240 w 19050"/>
                  <a:gd name="connsiteY22" fmla="*/ 10096 h 28575"/>
                  <a:gd name="connsiteX23" fmla="*/ 10573 w 19050"/>
                  <a:gd name="connsiteY23" fmla="*/ 11430 h 28575"/>
                  <a:gd name="connsiteX24" fmla="*/ 11049 w 19050"/>
                  <a:gd name="connsiteY24" fmla="*/ 12573 h 28575"/>
                  <a:gd name="connsiteX25" fmla="*/ 12668 w 19050"/>
                  <a:gd name="connsiteY25" fmla="*/ 13144 h 28575"/>
                  <a:gd name="connsiteX26" fmla="*/ 14954 w 19050"/>
                  <a:gd name="connsiteY26" fmla="*/ 13335 h 28575"/>
                  <a:gd name="connsiteX27" fmla="*/ 18193 w 19050"/>
                  <a:gd name="connsiteY27" fmla="*/ 14573 h 28575"/>
                  <a:gd name="connsiteX28" fmla="*/ 19336 w 19050"/>
                  <a:gd name="connsiteY28" fmla="*/ 17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28575">
                    <a:moveTo>
                      <a:pt x="19526" y="17526"/>
                    </a:moveTo>
                    <a:cubicBezTo>
                      <a:pt x="19526" y="19050"/>
                      <a:pt x="18955" y="20193"/>
                      <a:pt x="17812" y="20955"/>
                    </a:cubicBezTo>
                    <a:cubicBezTo>
                      <a:pt x="16669" y="21812"/>
                      <a:pt x="15240" y="22193"/>
                      <a:pt x="13335" y="22193"/>
                    </a:cubicBezTo>
                    <a:cubicBezTo>
                      <a:pt x="12002" y="22193"/>
                      <a:pt x="10858" y="22098"/>
                      <a:pt x="10001" y="21812"/>
                    </a:cubicBezTo>
                    <a:cubicBezTo>
                      <a:pt x="8954" y="21526"/>
                      <a:pt x="8001" y="20955"/>
                      <a:pt x="7144" y="20098"/>
                    </a:cubicBezTo>
                    <a:lnTo>
                      <a:pt x="9144" y="18192"/>
                    </a:lnTo>
                    <a:cubicBezTo>
                      <a:pt x="9715" y="18764"/>
                      <a:pt x="10287" y="19145"/>
                      <a:pt x="11049" y="19336"/>
                    </a:cubicBezTo>
                    <a:cubicBezTo>
                      <a:pt x="11811" y="19526"/>
                      <a:pt x="12573" y="19717"/>
                      <a:pt x="13335" y="19717"/>
                    </a:cubicBezTo>
                    <a:cubicBezTo>
                      <a:pt x="14288" y="19717"/>
                      <a:pt x="15050" y="19526"/>
                      <a:pt x="15716" y="19240"/>
                    </a:cubicBezTo>
                    <a:cubicBezTo>
                      <a:pt x="16288" y="18859"/>
                      <a:pt x="16573" y="18383"/>
                      <a:pt x="16573" y="17716"/>
                    </a:cubicBezTo>
                    <a:cubicBezTo>
                      <a:pt x="16573" y="17145"/>
                      <a:pt x="16383" y="16764"/>
                      <a:pt x="16097" y="16478"/>
                    </a:cubicBezTo>
                    <a:cubicBezTo>
                      <a:pt x="15811" y="16192"/>
                      <a:pt x="15240" y="16002"/>
                      <a:pt x="14573" y="16002"/>
                    </a:cubicBezTo>
                    <a:lnTo>
                      <a:pt x="12192" y="15811"/>
                    </a:lnTo>
                    <a:cubicBezTo>
                      <a:pt x="10763" y="15716"/>
                      <a:pt x="9715" y="15335"/>
                      <a:pt x="8954" y="14668"/>
                    </a:cubicBezTo>
                    <a:cubicBezTo>
                      <a:pt x="8192" y="14002"/>
                      <a:pt x="7810" y="13049"/>
                      <a:pt x="7810" y="11716"/>
                    </a:cubicBezTo>
                    <a:cubicBezTo>
                      <a:pt x="7810" y="10287"/>
                      <a:pt x="8287" y="9144"/>
                      <a:pt x="9334" y="8382"/>
                    </a:cubicBezTo>
                    <a:cubicBezTo>
                      <a:pt x="10382" y="7620"/>
                      <a:pt x="11716" y="7144"/>
                      <a:pt x="13335" y="7144"/>
                    </a:cubicBezTo>
                    <a:cubicBezTo>
                      <a:pt x="14478" y="7144"/>
                      <a:pt x="15526" y="7239"/>
                      <a:pt x="16383" y="7525"/>
                    </a:cubicBezTo>
                    <a:cubicBezTo>
                      <a:pt x="17335" y="7810"/>
                      <a:pt x="18098" y="8191"/>
                      <a:pt x="18764" y="8763"/>
                    </a:cubicBezTo>
                    <a:lnTo>
                      <a:pt x="16859" y="10668"/>
                    </a:lnTo>
                    <a:cubicBezTo>
                      <a:pt x="16859" y="10668"/>
                      <a:pt x="15907" y="10001"/>
                      <a:pt x="15240" y="9906"/>
                    </a:cubicBezTo>
                    <a:cubicBezTo>
                      <a:pt x="14573" y="9715"/>
                      <a:pt x="13906" y="9620"/>
                      <a:pt x="13240" y="9620"/>
                    </a:cubicBezTo>
                    <a:cubicBezTo>
                      <a:pt x="12383" y="9620"/>
                      <a:pt x="11716" y="9811"/>
                      <a:pt x="11240" y="10096"/>
                    </a:cubicBezTo>
                    <a:cubicBezTo>
                      <a:pt x="10763" y="10477"/>
                      <a:pt x="10573" y="10858"/>
                      <a:pt x="10573" y="11430"/>
                    </a:cubicBezTo>
                    <a:cubicBezTo>
                      <a:pt x="10573" y="11906"/>
                      <a:pt x="10668" y="12287"/>
                      <a:pt x="11049" y="12573"/>
                    </a:cubicBezTo>
                    <a:cubicBezTo>
                      <a:pt x="11335" y="12859"/>
                      <a:pt x="11906" y="13049"/>
                      <a:pt x="12668" y="13144"/>
                    </a:cubicBezTo>
                    <a:lnTo>
                      <a:pt x="14954" y="13335"/>
                    </a:lnTo>
                    <a:cubicBezTo>
                      <a:pt x="16383" y="13430"/>
                      <a:pt x="17431" y="13811"/>
                      <a:pt x="18193" y="14573"/>
                    </a:cubicBezTo>
                    <a:cubicBezTo>
                      <a:pt x="18955" y="15240"/>
                      <a:pt x="19336" y="16288"/>
                      <a:pt x="19336" y="17526"/>
                    </a:cubicBezTo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69" name="자유형: 도형 168">
                <a:extLst>
                  <a:ext uri="{FF2B5EF4-FFF2-40B4-BE49-F238E27FC236}">
                    <a16:creationId xmlns:a16="http://schemas.microsoft.com/office/drawing/2014/main" id="{2D5331F9-E869-4368-95BA-011129F464EA}"/>
                  </a:ext>
                </a:extLst>
              </p:cNvPr>
              <p:cNvSpPr/>
              <p:nvPr/>
            </p:nvSpPr>
            <p:spPr>
              <a:xfrm>
                <a:off x="6999171" y="4034948"/>
                <a:ext cx="28575" cy="28575"/>
              </a:xfrm>
              <a:custGeom>
                <a:avLst/>
                <a:gdLst>
                  <a:gd name="connsiteX0" fmla="*/ 22955 w 28575"/>
                  <a:gd name="connsiteY0" fmla="*/ 27813 h 28575"/>
                  <a:gd name="connsiteX1" fmla="*/ 19336 w 28575"/>
                  <a:gd name="connsiteY1" fmla="*/ 27813 h 28575"/>
                  <a:gd name="connsiteX2" fmla="*/ 11144 w 28575"/>
                  <a:gd name="connsiteY2" fmla="*/ 15050 h 28575"/>
                  <a:gd name="connsiteX3" fmla="*/ 11144 w 28575"/>
                  <a:gd name="connsiteY3" fmla="*/ 27813 h 28575"/>
                  <a:gd name="connsiteX4" fmla="*/ 7144 w 28575"/>
                  <a:gd name="connsiteY4" fmla="*/ 27813 h 28575"/>
                  <a:gd name="connsiteX5" fmla="*/ 7144 w 28575"/>
                  <a:gd name="connsiteY5" fmla="*/ 7144 h 28575"/>
                  <a:gd name="connsiteX6" fmla="*/ 10668 w 28575"/>
                  <a:gd name="connsiteY6" fmla="*/ 7144 h 28575"/>
                  <a:gd name="connsiteX7" fmla="*/ 18955 w 28575"/>
                  <a:gd name="connsiteY7" fmla="*/ 19812 h 28575"/>
                  <a:gd name="connsiteX8" fmla="*/ 18955 w 28575"/>
                  <a:gd name="connsiteY8" fmla="*/ 7144 h 28575"/>
                  <a:gd name="connsiteX9" fmla="*/ 22955 w 28575"/>
                  <a:gd name="connsiteY9" fmla="*/ 7144 h 28575"/>
                  <a:gd name="connsiteX10" fmla="*/ 22955 w 28575"/>
                  <a:gd name="connsiteY10" fmla="*/ 2781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8575" h="28575">
                    <a:moveTo>
                      <a:pt x="22955" y="27813"/>
                    </a:moveTo>
                    <a:lnTo>
                      <a:pt x="19336" y="27813"/>
                    </a:lnTo>
                    <a:lnTo>
                      <a:pt x="11144" y="15050"/>
                    </a:lnTo>
                    <a:lnTo>
                      <a:pt x="11144" y="27813"/>
                    </a:lnTo>
                    <a:lnTo>
                      <a:pt x="7144" y="27813"/>
                    </a:lnTo>
                    <a:lnTo>
                      <a:pt x="7144" y="7144"/>
                    </a:lnTo>
                    <a:lnTo>
                      <a:pt x="10668" y="7144"/>
                    </a:lnTo>
                    <a:lnTo>
                      <a:pt x="18955" y="19812"/>
                    </a:lnTo>
                    <a:lnTo>
                      <a:pt x="18955" y="7144"/>
                    </a:lnTo>
                    <a:lnTo>
                      <a:pt x="22955" y="7144"/>
                    </a:lnTo>
                    <a:lnTo>
                      <a:pt x="22955" y="27813"/>
                    </a:lnTo>
                    <a:close/>
                  </a:path>
                </a:pathLst>
              </a:custGeom>
              <a:solidFill>
                <a:srgbClr val="8EC32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0" name="자유형: 도형 169">
                <a:extLst>
                  <a:ext uri="{FF2B5EF4-FFF2-40B4-BE49-F238E27FC236}">
                    <a16:creationId xmlns:a16="http://schemas.microsoft.com/office/drawing/2014/main" id="{2D5565FA-0813-49B2-A6B7-18C143A28084}"/>
                  </a:ext>
                </a:extLst>
              </p:cNvPr>
              <p:cNvSpPr/>
              <p:nvPr/>
            </p:nvSpPr>
            <p:spPr>
              <a:xfrm>
                <a:off x="7018126" y="4040759"/>
                <a:ext cx="19050" cy="28575"/>
              </a:xfrm>
              <a:custGeom>
                <a:avLst/>
                <a:gdLst>
                  <a:gd name="connsiteX0" fmla="*/ 19622 w 19050"/>
                  <a:gd name="connsiteY0" fmla="*/ 15526 h 28575"/>
                  <a:gd name="connsiteX1" fmla="*/ 10097 w 19050"/>
                  <a:gd name="connsiteY1" fmla="*/ 15526 h 28575"/>
                  <a:gd name="connsiteX2" fmla="*/ 11049 w 19050"/>
                  <a:gd name="connsiteY2" fmla="*/ 18574 h 28575"/>
                  <a:gd name="connsiteX3" fmla="*/ 13811 w 19050"/>
                  <a:gd name="connsiteY3" fmla="*/ 19621 h 28575"/>
                  <a:gd name="connsiteX4" fmla="*/ 15812 w 19050"/>
                  <a:gd name="connsiteY4" fmla="*/ 19240 h 28575"/>
                  <a:gd name="connsiteX5" fmla="*/ 17431 w 19050"/>
                  <a:gd name="connsiteY5" fmla="*/ 18097 h 28575"/>
                  <a:gd name="connsiteX6" fmla="*/ 19336 w 19050"/>
                  <a:gd name="connsiteY6" fmla="*/ 19907 h 28575"/>
                  <a:gd name="connsiteX7" fmla="*/ 16859 w 19050"/>
                  <a:gd name="connsiteY7" fmla="*/ 21622 h 28575"/>
                  <a:gd name="connsiteX8" fmla="*/ 13811 w 19050"/>
                  <a:gd name="connsiteY8" fmla="*/ 22193 h 28575"/>
                  <a:gd name="connsiteX9" fmla="*/ 9049 w 19050"/>
                  <a:gd name="connsiteY9" fmla="*/ 20574 h 28575"/>
                  <a:gd name="connsiteX10" fmla="*/ 7144 w 19050"/>
                  <a:gd name="connsiteY10" fmla="*/ 14668 h 28575"/>
                  <a:gd name="connsiteX11" fmla="*/ 8858 w 19050"/>
                  <a:gd name="connsiteY11" fmla="*/ 9144 h 28575"/>
                  <a:gd name="connsiteX12" fmla="*/ 13430 w 19050"/>
                  <a:gd name="connsiteY12" fmla="*/ 7144 h 28575"/>
                  <a:gd name="connsiteX13" fmla="*/ 18002 w 19050"/>
                  <a:gd name="connsiteY13" fmla="*/ 9144 h 28575"/>
                  <a:gd name="connsiteX14" fmla="*/ 19717 w 19050"/>
                  <a:gd name="connsiteY14" fmla="*/ 14288 h 28575"/>
                  <a:gd name="connsiteX15" fmla="*/ 19717 w 19050"/>
                  <a:gd name="connsiteY15" fmla="*/ 15621 h 28575"/>
                  <a:gd name="connsiteX16" fmla="*/ 16669 w 19050"/>
                  <a:gd name="connsiteY16" fmla="*/ 13430 h 28575"/>
                  <a:gd name="connsiteX17" fmla="*/ 16288 w 19050"/>
                  <a:gd name="connsiteY17" fmla="*/ 11430 h 28575"/>
                  <a:gd name="connsiteX18" fmla="*/ 15145 w 19050"/>
                  <a:gd name="connsiteY18" fmla="*/ 10001 h 28575"/>
                  <a:gd name="connsiteX19" fmla="*/ 13335 w 19050"/>
                  <a:gd name="connsiteY19" fmla="*/ 9525 h 28575"/>
                  <a:gd name="connsiteX20" fmla="*/ 11525 w 19050"/>
                  <a:gd name="connsiteY20" fmla="*/ 10001 h 28575"/>
                  <a:gd name="connsiteX21" fmla="*/ 10382 w 19050"/>
                  <a:gd name="connsiteY21" fmla="*/ 11335 h 28575"/>
                  <a:gd name="connsiteX22" fmla="*/ 10001 w 19050"/>
                  <a:gd name="connsiteY22" fmla="*/ 13335 h 28575"/>
                  <a:gd name="connsiteX23" fmla="*/ 16574 w 19050"/>
                  <a:gd name="connsiteY23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9622" y="15526"/>
                    </a:moveTo>
                    <a:lnTo>
                      <a:pt x="10097" y="15526"/>
                    </a:lnTo>
                    <a:cubicBezTo>
                      <a:pt x="10097" y="16859"/>
                      <a:pt x="10382" y="17812"/>
                      <a:pt x="11049" y="18574"/>
                    </a:cubicBezTo>
                    <a:cubicBezTo>
                      <a:pt x="11716" y="19336"/>
                      <a:pt x="12668" y="19621"/>
                      <a:pt x="13811" y="19621"/>
                    </a:cubicBezTo>
                    <a:cubicBezTo>
                      <a:pt x="14573" y="19621"/>
                      <a:pt x="15335" y="19526"/>
                      <a:pt x="15812" y="19240"/>
                    </a:cubicBezTo>
                    <a:cubicBezTo>
                      <a:pt x="16288" y="19050"/>
                      <a:pt x="16859" y="18669"/>
                      <a:pt x="17431" y="18097"/>
                    </a:cubicBezTo>
                    <a:lnTo>
                      <a:pt x="19336" y="19907"/>
                    </a:lnTo>
                    <a:cubicBezTo>
                      <a:pt x="18574" y="20669"/>
                      <a:pt x="17717" y="21241"/>
                      <a:pt x="16859" y="21622"/>
                    </a:cubicBezTo>
                    <a:cubicBezTo>
                      <a:pt x="16002" y="22003"/>
                      <a:pt x="15050" y="22193"/>
                      <a:pt x="13811" y="22193"/>
                    </a:cubicBezTo>
                    <a:cubicBezTo>
                      <a:pt x="11811" y="22193"/>
                      <a:pt x="10192" y="21622"/>
                      <a:pt x="9049" y="20574"/>
                    </a:cubicBezTo>
                    <a:cubicBezTo>
                      <a:pt x="7715" y="19336"/>
                      <a:pt x="7144" y="17335"/>
                      <a:pt x="7144" y="14668"/>
                    </a:cubicBezTo>
                    <a:cubicBezTo>
                      <a:pt x="7144" y="12287"/>
                      <a:pt x="7715" y="10477"/>
                      <a:pt x="8858" y="9144"/>
                    </a:cubicBezTo>
                    <a:cubicBezTo>
                      <a:pt x="10001" y="7810"/>
                      <a:pt x="11525" y="7144"/>
                      <a:pt x="13430" y="7144"/>
                    </a:cubicBezTo>
                    <a:cubicBezTo>
                      <a:pt x="15335" y="7144"/>
                      <a:pt x="16859" y="7810"/>
                      <a:pt x="18002" y="9144"/>
                    </a:cubicBezTo>
                    <a:cubicBezTo>
                      <a:pt x="19145" y="10477"/>
                      <a:pt x="19717" y="12192"/>
                      <a:pt x="19717" y="14288"/>
                    </a:cubicBezTo>
                    <a:lnTo>
                      <a:pt x="19717" y="15621"/>
                    </a:lnTo>
                    <a:close/>
                    <a:moveTo>
                      <a:pt x="16669" y="13430"/>
                    </a:moveTo>
                    <a:cubicBezTo>
                      <a:pt x="16669" y="12668"/>
                      <a:pt x="16574" y="12097"/>
                      <a:pt x="16288" y="11430"/>
                    </a:cubicBezTo>
                    <a:cubicBezTo>
                      <a:pt x="16002" y="10858"/>
                      <a:pt x="15621" y="10382"/>
                      <a:pt x="15145" y="10001"/>
                    </a:cubicBezTo>
                    <a:cubicBezTo>
                      <a:pt x="14669" y="9620"/>
                      <a:pt x="14002" y="9525"/>
                      <a:pt x="13335" y="9525"/>
                    </a:cubicBezTo>
                    <a:cubicBezTo>
                      <a:pt x="12668" y="9525"/>
                      <a:pt x="12002" y="9715"/>
                      <a:pt x="11525" y="10001"/>
                    </a:cubicBezTo>
                    <a:cubicBezTo>
                      <a:pt x="11049" y="10287"/>
                      <a:pt x="10668" y="10763"/>
                      <a:pt x="10382" y="11335"/>
                    </a:cubicBezTo>
                    <a:cubicBezTo>
                      <a:pt x="10097" y="11906"/>
                      <a:pt x="10001" y="12573"/>
                      <a:pt x="10001" y="13335"/>
                    </a:cubicBezTo>
                    <a:lnTo>
                      <a:pt x="16574" y="13335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1" name="자유형: 도형 170">
                <a:extLst>
                  <a:ext uri="{FF2B5EF4-FFF2-40B4-BE49-F238E27FC236}">
                    <a16:creationId xmlns:a16="http://schemas.microsoft.com/office/drawing/2014/main" id="{42CAB6AC-3DF8-45C0-8469-1E57D312105D}"/>
                  </a:ext>
                </a:extLst>
              </p:cNvPr>
              <p:cNvSpPr/>
              <p:nvPr/>
            </p:nvSpPr>
            <p:spPr>
              <a:xfrm>
                <a:off x="7031556" y="4040854"/>
                <a:ext cx="28575" cy="28575"/>
              </a:xfrm>
              <a:custGeom>
                <a:avLst/>
                <a:gdLst>
                  <a:gd name="connsiteX0" fmla="*/ 28289 w 28575"/>
                  <a:gd name="connsiteY0" fmla="*/ 7144 h 28575"/>
                  <a:gd name="connsiteX1" fmla="*/ 23717 w 28575"/>
                  <a:gd name="connsiteY1" fmla="*/ 21908 h 28575"/>
                  <a:gd name="connsiteX2" fmla="*/ 21146 w 28575"/>
                  <a:gd name="connsiteY2" fmla="*/ 21908 h 28575"/>
                  <a:gd name="connsiteX3" fmla="*/ 17717 w 28575"/>
                  <a:gd name="connsiteY3" fmla="*/ 11621 h 28575"/>
                  <a:gd name="connsiteX4" fmla="*/ 14288 w 28575"/>
                  <a:gd name="connsiteY4" fmla="*/ 21908 h 28575"/>
                  <a:gd name="connsiteX5" fmla="*/ 11716 w 28575"/>
                  <a:gd name="connsiteY5" fmla="*/ 21908 h 28575"/>
                  <a:gd name="connsiteX6" fmla="*/ 7144 w 28575"/>
                  <a:gd name="connsiteY6" fmla="*/ 7144 h 28575"/>
                  <a:gd name="connsiteX7" fmla="*/ 10287 w 28575"/>
                  <a:gd name="connsiteY7" fmla="*/ 7144 h 28575"/>
                  <a:gd name="connsiteX8" fmla="*/ 13144 w 28575"/>
                  <a:gd name="connsiteY8" fmla="*/ 17526 h 28575"/>
                  <a:gd name="connsiteX9" fmla="*/ 16573 w 28575"/>
                  <a:gd name="connsiteY9" fmla="*/ 7144 h 28575"/>
                  <a:gd name="connsiteX10" fmla="*/ 18860 w 28575"/>
                  <a:gd name="connsiteY10" fmla="*/ 7144 h 28575"/>
                  <a:gd name="connsiteX11" fmla="*/ 22288 w 28575"/>
                  <a:gd name="connsiteY11" fmla="*/ 17526 h 28575"/>
                  <a:gd name="connsiteX12" fmla="*/ 25146 w 28575"/>
                  <a:gd name="connsiteY12" fmla="*/ 7144 h 28575"/>
                  <a:gd name="connsiteX13" fmla="*/ 28289 w 28575"/>
                  <a:gd name="connsiteY13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8575" h="28575">
                    <a:moveTo>
                      <a:pt x="28289" y="7144"/>
                    </a:moveTo>
                    <a:lnTo>
                      <a:pt x="23717" y="21908"/>
                    </a:lnTo>
                    <a:lnTo>
                      <a:pt x="21146" y="21908"/>
                    </a:lnTo>
                    <a:lnTo>
                      <a:pt x="17717" y="11621"/>
                    </a:lnTo>
                    <a:lnTo>
                      <a:pt x="14288" y="21908"/>
                    </a:lnTo>
                    <a:lnTo>
                      <a:pt x="11716" y="21908"/>
                    </a:lnTo>
                    <a:lnTo>
                      <a:pt x="7144" y="7144"/>
                    </a:lnTo>
                    <a:lnTo>
                      <a:pt x="10287" y="7144"/>
                    </a:lnTo>
                    <a:lnTo>
                      <a:pt x="13144" y="17526"/>
                    </a:lnTo>
                    <a:lnTo>
                      <a:pt x="16573" y="7144"/>
                    </a:lnTo>
                    <a:lnTo>
                      <a:pt x="18860" y="7144"/>
                    </a:lnTo>
                    <a:lnTo>
                      <a:pt x="22288" y="17526"/>
                    </a:lnTo>
                    <a:lnTo>
                      <a:pt x="25146" y="7144"/>
                    </a:lnTo>
                    <a:lnTo>
                      <a:pt x="28289" y="7144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2" name="자유형: 도형 171">
                <a:extLst>
                  <a:ext uri="{FF2B5EF4-FFF2-40B4-BE49-F238E27FC236}">
                    <a16:creationId xmlns:a16="http://schemas.microsoft.com/office/drawing/2014/main" id="{5FE9300F-BC50-45BF-A083-E9F8B750D683}"/>
                  </a:ext>
                </a:extLst>
              </p:cNvPr>
              <p:cNvSpPr/>
              <p:nvPr/>
            </p:nvSpPr>
            <p:spPr>
              <a:xfrm>
                <a:off x="7054511" y="4040759"/>
                <a:ext cx="19050" cy="28575"/>
              </a:xfrm>
              <a:custGeom>
                <a:avLst/>
                <a:gdLst>
                  <a:gd name="connsiteX0" fmla="*/ 19050 w 19050"/>
                  <a:gd name="connsiteY0" fmla="*/ 22003 h 28575"/>
                  <a:gd name="connsiteX1" fmla="*/ 16097 w 19050"/>
                  <a:gd name="connsiteY1" fmla="*/ 22003 h 28575"/>
                  <a:gd name="connsiteX2" fmla="*/ 16097 w 19050"/>
                  <a:gd name="connsiteY2" fmla="*/ 13049 h 28575"/>
                  <a:gd name="connsiteX3" fmla="*/ 15335 w 19050"/>
                  <a:gd name="connsiteY3" fmla="*/ 10573 h 28575"/>
                  <a:gd name="connsiteX4" fmla="*/ 13144 w 19050"/>
                  <a:gd name="connsiteY4" fmla="*/ 9715 h 28575"/>
                  <a:gd name="connsiteX5" fmla="*/ 10954 w 19050"/>
                  <a:gd name="connsiteY5" fmla="*/ 10573 h 28575"/>
                  <a:gd name="connsiteX6" fmla="*/ 10096 w 19050"/>
                  <a:gd name="connsiteY6" fmla="*/ 13049 h 28575"/>
                  <a:gd name="connsiteX7" fmla="*/ 10096 w 19050"/>
                  <a:gd name="connsiteY7" fmla="*/ 22003 h 28575"/>
                  <a:gd name="connsiteX8" fmla="*/ 7144 w 19050"/>
                  <a:gd name="connsiteY8" fmla="*/ 22003 h 28575"/>
                  <a:gd name="connsiteX9" fmla="*/ 7144 w 19050"/>
                  <a:gd name="connsiteY9" fmla="*/ 7239 h 28575"/>
                  <a:gd name="connsiteX10" fmla="*/ 10096 w 19050"/>
                  <a:gd name="connsiteY10" fmla="*/ 7239 h 28575"/>
                  <a:gd name="connsiteX11" fmla="*/ 10096 w 19050"/>
                  <a:gd name="connsiteY11" fmla="*/ 8763 h 28575"/>
                  <a:gd name="connsiteX12" fmla="*/ 14002 w 19050"/>
                  <a:gd name="connsiteY12" fmla="*/ 7144 h 28575"/>
                  <a:gd name="connsiteX13" fmla="*/ 16002 w 19050"/>
                  <a:gd name="connsiteY13" fmla="*/ 7525 h 28575"/>
                  <a:gd name="connsiteX14" fmla="*/ 17621 w 19050"/>
                  <a:gd name="connsiteY14" fmla="*/ 8572 h 28575"/>
                  <a:gd name="connsiteX15" fmla="*/ 18764 w 19050"/>
                  <a:gd name="connsiteY15" fmla="*/ 10382 h 28575"/>
                  <a:gd name="connsiteX16" fmla="*/ 19145 w 19050"/>
                  <a:gd name="connsiteY16" fmla="*/ 12763 h 28575"/>
                  <a:gd name="connsiteX17" fmla="*/ 19145 w 19050"/>
                  <a:gd name="connsiteY17" fmla="*/ 22193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28575">
                    <a:moveTo>
                      <a:pt x="19050" y="22003"/>
                    </a:moveTo>
                    <a:lnTo>
                      <a:pt x="16097" y="22003"/>
                    </a:lnTo>
                    <a:lnTo>
                      <a:pt x="16097" y="13049"/>
                    </a:lnTo>
                    <a:cubicBezTo>
                      <a:pt x="16097" y="11906"/>
                      <a:pt x="15811" y="11144"/>
                      <a:pt x="15335" y="10573"/>
                    </a:cubicBezTo>
                    <a:cubicBezTo>
                      <a:pt x="14764" y="10001"/>
                      <a:pt x="14097" y="9715"/>
                      <a:pt x="13144" y="9715"/>
                    </a:cubicBezTo>
                    <a:cubicBezTo>
                      <a:pt x="12192" y="9715"/>
                      <a:pt x="11525" y="10001"/>
                      <a:pt x="10954" y="10573"/>
                    </a:cubicBezTo>
                    <a:cubicBezTo>
                      <a:pt x="10382" y="11144"/>
                      <a:pt x="10096" y="11906"/>
                      <a:pt x="10096" y="13049"/>
                    </a:cubicBezTo>
                    <a:lnTo>
                      <a:pt x="10096" y="22003"/>
                    </a:lnTo>
                    <a:lnTo>
                      <a:pt x="7144" y="22003"/>
                    </a:lnTo>
                    <a:lnTo>
                      <a:pt x="7144" y="7239"/>
                    </a:lnTo>
                    <a:lnTo>
                      <a:pt x="10096" y="7239"/>
                    </a:lnTo>
                    <a:lnTo>
                      <a:pt x="10096" y="8763"/>
                    </a:lnTo>
                    <a:cubicBezTo>
                      <a:pt x="11144" y="7620"/>
                      <a:pt x="12382" y="7144"/>
                      <a:pt x="14002" y="7144"/>
                    </a:cubicBezTo>
                    <a:cubicBezTo>
                      <a:pt x="14764" y="7144"/>
                      <a:pt x="15430" y="7239"/>
                      <a:pt x="16002" y="7525"/>
                    </a:cubicBezTo>
                    <a:cubicBezTo>
                      <a:pt x="16573" y="7715"/>
                      <a:pt x="17145" y="8096"/>
                      <a:pt x="17621" y="8572"/>
                    </a:cubicBezTo>
                    <a:cubicBezTo>
                      <a:pt x="18193" y="9049"/>
                      <a:pt x="18574" y="9715"/>
                      <a:pt x="18764" y="10382"/>
                    </a:cubicBezTo>
                    <a:cubicBezTo>
                      <a:pt x="18955" y="11049"/>
                      <a:pt x="19145" y="11811"/>
                      <a:pt x="19145" y="12763"/>
                    </a:cubicBezTo>
                    <a:lnTo>
                      <a:pt x="19145" y="22193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3" name="자유형: 도형 172">
                <a:extLst>
                  <a:ext uri="{FF2B5EF4-FFF2-40B4-BE49-F238E27FC236}">
                    <a16:creationId xmlns:a16="http://schemas.microsoft.com/office/drawing/2014/main" id="{7585FA33-3184-45F7-A9C9-639CDB1A5600}"/>
                  </a:ext>
                </a:extLst>
              </p:cNvPr>
              <p:cNvSpPr/>
              <p:nvPr/>
            </p:nvSpPr>
            <p:spPr>
              <a:xfrm>
                <a:off x="7069370" y="4040759"/>
                <a:ext cx="19050" cy="28575"/>
              </a:xfrm>
              <a:custGeom>
                <a:avLst/>
                <a:gdLst>
                  <a:gd name="connsiteX0" fmla="*/ 19621 w 19050"/>
                  <a:gd name="connsiteY0" fmla="*/ 15526 h 28575"/>
                  <a:gd name="connsiteX1" fmla="*/ 10096 w 19050"/>
                  <a:gd name="connsiteY1" fmla="*/ 15526 h 28575"/>
                  <a:gd name="connsiteX2" fmla="*/ 11049 w 19050"/>
                  <a:gd name="connsiteY2" fmla="*/ 18574 h 28575"/>
                  <a:gd name="connsiteX3" fmla="*/ 13811 w 19050"/>
                  <a:gd name="connsiteY3" fmla="*/ 19621 h 28575"/>
                  <a:gd name="connsiteX4" fmla="*/ 15811 w 19050"/>
                  <a:gd name="connsiteY4" fmla="*/ 19240 h 28575"/>
                  <a:gd name="connsiteX5" fmla="*/ 17431 w 19050"/>
                  <a:gd name="connsiteY5" fmla="*/ 18097 h 28575"/>
                  <a:gd name="connsiteX6" fmla="*/ 19336 w 19050"/>
                  <a:gd name="connsiteY6" fmla="*/ 19907 h 28575"/>
                  <a:gd name="connsiteX7" fmla="*/ 16954 w 19050"/>
                  <a:gd name="connsiteY7" fmla="*/ 21622 h 28575"/>
                  <a:gd name="connsiteX8" fmla="*/ 13811 w 19050"/>
                  <a:gd name="connsiteY8" fmla="*/ 22193 h 28575"/>
                  <a:gd name="connsiteX9" fmla="*/ 9049 w 19050"/>
                  <a:gd name="connsiteY9" fmla="*/ 20574 h 28575"/>
                  <a:gd name="connsiteX10" fmla="*/ 7144 w 19050"/>
                  <a:gd name="connsiteY10" fmla="*/ 14668 h 28575"/>
                  <a:gd name="connsiteX11" fmla="*/ 8858 w 19050"/>
                  <a:gd name="connsiteY11" fmla="*/ 9144 h 28575"/>
                  <a:gd name="connsiteX12" fmla="*/ 13430 w 19050"/>
                  <a:gd name="connsiteY12" fmla="*/ 7144 h 28575"/>
                  <a:gd name="connsiteX13" fmla="*/ 18002 w 19050"/>
                  <a:gd name="connsiteY13" fmla="*/ 9144 h 28575"/>
                  <a:gd name="connsiteX14" fmla="*/ 19621 w 19050"/>
                  <a:gd name="connsiteY14" fmla="*/ 14288 h 28575"/>
                  <a:gd name="connsiteX15" fmla="*/ 19621 w 19050"/>
                  <a:gd name="connsiteY15" fmla="*/ 15621 h 28575"/>
                  <a:gd name="connsiteX16" fmla="*/ 16669 w 19050"/>
                  <a:gd name="connsiteY16" fmla="*/ 13430 h 28575"/>
                  <a:gd name="connsiteX17" fmla="*/ 16288 w 19050"/>
                  <a:gd name="connsiteY17" fmla="*/ 11430 h 28575"/>
                  <a:gd name="connsiteX18" fmla="*/ 15145 w 19050"/>
                  <a:gd name="connsiteY18" fmla="*/ 10001 h 28575"/>
                  <a:gd name="connsiteX19" fmla="*/ 13335 w 19050"/>
                  <a:gd name="connsiteY19" fmla="*/ 9525 h 28575"/>
                  <a:gd name="connsiteX20" fmla="*/ 11525 w 19050"/>
                  <a:gd name="connsiteY20" fmla="*/ 10001 h 28575"/>
                  <a:gd name="connsiteX21" fmla="*/ 10382 w 19050"/>
                  <a:gd name="connsiteY21" fmla="*/ 11335 h 28575"/>
                  <a:gd name="connsiteX22" fmla="*/ 10001 w 19050"/>
                  <a:gd name="connsiteY22" fmla="*/ 13335 h 28575"/>
                  <a:gd name="connsiteX23" fmla="*/ 16573 w 19050"/>
                  <a:gd name="connsiteY23" fmla="*/ 13335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9050" h="28575">
                    <a:moveTo>
                      <a:pt x="19621" y="15526"/>
                    </a:moveTo>
                    <a:lnTo>
                      <a:pt x="10096" y="15526"/>
                    </a:lnTo>
                    <a:cubicBezTo>
                      <a:pt x="10096" y="16859"/>
                      <a:pt x="10382" y="17812"/>
                      <a:pt x="11049" y="18574"/>
                    </a:cubicBezTo>
                    <a:cubicBezTo>
                      <a:pt x="11716" y="19336"/>
                      <a:pt x="12668" y="19621"/>
                      <a:pt x="13811" y="19621"/>
                    </a:cubicBezTo>
                    <a:cubicBezTo>
                      <a:pt x="14669" y="19621"/>
                      <a:pt x="15335" y="19526"/>
                      <a:pt x="15811" y="19240"/>
                    </a:cubicBezTo>
                    <a:cubicBezTo>
                      <a:pt x="16288" y="19050"/>
                      <a:pt x="16859" y="18669"/>
                      <a:pt x="17431" y="18097"/>
                    </a:cubicBezTo>
                    <a:lnTo>
                      <a:pt x="19336" y="19907"/>
                    </a:lnTo>
                    <a:cubicBezTo>
                      <a:pt x="18574" y="20669"/>
                      <a:pt x="17717" y="21241"/>
                      <a:pt x="16954" y="21622"/>
                    </a:cubicBezTo>
                    <a:cubicBezTo>
                      <a:pt x="16097" y="22003"/>
                      <a:pt x="15050" y="22193"/>
                      <a:pt x="13811" y="22193"/>
                    </a:cubicBezTo>
                    <a:cubicBezTo>
                      <a:pt x="11811" y="22193"/>
                      <a:pt x="10192" y="21622"/>
                      <a:pt x="9049" y="20574"/>
                    </a:cubicBezTo>
                    <a:cubicBezTo>
                      <a:pt x="7810" y="19336"/>
                      <a:pt x="7144" y="17335"/>
                      <a:pt x="7144" y="14668"/>
                    </a:cubicBezTo>
                    <a:cubicBezTo>
                      <a:pt x="7144" y="12287"/>
                      <a:pt x="7715" y="10477"/>
                      <a:pt x="8858" y="9144"/>
                    </a:cubicBezTo>
                    <a:cubicBezTo>
                      <a:pt x="10001" y="7810"/>
                      <a:pt x="11525" y="7144"/>
                      <a:pt x="13430" y="7144"/>
                    </a:cubicBezTo>
                    <a:cubicBezTo>
                      <a:pt x="15335" y="7144"/>
                      <a:pt x="16859" y="7810"/>
                      <a:pt x="18002" y="9144"/>
                    </a:cubicBezTo>
                    <a:cubicBezTo>
                      <a:pt x="19145" y="10477"/>
                      <a:pt x="19621" y="12192"/>
                      <a:pt x="19621" y="14288"/>
                    </a:cubicBezTo>
                    <a:lnTo>
                      <a:pt x="19621" y="15621"/>
                    </a:lnTo>
                    <a:close/>
                    <a:moveTo>
                      <a:pt x="16669" y="13430"/>
                    </a:moveTo>
                    <a:cubicBezTo>
                      <a:pt x="16669" y="12668"/>
                      <a:pt x="16573" y="12097"/>
                      <a:pt x="16288" y="11430"/>
                    </a:cubicBezTo>
                    <a:cubicBezTo>
                      <a:pt x="16002" y="10858"/>
                      <a:pt x="15621" y="10382"/>
                      <a:pt x="15145" y="10001"/>
                    </a:cubicBezTo>
                    <a:cubicBezTo>
                      <a:pt x="14669" y="9620"/>
                      <a:pt x="14002" y="9525"/>
                      <a:pt x="13335" y="9525"/>
                    </a:cubicBezTo>
                    <a:cubicBezTo>
                      <a:pt x="12668" y="9525"/>
                      <a:pt x="12002" y="9715"/>
                      <a:pt x="11525" y="10001"/>
                    </a:cubicBezTo>
                    <a:cubicBezTo>
                      <a:pt x="11049" y="10287"/>
                      <a:pt x="10668" y="10763"/>
                      <a:pt x="10382" y="11335"/>
                    </a:cubicBezTo>
                    <a:cubicBezTo>
                      <a:pt x="10096" y="11906"/>
                      <a:pt x="10001" y="12573"/>
                      <a:pt x="10001" y="13335"/>
                    </a:cubicBezTo>
                    <a:lnTo>
                      <a:pt x="16573" y="13335"/>
                    </a:lnTo>
                    <a:close/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4" name="자유형: 도형 173">
                <a:extLst>
                  <a:ext uri="{FF2B5EF4-FFF2-40B4-BE49-F238E27FC236}">
                    <a16:creationId xmlns:a16="http://schemas.microsoft.com/office/drawing/2014/main" id="{8B64B62C-B887-4CEA-8179-6F5B7DAD9736}"/>
                  </a:ext>
                </a:extLst>
              </p:cNvPr>
              <p:cNvSpPr/>
              <p:nvPr/>
            </p:nvSpPr>
            <p:spPr>
              <a:xfrm>
                <a:off x="7083372" y="4040759"/>
                <a:ext cx="19050" cy="28575"/>
              </a:xfrm>
              <a:custGeom>
                <a:avLst/>
                <a:gdLst>
                  <a:gd name="connsiteX0" fmla="*/ 19526 w 19050"/>
                  <a:gd name="connsiteY0" fmla="*/ 17526 h 28575"/>
                  <a:gd name="connsiteX1" fmla="*/ 17812 w 19050"/>
                  <a:gd name="connsiteY1" fmla="*/ 20955 h 28575"/>
                  <a:gd name="connsiteX2" fmla="*/ 13335 w 19050"/>
                  <a:gd name="connsiteY2" fmla="*/ 22193 h 28575"/>
                  <a:gd name="connsiteX3" fmla="*/ 10001 w 19050"/>
                  <a:gd name="connsiteY3" fmla="*/ 21812 h 28575"/>
                  <a:gd name="connsiteX4" fmla="*/ 7144 w 19050"/>
                  <a:gd name="connsiteY4" fmla="*/ 20098 h 28575"/>
                  <a:gd name="connsiteX5" fmla="*/ 9144 w 19050"/>
                  <a:gd name="connsiteY5" fmla="*/ 18192 h 28575"/>
                  <a:gd name="connsiteX6" fmla="*/ 11049 w 19050"/>
                  <a:gd name="connsiteY6" fmla="*/ 19336 h 28575"/>
                  <a:gd name="connsiteX7" fmla="*/ 13335 w 19050"/>
                  <a:gd name="connsiteY7" fmla="*/ 19717 h 28575"/>
                  <a:gd name="connsiteX8" fmla="*/ 15716 w 19050"/>
                  <a:gd name="connsiteY8" fmla="*/ 19240 h 28575"/>
                  <a:gd name="connsiteX9" fmla="*/ 16669 w 19050"/>
                  <a:gd name="connsiteY9" fmla="*/ 17716 h 28575"/>
                  <a:gd name="connsiteX10" fmla="*/ 16192 w 19050"/>
                  <a:gd name="connsiteY10" fmla="*/ 16478 h 28575"/>
                  <a:gd name="connsiteX11" fmla="*/ 14669 w 19050"/>
                  <a:gd name="connsiteY11" fmla="*/ 16002 h 28575"/>
                  <a:gd name="connsiteX12" fmla="*/ 12287 w 19050"/>
                  <a:gd name="connsiteY12" fmla="*/ 15811 h 28575"/>
                  <a:gd name="connsiteX13" fmla="*/ 9049 w 19050"/>
                  <a:gd name="connsiteY13" fmla="*/ 14668 h 28575"/>
                  <a:gd name="connsiteX14" fmla="*/ 7906 w 19050"/>
                  <a:gd name="connsiteY14" fmla="*/ 11716 h 28575"/>
                  <a:gd name="connsiteX15" fmla="*/ 9430 w 19050"/>
                  <a:gd name="connsiteY15" fmla="*/ 8382 h 28575"/>
                  <a:gd name="connsiteX16" fmla="*/ 13430 w 19050"/>
                  <a:gd name="connsiteY16" fmla="*/ 7144 h 28575"/>
                  <a:gd name="connsiteX17" fmla="*/ 16478 w 19050"/>
                  <a:gd name="connsiteY17" fmla="*/ 7525 h 28575"/>
                  <a:gd name="connsiteX18" fmla="*/ 18859 w 19050"/>
                  <a:gd name="connsiteY18" fmla="*/ 8763 h 28575"/>
                  <a:gd name="connsiteX19" fmla="*/ 16954 w 19050"/>
                  <a:gd name="connsiteY19" fmla="*/ 10668 h 28575"/>
                  <a:gd name="connsiteX20" fmla="*/ 15335 w 19050"/>
                  <a:gd name="connsiteY20" fmla="*/ 9906 h 28575"/>
                  <a:gd name="connsiteX21" fmla="*/ 13335 w 19050"/>
                  <a:gd name="connsiteY21" fmla="*/ 9620 h 28575"/>
                  <a:gd name="connsiteX22" fmla="*/ 11335 w 19050"/>
                  <a:gd name="connsiteY22" fmla="*/ 10096 h 28575"/>
                  <a:gd name="connsiteX23" fmla="*/ 10668 w 19050"/>
                  <a:gd name="connsiteY23" fmla="*/ 11430 h 28575"/>
                  <a:gd name="connsiteX24" fmla="*/ 11144 w 19050"/>
                  <a:gd name="connsiteY24" fmla="*/ 12573 h 28575"/>
                  <a:gd name="connsiteX25" fmla="*/ 12763 w 19050"/>
                  <a:gd name="connsiteY25" fmla="*/ 13144 h 28575"/>
                  <a:gd name="connsiteX26" fmla="*/ 15049 w 19050"/>
                  <a:gd name="connsiteY26" fmla="*/ 13335 h 28575"/>
                  <a:gd name="connsiteX27" fmla="*/ 18288 w 19050"/>
                  <a:gd name="connsiteY27" fmla="*/ 14573 h 28575"/>
                  <a:gd name="connsiteX28" fmla="*/ 19431 w 19050"/>
                  <a:gd name="connsiteY28" fmla="*/ 17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28575">
                    <a:moveTo>
                      <a:pt x="19526" y="17526"/>
                    </a:moveTo>
                    <a:cubicBezTo>
                      <a:pt x="19526" y="19050"/>
                      <a:pt x="18955" y="20193"/>
                      <a:pt x="17812" y="20955"/>
                    </a:cubicBezTo>
                    <a:cubicBezTo>
                      <a:pt x="16669" y="21812"/>
                      <a:pt x="15240" y="22193"/>
                      <a:pt x="13335" y="22193"/>
                    </a:cubicBezTo>
                    <a:cubicBezTo>
                      <a:pt x="12001" y="22193"/>
                      <a:pt x="10858" y="22098"/>
                      <a:pt x="10001" y="21812"/>
                    </a:cubicBezTo>
                    <a:cubicBezTo>
                      <a:pt x="8953" y="21526"/>
                      <a:pt x="8001" y="20955"/>
                      <a:pt x="7144" y="20098"/>
                    </a:cubicBezTo>
                    <a:lnTo>
                      <a:pt x="9144" y="18192"/>
                    </a:lnTo>
                    <a:cubicBezTo>
                      <a:pt x="9715" y="18764"/>
                      <a:pt x="10287" y="19145"/>
                      <a:pt x="11049" y="19336"/>
                    </a:cubicBezTo>
                    <a:cubicBezTo>
                      <a:pt x="11811" y="19526"/>
                      <a:pt x="12573" y="19717"/>
                      <a:pt x="13335" y="19717"/>
                    </a:cubicBezTo>
                    <a:cubicBezTo>
                      <a:pt x="14288" y="19717"/>
                      <a:pt x="15049" y="19526"/>
                      <a:pt x="15716" y="19240"/>
                    </a:cubicBezTo>
                    <a:cubicBezTo>
                      <a:pt x="16288" y="18859"/>
                      <a:pt x="16669" y="18383"/>
                      <a:pt x="16669" y="17716"/>
                    </a:cubicBezTo>
                    <a:cubicBezTo>
                      <a:pt x="16669" y="17145"/>
                      <a:pt x="16478" y="16764"/>
                      <a:pt x="16192" y="16478"/>
                    </a:cubicBezTo>
                    <a:cubicBezTo>
                      <a:pt x="15907" y="16192"/>
                      <a:pt x="15335" y="16002"/>
                      <a:pt x="14669" y="16002"/>
                    </a:cubicBezTo>
                    <a:lnTo>
                      <a:pt x="12287" y="15811"/>
                    </a:lnTo>
                    <a:cubicBezTo>
                      <a:pt x="10858" y="15716"/>
                      <a:pt x="9811" y="15335"/>
                      <a:pt x="9049" y="14668"/>
                    </a:cubicBezTo>
                    <a:cubicBezTo>
                      <a:pt x="8287" y="14002"/>
                      <a:pt x="7906" y="13049"/>
                      <a:pt x="7906" y="11716"/>
                    </a:cubicBezTo>
                    <a:cubicBezTo>
                      <a:pt x="7906" y="10287"/>
                      <a:pt x="8382" y="9144"/>
                      <a:pt x="9430" y="8382"/>
                    </a:cubicBezTo>
                    <a:cubicBezTo>
                      <a:pt x="10477" y="7620"/>
                      <a:pt x="11811" y="7144"/>
                      <a:pt x="13430" y="7144"/>
                    </a:cubicBezTo>
                    <a:cubicBezTo>
                      <a:pt x="14573" y="7144"/>
                      <a:pt x="15621" y="7239"/>
                      <a:pt x="16478" y="7525"/>
                    </a:cubicBezTo>
                    <a:cubicBezTo>
                      <a:pt x="17431" y="7810"/>
                      <a:pt x="18193" y="8191"/>
                      <a:pt x="18859" y="8763"/>
                    </a:cubicBezTo>
                    <a:lnTo>
                      <a:pt x="16954" y="10668"/>
                    </a:lnTo>
                    <a:cubicBezTo>
                      <a:pt x="16954" y="10668"/>
                      <a:pt x="16002" y="10001"/>
                      <a:pt x="15335" y="9906"/>
                    </a:cubicBezTo>
                    <a:cubicBezTo>
                      <a:pt x="14669" y="9715"/>
                      <a:pt x="14002" y="9620"/>
                      <a:pt x="13335" y="9620"/>
                    </a:cubicBezTo>
                    <a:cubicBezTo>
                      <a:pt x="12478" y="9620"/>
                      <a:pt x="11811" y="9811"/>
                      <a:pt x="11335" y="10096"/>
                    </a:cubicBezTo>
                    <a:cubicBezTo>
                      <a:pt x="10858" y="10477"/>
                      <a:pt x="10668" y="10858"/>
                      <a:pt x="10668" y="11430"/>
                    </a:cubicBezTo>
                    <a:cubicBezTo>
                      <a:pt x="10668" y="11906"/>
                      <a:pt x="10763" y="12287"/>
                      <a:pt x="11144" y="12573"/>
                    </a:cubicBezTo>
                    <a:cubicBezTo>
                      <a:pt x="11430" y="12859"/>
                      <a:pt x="12001" y="13049"/>
                      <a:pt x="12763" y="13144"/>
                    </a:cubicBezTo>
                    <a:lnTo>
                      <a:pt x="15049" y="13335"/>
                    </a:lnTo>
                    <a:cubicBezTo>
                      <a:pt x="16478" y="13430"/>
                      <a:pt x="17621" y="13811"/>
                      <a:pt x="18288" y="14573"/>
                    </a:cubicBezTo>
                    <a:cubicBezTo>
                      <a:pt x="19050" y="15240"/>
                      <a:pt x="19431" y="16288"/>
                      <a:pt x="19431" y="17526"/>
                    </a:cubicBezTo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75" name="자유형: 도형 174">
                <a:extLst>
                  <a:ext uri="{FF2B5EF4-FFF2-40B4-BE49-F238E27FC236}">
                    <a16:creationId xmlns:a16="http://schemas.microsoft.com/office/drawing/2014/main" id="{225080A9-EE24-4FCC-964B-841B6DCA96AA}"/>
                  </a:ext>
                </a:extLst>
              </p:cNvPr>
              <p:cNvSpPr/>
              <p:nvPr/>
            </p:nvSpPr>
            <p:spPr>
              <a:xfrm>
                <a:off x="7097088" y="4040759"/>
                <a:ext cx="19050" cy="28575"/>
              </a:xfrm>
              <a:custGeom>
                <a:avLst/>
                <a:gdLst>
                  <a:gd name="connsiteX0" fmla="*/ 19526 w 19050"/>
                  <a:gd name="connsiteY0" fmla="*/ 17526 h 28575"/>
                  <a:gd name="connsiteX1" fmla="*/ 17812 w 19050"/>
                  <a:gd name="connsiteY1" fmla="*/ 20955 h 28575"/>
                  <a:gd name="connsiteX2" fmla="*/ 13335 w 19050"/>
                  <a:gd name="connsiteY2" fmla="*/ 22193 h 28575"/>
                  <a:gd name="connsiteX3" fmla="*/ 10001 w 19050"/>
                  <a:gd name="connsiteY3" fmla="*/ 21812 h 28575"/>
                  <a:gd name="connsiteX4" fmla="*/ 7144 w 19050"/>
                  <a:gd name="connsiteY4" fmla="*/ 20098 h 28575"/>
                  <a:gd name="connsiteX5" fmla="*/ 9144 w 19050"/>
                  <a:gd name="connsiteY5" fmla="*/ 18192 h 28575"/>
                  <a:gd name="connsiteX6" fmla="*/ 11049 w 19050"/>
                  <a:gd name="connsiteY6" fmla="*/ 19336 h 28575"/>
                  <a:gd name="connsiteX7" fmla="*/ 13335 w 19050"/>
                  <a:gd name="connsiteY7" fmla="*/ 19717 h 28575"/>
                  <a:gd name="connsiteX8" fmla="*/ 15716 w 19050"/>
                  <a:gd name="connsiteY8" fmla="*/ 19240 h 28575"/>
                  <a:gd name="connsiteX9" fmla="*/ 16574 w 19050"/>
                  <a:gd name="connsiteY9" fmla="*/ 17716 h 28575"/>
                  <a:gd name="connsiteX10" fmla="*/ 16097 w 19050"/>
                  <a:gd name="connsiteY10" fmla="*/ 16478 h 28575"/>
                  <a:gd name="connsiteX11" fmla="*/ 14573 w 19050"/>
                  <a:gd name="connsiteY11" fmla="*/ 16002 h 28575"/>
                  <a:gd name="connsiteX12" fmla="*/ 12192 w 19050"/>
                  <a:gd name="connsiteY12" fmla="*/ 15811 h 28575"/>
                  <a:gd name="connsiteX13" fmla="*/ 8954 w 19050"/>
                  <a:gd name="connsiteY13" fmla="*/ 14668 h 28575"/>
                  <a:gd name="connsiteX14" fmla="*/ 7810 w 19050"/>
                  <a:gd name="connsiteY14" fmla="*/ 11716 h 28575"/>
                  <a:gd name="connsiteX15" fmla="*/ 9335 w 19050"/>
                  <a:gd name="connsiteY15" fmla="*/ 8382 h 28575"/>
                  <a:gd name="connsiteX16" fmla="*/ 13335 w 19050"/>
                  <a:gd name="connsiteY16" fmla="*/ 7144 h 28575"/>
                  <a:gd name="connsiteX17" fmla="*/ 16383 w 19050"/>
                  <a:gd name="connsiteY17" fmla="*/ 7525 h 28575"/>
                  <a:gd name="connsiteX18" fmla="*/ 18764 w 19050"/>
                  <a:gd name="connsiteY18" fmla="*/ 8763 h 28575"/>
                  <a:gd name="connsiteX19" fmla="*/ 16859 w 19050"/>
                  <a:gd name="connsiteY19" fmla="*/ 10668 h 28575"/>
                  <a:gd name="connsiteX20" fmla="*/ 15240 w 19050"/>
                  <a:gd name="connsiteY20" fmla="*/ 9906 h 28575"/>
                  <a:gd name="connsiteX21" fmla="*/ 13240 w 19050"/>
                  <a:gd name="connsiteY21" fmla="*/ 9620 h 28575"/>
                  <a:gd name="connsiteX22" fmla="*/ 11240 w 19050"/>
                  <a:gd name="connsiteY22" fmla="*/ 10096 h 28575"/>
                  <a:gd name="connsiteX23" fmla="*/ 10573 w 19050"/>
                  <a:gd name="connsiteY23" fmla="*/ 11430 h 28575"/>
                  <a:gd name="connsiteX24" fmla="*/ 11049 w 19050"/>
                  <a:gd name="connsiteY24" fmla="*/ 12573 h 28575"/>
                  <a:gd name="connsiteX25" fmla="*/ 12668 w 19050"/>
                  <a:gd name="connsiteY25" fmla="*/ 13144 h 28575"/>
                  <a:gd name="connsiteX26" fmla="*/ 14954 w 19050"/>
                  <a:gd name="connsiteY26" fmla="*/ 13335 h 28575"/>
                  <a:gd name="connsiteX27" fmla="*/ 18193 w 19050"/>
                  <a:gd name="connsiteY27" fmla="*/ 14573 h 28575"/>
                  <a:gd name="connsiteX28" fmla="*/ 19336 w 19050"/>
                  <a:gd name="connsiteY28" fmla="*/ 1752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9050" h="28575">
                    <a:moveTo>
                      <a:pt x="19526" y="17526"/>
                    </a:moveTo>
                    <a:cubicBezTo>
                      <a:pt x="19526" y="19050"/>
                      <a:pt x="18955" y="20193"/>
                      <a:pt x="17812" y="20955"/>
                    </a:cubicBezTo>
                    <a:cubicBezTo>
                      <a:pt x="16669" y="21812"/>
                      <a:pt x="15240" y="22193"/>
                      <a:pt x="13335" y="22193"/>
                    </a:cubicBezTo>
                    <a:cubicBezTo>
                      <a:pt x="12002" y="22193"/>
                      <a:pt x="10858" y="22098"/>
                      <a:pt x="10001" y="21812"/>
                    </a:cubicBezTo>
                    <a:cubicBezTo>
                      <a:pt x="8954" y="21526"/>
                      <a:pt x="8001" y="20955"/>
                      <a:pt x="7144" y="20098"/>
                    </a:cubicBezTo>
                    <a:lnTo>
                      <a:pt x="9144" y="18192"/>
                    </a:lnTo>
                    <a:cubicBezTo>
                      <a:pt x="9716" y="18764"/>
                      <a:pt x="10287" y="19145"/>
                      <a:pt x="11049" y="19336"/>
                    </a:cubicBezTo>
                    <a:cubicBezTo>
                      <a:pt x="11811" y="19526"/>
                      <a:pt x="12573" y="19717"/>
                      <a:pt x="13335" y="19717"/>
                    </a:cubicBezTo>
                    <a:cubicBezTo>
                      <a:pt x="14288" y="19717"/>
                      <a:pt x="15050" y="19526"/>
                      <a:pt x="15716" y="19240"/>
                    </a:cubicBezTo>
                    <a:cubicBezTo>
                      <a:pt x="16288" y="18859"/>
                      <a:pt x="16574" y="18383"/>
                      <a:pt x="16574" y="17716"/>
                    </a:cubicBezTo>
                    <a:cubicBezTo>
                      <a:pt x="16574" y="17145"/>
                      <a:pt x="16383" y="16764"/>
                      <a:pt x="16097" y="16478"/>
                    </a:cubicBezTo>
                    <a:cubicBezTo>
                      <a:pt x="15812" y="16192"/>
                      <a:pt x="15240" y="16002"/>
                      <a:pt x="14573" y="16002"/>
                    </a:cubicBezTo>
                    <a:lnTo>
                      <a:pt x="12192" y="15811"/>
                    </a:lnTo>
                    <a:cubicBezTo>
                      <a:pt x="10763" y="15716"/>
                      <a:pt x="9716" y="15335"/>
                      <a:pt x="8954" y="14668"/>
                    </a:cubicBezTo>
                    <a:cubicBezTo>
                      <a:pt x="8192" y="14002"/>
                      <a:pt x="7810" y="13049"/>
                      <a:pt x="7810" y="11716"/>
                    </a:cubicBezTo>
                    <a:cubicBezTo>
                      <a:pt x="7810" y="10287"/>
                      <a:pt x="8287" y="9144"/>
                      <a:pt x="9335" y="8382"/>
                    </a:cubicBezTo>
                    <a:cubicBezTo>
                      <a:pt x="10382" y="7620"/>
                      <a:pt x="11716" y="7144"/>
                      <a:pt x="13335" y="7144"/>
                    </a:cubicBezTo>
                    <a:cubicBezTo>
                      <a:pt x="14478" y="7144"/>
                      <a:pt x="15526" y="7239"/>
                      <a:pt x="16383" y="7525"/>
                    </a:cubicBezTo>
                    <a:cubicBezTo>
                      <a:pt x="17335" y="7810"/>
                      <a:pt x="18098" y="8191"/>
                      <a:pt x="18764" y="8763"/>
                    </a:cubicBezTo>
                    <a:lnTo>
                      <a:pt x="16859" y="10668"/>
                    </a:lnTo>
                    <a:cubicBezTo>
                      <a:pt x="16859" y="10668"/>
                      <a:pt x="15907" y="10001"/>
                      <a:pt x="15240" y="9906"/>
                    </a:cubicBezTo>
                    <a:cubicBezTo>
                      <a:pt x="14573" y="9715"/>
                      <a:pt x="13906" y="9620"/>
                      <a:pt x="13240" y="9620"/>
                    </a:cubicBezTo>
                    <a:cubicBezTo>
                      <a:pt x="12383" y="9620"/>
                      <a:pt x="11716" y="9811"/>
                      <a:pt x="11240" y="10096"/>
                    </a:cubicBezTo>
                    <a:cubicBezTo>
                      <a:pt x="10763" y="10477"/>
                      <a:pt x="10573" y="10858"/>
                      <a:pt x="10573" y="11430"/>
                    </a:cubicBezTo>
                    <a:cubicBezTo>
                      <a:pt x="10573" y="11906"/>
                      <a:pt x="10668" y="12287"/>
                      <a:pt x="11049" y="12573"/>
                    </a:cubicBezTo>
                    <a:cubicBezTo>
                      <a:pt x="11335" y="12859"/>
                      <a:pt x="11906" y="13049"/>
                      <a:pt x="12668" y="13144"/>
                    </a:cubicBezTo>
                    <a:lnTo>
                      <a:pt x="14954" y="13335"/>
                    </a:lnTo>
                    <a:cubicBezTo>
                      <a:pt x="16383" y="13430"/>
                      <a:pt x="17431" y="13811"/>
                      <a:pt x="18193" y="14573"/>
                    </a:cubicBezTo>
                    <a:cubicBezTo>
                      <a:pt x="18955" y="15240"/>
                      <a:pt x="19336" y="16288"/>
                      <a:pt x="19336" y="17526"/>
                    </a:cubicBezTo>
                  </a:path>
                </a:pathLst>
              </a:custGeom>
              <a:solidFill>
                <a:srgbClr val="05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2" name="그룹 61">
              <a:extLst>
                <a:ext uri="{FF2B5EF4-FFF2-40B4-BE49-F238E27FC236}">
                  <a16:creationId xmlns:a16="http://schemas.microsoft.com/office/drawing/2014/main" id="{CCF0F7AD-6F7B-41C4-9495-BC07AC51D5D9}"/>
                </a:ext>
              </a:extLst>
            </p:cNvPr>
            <p:cNvGrpSpPr/>
            <p:nvPr/>
          </p:nvGrpSpPr>
          <p:grpSpPr>
            <a:xfrm>
              <a:off x="8078708" y="3237012"/>
              <a:ext cx="546259" cy="260604"/>
              <a:chOff x="8556127" y="3900646"/>
              <a:chExt cx="546259" cy="260604"/>
            </a:xfrm>
          </p:grpSpPr>
          <p:sp>
            <p:nvSpPr>
              <p:cNvPr id="116" name="자유형: 도형 115">
                <a:extLst>
                  <a:ext uri="{FF2B5EF4-FFF2-40B4-BE49-F238E27FC236}">
                    <a16:creationId xmlns:a16="http://schemas.microsoft.com/office/drawing/2014/main" id="{3AB36B2C-0768-4704-8620-2AD2928B169E}"/>
                  </a:ext>
                </a:extLst>
              </p:cNvPr>
              <p:cNvSpPr/>
              <p:nvPr/>
            </p:nvSpPr>
            <p:spPr>
              <a:xfrm>
                <a:off x="8705670" y="3974560"/>
                <a:ext cx="123825" cy="66675"/>
              </a:xfrm>
              <a:custGeom>
                <a:avLst/>
                <a:gdLst>
                  <a:gd name="connsiteX0" fmla="*/ 9334 w 123825"/>
                  <a:gd name="connsiteY0" fmla="*/ 64294 h 66675"/>
                  <a:gd name="connsiteX1" fmla="*/ 19526 w 123825"/>
                  <a:gd name="connsiteY1" fmla="*/ 58103 h 66675"/>
                  <a:gd name="connsiteX2" fmla="*/ 19526 w 123825"/>
                  <a:gd name="connsiteY2" fmla="*/ 58103 h 66675"/>
                  <a:gd name="connsiteX3" fmla="*/ 97726 w 123825"/>
                  <a:gd name="connsiteY3" fmla="*/ 16383 h 66675"/>
                  <a:gd name="connsiteX4" fmla="*/ 117824 w 123825"/>
                  <a:gd name="connsiteY4" fmla="*/ 7144 h 66675"/>
                  <a:gd name="connsiteX5" fmla="*/ 104394 w 123825"/>
                  <a:gd name="connsiteY5" fmla="*/ 7144 h 66675"/>
                  <a:gd name="connsiteX6" fmla="*/ 98584 w 123825"/>
                  <a:gd name="connsiteY6" fmla="*/ 9811 h 66675"/>
                  <a:gd name="connsiteX7" fmla="*/ 17050 w 123825"/>
                  <a:gd name="connsiteY7" fmla="*/ 54007 h 66675"/>
                  <a:gd name="connsiteX8" fmla="*/ 17050 w 123825"/>
                  <a:gd name="connsiteY8" fmla="*/ 54007 h 66675"/>
                  <a:gd name="connsiteX9" fmla="*/ 7144 w 123825"/>
                  <a:gd name="connsiteY9" fmla="*/ 60293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3825" h="66675">
                    <a:moveTo>
                      <a:pt x="9334" y="64294"/>
                    </a:moveTo>
                    <a:cubicBezTo>
                      <a:pt x="12668" y="62198"/>
                      <a:pt x="16002" y="60103"/>
                      <a:pt x="19526" y="58103"/>
                    </a:cubicBezTo>
                    <a:lnTo>
                      <a:pt x="19526" y="58103"/>
                    </a:lnTo>
                    <a:cubicBezTo>
                      <a:pt x="42672" y="44196"/>
                      <a:pt x="68866" y="30099"/>
                      <a:pt x="97726" y="16383"/>
                    </a:cubicBezTo>
                    <a:cubicBezTo>
                      <a:pt x="104489" y="13145"/>
                      <a:pt x="111157" y="10096"/>
                      <a:pt x="117824" y="7144"/>
                    </a:cubicBezTo>
                    <a:lnTo>
                      <a:pt x="104394" y="7144"/>
                    </a:lnTo>
                    <a:cubicBezTo>
                      <a:pt x="102489" y="8001"/>
                      <a:pt x="100584" y="8954"/>
                      <a:pt x="98584" y="9811"/>
                    </a:cubicBezTo>
                    <a:cubicBezTo>
                      <a:pt x="68961" y="23908"/>
                      <a:pt x="41434" y="38957"/>
                      <a:pt x="17050" y="54007"/>
                    </a:cubicBezTo>
                    <a:lnTo>
                      <a:pt x="17050" y="54007"/>
                    </a:lnTo>
                    <a:cubicBezTo>
                      <a:pt x="13716" y="56102"/>
                      <a:pt x="10382" y="58198"/>
                      <a:pt x="7144" y="60293"/>
                    </a:cubicBezTo>
                  </a:path>
                </a:pathLst>
              </a:custGeom>
              <a:solidFill>
                <a:srgbClr val="06B4E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7" name="자유형: 도형 116">
                <a:extLst>
                  <a:ext uri="{FF2B5EF4-FFF2-40B4-BE49-F238E27FC236}">
                    <a16:creationId xmlns:a16="http://schemas.microsoft.com/office/drawing/2014/main" id="{86AF20A5-8948-42FD-A13B-95E7EB159994}"/>
                  </a:ext>
                </a:extLst>
              </p:cNvPr>
              <p:cNvSpPr/>
              <p:nvPr/>
            </p:nvSpPr>
            <p:spPr>
              <a:xfrm>
                <a:off x="8556127" y="4010469"/>
                <a:ext cx="95250" cy="85725"/>
              </a:xfrm>
              <a:custGeom>
                <a:avLst/>
                <a:gdLst>
                  <a:gd name="connsiteX0" fmla="*/ 74676 w 95250"/>
                  <a:gd name="connsiteY0" fmla="*/ 7144 h 85725"/>
                  <a:gd name="connsiteX1" fmla="*/ 38862 w 95250"/>
                  <a:gd name="connsiteY1" fmla="*/ 7144 h 85725"/>
                  <a:gd name="connsiteX2" fmla="*/ 7144 w 95250"/>
                  <a:gd name="connsiteY2" fmla="*/ 81629 h 85725"/>
                  <a:gd name="connsiteX3" fmla="*/ 46863 w 95250"/>
                  <a:gd name="connsiteY3" fmla="*/ 81629 h 85725"/>
                  <a:gd name="connsiteX4" fmla="*/ 89535 w 95250"/>
                  <a:gd name="connsiteY4" fmla="*/ 45053 h 85725"/>
                  <a:gd name="connsiteX5" fmla="*/ 74581 w 95250"/>
                  <a:gd name="connsiteY5" fmla="*/ 7144 h 85725"/>
                  <a:gd name="connsiteX6" fmla="*/ 49911 w 95250"/>
                  <a:gd name="connsiteY6" fmla="*/ 64770 h 85725"/>
                  <a:gd name="connsiteX7" fmla="*/ 33242 w 95250"/>
                  <a:gd name="connsiteY7" fmla="*/ 64770 h 85725"/>
                  <a:gd name="connsiteX8" fmla="*/ 50768 w 95250"/>
                  <a:gd name="connsiteY8" fmla="*/ 23432 h 85725"/>
                  <a:gd name="connsiteX9" fmla="*/ 65818 w 95250"/>
                  <a:gd name="connsiteY9" fmla="*/ 23432 h 85725"/>
                  <a:gd name="connsiteX10" fmla="*/ 69913 w 95250"/>
                  <a:gd name="connsiteY10" fmla="*/ 44482 h 85725"/>
                  <a:gd name="connsiteX11" fmla="*/ 49911 w 95250"/>
                  <a:gd name="connsiteY11" fmla="*/ 64770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95250" h="85725">
                    <a:moveTo>
                      <a:pt x="74676" y="7144"/>
                    </a:moveTo>
                    <a:lnTo>
                      <a:pt x="38862" y="7144"/>
                    </a:lnTo>
                    <a:lnTo>
                      <a:pt x="7144" y="81629"/>
                    </a:lnTo>
                    <a:lnTo>
                      <a:pt x="46863" y="81629"/>
                    </a:lnTo>
                    <a:cubicBezTo>
                      <a:pt x="60293" y="81629"/>
                      <a:pt x="77724" y="73152"/>
                      <a:pt x="89535" y="45053"/>
                    </a:cubicBezTo>
                    <a:cubicBezTo>
                      <a:pt x="101346" y="16954"/>
                      <a:pt x="90011" y="7144"/>
                      <a:pt x="74581" y="7144"/>
                    </a:cubicBezTo>
                    <a:moveTo>
                      <a:pt x="49911" y="64770"/>
                    </a:moveTo>
                    <a:lnTo>
                      <a:pt x="33242" y="64770"/>
                    </a:lnTo>
                    <a:lnTo>
                      <a:pt x="50768" y="23432"/>
                    </a:lnTo>
                    <a:lnTo>
                      <a:pt x="65818" y="23432"/>
                    </a:lnTo>
                    <a:cubicBezTo>
                      <a:pt x="75343" y="23432"/>
                      <a:pt x="76486" y="28861"/>
                      <a:pt x="69913" y="44482"/>
                    </a:cubicBezTo>
                    <a:cubicBezTo>
                      <a:pt x="63341" y="60103"/>
                      <a:pt x="55531" y="64770"/>
                      <a:pt x="49911" y="64770"/>
                    </a:cubicBezTo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8" name="자유형: 도형 117">
                <a:extLst>
                  <a:ext uri="{FF2B5EF4-FFF2-40B4-BE49-F238E27FC236}">
                    <a16:creationId xmlns:a16="http://schemas.microsoft.com/office/drawing/2014/main" id="{51556A2B-06B2-4EAE-993E-2F0D93B232B8}"/>
                  </a:ext>
                </a:extLst>
              </p:cNvPr>
              <p:cNvSpPr/>
              <p:nvPr/>
            </p:nvSpPr>
            <p:spPr>
              <a:xfrm>
                <a:off x="8649293" y="4008755"/>
                <a:ext cx="85725" cy="85725"/>
              </a:xfrm>
              <a:custGeom>
                <a:avLst/>
                <a:gdLst>
                  <a:gd name="connsiteX0" fmla="*/ 82761 w 85725"/>
                  <a:gd name="connsiteY0" fmla="*/ 17050 h 85725"/>
                  <a:gd name="connsiteX1" fmla="*/ 61235 w 85725"/>
                  <a:gd name="connsiteY1" fmla="*/ 7144 h 85725"/>
                  <a:gd name="connsiteX2" fmla="*/ 32088 w 85725"/>
                  <a:gd name="connsiteY2" fmla="*/ 17050 h 85725"/>
                  <a:gd name="connsiteX3" fmla="*/ 10467 w 85725"/>
                  <a:gd name="connsiteY3" fmla="*/ 46006 h 85725"/>
                  <a:gd name="connsiteX4" fmla="*/ 9895 w 85725"/>
                  <a:gd name="connsiteY4" fmla="*/ 74962 h 85725"/>
                  <a:gd name="connsiteX5" fmla="*/ 31422 w 85725"/>
                  <a:gd name="connsiteY5" fmla="*/ 84868 h 85725"/>
                  <a:gd name="connsiteX6" fmla="*/ 60568 w 85725"/>
                  <a:gd name="connsiteY6" fmla="*/ 74962 h 85725"/>
                  <a:gd name="connsiteX7" fmla="*/ 82190 w 85725"/>
                  <a:gd name="connsiteY7" fmla="*/ 46006 h 85725"/>
                  <a:gd name="connsiteX8" fmla="*/ 82761 w 85725"/>
                  <a:gd name="connsiteY8" fmla="*/ 17050 h 85725"/>
                  <a:gd name="connsiteX9" fmla="*/ 36946 w 85725"/>
                  <a:gd name="connsiteY9" fmla="*/ 68389 h 85725"/>
                  <a:gd name="connsiteX10" fmla="*/ 29040 w 85725"/>
                  <a:gd name="connsiteY10" fmla="*/ 45720 h 85725"/>
                  <a:gd name="connsiteX11" fmla="*/ 56091 w 85725"/>
                  <a:gd name="connsiteY11" fmla="*/ 23051 h 85725"/>
                  <a:gd name="connsiteX12" fmla="*/ 63997 w 85725"/>
                  <a:gd name="connsiteY12" fmla="*/ 45720 h 85725"/>
                  <a:gd name="connsiteX13" fmla="*/ 36946 w 85725"/>
                  <a:gd name="connsiteY13" fmla="*/ 68389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85725" h="85725">
                    <a:moveTo>
                      <a:pt x="82761" y="17050"/>
                    </a:moveTo>
                    <a:cubicBezTo>
                      <a:pt x="79142" y="9620"/>
                      <a:pt x="71141" y="7144"/>
                      <a:pt x="61235" y="7144"/>
                    </a:cubicBezTo>
                    <a:cubicBezTo>
                      <a:pt x="51329" y="7144"/>
                      <a:pt x="41423" y="9715"/>
                      <a:pt x="32088" y="17050"/>
                    </a:cubicBezTo>
                    <a:cubicBezTo>
                      <a:pt x="22754" y="24479"/>
                      <a:pt x="14943" y="34385"/>
                      <a:pt x="10467" y="46006"/>
                    </a:cubicBezTo>
                    <a:cubicBezTo>
                      <a:pt x="5990" y="57626"/>
                      <a:pt x="6276" y="67532"/>
                      <a:pt x="9895" y="74962"/>
                    </a:cubicBezTo>
                    <a:cubicBezTo>
                      <a:pt x="13515" y="82391"/>
                      <a:pt x="21516" y="84868"/>
                      <a:pt x="31422" y="84868"/>
                    </a:cubicBezTo>
                    <a:cubicBezTo>
                      <a:pt x="41327" y="84868"/>
                      <a:pt x="51234" y="82296"/>
                      <a:pt x="60568" y="74962"/>
                    </a:cubicBezTo>
                    <a:cubicBezTo>
                      <a:pt x="69902" y="67532"/>
                      <a:pt x="77713" y="57626"/>
                      <a:pt x="82190" y="46006"/>
                    </a:cubicBezTo>
                    <a:cubicBezTo>
                      <a:pt x="86667" y="34385"/>
                      <a:pt x="86476" y="24479"/>
                      <a:pt x="82761" y="17050"/>
                    </a:cubicBezTo>
                    <a:moveTo>
                      <a:pt x="36946" y="68389"/>
                    </a:moveTo>
                    <a:cubicBezTo>
                      <a:pt x="27326" y="68389"/>
                      <a:pt x="23706" y="58198"/>
                      <a:pt x="29040" y="45720"/>
                    </a:cubicBezTo>
                    <a:cubicBezTo>
                      <a:pt x="34279" y="33147"/>
                      <a:pt x="46376" y="23051"/>
                      <a:pt x="56091" y="23051"/>
                    </a:cubicBezTo>
                    <a:cubicBezTo>
                      <a:pt x="65807" y="23051"/>
                      <a:pt x="69331" y="33242"/>
                      <a:pt x="63997" y="45720"/>
                    </a:cubicBezTo>
                    <a:cubicBezTo>
                      <a:pt x="58758" y="58293"/>
                      <a:pt x="46661" y="68389"/>
                      <a:pt x="36946" y="68389"/>
                    </a:cubicBezTo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9" name="자유형: 도형 118">
                <a:extLst>
                  <a:ext uri="{FF2B5EF4-FFF2-40B4-BE49-F238E27FC236}">
                    <a16:creationId xmlns:a16="http://schemas.microsoft.com/office/drawing/2014/main" id="{094599EE-A728-46EF-8E40-A8B510B851D7}"/>
                  </a:ext>
                </a:extLst>
              </p:cNvPr>
              <p:cNvSpPr/>
              <p:nvPr/>
            </p:nvSpPr>
            <p:spPr>
              <a:xfrm>
                <a:off x="8722148" y="4010183"/>
                <a:ext cx="104775" cy="85725"/>
              </a:xfrm>
              <a:custGeom>
                <a:avLst/>
                <a:gdLst>
                  <a:gd name="connsiteX0" fmla="*/ 7144 w 104775"/>
                  <a:gd name="connsiteY0" fmla="*/ 81534 h 85725"/>
                  <a:gd name="connsiteX1" fmla="*/ 38481 w 104775"/>
                  <a:gd name="connsiteY1" fmla="*/ 7239 h 85725"/>
                  <a:gd name="connsiteX2" fmla="*/ 61341 w 104775"/>
                  <a:gd name="connsiteY2" fmla="*/ 7239 h 85725"/>
                  <a:gd name="connsiteX3" fmla="*/ 65246 w 104775"/>
                  <a:gd name="connsiteY3" fmla="*/ 52769 h 85725"/>
                  <a:gd name="connsiteX4" fmla="*/ 84392 w 104775"/>
                  <a:gd name="connsiteY4" fmla="*/ 7144 h 85725"/>
                  <a:gd name="connsiteX5" fmla="*/ 102489 w 104775"/>
                  <a:gd name="connsiteY5" fmla="*/ 7144 h 85725"/>
                  <a:gd name="connsiteX6" fmla="*/ 71152 w 104775"/>
                  <a:gd name="connsiteY6" fmla="*/ 81534 h 85725"/>
                  <a:gd name="connsiteX7" fmla="*/ 51911 w 104775"/>
                  <a:gd name="connsiteY7" fmla="*/ 81534 h 85725"/>
                  <a:gd name="connsiteX8" fmla="*/ 46101 w 104775"/>
                  <a:gd name="connsiteY8" fmla="*/ 32290 h 85725"/>
                  <a:gd name="connsiteX9" fmla="*/ 25241 w 104775"/>
                  <a:gd name="connsiteY9" fmla="*/ 82010 h 85725"/>
                  <a:gd name="connsiteX10" fmla="*/ 7144 w 104775"/>
                  <a:gd name="connsiteY10" fmla="*/ 8153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04775" h="85725">
                    <a:moveTo>
                      <a:pt x="7144" y="81534"/>
                    </a:moveTo>
                    <a:lnTo>
                      <a:pt x="38481" y="7239"/>
                    </a:lnTo>
                    <a:lnTo>
                      <a:pt x="61341" y="7239"/>
                    </a:lnTo>
                    <a:lnTo>
                      <a:pt x="65246" y="52769"/>
                    </a:lnTo>
                    <a:lnTo>
                      <a:pt x="84392" y="7144"/>
                    </a:lnTo>
                    <a:lnTo>
                      <a:pt x="102489" y="7144"/>
                    </a:lnTo>
                    <a:lnTo>
                      <a:pt x="71152" y="81534"/>
                    </a:lnTo>
                    <a:lnTo>
                      <a:pt x="51911" y="81534"/>
                    </a:lnTo>
                    <a:lnTo>
                      <a:pt x="46101" y="32290"/>
                    </a:lnTo>
                    <a:lnTo>
                      <a:pt x="25241" y="82010"/>
                    </a:lnTo>
                    <a:lnTo>
                      <a:pt x="7144" y="81534"/>
                    </a:lnTo>
                    <a:close/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0" name="자유형: 도형 119">
                <a:extLst>
                  <a:ext uri="{FF2B5EF4-FFF2-40B4-BE49-F238E27FC236}">
                    <a16:creationId xmlns:a16="http://schemas.microsoft.com/office/drawing/2014/main" id="{3A3F8E30-3F57-4D42-A052-1B2D36BBAE54}"/>
                  </a:ext>
                </a:extLst>
              </p:cNvPr>
              <p:cNvSpPr/>
              <p:nvPr/>
            </p:nvSpPr>
            <p:spPr>
              <a:xfrm>
                <a:off x="8997611" y="4010183"/>
                <a:ext cx="104775" cy="85725"/>
              </a:xfrm>
              <a:custGeom>
                <a:avLst/>
                <a:gdLst>
                  <a:gd name="connsiteX0" fmla="*/ 7144 w 104775"/>
                  <a:gd name="connsiteY0" fmla="*/ 81534 h 85725"/>
                  <a:gd name="connsiteX1" fmla="*/ 38481 w 104775"/>
                  <a:gd name="connsiteY1" fmla="*/ 7239 h 85725"/>
                  <a:gd name="connsiteX2" fmla="*/ 61246 w 104775"/>
                  <a:gd name="connsiteY2" fmla="*/ 7239 h 85725"/>
                  <a:gd name="connsiteX3" fmla="*/ 65151 w 104775"/>
                  <a:gd name="connsiteY3" fmla="*/ 52769 h 85725"/>
                  <a:gd name="connsiteX4" fmla="*/ 84391 w 104775"/>
                  <a:gd name="connsiteY4" fmla="*/ 7144 h 85725"/>
                  <a:gd name="connsiteX5" fmla="*/ 102394 w 104775"/>
                  <a:gd name="connsiteY5" fmla="*/ 7144 h 85725"/>
                  <a:gd name="connsiteX6" fmla="*/ 71152 w 104775"/>
                  <a:gd name="connsiteY6" fmla="*/ 81534 h 85725"/>
                  <a:gd name="connsiteX7" fmla="*/ 51816 w 104775"/>
                  <a:gd name="connsiteY7" fmla="*/ 81534 h 85725"/>
                  <a:gd name="connsiteX8" fmla="*/ 46101 w 104775"/>
                  <a:gd name="connsiteY8" fmla="*/ 32290 h 85725"/>
                  <a:gd name="connsiteX9" fmla="*/ 25146 w 104775"/>
                  <a:gd name="connsiteY9" fmla="*/ 82010 h 85725"/>
                  <a:gd name="connsiteX10" fmla="*/ 7144 w 104775"/>
                  <a:gd name="connsiteY10" fmla="*/ 8153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04775" h="85725">
                    <a:moveTo>
                      <a:pt x="7144" y="81534"/>
                    </a:moveTo>
                    <a:lnTo>
                      <a:pt x="38481" y="7239"/>
                    </a:lnTo>
                    <a:lnTo>
                      <a:pt x="61246" y="7239"/>
                    </a:lnTo>
                    <a:lnTo>
                      <a:pt x="65151" y="52769"/>
                    </a:lnTo>
                    <a:lnTo>
                      <a:pt x="84391" y="7144"/>
                    </a:lnTo>
                    <a:lnTo>
                      <a:pt x="102394" y="7144"/>
                    </a:lnTo>
                    <a:lnTo>
                      <a:pt x="71152" y="81534"/>
                    </a:lnTo>
                    <a:lnTo>
                      <a:pt x="51816" y="81534"/>
                    </a:lnTo>
                    <a:lnTo>
                      <a:pt x="46101" y="32290"/>
                    </a:lnTo>
                    <a:lnTo>
                      <a:pt x="25146" y="82010"/>
                    </a:lnTo>
                    <a:lnTo>
                      <a:pt x="7144" y="81534"/>
                    </a:lnTo>
                    <a:close/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1" name="자유형: 도형 120">
                <a:extLst>
                  <a:ext uri="{FF2B5EF4-FFF2-40B4-BE49-F238E27FC236}">
                    <a16:creationId xmlns:a16="http://schemas.microsoft.com/office/drawing/2014/main" id="{1CDF28E3-2FC4-4895-B3F7-FE9466AFD03A}"/>
                  </a:ext>
                </a:extLst>
              </p:cNvPr>
              <p:cNvSpPr/>
              <p:nvPr/>
            </p:nvSpPr>
            <p:spPr>
              <a:xfrm>
                <a:off x="8813919" y="4010183"/>
                <a:ext cx="95250" cy="85725"/>
              </a:xfrm>
              <a:custGeom>
                <a:avLst/>
                <a:gdLst>
                  <a:gd name="connsiteX0" fmla="*/ 11385 w 95250"/>
                  <a:gd name="connsiteY0" fmla="*/ 44958 h 85725"/>
                  <a:gd name="connsiteX1" fmla="*/ 59582 w 95250"/>
                  <a:gd name="connsiteY1" fmla="*/ 7144 h 85725"/>
                  <a:gd name="connsiteX2" fmla="*/ 94157 w 95250"/>
                  <a:gd name="connsiteY2" fmla="*/ 7144 h 85725"/>
                  <a:gd name="connsiteX3" fmla="*/ 87109 w 95250"/>
                  <a:gd name="connsiteY3" fmla="*/ 23813 h 85725"/>
                  <a:gd name="connsiteX4" fmla="*/ 56438 w 95250"/>
                  <a:gd name="connsiteY4" fmla="*/ 23813 h 85725"/>
                  <a:gd name="connsiteX5" fmla="*/ 32626 w 95250"/>
                  <a:gd name="connsiteY5" fmla="*/ 43625 h 85725"/>
                  <a:gd name="connsiteX6" fmla="*/ 35007 w 95250"/>
                  <a:gd name="connsiteY6" fmla="*/ 64865 h 85725"/>
                  <a:gd name="connsiteX7" fmla="*/ 51581 w 95250"/>
                  <a:gd name="connsiteY7" fmla="*/ 64865 h 85725"/>
                  <a:gd name="connsiteX8" fmla="*/ 56343 w 95250"/>
                  <a:gd name="connsiteY8" fmla="*/ 53530 h 85725"/>
                  <a:gd name="connsiteX9" fmla="*/ 37579 w 95250"/>
                  <a:gd name="connsiteY9" fmla="*/ 53530 h 85725"/>
                  <a:gd name="connsiteX10" fmla="*/ 44723 w 95250"/>
                  <a:gd name="connsiteY10" fmla="*/ 36576 h 85725"/>
                  <a:gd name="connsiteX11" fmla="*/ 81489 w 95250"/>
                  <a:gd name="connsiteY11" fmla="*/ 36576 h 85725"/>
                  <a:gd name="connsiteX12" fmla="*/ 62725 w 95250"/>
                  <a:gd name="connsiteY12" fmla="*/ 81248 h 85725"/>
                  <a:gd name="connsiteX13" fmla="*/ 22910 w 95250"/>
                  <a:gd name="connsiteY13" fmla="*/ 81248 h 85725"/>
                  <a:gd name="connsiteX14" fmla="*/ 11480 w 95250"/>
                  <a:gd name="connsiteY14" fmla="*/ 44863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95250" h="85725">
                    <a:moveTo>
                      <a:pt x="11385" y="44958"/>
                    </a:moveTo>
                    <a:cubicBezTo>
                      <a:pt x="20624" y="23051"/>
                      <a:pt x="40627" y="7144"/>
                      <a:pt x="59582" y="7144"/>
                    </a:cubicBezTo>
                    <a:lnTo>
                      <a:pt x="94157" y="7144"/>
                    </a:lnTo>
                    <a:lnTo>
                      <a:pt x="87109" y="23813"/>
                    </a:lnTo>
                    <a:lnTo>
                      <a:pt x="56438" y="23813"/>
                    </a:lnTo>
                    <a:cubicBezTo>
                      <a:pt x="48437" y="23813"/>
                      <a:pt x="38531" y="29528"/>
                      <a:pt x="32626" y="43625"/>
                    </a:cubicBezTo>
                    <a:cubicBezTo>
                      <a:pt x="26720" y="57721"/>
                      <a:pt x="28244" y="64865"/>
                      <a:pt x="35007" y="64865"/>
                    </a:cubicBezTo>
                    <a:lnTo>
                      <a:pt x="51581" y="64865"/>
                    </a:lnTo>
                    <a:lnTo>
                      <a:pt x="56343" y="53530"/>
                    </a:lnTo>
                    <a:lnTo>
                      <a:pt x="37579" y="53530"/>
                    </a:lnTo>
                    <a:lnTo>
                      <a:pt x="44723" y="36576"/>
                    </a:lnTo>
                    <a:lnTo>
                      <a:pt x="81489" y="36576"/>
                    </a:lnTo>
                    <a:lnTo>
                      <a:pt x="62725" y="81248"/>
                    </a:lnTo>
                    <a:lnTo>
                      <a:pt x="22910" y="81248"/>
                    </a:lnTo>
                    <a:cubicBezTo>
                      <a:pt x="4813" y="81248"/>
                      <a:pt x="4241" y="62198"/>
                      <a:pt x="11480" y="44863"/>
                    </a:cubicBezTo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2" name="자유형: 도형 121">
                <a:extLst>
                  <a:ext uri="{FF2B5EF4-FFF2-40B4-BE49-F238E27FC236}">
                    <a16:creationId xmlns:a16="http://schemas.microsoft.com/office/drawing/2014/main" id="{1C86193F-F459-49A3-8FDA-FCE404F9A34E}"/>
                  </a:ext>
                </a:extLst>
              </p:cNvPr>
              <p:cNvSpPr/>
              <p:nvPr/>
            </p:nvSpPr>
            <p:spPr>
              <a:xfrm>
                <a:off x="8899218" y="4010469"/>
                <a:ext cx="95250" cy="85725"/>
              </a:xfrm>
              <a:custGeom>
                <a:avLst/>
                <a:gdLst>
                  <a:gd name="connsiteX0" fmla="*/ 13430 w 95250"/>
                  <a:gd name="connsiteY0" fmla="*/ 65437 h 85725"/>
                  <a:gd name="connsiteX1" fmla="*/ 34671 w 95250"/>
                  <a:gd name="connsiteY1" fmla="*/ 65437 h 85725"/>
                  <a:gd name="connsiteX2" fmla="*/ 51721 w 95250"/>
                  <a:gd name="connsiteY2" fmla="*/ 51054 h 85725"/>
                  <a:gd name="connsiteX3" fmla="*/ 70199 w 95250"/>
                  <a:gd name="connsiteY3" fmla="*/ 7144 h 85725"/>
                  <a:gd name="connsiteX4" fmla="*/ 88868 w 95250"/>
                  <a:gd name="connsiteY4" fmla="*/ 7144 h 85725"/>
                  <a:gd name="connsiteX5" fmla="*/ 67533 w 95250"/>
                  <a:gd name="connsiteY5" fmla="*/ 58007 h 85725"/>
                  <a:gd name="connsiteX6" fmla="*/ 38958 w 95250"/>
                  <a:gd name="connsiteY6" fmla="*/ 81058 h 85725"/>
                  <a:gd name="connsiteX7" fmla="*/ 7144 w 95250"/>
                  <a:gd name="connsiteY7" fmla="*/ 81058 h 85725"/>
                  <a:gd name="connsiteX8" fmla="*/ 13430 w 95250"/>
                  <a:gd name="connsiteY8" fmla="*/ 65437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95250" h="85725">
                    <a:moveTo>
                      <a:pt x="13430" y="65437"/>
                    </a:moveTo>
                    <a:lnTo>
                      <a:pt x="34671" y="65437"/>
                    </a:lnTo>
                    <a:cubicBezTo>
                      <a:pt x="38862" y="65437"/>
                      <a:pt x="46958" y="62484"/>
                      <a:pt x="51721" y="51054"/>
                    </a:cubicBezTo>
                    <a:cubicBezTo>
                      <a:pt x="56579" y="39624"/>
                      <a:pt x="70199" y="7144"/>
                      <a:pt x="70199" y="7144"/>
                    </a:cubicBezTo>
                    <a:lnTo>
                      <a:pt x="88868" y="7144"/>
                    </a:lnTo>
                    <a:cubicBezTo>
                      <a:pt x="88868" y="7144"/>
                      <a:pt x="73628" y="43434"/>
                      <a:pt x="67533" y="58007"/>
                    </a:cubicBezTo>
                    <a:cubicBezTo>
                      <a:pt x="61436" y="72485"/>
                      <a:pt x="49149" y="81058"/>
                      <a:pt x="38958" y="81058"/>
                    </a:cubicBezTo>
                    <a:lnTo>
                      <a:pt x="7144" y="81058"/>
                    </a:lnTo>
                    <a:cubicBezTo>
                      <a:pt x="7144" y="81058"/>
                      <a:pt x="13907" y="65151"/>
                      <a:pt x="13430" y="65437"/>
                    </a:cubicBezTo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3" name="자유형: 도형 122">
                <a:extLst>
                  <a:ext uri="{FF2B5EF4-FFF2-40B4-BE49-F238E27FC236}">
                    <a16:creationId xmlns:a16="http://schemas.microsoft.com/office/drawing/2014/main" id="{CC1DF49F-418B-400C-8F34-5C1548278B15}"/>
                  </a:ext>
                </a:extLst>
              </p:cNvPr>
              <p:cNvSpPr/>
              <p:nvPr/>
            </p:nvSpPr>
            <p:spPr>
              <a:xfrm>
                <a:off x="8961893" y="4010279"/>
                <a:ext cx="57150" cy="85725"/>
              </a:xfrm>
              <a:custGeom>
                <a:avLst/>
                <a:gdLst>
                  <a:gd name="connsiteX0" fmla="*/ 26194 w 57150"/>
                  <a:gd name="connsiteY0" fmla="*/ 80963 h 85725"/>
                  <a:gd name="connsiteX1" fmla="*/ 7144 w 57150"/>
                  <a:gd name="connsiteY1" fmla="*/ 80963 h 85725"/>
                  <a:gd name="connsiteX2" fmla="*/ 38195 w 57150"/>
                  <a:gd name="connsiteY2" fmla="*/ 7144 h 85725"/>
                  <a:gd name="connsiteX3" fmla="*/ 57245 w 57150"/>
                  <a:gd name="connsiteY3" fmla="*/ 7144 h 85725"/>
                  <a:gd name="connsiteX4" fmla="*/ 26194 w 57150"/>
                  <a:gd name="connsiteY4" fmla="*/ 80963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85725">
                    <a:moveTo>
                      <a:pt x="26194" y="80963"/>
                    </a:moveTo>
                    <a:lnTo>
                      <a:pt x="7144" y="80963"/>
                    </a:lnTo>
                    <a:lnTo>
                      <a:pt x="38195" y="7144"/>
                    </a:lnTo>
                    <a:lnTo>
                      <a:pt x="57245" y="7144"/>
                    </a:lnTo>
                    <a:lnTo>
                      <a:pt x="26194" y="80963"/>
                    </a:lnTo>
                    <a:close/>
                  </a:path>
                </a:pathLst>
              </a:custGeom>
              <a:solidFill>
                <a:srgbClr val="01608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4" name="자유형: 도형 123">
                <a:extLst>
                  <a:ext uri="{FF2B5EF4-FFF2-40B4-BE49-F238E27FC236}">
                    <a16:creationId xmlns:a16="http://schemas.microsoft.com/office/drawing/2014/main" id="{DBF8F699-AFDF-4B77-83C1-A13DA6A793A6}"/>
                  </a:ext>
                </a:extLst>
              </p:cNvPr>
              <p:cNvSpPr/>
              <p:nvPr/>
            </p:nvSpPr>
            <p:spPr>
              <a:xfrm>
                <a:off x="8861690" y="4098385"/>
                <a:ext cx="19050" cy="19050"/>
              </a:xfrm>
              <a:custGeom>
                <a:avLst/>
                <a:gdLst>
                  <a:gd name="connsiteX0" fmla="*/ 16478 w 19050"/>
                  <a:gd name="connsiteY0" fmla="*/ 8287 h 19050"/>
                  <a:gd name="connsiteX1" fmla="*/ 15811 w 19050"/>
                  <a:gd name="connsiteY1" fmla="*/ 9906 h 19050"/>
                  <a:gd name="connsiteX2" fmla="*/ 13430 w 19050"/>
                  <a:gd name="connsiteY2" fmla="*/ 9049 h 19050"/>
                  <a:gd name="connsiteX3" fmla="*/ 10573 w 19050"/>
                  <a:gd name="connsiteY3" fmla="*/ 10382 h 19050"/>
                  <a:gd name="connsiteX4" fmla="*/ 9525 w 19050"/>
                  <a:gd name="connsiteY4" fmla="*/ 14002 h 19050"/>
                  <a:gd name="connsiteX5" fmla="*/ 10573 w 19050"/>
                  <a:gd name="connsiteY5" fmla="*/ 17621 h 19050"/>
                  <a:gd name="connsiteX6" fmla="*/ 13525 w 19050"/>
                  <a:gd name="connsiteY6" fmla="*/ 19050 h 19050"/>
                  <a:gd name="connsiteX7" fmla="*/ 15811 w 19050"/>
                  <a:gd name="connsiteY7" fmla="*/ 18288 h 19050"/>
                  <a:gd name="connsiteX8" fmla="*/ 16383 w 19050"/>
                  <a:gd name="connsiteY8" fmla="*/ 19907 h 19050"/>
                  <a:gd name="connsiteX9" fmla="*/ 13144 w 19050"/>
                  <a:gd name="connsiteY9" fmla="*/ 20860 h 19050"/>
                  <a:gd name="connsiteX10" fmla="*/ 8858 w 19050"/>
                  <a:gd name="connsiteY10" fmla="*/ 18955 h 19050"/>
                  <a:gd name="connsiteX11" fmla="*/ 7144 w 19050"/>
                  <a:gd name="connsiteY11" fmla="*/ 14097 h 19050"/>
                  <a:gd name="connsiteX12" fmla="*/ 8858 w 19050"/>
                  <a:gd name="connsiteY12" fmla="*/ 9144 h 19050"/>
                  <a:gd name="connsiteX13" fmla="*/ 13240 w 19050"/>
                  <a:gd name="connsiteY13" fmla="*/ 7144 h 19050"/>
                  <a:gd name="connsiteX14" fmla="*/ 16478 w 19050"/>
                  <a:gd name="connsiteY14" fmla="*/ 819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19050">
                    <a:moveTo>
                      <a:pt x="16478" y="8287"/>
                    </a:moveTo>
                    <a:lnTo>
                      <a:pt x="15811" y="9906"/>
                    </a:lnTo>
                    <a:cubicBezTo>
                      <a:pt x="15049" y="9335"/>
                      <a:pt x="14192" y="9049"/>
                      <a:pt x="13430" y="9049"/>
                    </a:cubicBezTo>
                    <a:cubicBezTo>
                      <a:pt x="12287" y="9049"/>
                      <a:pt x="11334" y="9525"/>
                      <a:pt x="10573" y="10382"/>
                    </a:cubicBezTo>
                    <a:cubicBezTo>
                      <a:pt x="9811" y="11239"/>
                      <a:pt x="9525" y="12478"/>
                      <a:pt x="9525" y="14002"/>
                    </a:cubicBezTo>
                    <a:cubicBezTo>
                      <a:pt x="9525" y="15526"/>
                      <a:pt x="9906" y="16669"/>
                      <a:pt x="10573" y="17621"/>
                    </a:cubicBezTo>
                    <a:cubicBezTo>
                      <a:pt x="11334" y="18574"/>
                      <a:pt x="12287" y="19050"/>
                      <a:pt x="13525" y="19050"/>
                    </a:cubicBezTo>
                    <a:cubicBezTo>
                      <a:pt x="14288" y="19050"/>
                      <a:pt x="15145" y="18860"/>
                      <a:pt x="15811" y="18288"/>
                    </a:cubicBezTo>
                    <a:lnTo>
                      <a:pt x="16383" y="19907"/>
                    </a:lnTo>
                    <a:cubicBezTo>
                      <a:pt x="15430" y="20574"/>
                      <a:pt x="14383" y="20860"/>
                      <a:pt x="13144" y="20860"/>
                    </a:cubicBezTo>
                    <a:cubicBezTo>
                      <a:pt x="11430" y="20860"/>
                      <a:pt x="10001" y="20193"/>
                      <a:pt x="8858" y="18955"/>
                    </a:cubicBezTo>
                    <a:cubicBezTo>
                      <a:pt x="7715" y="17716"/>
                      <a:pt x="7144" y="16097"/>
                      <a:pt x="7144" y="14097"/>
                    </a:cubicBezTo>
                    <a:cubicBezTo>
                      <a:pt x="7144" y="12097"/>
                      <a:pt x="7715" y="10478"/>
                      <a:pt x="8858" y="9144"/>
                    </a:cubicBezTo>
                    <a:cubicBezTo>
                      <a:pt x="10001" y="7811"/>
                      <a:pt x="11430" y="7144"/>
                      <a:pt x="13240" y="7144"/>
                    </a:cubicBezTo>
                    <a:cubicBezTo>
                      <a:pt x="14383" y="7144"/>
                      <a:pt x="15430" y="7525"/>
                      <a:pt x="16478" y="8191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5" name="자유형: 도형 124">
                <a:extLst>
                  <a:ext uri="{FF2B5EF4-FFF2-40B4-BE49-F238E27FC236}">
                    <a16:creationId xmlns:a16="http://schemas.microsoft.com/office/drawing/2014/main" id="{8C71D29D-4FA5-4D63-9CF5-173A24650906}"/>
                  </a:ext>
                </a:extLst>
              </p:cNvPr>
              <p:cNvSpPr/>
              <p:nvPr/>
            </p:nvSpPr>
            <p:spPr>
              <a:xfrm>
                <a:off x="8872358" y="4098480"/>
                <a:ext cx="19050" cy="19050"/>
              </a:xfrm>
              <a:custGeom>
                <a:avLst/>
                <a:gdLst>
                  <a:gd name="connsiteX0" fmla="*/ 17812 w 19050"/>
                  <a:gd name="connsiteY0" fmla="*/ 13906 h 19050"/>
                  <a:gd name="connsiteX1" fmla="*/ 16383 w 19050"/>
                  <a:gd name="connsiteY1" fmla="*/ 18859 h 19050"/>
                  <a:gd name="connsiteX2" fmla="*/ 12478 w 19050"/>
                  <a:gd name="connsiteY2" fmla="*/ 20860 h 19050"/>
                  <a:gd name="connsiteX3" fmla="*/ 8572 w 19050"/>
                  <a:gd name="connsiteY3" fmla="*/ 18859 h 19050"/>
                  <a:gd name="connsiteX4" fmla="*/ 7144 w 19050"/>
                  <a:gd name="connsiteY4" fmla="*/ 13906 h 19050"/>
                  <a:gd name="connsiteX5" fmla="*/ 8668 w 19050"/>
                  <a:gd name="connsiteY5" fmla="*/ 9049 h 19050"/>
                  <a:gd name="connsiteX6" fmla="*/ 12668 w 19050"/>
                  <a:gd name="connsiteY6" fmla="*/ 7144 h 19050"/>
                  <a:gd name="connsiteX7" fmla="*/ 16478 w 19050"/>
                  <a:gd name="connsiteY7" fmla="*/ 9049 h 19050"/>
                  <a:gd name="connsiteX8" fmla="*/ 18002 w 19050"/>
                  <a:gd name="connsiteY8" fmla="*/ 13906 h 19050"/>
                  <a:gd name="connsiteX9" fmla="*/ 15621 w 19050"/>
                  <a:gd name="connsiteY9" fmla="*/ 14097 h 19050"/>
                  <a:gd name="connsiteX10" fmla="*/ 14764 w 19050"/>
                  <a:gd name="connsiteY10" fmla="*/ 10382 h 19050"/>
                  <a:gd name="connsiteX11" fmla="*/ 12478 w 19050"/>
                  <a:gd name="connsiteY11" fmla="*/ 9049 h 19050"/>
                  <a:gd name="connsiteX12" fmla="*/ 10096 w 19050"/>
                  <a:gd name="connsiteY12" fmla="*/ 10668 h 19050"/>
                  <a:gd name="connsiteX13" fmla="*/ 9430 w 19050"/>
                  <a:gd name="connsiteY13" fmla="*/ 14002 h 19050"/>
                  <a:gd name="connsiteX14" fmla="*/ 10096 w 19050"/>
                  <a:gd name="connsiteY14" fmla="*/ 17335 h 19050"/>
                  <a:gd name="connsiteX15" fmla="*/ 12478 w 19050"/>
                  <a:gd name="connsiteY15" fmla="*/ 18955 h 19050"/>
                  <a:gd name="connsiteX16" fmla="*/ 14668 w 19050"/>
                  <a:gd name="connsiteY16" fmla="*/ 17621 h 19050"/>
                  <a:gd name="connsiteX17" fmla="*/ 15526 w 19050"/>
                  <a:gd name="connsiteY17" fmla="*/ 1400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7812" y="13906"/>
                    </a:moveTo>
                    <a:cubicBezTo>
                      <a:pt x="17812" y="15907"/>
                      <a:pt x="17335" y="17526"/>
                      <a:pt x="16383" y="18859"/>
                    </a:cubicBezTo>
                    <a:cubicBezTo>
                      <a:pt x="15335" y="20193"/>
                      <a:pt x="14097" y="20860"/>
                      <a:pt x="12478" y="20860"/>
                    </a:cubicBezTo>
                    <a:cubicBezTo>
                      <a:pt x="10858" y="20860"/>
                      <a:pt x="9525" y="20193"/>
                      <a:pt x="8572" y="18859"/>
                    </a:cubicBezTo>
                    <a:cubicBezTo>
                      <a:pt x="7620" y="17526"/>
                      <a:pt x="7144" y="15907"/>
                      <a:pt x="7144" y="13906"/>
                    </a:cubicBezTo>
                    <a:cubicBezTo>
                      <a:pt x="7144" y="11906"/>
                      <a:pt x="7620" y="10287"/>
                      <a:pt x="8668" y="9049"/>
                    </a:cubicBezTo>
                    <a:cubicBezTo>
                      <a:pt x="9715" y="7810"/>
                      <a:pt x="11049" y="7144"/>
                      <a:pt x="12668" y="7144"/>
                    </a:cubicBezTo>
                    <a:cubicBezTo>
                      <a:pt x="14192" y="7144"/>
                      <a:pt x="15430" y="7810"/>
                      <a:pt x="16478" y="9049"/>
                    </a:cubicBezTo>
                    <a:cubicBezTo>
                      <a:pt x="17526" y="10287"/>
                      <a:pt x="18002" y="11906"/>
                      <a:pt x="18002" y="13906"/>
                    </a:cubicBezTo>
                    <a:moveTo>
                      <a:pt x="15621" y="14097"/>
                    </a:moveTo>
                    <a:cubicBezTo>
                      <a:pt x="15621" y="12478"/>
                      <a:pt x="15335" y="11239"/>
                      <a:pt x="14764" y="10382"/>
                    </a:cubicBezTo>
                    <a:cubicBezTo>
                      <a:pt x="14192" y="9525"/>
                      <a:pt x="13430" y="9049"/>
                      <a:pt x="12478" y="9049"/>
                    </a:cubicBezTo>
                    <a:cubicBezTo>
                      <a:pt x="11525" y="9049"/>
                      <a:pt x="10668" y="9620"/>
                      <a:pt x="10096" y="10668"/>
                    </a:cubicBezTo>
                    <a:cubicBezTo>
                      <a:pt x="9620" y="11621"/>
                      <a:pt x="9430" y="12668"/>
                      <a:pt x="9430" y="14002"/>
                    </a:cubicBezTo>
                    <a:cubicBezTo>
                      <a:pt x="9430" y="15335"/>
                      <a:pt x="9715" y="16478"/>
                      <a:pt x="10096" y="17335"/>
                    </a:cubicBezTo>
                    <a:cubicBezTo>
                      <a:pt x="10668" y="18383"/>
                      <a:pt x="11430" y="18955"/>
                      <a:pt x="12478" y="18955"/>
                    </a:cubicBezTo>
                    <a:cubicBezTo>
                      <a:pt x="13430" y="18955"/>
                      <a:pt x="14192" y="18479"/>
                      <a:pt x="14668" y="17621"/>
                    </a:cubicBezTo>
                    <a:cubicBezTo>
                      <a:pt x="15240" y="16764"/>
                      <a:pt x="15526" y="15526"/>
                      <a:pt x="15526" y="14002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6" name="자유형: 도형 125">
                <a:extLst>
                  <a:ext uri="{FF2B5EF4-FFF2-40B4-BE49-F238E27FC236}">
                    <a16:creationId xmlns:a16="http://schemas.microsoft.com/office/drawing/2014/main" id="{85F5155B-9F0F-4B82-88E6-4C98A7AA7281}"/>
                  </a:ext>
                </a:extLst>
              </p:cNvPr>
              <p:cNvSpPr/>
              <p:nvPr/>
            </p:nvSpPr>
            <p:spPr>
              <a:xfrm>
                <a:off x="8885026" y="4098671"/>
                <a:ext cx="19050" cy="19050"/>
              </a:xfrm>
              <a:custGeom>
                <a:avLst/>
                <a:gdLst>
                  <a:gd name="connsiteX0" fmla="*/ 18955 w 19050"/>
                  <a:gd name="connsiteY0" fmla="*/ 20479 h 19050"/>
                  <a:gd name="connsiteX1" fmla="*/ 16859 w 19050"/>
                  <a:gd name="connsiteY1" fmla="*/ 20479 h 19050"/>
                  <a:gd name="connsiteX2" fmla="*/ 16859 w 19050"/>
                  <a:gd name="connsiteY2" fmla="*/ 13145 h 19050"/>
                  <a:gd name="connsiteX3" fmla="*/ 16954 w 19050"/>
                  <a:gd name="connsiteY3" fmla="*/ 10096 h 19050"/>
                  <a:gd name="connsiteX4" fmla="*/ 16097 w 19050"/>
                  <a:gd name="connsiteY4" fmla="*/ 12954 h 19050"/>
                  <a:gd name="connsiteX5" fmla="*/ 13335 w 19050"/>
                  <a:gd name="connsiteY5" fmla="*/ 20574 h 19050"/>
                  <a:gd name="connsiteX6" fmla="*/ 12383 w 19050"/>
                  <a:gd name="connsiteY6" fmla="*/ 20574 h 19050"/>
                  <a:gd name="connsiteX7" fmla="*/ 9715 w 19050"/>
                  <a:gd name="connsiteY7" fmla="*/ 12954 h 19050"/>
                  <a:gd name="connsiteX8" fmla="*/ 8858 w 19050"/>
                  <a:gd name="connsiteY8" fmla="*/ 10096 h 19050"/>
                  <a:gd name="connsiteX9" fmla="*/ 8858 w 19050"/>
                  <a:gd name="connsiteY9" fmla="*/ 13145 h 19050"/>
                  <a:gd name="connsiteX10" fmla="*/ 8858 w 19050"/>
                  <a:gd name="connsiteY10" fmla="*/ 20479 h 19050"/>
                  <a:gd name="connsiteX11" fmla="*/ 7144 w 19050"/>
                  <a:gd name="connsiteY11" fmla="*/ 20479 h 19050"/>
                  <a:gd name="connsiteX12" fmla="*/ 7144 w 19050"/>
                  <a:gd name="connsiteY12" fmla="*/ 7144 h 19050"/>
                  <a:gd name="connsiteX13" fmla="*/ 9620 w 19050"/>
                  <a:gd name="connsiteY13" fmla="*/ 7144 h 19050"/>
                  <a:gd name="connsiteX14" fmla="*/ 13049 w 19050"/>
                  <a:gd name="connsiteY14" fmla="*/ 16954 h 19050"/>
                  <a:gd name="connsiteX15" fmla="*/ 16573 w 19050"/>
                  <a:gd name="connsiteY15" fmla="*/ 7144 h 19050"/>
                  <a:gd name="connsiteX16" fmla="*/ 18955 w 19050"/>
                  <a:gd name="connsiteY16" fmla="*/ 7144 h 19050"/>
                  <a:gd name="connsiteX17" fmla="*/ 18955 w 19050"/>
                  <a:gd name="connsiteY17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8955" y="20479"/>
                    </a:moveTo>
                    <a:lnTo>
                      <a:pt x="16859" y="20479"/>
                    </a:lnTo>
                    <a:lnTo>
                      <a:pt x="16859" y="13145"/>
                    </a:lnTo>
                    <a:cubicBezTo>
                      <a:pt x="16859" y="12573"/>
                      <a:pt x="16859" y="11525"/>
                      <a:pt x="16954" y="10096"/>
                    </a:cubicBezTo>
                    <a:cubicBezTo>
                      <a:pt x="16669" y="11049"/>
                      <a:pt x="16383" y="12002"/>
                      <a:pt x="16097" y="12954"/>
                    </a:cubicBezTo>
                    <a:lnTo>
                      <a:pt x="13335" y="20574"/>
                    </a:lnTo>
                    <a:lnTo>
                      <a:pt x="12383" y="20574"/>
                    </a:lnTo>
                    <a:lnTo>
                      <a:pt x="9715" y="12954"/>
                    </a:lnTo>
                    <a:cubicBezTo>
                      <a:pt x="9525" y="12478"/>
                      <a:pt x="9239" y="11525"/>
                      <a:pt x="8858" y="10096"/>
                    </a:cubicBezTo>
                    <a:cubicBezTo>
                      <a:pt x="8858" y="11239"/>
                      <a:pt x="8858" y="12287"/>
                      <a:pt x="8858" y="13145"/>
                    </a:cubicBezTo>
                    <a:lnTo>
                      <a:pt x="8858" y="20479"/>
                    </a:lnTo>
                    <a:lnTo>
                      <a:pt x="7144" y="20479"/>
                    </a:lnTo>
                    <a:lnTo>
                      <a:pt x="7144" y="7144"/>
                    </a:lnTo>
                    <a:lnTo>
                      <a:pt x="9620" y="7144"/>
                    </a:lnTo>
                    <a:lnTo>
                      <a:pt x="13049" y="16954"/>
                    </a:lnTo>
                    <a:lnTo>
                      <a:pt x="16573" y="7144"/>
                    </a:lnTo>
                    <a:lnTo>
                      <a:pt x="18955" y="7144"/>
                    </a:lnTo>
                    <a:lnTo>
                      <a:pt x="18955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7" name="자유형: 도형 126">
                <a:extLst>
                  <a:ext uri="{FF2B5EF4-FFF2-40B4-BE49-F238E27FC236}">
                    <a16:creationId xmlns:a16="http://schemas.microsoft.com/office/drawing/2014/main" id="{F885EDEA-7EB2-474E-ACBB-AF08C4931F82}"/>
                  </a:ext>
                </a:extLst>
              </p:cNvPr>
              <p:cNvSpPr/>
              <p:nvPr/>
            </p:nvSpPr>
            <p:spPr>
              <a:xfrm>
                <a:off x="8899313" y="4098671"/>
                <a:ext cx="19050" cy="19050"/>
              </a:xfrm>
              <a:custGeom>
                <a:avLst/>
                <a:gdLst>
                  <a:gd name="connsiteX0" fmla="*/ 18955 w 19050"/>
                  <a:gd name="connsiteY0" fmla="*/ 20479 h 19050"/>
                  <a:gd name="connsiteX1" fmla="*/ 16859 w 19050"/>
                  <a:gd name="connsiteY1" fmla="*/ 20479 h 19050"/>
                  <a:gd name="connsiteX2" fmla="*/ 16859 w 19050"/>
                  <a:gd name="connsiteY2" fmla="*/ 13145 h 19050"/>
                  <a:gd name="connsiteX3" fmla="*/ 16954 w 19050"/>
                  <a:gd name="connsiteY3" fmla="*/ 10096 h 19050"/>
                  <a:gd name="connsiteX4" fmla="*/ 16097 w 19050"/>
                  <a:gd name="connsiteY4" fmla="*/ 12954 h 19050"/>
                  <a:gd name="connsiteX5" fmla="*/ 13335 w 19050"/>
                  <a:gd name="connsiteY5" fmla="*/ 20574 h 19050"/>
                  <a:gd name="connsiteX6" fmla="*/ 12383 w 19050"/>
                  <a:gd name="connsiteY6" fmla="*/ 20574 h 19050"/>
                  <a:gd name="connsiteX7" fmla="*/ 9715 w 19050"/>
                  <a:gd name="connsiteY7" fmla="*/ 12954 h 19050"/>
                  <a:gd name="connsiteX8" fmla="*/ 8858 w 19050"/>
                  <a:gd name="connsiteY8" fmla="*/ 10096 h 19050"/>
                  <a:gd name="connsiteX9" fmla="*/ 8858 w 19050"/>
                  <a:gd name="connsiteY9" fmla="*/ 13145 h 19050"/>
                  <a:gd name="connsiteX10" fmla="*/ 8858 w 19050"/>
                  <a:gd name="connsiteY10" fmla="*/ 20479 h 19050"/>
                  <a:gd name="connsiteX11" fmla="*/ 7144 w 19050"/>
                  <a:gd name="connsiteY11" fmla="*/ 20479 h 19050"/>
                  <a:gd name="connsiteX12" fmla="*/ 7144 w 19050"/>
                  <a:gd name="connsiteY12" fmla="*/ 7144 h 19050"/>
                  <a:gd name="connsiteX13" fmla="*/ 9620 w 19050"/>
                  <a:gd name="connsiteY13" fmla="*/ 7144 h 19050"/>
                  <a:gd name="connsiteX14" fmla="*/ 12954 w 19050"/>
                  <a:gd name="connsiteY14" fmla="*/ 16954 h 19050"/>
                  <a:gd name="connsiteX15" fmla="*/ 16478 w 19050"/>
                  <a:gd name="connsiteY15" fmla="*/ 7144 h 19050"/>
                  <a:gd name="connsiteX16" fmla="*/ 18860 w 19050"/>
                  <a:gd name="connsiteY16" fmla="*/ 7144 h 19050"/>
                  <a:gd name="connsiteX17" fmla="*/ 18860 w 19050"/>
                  <a:gd name="connsiteY17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8955" y="20479"/>
                    </a:moveTo>
                    <a:lnTo>
                      <a:pt x="16859" y="20479"/>
                    </a:lnTo>
                    <a:lnTo>
                      <a:pt x="16859" y="13145"/>
                    </a:lnTo>
                    <a:cubicBezTo>
                      <a:pt x="16859" y="12573"/>
                      <a:pt x="16859" y="11525"/>
                      <a:pt x="16954" y="10096"/>
                    </a:cubicBezTo>
                    <a:cubicBezTo>
                      <a:pt x="16669" y="11049"/>
                      <a:pt x="16383" y="12002"/>
                      <a:pt x="16097" y="12954"/>
                    </a:cubicBezTo>
                    <a:lnTo>
                      <a:pt x="13335" y="20574"/>
                    </a:lnTo>
                    <a:lnTo>
                      <a:pt x="12383" y="20574"/>
                    </a:lnTo>
                    <a:lnTo>
                      <a:pt x="9715" y="12954"/>
                    </a:lnTo>
                    <a:cubicBezTo>
                      <a:pt x="9525" y="12478"/>
                      <a:pt x="9239" y="11525"/>
                      <a:pt x="8858" y="10096"/>
                    </a:cubicBezTo>
                    <a:cubicBezTo>
                      <a:pt x="8858" y="11239"/>
                      <a:pt x="8858" y="12287"/>
                      <a:pt x="8858" y="13145"/>
                    </a:cubicBezTo>
                    <a:lnTo>
                      <a:pt x="8858" y="20479"/>
                    </a:lnTo>
                    <a:lnTo>
                      <a:pt x="7144" y="20479"/>
                    </a:lnTo>
                    <a:lnTo>
                      <a:pt x="7144" y="7144"/>
                    </a:lnTo>
                    <a:lnTo>
                      <a:pt x="9620" y="7144"/>
                    </a:lnTo>
                    <a:lnTo>
                      <a:pt x="12954" y="16954"/>
                    </a:lnTo>
                    <a:lnTo>
                      <a:pt x="16478" y="7144"/>
                    </a:lnTo>
                    <a:lnTo>
                      <a:pt x="18860" y="7144"/>
                    </a:lnTo>
                    <a:lnTo>
                      <a:pt x="18860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8" name="자유형: 도형 127">
                <a:extLst>
                  <a:ext uri="{FF2B5EF4-FFF2-40B4-BE49-F238E27FC236}">
                    <a16:creationId xmlns:a16="http://schemas.microsoft.com/office/drawing/2014/main" id="{C563899F-AFA7-4369-B502-544B2C3D2A5C}"/>
                  </a:ext>
                </a:extLst>
              </p:cNvPr>
              <p:cNvSpPr/>
              <p:nvPr/>
            </p:nvSpPr>
            <p:spPr>
              <a:xfrm>
                <a:off x="8913601" y="4098671"/>
                <a:ext cx="19050" cy="19050"/>
              </a:xfrm>
              <a:custGeom>
                <a:avLst/>
                <a:gdLst>
                  <a:gd name="connsiteX0" fmla="*/ 15907 w 19050"/>
                  <a:gd name="connsiteY0" fmla="*/ 14573 h 19050"/>
                  <a:gd name="connsiteX1" fmla="*/ 15716 w 19050"/>
                  <a:gd name="connsiteY1" fmla="*/ 16954 h 19050"/>
                  <a:gd name="connsiteX2" fmla="*/ 15240 w 19050"/>
                  <a:gd name="connsiteY2" fmla="*/ 18479 h 19050"/>
                  <a:gd name="connsiteX3" fmla="*/ 11430 w 19050"/>
                  <a:gd name="connsiteY3" fmla="*/ 20669 h 19050"/>
                  <a:gd name="connsiteX4" fmla="*/ 7620 w 19050"/>
                  <a:gd name="connsiteY4" fmla="*/ 18479 h 19050"/>
                  <a:gd name="connsiteX5" fmla="*/ 7144 w 19050"/>
                  <a:gd name="connsiteY5" fmla="*/ 16573 h 19050"/>
                  <a:gd name="connsiteX6" fmla="*/ 7144 w 19050"/>
                  <a:gd name="connsiteY6" fmla="*/ 14478 h 19050"/>
                  <a:gd name="connsiteX7" fmla="*/ 7144 w 19050"/>
                  <a:gd name="connsiteY7" fmla="*/ 7144 h 19050"/>
                  <a:gd name="connsiteX8" fmla="*/ 9335 w 19050"/>
                  <a:gd name="connsiteY8" fmla="*/ 7144 h 19050"/>
                  <a:gd name="connsiteX9" fmla="*/ 9335 w 19050"/>
                  <a:gd name="connsiteY9" fmla="*/ 14192 h 19050"/>
                  <a:gd name="connsiteX10" fmla="*/ 9335 w 19050"/>
                  <a:gd name="connsiteY10" fmla="*/ 16002 h 19050"/>
                  <a:gd name="connsiteX11" fmla="*/ 9715 w 19050"/>
                  <a:gd name="connsiteY11" fmla="*/ 17717 h 19050"/>
                  <a:gd name="connsiteX12" fmla="*/ 11525 w 19050"/>
                  <a:gd name="connsiteY12" fmla="*/ 18860 h 19050"/>
                  <a:gd name="connsiteX13" fmla="*/ 13621 w 19050"/>
                  <a:gd name="connsiteY13" fmla="*/ 17145 h 19050"/>
                  <a:gd name="connsiteX14" fmla="*/ 13906 w 19050"/>
                  <a:gd name="connsiteY14" fmla="*/ 14288 h 19050"/>
                  <a:gd name="connsiteX15" fmla="*/ 13906 w 19050"/>
                  <a:gd name="connsiteY15" fmla="*/ 7239 h 19050"/>
                  <a:gd name="connsiteX16" fmla="*/ 15812 w 19050"/>
                  <a:gd name="connsiteY16" fmla="*/ 7239 h 19050"/>
                  <a:gd name="connsiteX17" fmla="*/ 15812 w 19050"/>
                  <a:gd name="connsiteY17" fmla="*/ 1466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5907" y="14573"/>
                    </a:moveTo>
                    <a:cubicBezTo>
                      <a:pt x="15907" y="15621"/>
                      <a:pt x="15907" y="16383"/>
                      <a:pt x="15716" y="16954"/>
                    </a:cubicBezTo>
                    <a:cubicBezTo>
                      <a:pt x="15716" y="17431"/>
                      <a:pt x="15430" y="17907"/>
                      <a:pt x="15240" y="18479"/>
                    </a:cubicBezTo>
                    <a:cubicBezTo>
                      <a:pt x="14478" y="20003"/>
                      <a:pt x="13240" y="20669"/>
                      <a:pt x="11430" y="20669"/>
                    </a:cubicBezTo>
                    <a:cubicBezTo>
                      <a:pt x="9620" y="20669"/>
                      <a:pt x="8382" y="19907"/>
                      <a:pt x="7620" y="18479"/>
                    </a:cubicBezTo>
                    <a:cubicBezTo>
                      <a:pt x="7334" y="17907"/>
                      <a:pt x="7239" y="17336"/>
                      <a:pt x="7144" y="16573"/>
                    </a:cubicBezTo>
                    <a:cubicBezTo>
                      <a:pt x="7144" y="16193"/>
                      <a:pt x="7144" y="15526"/>
                      <a:pt x="7144" y="14478"/>
                    </a:cubicBezTo>
                    <a:lnTo>
                      <a:pt x="7144" y="7144"/>
                    </a:lnTo>
                    <a:lnTo>
                      <a:pt x="9335" y="7144"/>
                    </a:lnTo>
                    <a:lnTo>
                      <a:pt x="9335" y="14192"/>
                    </a:lnTo>
                    <a:cubicBezTo>
                      <a:pt x="9335" y="15049"/>
                      <a:pt x="9335" y="15621"/>
                      <a:pt x="9335" y="16002"/>
                    </a:cubicBezTo>
                    <a:cubicBezTo>
                      <a:pt x="9335" y="16669"/>
                      <a:pt x="9525" y="17240"/>
                      <a:pt x="9715" y="17717"/>
                    </a:cubicBezTo>
                    <a:cubicBezTo>
                      <a:pt x="10096" y="18479"/>
                      <a:pt x="10668" y="18860"/>
                      <a:pt x="11525" y="18860"/>
                    </a:cubicBezTo>
                    <a:cubicBezTo>
                      <a:pt x="12573" y="18860"/>
                      <a:pt x="13335" y="18288"/>
                      <a:pt x="13621" y="17145"/>
                    </a:cubicBezTo>
                    <a:cubicBezTo>
                      <a:pt x="13811" y="16573"/>
                      <a:pt x="13906" y="15621"/>
                      <a:pt x="13906" y="14288"/>
                    </a:cubicBezTo>
                    <a:lnTo>
                      <a:pt x="13906" y="7239"/>
                    </a:lnTo>
                    <a:lnTo>
                      <a:pt x="15812" y="7239"/>
                    </a:lnTo>
                    <a:lnTo>
                      <a:pt x="15812" y="1466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29" name="자유형: 도형 128">
                <a:extLst>
                  <a:ext uri="{FF2B5EF4-FFF2-40B4-BE49-F238E27FC236}">
                    <a16:creationId xmlns:a16="http://schemas.microsoft.com/office/drawing/2014/main" id="{E5DD04B1-851D-4BBC-8248-BE3566BCA4A4}"/>
                  </a:ext>
                </a:extLst>
              </p:cNvPr>
              <p:cNvSpPr/>
              <p:nvPr/>
            </p:nvSpPr>
            <p:spPr>
              <a:xfrm>
                <a:off x="8924840" y="4098671"/>
                <a:ext cx="19050" cy="19050"/>
              </a:xfrm>
              <a:custGeom>
                <a:avLst/>
                <a:gdLst>
                  <a:gd name="connsiteX0" fmla="*/ 16193 w 19050"/>
                  <a:gd name="connsiteY0" fmla="*/ 20479 h 19050"/>
                  <a:gd name="connsiteX1" fmla="*/ 14764 w 19050"/>
                  <a:gd name="connsiteY1" fmla="*/ 20479 h 19050"/>
                  <a:gd name="connsiteX2" fmla="*/ 8858 w 19050"/>
                  <a:gd name="connsiteY2" fmla="*/ 11239 h 19050"/>
                  <a:gd name="connsiteX3" fmla="*/ 8858 w 19050"/>
                  <a:gd name="connsiteY3" fmla="*/ 20479 h 19050"/>
                  <a:gd name="connsiteX4" fmla="*/ 7144 w 19050"/>
                  <a:gd name="connsiteY4" fmla="*/ 20479 h 19050"/>
                  <a:gd name="connsiteX5" fmla="*/ 7144 w 19050"/>
                  <a:gd name="connsiteY5" fmla="*/ 7144 h 19050"/>
                  <a:gd name="connsiteX6" fmla="*/ 8573 w 19050"/>
                  <a:gd name="connsiteY6" fmla="*/ 7144 h 19050"/>
                  <a:gd name="connsiteX7" fmla="*/ 14383 w 19050"/>
                  <a:gd name="connsiteY7" fmla="*/ 16383 h 19050"/>
                  <a:gd name="connsiteX8" fmla="*/ 14383 w 19050"/>
                  <a:gd name="connsiteY8" fmla="*/ 7144 h 19050"/>
                  <a:gd name="connsiteX9" fmla="*/ 16193 w 19050"/>
                  <a:gd name="connsiteY9" fmla="*/ 7144 h 19050"/>
                  <a:gd name="connsiteX10" fmla="*/ 16193 w 19050"/>
                  <a:gd name="connsiteY10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19050">
                    <a:moveTo>
                      <a:pt x="16193" y="20479"/>
                    </a:moveTo>
                    <a:lnTo>
                      <a:pt x="14764" y="20479"/>
                    </a:lnTo>
                    <a:lnTo>
                      <a:pt x="8858" y="11239"/>
                    </a:lnTo>
                    <a:lnTo>
                      <a:pt x="8858" y="20479"/>
                    </a:lnTo>
                    <a:lnTo>
                      <a:pt x="7144" y="20479"/>
                    </a:lnTo>
                    <a:lnTo>
                      <a:pt x="7144" y="7144"/>
                    </a:lnTo>
                    <a:lnTo>
                      <a:pt x="8573" y="7144"/>
                    </a:lnTo>
                    <a:lnTo>
                      <a:pt x="14383" y="16383"/>
                    </a:lnTo>
                    <a:lnTo>
                      <a:pt x="14383" y="7144"/>
                    </a:lnTo>
                    <a:lnTo>
                      <a:pt x="16193" y="7144"/>
                    </a:lnTo>
                    <a:lnTo>
                      <a:pt x="16193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0" name="자유형: 도형 129">
                <a:extLst>
                  <a:ext uri="{FF2B5EF4-FFF2-40B4-BE49-F238E27FC236}">
                    <a16:creationId xmlns:a16="http://schemas.microsoft.com/office/drawing/2014/main" id="{183B0758-7080-4CDC-B90D-A2551A568411}"/>
                  </a:ext>
                </a:extLst>
              </p:cNvPr>
              <p:cNvSpPr/>
              <p:nvPr/>
            </p:nvSpPr>
            <p:spPr>
              <a:xfrm>
                <a:off x="8936461" y="4098671"/>
                <a:ext cx="9525" cy="19050"/>
              </a:xfrm>
              <a:custGeom>
                <a:avLst/>
                <a:gdLst>
                  <a:gd name="connsiteX0" fmla="*/ 7144 w 9525"/>
                  <a:gd name="connsiteY0" fmla="*/ 7144 h 19050"/>
                  <a:gd name="connsiteX1" fmla="*/ 9335 w 9525"/>
                  <a:gd name="connsiteY1" fmla="*/ 7144 h 19050"/>
                  <a:gd name="connsiteX2" fmla="*/ 9335 w 9525"/>
                  <a:gd name="connsiteY2" fmla="*/ 20479 h 19050"/>
                  <a:gd name="connsiteX3" fmla="*/ 7144 w 9525"/>
                  <a:gd name="connsiteY3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19050">
                    <a:moveTo>
                      <a:pt x="7144" y="7144"/>
                    </a:moveTo>
                    <a:lnTo>
                      <a:pt x="9335" y="7144"/>
                    </a:lnTo>
                    <a:lnTo>
                      <a:pt x="9335" y="20479"/>
                    </a:lnTo>
                    <a:lnTo>
                      <a:pt x="7144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1" name="자유형: 도형 130">
                <a:extLst>
                  <a:ext uri="{FF2B5EF4-FFF2-40B4-BE49-F238E27FC236}">
                    <a16:creationId xmlns:a16="http://schemas.microsoft.com/office/drawing/2014/main" id="{B7EB3928-35BD-4F31-82F7-9ABC4E6B302F}"/>
                  </a:ext>
                </a:extLst>
              </p:cNvPr>
              <p:cNvSpPr/>
              <p:nvPr/>
            </p:nvSpPr>
            <p:spPr>
              <a:xfrm>
                <a:off x="8940747" y="4098385"/>
                <a:ext cx="19050" cy="19050"/>
              </a:xfrm>
              <a:custGeom>
                <a:avLst/>
                <a:gdLst>
                  <a:gd name="connsiteX0" fmla="*/ 16383 w 19050"/>
                  <a:gd name="connsiteY0" fmla="*/ 8287 h 19050"/>
                  <a:gd name="connsiteX1" fmla="*/ 15716 w 19050"/>
                  <a:gd name="connsiteY1" fmla="*/ 9906 h 19050"/>
                  <a:gd name="connsiteX2" fmla="*/ 13335 w 19050"/>
                  <a:gd name="connsiteY2" fmla="*/ 9049 h 19050"/>
                  <a:gd name="connsiteX3" fmla="*/ 10478 w 19050"/>
                  <a:gd name="connsiteY3" fmla="*/ 10382 h 19050"/>
                  <a:gd name="connsiteX4" fmla="*/ 9430 w 19050"/>
                  <a:gd name="connsiteY4" fmla="*/ 14002 h 19050"/>
                  <a:gd name="connsiteX5" fmla="*/ 10573 w 19050"/>
                  <a:gd name="connsiteY5" fmla="*/ 17621 h 19050"/>
                  <a:gd name="connsiteX6" fmla="*/ 13430 w 19050"/>
                  <a:gd name="connsiteY6" fmla="*/ 19050 h 19050"/>
                  <a:gd name="connsiteX7" fmla="*/ 15716 w 19050"/>
                  <a:gd name="connsiteY7" fmla="*/ 18288 h 19050"/>
                  <a:gd name="connsiteX8" fmla="*/ 16288 w 19050"/>
                  <a:gd name="connsiteY8" fmla="*/ 19907 h 19050"/>
                  <a:gd name="connsiteX9" fmla="*/ 13145 w 19050"/>
                  <a:gd name="connsiteY9" fmla="*/ 20860 h 19050"/>
                  <a:gd name="connsiteX10" fmla="*/ 8858 w 19050"/>
                  <a:gd name="connsiteY10" fmla="*/ 18955 h 19050"/>
                  <a:gd name="connsiteX11" fmla="*/ 7144 w 19050"/>
                  <a:gd name="connsiteY11" fmla="*/ 14097 h 19050"/>
                  <a:gd name="connsiteX12" fmla="*/ 8858 w 19050"/>
                  <a:gd name="connsiteY12" fmla="*/ 9144 h 19050"/>
                  <a:gd name="connsiteX13" fmla="*/ 13240 w 19050"/>
                  <a:gd name="connsiteY13" fmla="*/ 7144 h 19050"/>
                  <a:gd name="connsiteX14" fmla="*/ 16478 w 19050"/>
                  <a:gd name="connsiteY14" fmla="*/ 819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9050" h="19050">
                    <a:moveTo>
                      <a:pt x="16383" y="8287"/>
                    </a:moveTo>
                    <a:lnTo>
                      <a:pt x="15716" y="9906"/>
                    </a:lnTo>
                    <a:cubicBezTo>
                      <a:pt x="14954" y="9335"/>
                      <a:pt x="14097" y="9049"/>
                      <a:pt x="13335" y="9049"/>
                    </a:cubicBezTo>
                    <a:cubicBezTo>
                      <a:pt x="12192" y="9049"/>
                      <a:pt x="11239" y="9525"/>
                      <a:pt x="10478" y="10382"/>
                    </a:cubicBezTo>
                    <a:cubicBezTo>
                      <a:pt x="9715" y="11335"/>
                      <a:pt x="9430" y="12478"/>
                      <a:pt x="9430" y="14002"/>
                    </a:cubicBezTo>
                    <a:cubicBezTo>
                      <a:pt x="9430" y="15526"/>
                      <a:pt x="9811" y="16669"/>
                      <a:pt x="10573" y="17621"/>
                    </a:cubicBezTo>
                    <a:cubicBezTo>
                      <a:pt x="11335" y="18574"/>
                      <a:pt x="12287" y="19050"/>
                      <a:pt x="13430" y="19050"/>
                    </a:cubicBezTo>
                    <a:cubicBezTo>
                      <a:pt x="14192" y="19050"/>
                      <a:pt x="14954" y="18860"/>
                      <a:pt x="15716" y="18288"/>
                    </a:cubicBezTo>
                    <a:lnTo>
                      <a:pt x="16288" y="19907"/>
                    </a:lnTo>
                    <a:cubicBezTo>
                      <a:pt x="15335" y="20574"/>
                      <a:pt x="14288" y="20860"/>
                      <a:pt x="13145" y="20860"/>
                    </a:cubicBezTo>
                    <a:cubicBezTo>
                      <a:pt x="11430" y="20860"/>
                      <a:pt x="10001" y="20193"/>
                      <a:pt x="8858" y="18955"/>
                    </a:cubicBezTo>
                    <a:cubicBezTo>
                      <a:pt x="7715" y="17716"/>
                      <a:pt x="7144" y="16097"/>
                      <a:pt x="7144" y="14097"/>
                    </a:cubicBezTo>
                    <a:cubicBezTo>
                      <a:pt x="7144" y="12097"/>
                      <a:pt x="7715" y="10478"/>
                      <a:pt x="8858" y="9144"/>
                    </a:cubicBezTo>
                    <a:cubicBezTo>
                      <a:pt x="10001" y="7811"/>
                      <a:pt x="11430" y="7144"/>
                      <a:pt x="13240" y="7144"/>
                    </a:cubicBezTo>
                    <a:cubicBezTo>
                      <a:pt x="14383" y="7144"/>
                      <a:pt x="15430" y="7525"/>
                      <a:pt x="16478" y="8191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2" name="자유형: 도형 131">
                <a:extLst>
                  <a:ext uri="{FF2B5EF4-FFF2-40B4-BE49-F238E27FC236}">
                    <a16:creationId xmlns:a16="http://schemas.microsoft.com/office/drawing/2014/main" id="{2F69D266-14EA-4FD8-A74F-D5E4ECF50F40}"/>
                  </a:ext>
                </a:extLst>
              </p:cNvPr>
              <p:cNvSpPr/>
              <p:nvPr/>
            </p:nvSpPr>
            <p:spPr>
              <a:xfrm>
                <a:off x="8950367" y="4098671"/>
                <a:ext cx="19050" cy="19050"/>
              </a:xfrm>
              <a:custGeom>
                <a:avLst/>
                <a:gdLst>
                  <a:gd name="connsiteX0" fmla="*/ 17431 w 19050"/>
                  <a:gd name="connsiteY0" fmla="*/ 20479 h 19050"/>
                  <a:gd name="connsiteX1" fmla="*/ 15049 w 19050"/>
                  <a:gd name="connsiteY1" fmla="*/ 20479 h 19050"/>
                  <a:gd name="connsiteX2" fmla="*/ 14002 w 19050"/>
                  <a:gd name="connsiteY2" fmla="*/ 16859 h 19050"/>
                  <a:gd name="connsiteX3" fmla="*/ 10096 w 19050"/>
                  <a:gd name="connsiteY3" fmla="*/ 16859 h 19050"/>
                  <a:gd name="connsiteX4" fmla="*/ 8954 w 19050"/>
                  <a:gd name="connsiteY4" fmla="*/ 20479 h 19050"/>
                  <a:gd name="connsiteX5" fmla="*/ 7144 w 19050"/>
                  <a:gd name="connsiteY5" fmla="*/ 20479 h 19050"/>
                  <a:gd name="connsiteX6" fmla="*/ 11621 w 19050"/>
                  <a:gd name="connsiteY6" fmla="*/ 7144 h 19050"/>
                  <a:gd name="connsiteX7" fmla="*/ 13335 w 19050"/>
                  <a:gd name="connsiteY7" fmla="*/ 7144 h 19050"/>
                  <a:gd name="connsiteX8" fmla="*/ 17431 w 19050"/>
                  <a:gd name="connsiteY8" fmla="*/ 20479 h 19050"/>
                  <a:gd name="connsiteX9" fmla="*/ 13621 w 19050"/>
                  <a:gd name="connsiteY9" fmla="*/ 15240 h 19050"/>
                  <a:gd name="connsiteX10" fmla="*/ 12192 w 19050"/>
                  <a:gd name="connsiteY10" fmla="*/ 10096 h 19050"/>
                  <a:gd name="connsiteX11" fmla="*/ 10573 w 19050"/>
                  <a:gd name="connsiteY11" fmla="*/ 15240 h 19050"/>
                  <a:gd name="connsiteX12" fmla="*/ 13621 w 19050"/>
                  <a:gd name="connsiteY12" fmla="*/ 15240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19050">
                    <a:moveTo>
                      <a:pt x="17431" y="20479"/>
                    </a:moveTo>
                    <a:lnTo>
                      <a:pt x="15049" y="20479"/>
                    </a:lnTo>
                    <a:lnTo>
                      <a:pt x="14002" y="16859"/>
                    </a:lnTo>
                    <a:lnTo>
                      <a:pt x="10096" y="16859"/>
                    </a:lnTo>
                    <a:lnTo>
                      <a:pt x="8954" y="20479"/>
                    </a:lnTo>
                    <a:lnTo>
                      <a:pt x="7144" y="20479"/>
                    </a:lnTo>
                    <a:lnTo>
                      <a:pt x="11621" y="7144"/>
                    </a:lnTo>
                    <a:lnTo>
                      <a:pt x="13335" y="7144"/>
                    </a:lnTo>
                    <a:lnTo>
                      <a:pt x="17431" y="20479"/>
                    </a:lnTo>
                    <a:close/>
                    <a:moveTo>
                      <a:pt x="13621" y="15240"/>
                    </a:moveTo>
                    <a:lnTo>
                      <a:pt x="12192" y="10096"/>
                    </a:lnTo>
                    <a:lnTo>
                      <a:pt x="10573" y="15240"/>
                    </a:lnTo>
                    <a:lnTo>
                      <a:pt x="13621" y="15240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3" name="자유형: 도형 132">
                <a:extLst>
                  <a:ext uri="{FF2B5EF4-FFF2-40B4-BE49-F238E27FC236}">
                    <a16:creationId xmlns:a16="http://schemas.microsoft.com/office/drawing/2014/main" id="{C3076A3C-76F7-47FB-8C46-1E94542478BE}"/>
                  </a:ext>
                </a:extLst>
              </p:cNvPr>
              <p:cNvSpPr/>
              <p:nvPr/>
            </p:nvSpPr>
            <p:spPr>
              <a:xfrm>
                <a:off x="8960750" y="4098671"/>
                <a:ext cx="19050" cy="19050"/>
              </a:xfrm>
              <a:custGeom>
                <a:avLst/>
                <a:gdLst>
                  <a:gd name="connsiteX0" fmla="*/ 16002 w 19050"/>
                  <a:gd name="connsiteY0" fmla="*/ 8954 h 19050"/>
                  <a:gd name="connsiteX1" fmla="*/ 12668 w 19050"/>
                  <a:gd name="connsiteY1" fmla="*/ 8954 h 19050"/>
                  <a:gd name="connsiteX2" fmla="*/ 12668 w 19050"/>
                  <a:gd name="connsiteY2" fmla="*/ 20479 h 19050"/>
                  <a:gd name="connsiteX3" fmla="*/ 10478 w 19050"/>
                  <a:gd name="connsiteY3" fmla="*/ 20479 h 19050"/>
                  <a:gd name="connsiteX4" fmla="*/ 10478 w 19050"/>
                  <a:gd name="connsiteY4" fmla="*/ 8954 h 19050"/>
                  <a:gd name="connsiteX5" fmla="*/ 7144 w 19050"/>
                  <a:gd name="connsiteY5" fmla="*/ 8954 h 19050"/>
                  <a:gd name="connsiteX6" fmla="*/ 7144 w 19050"/>
                  <a:gd name="connsiteY6" fmla="*/ 7144 h 19050"/>
                  <a:gd name="connsiteX7" fmla="*/ 16002 w 19050"/>
                  <a:gd name="connsiteY7" fmla="*/ 7144 h 19050"/>
                  <a:gd name="connsiteX8" fmla="*/ 16002 w 19050"/>
                  <a:gd name="connsiteY8" fmla="*/ 895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19050">
                    <a:moveTo>
                      <a:pt x="16002" y="8954"/>
                    </a:moveTo>
                    <a:lnTo>
                      <a:pt x="12668" y="8954"/>
                    </a:lnTo>
                    <a:lnTo>
                      <a:pt x="12668" y="20479"/>
                    </a:lnTo>
                    <a:lnTo>
                      <a:pt x="10478" y="20479"/>
                    </a:lnTo>
                    <a:lnTo>
                      <a:pt x="10478" y="8954"/>
                    </a:lnTo>
                    <a:lnTo>
                      <a:pt x="7144" y="8954"/>
                    </a:lnTo>
                    <a:lnTo>
                      <a:pt x="7144" y="7144"/>
                    </a:lnTo>
                    <a:lnTo>
                      <a:pt x="16002" y="7144"/>
                    </a:lnTo>
                    <a:lnTo>
                      <a:pt x="16002" y="895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4" name="자유형: 도형 133">
                <a:extLst>
                  <a:ext uri="{FF2B5EF4-FFF2-40B4-BE49-F238E27FC236}">
                    <a16:creationId xmlns:a16="http://schemas.microsoft.com/office/drawing/2014/main" id="{005EF22E-B895-407C-98D2-4947C84BD1E5}"/>
                  </a:ext>
                </a:extLst>
              </p:cNvPr>
              <p:cNvSpPr/>
              <p:nvPr/>
            </p:nvSpPr>
            <p:spPr>
              <a:xfrm>
                <a:off x="8970941" y="4098671"/>
                <a:ext cx="9525" cy="19050"/>
              </a:xfrm>
              <a:custGeom>
                <a:avLst/>
                <a:gdLst>
                  <a:gd name="connsiteX0" fmla="*/ 7144 w 9525"/>
                  <a:gd name="connsiteY0" fmla="*/ 7144 h 19050"/>
                  <a:gd name="connsiteX1" fmla="*/ 9334 w 9525"/>
                  <a:gd name="connsiteY1" fmla="*/ 7144 h 19050"/>
                  <a:gd name="connsiteX2" fmla="*/ 9334 w 9525"/>
                  <a:gd name="connsiteY2" fmla="*/ 20479 h 19050"/>
                  <a:gd name="connsiteX3" fmla="*/ 7144 w 9525"/>
                  <a:gd name="connsiteY3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25" h="19050">
                    <a:moveTo>
                      <a:pt x="7144" y="7144"/>
                    </a:moveTo>
                    <a:lnTo>
                      <a:pt x="9334" y="7144"/>
                    </a:lnTo>
                    <a:lnTo>
                      <a:pt x="9334" y="20479"/>
                    </a:lnTo>
                    <a:lnTo>
                      <a:pt x="7144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5" name="자유형: 도형 134">
                <a:extLst>
                  <a:ext uri="{FF2B5EF4-FFF2-40B4-BE49-F238E27FC236}">
                    <a16:creationId xmlns:a16="http://schemas.microsoft.com/office/drawing/2014/main" id="{8FB87BC7-53B4-4331-8DC4-71BA89745CCD}"/>
                  </a:ext>
                </a:extLst>
              </p:cNvPr>
              <p:cNvSpPr/>
              <p:nvPr/>
            </p:nvSpPr>
            <p:spPr>
              <a:xfrm>
                <a:off x="8975227" y="4098480"/>
                <a:ext cx="19050" cy="19050"/>
              </a:xfrm>
              <a:custGeom>
                <a:avLst/>
                <a:gdLst>
                  <a:gd name="connsiteX0" fmla="*/ 17907 w 19050"/>
                  <a:gd name="connsiteY0" fmla="*/ 13906 h 19050"/>
                  <a:gd name="connsiteX1" fmla="*/ 16383 w 19050"/>
                  <a:gd name="connsiteY1" fmla="*/ 18859 h 19050"/>
                  <a:gd name="connsiteX2" fmla="*/ 12478 w 19050"/>
                  <a:gd name="connsiteY2" fmla="*/ 20860 h 19050"/>
                  <a:gd name="connsiteX3" fmla="*/ 8572 w 19050"/>
                  <a:gd name="connsiteY3" fmla="*/ 18859 h 19050"/>
                  <a:gd name="connsiteX4" fmla="*/ 7144 w 19050"/>
                  <a:gd name="connsiteY4" fmla="*/ 13906 h 19050"/>
                  <a:gd name="connsiteX5" fmla="*/ 8668 w 19050"/>
                  <a:gd name="connsiteY5" fmla="*/ 9049 h 19050"/>
                  <a:gd name="connsiteX6" fmla="*/ 12668 w 19050"/>
                  <a:gd name="connsiteY6" fmla="*/ 7144 h 19050"/>
                  <a:gd name="connsiteX7" fmla="*/ 16478 w 19050"/>
                  <a:gd name="connsiteY7" fmla="*/ 9049 h 19050"/>
                  <a:gd name="connsiteX8" fmla="*/ 18002 w 19050"/>
                  <a:gd name="connsiteY8" fmla="*/ 13906 h 19050"/>
                  <a:gd name="connsiteX9" fmla="*/ 15621 w 19050"/>
                  <a:gd name="connsiteY9" fmla="*/ 14097 h 19050"/>
                  <a:gd name="connsiteX10" fmla="*/ 14764 w 19050"/>
                  <a:gd name="connsiteY10" fmla="*/ 10382 h 19050"/>
                  <a:gd name="connsiteX11" fmla="*/ 12478 w 19050"/>
                  <a:gd name="connsiteY11" fmla="*/ 9049 h 19050"/>
                  <a:gd name="connsiteX12" fmla="*/ 10096 w 19050"/>
                  <a:gd name="connsiteY12" fmla="*/ 10668 h 19050"/>
                  <a:gd name="connsiteX13" fmla="*/ 9430 w 19050"/>
                  <a:gd name="connsiteY13" fmla="*/ 14002 h 19050"/>
                  <a:gd name="connsiteX14" fmla="*/ 10096 w 19050"/>
                  <a:gd name="connsiteY14" fmla="*/ 17335 h 19050"/>
                  <a:gd name="connsiteX15" fmla="*/ 12478 w 19050"/>
                  <a:gd name="connsiteY15" fmla="*/ 18955 h 19050"/>
                  <a:gd name="connsiteX16" fmla="*/ 14764 w 19050"/>
                  <a:gd name="connsiteY16" fmla="*/ 17621 h 19050"/>
                  <a:gd name="connsiteX17" fmla="*/ 15621 w 19050"/>
                  <a:gd name="connsiteY17" fmla="*/ 1400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7907" y="13906"/>
                    </a:moveTo>
                    <a:cubicBezTo>
                      <a:pt x="17907" y="15907"/>
                      <a:pt x="17431" y="17526"/>
                      <a:pt x="16383" y="18859"/>
                    </a:cubicBezTo>
                    <a:cubicBezTo>
                      <a:pt x="15335" y="20193"/>
                      <a:pt x="14097" y="20860"/>
                      <a:pt x="12478" y="20860"/>
                    </a:cubicBezTo>
                    <a:cubicBezTo>
                      <a:pt x="10859" y="20860"/>
                      <a:pt x="9525" y="20193"/>
                      <a:pt x="8572" y="18859"/>
                    </a:cubicBezTo>
                    <a:cubicBezTo>
                      <a:pt x="7620" y="17526"/>
                      <a:pt x="7144" y="15907"/>
                      <a:pt x="7144" y="13906"/>
                    </a:cubicBezTo>
                    <a:cubicBezTo>
                      <a:pt x="7144" y="11906"/>
                      <a:pt x="7620" y="10287"/>
                      <a:pt x="8668" y="9049"/>
                    </a:cubicBezTo>
                    <a:cubicBezTo>
                      <a:pt x="9715" y="7810"/>
                      <a:pt x="11049" y="7144"/>
                      <a:pt x="12668" y="7144"/>
                    </a:cubicBezTo>
                    <a:cubicBezTo>
                      <a:pt x="14192" y="7144"/>
                      <a:pt x="15430" y="7810"/>
                      <a:pt x="16478" y="9049"/>
                    </a:cubicBezTo>
                    <a:cubicBezTo>
                      <a:pt x="17526" y="10287"/>
                      <a:pt x="18002" y="11906"/>
                      <a:pt x="18002" y="13906"/>
                    </a:cubicBezTo>
                    <a:moveTo>
                      <a:pt x="15621" y="14097"/>
                    </a:moveTo>
                    <a:cubicBezTo>
                      <a:pt x="15621" y="12478"/>
                      <a:pt x="15335" y="11239"/>
                      <a:pt x="14764" y="10382"/>
                    </a:cubicBezTo>
                    <a:cubicBezTo>
                      <a:pt x="14192" y="9525"/>
                      <a:pt x="13430" y="9049"/>
                      <a:pt x="12478" y="9049"/>
                    </a:cubicBezTo>
                    <a:cubicBezTo>
                      <a:pt x="11525" y="9049"/>
                      <a:pt x="10668" y="9620"/>
                      <a:pt x="10096" y="10668"/>
                    </a:cubicBezTo>
                    <a:cubicBezTo>
                      <a:pt x="9620" y="11621"/>
                      <a:pt x="9430" y="12668"/>
                      <a:pt x="9430" y="14002"/>
                    </a:cubicBezTo>
                    <a:cubicBezTo>
                      <a:pt x="9430" y="15335"/>
                      <a:pt x="9620" y="16478"/>
                      <a:pt x="10096" y="17335"/>
                    </a:cubicBezTo>
                    <a:cubicBezTo>
                      <a:pt x="10668" y="18383"/>
                      <a:pt x="11430" y="18955"/>
                      <a:pt x="12478" y="18955"/>
                    </a:cubicBezTo>
                    <a:cubicBezTo>
                      <a:pt x="13430" y="18955"/>
                      <a:pt x="14192" y="18479"/>
                      <a:pt x="14764" y="17621"/>
                    </a:cubicBezTo>
                    <a:cubicBezTo>
                      <a:pt x="15335" y="16764"/>
                      <a:pt x="15621" y="15526"/>
                      <a:pt x="15621" y="14002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6" name="자유형: 도형 135">
                <a:extLst>
                  <a:ext uri="{FF2B5EF4-FFF2-40B4-BE49-F238E27FC236}">
                    <a16:creationId xmlns:a16="http://schemas.microsoft.com/office/drawing/2014/main" id="{1FF5991F-2FDC-4BD0-A00B-289469C92894}"/>
                  </a:ext>
                </a:extLst>
              </p:cNvPr>
              <p:cNvSpPr/>
              <p:nvPr/>
            </p:nvSpPr>
            <p:spPr>
              <a:xfrm>
                <a:off x="8988086" y="4098671"/>
                <a:ext cx="19050" cy="19050"/>
              </a:xfrm>
              <a:custGeom>
                <a:avLst/>
                <a:gdLst>
                  <a:gd name="connsiteX0" fmla="*/ 16192 w 19050"/>
                  <a:gd name="connsiteY0" fmla="*/ 20479 h 19050"/>
                  <a:gd name="connsiteX1" fmla="*/ 14764 w 19050"/>
                  <a:gd name="connsiteY1" fmla="*/ 20479 h 19050"/>
                  <a:gd name="connsiteX2" fmla="*/ 8858 w 19050"/>
                  <a:gd name="connsiteY2" fmla="*/ 11239 h 19050"/>
                  <a:gd name="connsiteX3" fmla="*/ 8858 w 19050"/>
                  <a:gd name="connsiteY3" fmla="*/ 20479 h 19050"/>
                  <a:gd name="connsiteX4" fmla="*/ 7144 w 19050"/>
                  <a:gd name="connsiteY4" fmla="*/ 20479 h 19050"/>
                  <a:gd name="connsiteX5" fmla="*/ 7144 w 19050"/>
                  <a:gd name="connsiteY5" fmla="*/ 7144 h 19050"/>
                  <a:gd name="connsiteX6" fmla="*/ 8572 w 19050"/>
                  <a:gd name="connsiteY6" fmla="*/ 7144 h 19050"/>
                  <a:gd name="connsiteX7" fmla="*/ 14383 w 19050"/>
                  <a:gd name="connsiteY7" fmla="*/ 16383 h 19050"/>
                  <a:gd name="connsiteX8" fmla="*/ 14383 w 19050"/>
                  <a:gd name="connsiteY8" fmla="*/ 7144 h 19050"/>
                  <a:gd name="connsiteX9" fmla="*/ 16192 w 19050"/>
                  <a:gd name="connsiteY9" fmla="*/ 7144 h 19050"/>
                  <a:gd name="connsiteX10" fmla="*/ 16192 w 19050"/>
                  <a:gd name="connsiteY10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9050" h="19050">
                    <a:moveTo>
                      <a:pt x="16192" y="20479"/>
                    </a:moveTo>
                    <a:lnTo>
                      <a:pt x="14764" y="20479"/>
                    </a:lnTo>
                    <a:lnTo>
                      <a:pt x="8858" y="11239"/>
                    </a:lnTo>
                    <a:lnTo>
                      <a:pt x="8858" y="20479"/>
                    </a:lnTo>
                    <a:lnTo>
                      <a:pt x="7144" y="20479"/>
                    </a:lnTo>
                    <a:lnTo>
                      <a:pt x="7144" y="7144"/>
                    </a:lnTo>
                    <a:lnTo>
                      <a:pt x="8572" y="7144"/>
                    </a:lnTo>
                    <a:lnTo>
                      <a:pt x="14383" y="16383"/>
                    </a:lnTo>
                    <a:lnTo>
                      <a:pt x="14383" y="7144"/>
                    </a:lnTo>
                    <a:lnTo>
                      <a:pt x="16192" y="7144"/>
                    </a:lnTo>
                    <a:lnTo>
                      <a:pt x="16192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7" name="자유형: 도형 136">
                <a:extLst>
                  <a:ext uri="{FF2B5EF4-FFF2-40B4-BE49-F238E27FC236}">
                    <a16:creationId xmlns:a16="http://schemas.microsoft.com/office/drawing/2014/main" id="{34E9A14C-CEBD-4560-9AED-C3E0EB9EC01B}"/>
                  </a:ext>
                </a:extLst>
              </p:cNvPr>
              <p:cNvSpPr/>
              <p:nvPr/>
            </p:nvSpPr>
            <p:spPr>
              <a:xfrm>
                <a:off x="9003041" y="4098385"/>
                <a:ext cx="19050" cy="19050"/>
              </a:xfrm>
              <a:custGeom>
                <a:avLst/>
                <a:gdLst>
                  <a:gd name="connsiteX0" fmla="*/ 14192 w 19050"/>
                  <a:gd name="connsiteY0" fmla="*/ 17240 h 19050"/>
                  <a:gd name="connsiteX1" fmla="*/ 13144 w 19050"/>
                  <a:gd name="connsiteY1" fmla="*/ 19907 h 19050"/>
                  <a:gd name="connsiteX2" fmla="*/ 10382 w 19050"/>
                  <a:gd name="connsiteY2" fmla="*/ 20955 h 19050"/>
                  <a:gd name="connsiteX3" fmla="*/ 7144 w 19050"/>
                  <a:gd name="connsiteY3" fmla="*/ 19717 h 19050"/>
                  <a:gd name="connsiteX4" fmla="*/ 7906 w 19050"/>
                  <a:gd name="connsiteY4" fmla="*/ 18097 h 19050"/>
                  <a:gd name="connsiteX5" fmla="*/ 10192 w 19050"/>
                  <a:gd name="connsiteY5" fmla="*/ 19145 h 19050"/>
                  <a:gd name="connsiteX6" fmla="*/ 11430 w 19050"/>
                  <a:gd name="connsiteY6" fmla="*/ 18669 h 19050"/>
                  <a:gd name="connsiteX7" fmla="*/ 11906 w 19050"/>
                  <a:gd name="connsiteY7" fmla="*/ 17431 h 19050"/>
                  <a:gd name="connsiteX8" fmla="*/ 10763 w 19050"/>
                  <a:gd name="connsiteY8" fmla="*/ 15145 h 19050"/>
                  <a:gd name="connsiteX9" fmla="*/ 9049 w 19050"/>
                  <a:gd name="connsiteY9" fmla="*/ 13335 h 19050"/>
                  <a:gd name="connsiteX10" fmla="*/ 7715 w 19050"/>
                  <a:gd name="connsiteY10" fmla="*/ 10478 h 19050"/>
                  <a:gd name="connsiteX11" fmla="*/ 8668 w 19050"/>
                  <a:gd name="connsiteY11" fmla="*/ 8096 h 19050"/>
                  <a:gd name="connsiteX12" fmla="*/ 11239 w 19050"/>
                  <a:gd name="connsiteY12" fmla="*/ 7144 h 19050"/>
                  <a:gd name="connsiteX13" fmla="*/ 14002 w 19050"/>
                  <a:gd name="connsiteY13" fmla="*/ 8191 h 19050"/>
                  <a:gd name="connsiteX14" fmla="*/ 13144 w 19050"/>
                  <a:gd name="connsiteY14" fmla="*/ 9620 h 19050"/>
                  <a:gd name="connsiteX15" fmla="*/ 11430 w 19050"/>
                  <a:gd name="connsiteY15" fmla="*/ 8858 h 19050"/>
                  <a:gd name="connsiteX16" fmla="*/ 10382 w 19050"/>
                  <a:gd name="connsiteY16" fmla="*/ 9239 h 19050"/>
                  <a:gd name="connsiteX17" fmla="*/ 10001 w 19050"/>
                  <a:gd name="connsiteY17" fmla="*/ 10287 h 19050"/>
                  <a:gd name="connsiteX18" fmla="*/ 10954 w 19050"/>
                  <a:gd name="connsiteY18" fmla="*/ 12097 h 19050"/>
                  <a:gd name="connsiteX19" fmla="*/ 12668 w 19050"/>
                  <a:gd name="connsiteY19" fmla="*/ 13811 h 19050"/>
                  <a:gd name="connsiteX20" fmla="*/ 14192 w 19050"/>
                  <a:gd name="connsiteY20" fmla="*/ 1714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14192" y="17240"/>
                    </a:moveTo>
                    <a:cubicBezTo>
                      <a:pt x="14192" y="18288"/>
                      <a:pt x="13811" y="19240"/>
                      <a:pt x="13144" y="19907"/>
                    </a:cubicBezTo>
                    <a:cubicBezTo>
                      <a:pt x="12478" y="20574"/>
                      <a:pt x="11525" y="20955"/>
                      <a:pt x="10382" y="20955"/>
                    </a:cubicBezTo>
                    <a:cubicBezTo>
                      <a:pt x="9239" y="20955"/>
                      <a:pt x="8096" y="20574"/>
                      <a:pt x="7144" y="19717"/>
                    </a:cubicBezTo>
                    <a:lnTo>
                      <a:pt x="7906" y="18097"/>
                    </a:lnTo>
                    <a:cubicBezTo>
                      <a:pt x="8668" y="18764"/>
                      <a:pt x="9430" y="19145"/>
                      <a:pt x="10192" y="19145"/>
                    </a:cubicBezTo>
                    <a:cubicBezTo>
                      <a:pt x="10668" y="19145"/>
                      <a:pt x="11144" y="18955"/>
                      <a:pt x="11430" y="18669"/>
                    </a:cubicBezTo>
                    <a:cubicBezTo>
                      <a:pt x="11716" y="18383"/>
                      <a:pt x="11906" y="17907"/>
                      <a:pt x="11906" y="17431"/>
                    </a:cubicBezTo>
                    <a:cubicBezTo>
                      <a:pt x="11906" y="16764"/>
                      <a:pt x="11525" y="16002"/>
                      <a:pt x="10763" y="15145"/>
                    </a:cubicBezTo>
                    <a:cubicBezTo>
                      <a:pt x="10382" y="14764"/>
                      <a:pt x="9811" y="14192"/>
                      <a:pt x="9049" y="13335"/>
                    </a:cubicBezTo>
                    <a:cubicBezTo>
                      <a:pt x="8191" y="12478"/>
                      <a:pt x="7715" y="11525"/>
                      <a:pt x="7715" y="10478"/>
                    </a:cubicBezTo>
                    <a:cubicBezTo>
                      <a:pt x="7715" y="9525"/>
                      <a:pt x="8001" y="8668"/>
                      <a:pt x="8668" y="8096"/>
                    </a:cubicBezTo>
                    <a:cubicBezTo>
                      <a:pt x="9334" y="7525"/>
                      <a:pt x="10192" y="7144"/>
                      <a:pt x="11239" y="7144"/>
                    </a:cubicBezTo>
                    <a:cubicBezTo>
                      <a:pt x="12287" y="7144"/>
                      <a:pt x="13144" y="7525"/>
                      <a:pt x="14002" y="8191"/>
                    </a:cubicBezTo>
                    <a:lnTo>
                      <a:pt x="13144" y="9620"/>
                    </a:lnTo>
                    <a:cubicBezTo>
                      <a:pt x="12573" y="9144"/>
                      <a:pt x="11906" y="8858"/>
                      <a:pt x="11430" y="8858"/>
                    </a:cubicBezTo>
                    <a:cubicBezTo>
                      <a:pt x="11049" y="8858"/>
                      <a:pt x="10668" y="8954"/>
                      <a:pt x="10382" y="9239"/>
                    </a:cubicBezTo>
                    <a:cubicBezTo>
                      <a:pt x="10096" y="9525"/>
                      <a:pt x="10001" y="9811"/>
                      <a:pt x="10001" y="10287"/>
                    </a:cubicBezTo>
                    <a:cubicBezTo>
                      <a:pt x="10001" y="10763"/>
                      <a:pt x="10382" y="11430"/>
                      <a:pt x="10954" y="12097"/>
                    </a:cubicBezTo>
                    <a:cubicBezTo>
                      <a:pt x="11239" y="12287"/>
                      <a:pt x="11716" y="12954"/>
                      <a:pt x="12668" y="13811"/>
                    </a:cubicBezTo>
                    <a:cubicBezTo>
                      <a:pt x="13716" y="14859"/>
                      <a:pt x="14192" y="16002"/>
                      <a:pt x="14192" y="17145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8" name="자유형: 도형 137">
                <a:extLst>
                  <a:ext uri="{FF2B5EF4-FFF2-40B4-BE49-F238E27FC236}">
                    <a16:creationId xmlns:a16="http://schemas.microsoft.com/office/drawing/2014/main" id="{946C377E-B2FB-4031-9258-54E088FCEA3E}"/>
                  </a:ext>
                </a:extLst>
              </p:cNvPr>
              <p:cNvSpPr/>
              <p:nvPr/>
            </p:nvSpPr>
            <p:spPr>
              <a:xfrm>
                <a:off x="9010946" y="4098480"/>
                <a:ext cx="19050" cy="19050"/>
              </a:xfrm>
              <a:custGeom>
                <a:avLst/>
                <a:gdLst>
                  <a:gd name="connsiteX0" fmla="*/ 16097 w 19050"/>
                  <a:gd name="connsiteY0" fmla="*/ 7429 h 19050"/>
                  <a:gd name="connsiteX1" fmla="*/ 12478 w 19050"/>
                  <a:gd name="connsiteY1" fmla="*/ 15145 h 19050"/>
                  <a:gd name="connsiteX2" fmla="*/ 12478 w 19050"/>
                  <a:gd name="connsiteY2" fmla="*/ 20669 h 19050"/>
                  <a:gd name="connsiteX3" fmla="*/ 10287 w 19050"/>
                  <a:gd name="connsiteY3" fmla="*/ 20669 h 19050"/>
                  <a:gd name="connsiteX4" fmla="*/ 10287 w 19050"/>
                  <a:gd name="connsiteY4" fmla="*/ 15145 h 19050"/>
                  <a:gd name="connsiteX5" fmla="*/ 7144 w 19050"/>
                  <a:gd name="connsiteY5" fmla="*/ 7620 h 19050"/>
                  <a:gd name="connsiteX6" fmla="*/ 9335 w 19050"/>
                  <a:gd name="connsiteY6" fmla="*/ 7144 h 19050"/>
                  <a:gd name="connsiteX7" fmla="*/ 11621 w 19050"/>
                  <a:gd name="connsiteY7" fmla="*/ 13240 h 19050"/>
                  <a:gd name="connsiteX8" fmla="*/ 14192 w 19050"/>
                  <a:gd name="connsiteY8" fmla="*/ 7144 h 19050"/>
                  <a:gd name="connsiteX9" fmla="*/ 16097 w 19050"/>
                  <a:gd name="connsiteY9" fmla="*/ 742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9050" h="19050">
                    <a:moveTo>
                      <a:pt x="16097" y="7429"/>
                    </a:moveTo>
                    <a:lnTo>
                      <a:pt x="12478" y="15145"/>
                    </a:lnTo>
                    <a:lnTo>
                      <a:pt x="12478" y="20669"/>
                    </a:lnTo>
                    <a:lnTo>
                      <a:pt x="10287" y="20669"/>
                    </a:lnTo>
                    <a:lnTo>
                      <a:pt x="10287" y="15145"/>
                    </a:lnTo>
                    <a:lnTo>
                      <a:pt x="7144" y="7620"/>
                    </a:lnTo>
                    <a:lnTo>
                      <a:pt x="9335" y="7144"/>
                    </a:lnTo>
                    <a:lnTo>
                      <a:pt x="11621" y="13240"/>
                    </a:lnTo>
                    <a:lnTo>
                      <a:pt x="14192" y="7144"/>
                    </a:lnTo>
                    <a:lnTo>
                      <a:pt x="16097" y="742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39" name="자유형: 도형 138">
                <a:extLst>
                  <a:ext uri="{FF2B5EF4-FFF2-40B4-BE49-F238E27FC236}">
                    <a16:creationId xmlns:a16="http://schemas.microsoft.com/office/drawing/2014/main" id="{E0445064-9767-4BB2-853D-B5027DBD53A3}"/>
                  </a:ext>
                </a:extLst>
              </p:cNvPr>
              <p:cNvSpPr/>
              <p:nvPr/>
            </p:nvSpPr>
            <p:spPr>
              <a:xfrm>
                <a:off x="9020376" y="4098385"/>
                <a:ext cx="19050" cy="19050"/>
              </a:xfrm>
              <a:custGeom>
                <a:avLst/>
                <a:gdLst>
                  <a:gd name="connsiteX0" fmla="*/ 14192 w 19050"/>
                  <a:gd name="connsiteY0" fmla="*/ 17240 h 19050"/>
                  <a:gd name="connsiteX1" fmla="*/ 13145 w 19050"/>
                  <a:gd name="connsiteY1" fmla="*/ 19907 h 19050"/>
                  <a:gd name="connsiteX2" fmla="*/ 10383 w 19050"/>
                  <a:gd name="connsiteY2" fmla="*/ 20955 h 19050"/>
                  <a:gd name="connsiteX3" fmla="*/ 7144 w 19050"/>
                  <a:gd name="connsiteY3" fmla="*/ 19717 h 19050"/>
                  <a:gd name="connsiteX4" fmla="*/ 8001 w 19050"/>
                  <a:gd name="connsiteY4" fmla="*/ 18097 h 19050"/>
                  <a:gd name="connsiteX5" fmla="*/ 10287 w 19050"/>
                  <a:gd name="connsiteY5" fmla="*/ 19145 h 19050"/>
                  <a:gd name="connsiteX6" fmla="*/ 11525 w 19050"/>
                  <a:gd name="connsiteY6" fmla="*/ 18669 h 19050"/>
                  <a:gd name="connsiteX7" fmla="*/ 12002 w 19050"/>
                  <a:gd name="connsiteY7" fmla="*/ 17431 h 19050"/>
                  <a:gd name="connsiteX8" fmla="*/ 10763 w 19050"/>
                  <a:gd name="connsiteY8" fmla="*/ 15145 h 19050"/>
                  <a:gd name="connsiteX9" fmla="*/ 9049 w 19050"/>
                  <a:gd name="connsiteY9" fmla="*/ 13335 h 19050"/>
                  <a:gd name="connsiteX10" fmla="*/ 7715 w 19050"/>
                  <a:gd name="connsiteY10" fmla="*/ 10478 h 19050"/>
                  <a:gd name="connsiteX11" fmla="*/ 8668 w 19050"/>
                  <a:gd name="connsiteY11" fmla="*/ 8096 h 19050"/>
                  <a:gd name="connsiteX12" fmla="*/ 11144 w 19050"/>
                  <a:gd name="connsiteY12" fmla="*/ 7144 h 19050"/>
                  <a:gd name="connsiteX13" fmla="*/ 13907 w 19050"/>
                  <a:gd name="connsiteY13" fmla="*/ 8191 h 19050"/>
                  <a:gd name="connsiteX14" fmla="*/ 13049 w 19050"/>
                  <a:gd name="connsiteY14" fmla="*/ 9620 h 19050"/>
                  <a:gd name="connsiteX15" fmla="*/ 11335 w 19050"/>
                  <a:gd name="connsiteY15" fmla="*/ 8858 h 19050"/>
                  <a:gd name="connsiteX16" fmla="*/ 10287 w 19050"/>
                  <a:gd name="connsiteY16" fmla="*/ 9239 h 19050"/>
                  <a:gd name="connsiteX17" fmla="*/ 9906 w 19050"/>
                  <a:gd name="connsiteY17" fmla="*/ 10287 h 19050"/>
                  <a:gd name="connsiteX18" fmla="*/ 10859 w 19050"/>
                  <a:gd name="connsiteY18" fmla="*/ 12097 h 19050"/>
                  <a:gd name="connsiteX19" fmla="*/ 12573 w 19050"/>
                  <a:gd name="connsiteY19" fmla="*/ 13811 h 19050"/>
                  <a:gd name="connsiteX20" fmla="*/ 14192 w 19050"/>
                  <a:gd name="connsiteY20" fmla="*/ 1714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14192" y="17240"/>
                    </a:moveTo>
                    <a:cubicBezTo>
                      <a:pt x="14192" y="18288"/>
                      <a:pt x="13811" y="19240"/>
                      <a:pt x="13145" y="19907"/>
                    </a:cubicBezTo>
                    <a:cubicBezTo>
                      <a:pt x="12478" y="20574"/>
                      <a:pt x="11525" y="20955"/>
                      <a:pt x="10383" y="20955"/>
                    </a:cubicBezTo>
                    <a:cubicBezTo>
                      <a:pt x="9239" y="20955"/>
                      <a:pt x="8096" y="20574"/>
                      <a:pt x="7144" y="19717"/>
                    </a:cubicBezTo>
                    <a:lnTo>
                      <a:pt x="8001" y="18097"/>
                    </a:lnTo>
                    <a:cubicBezTo>
                      <a:pt x="8763" y="18764"/>
                      <a:pt x="9525" y="19145"/>
                      <a:pt x="10287" y="19145"/>
                    </a:cubicBezTo>
                    <a:cubicBezTo>
                      <a:pt x="10763" y="19145"/>
                      <a:pt x="11240" y="18955"/>
                      <a:pt x="11525" y="18669"/>
                    </a:cubicBezTo>
                    <a:cubicBezTo>
                      <a:pt x="11811" y="18383"/>
                      <a:pt x="12002" y="17907"/>
                      <a:pt x="12002" y="17431"/>
                    </a:cubicBezTo>
                    <a:cubicBezTo>
                      <a:pt x="12002" y="16764"/>
                      <a:pt x="11621" y="16002"/>
                      <a:pt x="10763" y="15145"/>
                    </a:cubicBezTo>
                    <a:cubicBezTo>
                      <a:pt x="10383" y="14764"/>
                      <a:pt x="9811" y="14192"/>
                      <a:pt x="9049" y="13335"/>
                    </a:cubicBezTo>
                    <a:cubicBezTo>
                      <a:pt x="8192" y="12478"/>
                      <a:pt x="7715" y="11525"/>
                      <a:pt x="7715" y="10478"/>
                    </a:cubicBezTo>
                    <a:cubicBezTo>
                      <a:pt x="7715" y="9525"/>
                      <a:pt x="8001" y="8668"/>
                      <a:pt x="8668" y="8096"/>
                    </a:cubicBezTo>
                    <a:cubicBezTo>
                      <a:pt x="9335" y="7525"/>
                      <a:pt x="10192" y="7144"/>
                      <a:pt x="11144" y="7144"/>
                    </a:cubicBezTo>
                    <a:cubicBezTo>
                      <a:pt x="12097" y="7144"/>
                      <a:pt x="13049" y="7525"/>
                      <a:pt x="13907" y="8191"/>
                    </a:cubicBezTo>
                    <a:lnTo>
                      <a:pt x="13049" y="9620"/>
                    </a:lnTo>
                    <a:cubicBezTo>
                      <a:pt x="12478" y="9144"/>
                      <a:pt x="11811" y="8858"/>
                      <a:pt x="11335" y="8858"/>
                    </a:cubicBezTo>
                    <a:cubicBezTo>
                      <a:pt x="10859" y="8858"/>
                      <a:pt x="10573" y="8954"/>
                      <a:pt x="10287" y="9239"/>
                    </a:cubicBezTo>
                    <a:cubicBezTo>
                      <a:pt x="10001" y="9525"/>
                      <a:pt x="9906" y="9811"/>
                      <a:pt x="9906" y="10287"/>
                    </a:cubicBezTo>
                    <a:cubicBezTo>
                      <a:pt x="9906" y="10763"/>
                      <a:pt x="10192" y="11430"/>
                      <a:pt x="10859" y="12097"/>
                    </a:cubicBezTo>
                    <a:cubicBezTo>
                      <a:pt x="11144" y="12287"/>
                      <a:pt x="11621" y="12954"/>
                      <a:pt x="12573" y="13811"/>
                    </a:cubicBezTo>
                    <a:cubicBezTo>
                      <a:pt x="13621" y="14859"/>
                      <a:pt x="14192" y="16002"/>
                      <a:pt x="14192" y="17145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0" name="자유형: 도형 139">
                <a:extLst>
                  <a:ext uri="{FF2B5EF4-FFF2-40B4-BE49-F238E27FC236}">
                    <a16:creationId xmlns:a16="http://schemas.microsoft.com/office/drawing/2014/main" id="{1C52AE13-D532-4C3E-9D0E-C0CB1595BBEF}"/>
                  </a:ext>
                </a:extLst>
              </p:cNvPr>
              <p:cNvSpPr/>
              <p:nvPr/>
            </p:nvSpPr>
            <p:spPr>
              <a:xfrm>
                <a:off x="9028282" y="4098671"/>
                <a:ext cx="19050" cy="19050"/>
              </a:xfrm>
              <a:custGeom>
                <a:avLst/>
                <a:gdLst>
                  <a:gd name="connsiteX0" fmla="*/ 16097 w 19050"/>
                  <a:gd name="connsiteY0" fmla="*/ 8954 h 19050"/>
                  <a:gd name="connsiteX1" fmla="*/ 12668 w 19050"/>
                  <a:gd name="connsiteY1" fmla="*/ 8954 h 19050"/>
                  <a:gd name="connsiteX2" fmla="*/ 12668 w 19050"/>
                  <a:gd name="connsiteY2" fmla="*/ 20479 h 19050"/>
                  <a:gd name="connsiteX3" fmla="*/ 10573 w 19050"/>
                  <a:gd name="connsiteY3" fmla="*/ 20479 h 19050"/>
                  <a:gd name="connsiteX4" fmla="*/ 10573 w 19050"/>
                  <a:gd name="connsiteY4" fmla="*/ 8954 h 19050"/>
                  <a:gd name="connsiteX5" fmla="*/ 7144 w 19050"/>
                  <a:gd name="connsiteY5" fmla="*/ 8954 h 19050"/>
                  <a:gd name="connsiteX6" fmla="*/ 7144 w 19050"/>
                  <a:gd name="connsiteY6" fmla="*/ 7144 h 19050"/>
                  <a:gd name="connsiteX7" fmla="*/ 16097 w 19050"/>
                  <a:gd name="connsiteY7" fmla="*/ 7144 h 19050"/>
                  <a:gd name="connsiteX8" fmla="*/ 16097 w 19050"/>
                  <a:gd name="connsiteY8" fmla="*/ 895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050" h="19050">
                    <a:moveTo>
                      <a:pt x="16097" y="8954"/>
                    </a:moveTo>
                    <a:lnTo>
                      <a:pt x="12668" y="8954"/>
                    </a:lnTo>
                    <a:lnTo>
                      <a:pt x="12668" y="20479"/>
                    </a:lnTo>
                    <a:lnTo>
                      <a:pt x="10573" y="20479"/>
                    </a:lnTo>
                    <a:lnTo>
                      <a:pt x="10573" y="8954"/>
                    </a:lnTo>
                    <a:lnTo>
                      <a:pt x="7144" y="8954"/>
                    </a:lnTo>
                    <a:lnTo>
                      <a:pt x="7144" y="7144"/>
                    </a:lnTo>
                    <a:lnTo>
                      <a:pt x="16097" y="7144"/>
                    </a:lnTo>
                    <a:lnTo>
                      <a:pt x="16097" y="8954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1" name="자유형: 도형 140">
                <a:extLst>
                  <a:ext uri="{FF2B5EF4-FFF2-40B4-BE49-F238E27FC236}">
                    <a16:creationId xmlns:a16="http://schemas.microsoft.com/office/drawing/2014/main" id="{A09DDB56-8363-4E19-911F-3E42C47E483F}"/>
                  </a:ext>
                </a:extLst>
              </p:cNvPr>
              <p:cNvSpPr/>
              <p:nvPr/>
            </p:nvSpPr>
            <p:spPr>
              <a:xfrm>
                <a:off x="9038569" y="4098671"/>
                <a:ext cx="19050" cy="19050"/>
              </a:xfrm>
              <a:custGeom>
                <a:avLst/>
                <a:gdLst>
                  <a:gd name="connsiteX0" fmla="*/ 13621 w 19050"/>
                  <a:gd name="connsiteY0" fmla="*/ 20479 h 19050"/>
                  <a:gd name="connsiteX1" fmla="*/ 7144 w 19050"/>
                  <a:gd name="connsiteY1" fmla="*/ 20479 h 19050"/>
                  <a:gd name="connsiteX2" fmla="*/ 7144 w 19050"/>
                  <a:gd name="connsiteY2" fmla="*/ 7144 h 19050"/>
                  <a:gd name="connsiteX3" fmla="*/ 12954 w 19050"/>
                  <a:gd name="connsiteY3" fmla="*/ 7144 h 19050"/>
                  <a:gd name="connsiteX4" fmla="*/ 12954 w 19050"/>
                  <a:gd name="connsiteY4" fmla="*/ 8954 h 19050"/>
                  <a:gd name="connsiteX5" fmla="*/ 9335 w 19050"/>
                  <a:gd name="connsiteY5" fmla="*/ 8954 h 19050"/>
                  <a:gd name="connsiteX6" fmla="*/ 9335 w 19050"/>
                  <a:gd name="connsiteY6" fmla="*/ 12573 h 19050"/>
                  <a:gd name="connsiteX7" fmla="*/ 12954 w 19050"/>
                  <a:gd name="connsiteY7" fmla="*/ 12573 h 19050"/>
                  <a:gd name="connsiteX8" fmla="*/ 12954 w 19050"/>
                  <a:gd name="connsiteY8" fmla="*/ 14383 h 19050"/>
                  <a:gd name="connsiteX9" fmla="*/ 9335 w 19050"/>
                  <a:gd name="connsiteY9" fmla="*/ 14383 h 19050"/>
                  <a:gd name="connsiteX10" fmla="*/ 9335 w 19050"/>
                  <a:gd name="connsiteY10" fmla="*/ 18669 h 19050"/>
                  <a:gd name="connsiteX11" fmla="*/ 13621 w 19050"/>
                  <a:gd name="connsiteY11" fmla="*/ 18669 h 19050"/>
                  <a:gd name="connsiteX12" fmla="*/ 13621 w 19050"/>
                  <a:gd name="connsiteY12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9050" h="19050">
                    <a:moveTo>
                      <a:pt x="13621" y="20479"/>
                    </a:moveTo>
                    <a:lnTo>
                      <a:pt x="7144" y="20479"/>
                    </a:lnTo>
                    <a:lnTo>
                      <a:pt x="7144" y="7144"/>
                    </a:lnTo>
                    <a:lnTo>
                      <a:pt x="12954" y="7144"/>
                    </a:lnTo>
                    <a:lnTo>
                      <a:pt x="12954" y="8954"/>
                    </a:lnTo>
                    <a:lnTo>
                      <a:pt x="9335" y="8954"/>
                    </a:lnTo>
                    <a:lnTo>
                      <a:pt x="9335" y="12573"/>
                    </a:lnTo>
                    <a:lnTo>
                      <a:pt x="12954" y="12573"/>
                    </a:lnTo>
                    <a:lnTo>
                      <a:pt x="12954" y="14383"/>
                    </a:lnTo>
                    <a:lnTo>
                      <a:pt x="9335" y="14383"/>
                    </a:lnTo>
                    <a:lnTo>
                      <a:pt x="9335" y="18669"/>
                    </a:lnTo>
                    <a:lnTo>
                      <a:pt x="13621" y="18669"/>
                    </a:lnTo>
                    <a:lnTo>
                      <a:pt x="13621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2" name="자유형: 도형 141">
                <a:extLst>
                  <a:ext uri="{FF2B5EF4-FFF2-40B4-BE49-F238E27FC236}">
                    <a16:creationId xmlns:a16="http://schemas.microsoft.com/office/drawing/2014/main" id="{C5399A1E-E682-4297-8855-8B8615A109D3}"/>
                  </a:ext>
                </a:extLst>
              </p:cNvPr>
              <p:cNvSpPr/>
              <p:nvPr/>
            </p:nvSpPr>
            <p:spPr>
              <a:xfrm>
                <a:off x="9046665" y="4098671"/>
                <a:ext cx="19050" cy="19050"/>
              </a:xfrm>
              <a:custGeom>
                <a:avLst/>
                <a:gdLst>
                  <a:gd name="connsiteX0" fmla="*/ 19050 w 19050"/>
                  <a:gd name="connsiteY0" fmla="*/ 20479 h 19050"/>
                  <a:gd name="connsiteX1" fmla="*/ 16954 w 19050"/>
                  <a:gd name="connsiteY1" fmla="*/ 20479 h 19050"/>
                  <a:gd name="connsiteX2" fmla="*/ 16954 w 19050"/>
                  <a:gd name="connsiteY2" fmla="*/ 13145 h 19050"/>
                  <a:gd name="connsiteX3" fmla="*/ 16954 w 19050"/>
                  <a:gd name="connsiteY3" fmla="*/ 10096 h 19050"/>
                  <a:gd name="connsiteX4" fmla="*/ 16097 w 19050"/>
                  <a:gd name="connsiteY4" fmla="*/ 12954 h 19050"/>
                  <a:gd name="connsiteX5" fmla="*/ 13335 w 19050"/>
                  <a:gd name="connsiteY5" fmla="*/ 20574 h 19050"/>
                  <a:gd name="connsiteX6" fmla="*/ 12382 w 19050"/>
                  <a:gd name="connsiteY6" fmla="*/ 20574 h 19050"/>
                  <a:gd name="connsiteX7" fmla="*/ 9715 w 19050"/>
                  <a:gd name="connsiteY7" fmla="*/ 12954 h 19050"/>
                  <a:gd name="connsiteX8" fmla="*/ 8858 w 19050"/>
                  <a:gd name="connsiteY8" fmla="*/ 10096 h 19050"/>
                  <a:gd name="connsiteX9" fmla="*/ 8858 w 19050"/>
                  <a:gd name="connsiteY9" fmla="*/ 13145 h 19050"/>
                  <a:gd name="connsiteX10" fmla="*/ 8858 w 19050"/>
                  <a:gd name="connsiteY10" fmla="*/ 20479 h 19050"/>
                  <a:gd name="connsiteX11" fmla="*/ 7144 w 19050"/>
                  <a:gd name="connsiteY11" fmla="*/ 20479 h 19050"/>
                  <a:gd name="connsiteX12" fmla="*/ 7144 w 19050"/>
                  <a:gd name="connsiteY12" fmla="*/ 7144 h 19050"/>
                  <a:gd name="connsiteX13" fmla="*/ 9620 w 19050"/>
                  <a:gd name="connsiteY13" fmla="*/ 7144 h 19050"/>
                  <a:gd name="connsiteX14" fmla="*/ 13049 w 19050"/>
                  <a:gd name="connsiteY14" fmla="*/ 16954 h 19050"/>
                  <a:gd name="connsiteX15" fmla="*/ 16573 w 19050"/>
                  <a:gd name="connsiteY15" fmla="*/ 7144 h 19050"/>
                  <a:gd name="connsiteX16" fmla="*/ 18955 w 19050"/>
                  <a:gd name="connsiteY16" fmla="*/ 7144 h 19050"/>
                  <a:gd name="connsiteX17" fmla="*/ 18955 w 19050"/>
                  <a:gd name="connsiteY17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050" h="19050">
                    <a:moveTo>
                      <a:pt x="19050" y="20479"/>
                    </a:moveTo>
                    <a:lnTo>
                      <a:pt x="16954" y="20479"/>
                    </a:lnTo>
                    <a:lnTo>
                      <a:pt x="16954" y="13145"/>
                    </a:lnTo>
                    <a:cubicBezTo>
                      <a:pt x="16954" y="12573"/>
                      <a:pt x="16954" y="11525"/>
                      <a:pt x="16954" y="10096"/>
                    </a:cubicBezTo>
                    <a:cubicBezTo>
                      <a:pt x="16669" y="11049"/>
                      <a:pt x="16383" y="12002"/>
                      <a:pt x="16097" y="12954"/>
                    </a:cubicBezTo>
                    <a:lnTo>
                      <a:pt x="13335" y="20574"/>
                    </a:lnTo>
                    <a:lnTo>
                      <a:pt x="12382" y="20574"/>
                    </a:lnTo>
                    <a:lnTo>
                      <a:pt x="9715" y="12954"/>
                    </a:lnTo>
                    <a:cubicBezTo>
                      <a:pt x="9525" y="12478"/>
                      <a:pt x="9239" y="11525"/>
                      <a:pt x="8858" y="10096"/>
                    </a:cubicBezTo>
                    <a:cubicBezTo>
                      <a:pt x="8858" y="11239"/>
                      <a:pt x="8858" y="12287"/>
                      <a:pt x="8858" y="13145"/>
                    </a:cubicBezTo>
                    <a:lnTo>
                      <a:pt x="8858" y="20479"/>
                    </a:lnTo>
                    <a:lnTo>
                      <a:pt x="7144" y="20479"/>
                    </a:lnTo>
                    <a:lnTo>
                      <a:pt x="7144" y="7144"/>
                    </a:lnTo>
                    <a:lnTo>
                      <a:pt x="9620" y="7144"/>
                    </a:lnTo>
                    <a:lnTo>
                      <a:pt x="13049" y="16954"/>
                    </a:lnTo>
                    <a:lnTo>
                      <a:pt x="16573" y="7144"/>
                    </a:lnTo>
                    <a:lnTo>
                      <a:pt x="18955" y="7144"/>
                    </a:lnTo>
                    <a:lnTo>
                      <a:pt x="18955" y="20479"/>
                    </a:ln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3" name="자유형: 도형 142">
                <a:extLst>
                  <a:ext uri="{FF2B5EF4-FFF2-40B4-BE49-F238E27FC236}">
                    <a16:creationId xmlns:a16="http://schemas.microsoft.com/office/drawing/2014/main" id="{37D87FB3-C30C-4422-9F67-6E121E466B01}"/>
                  </a:ext>
                </a:extLst>
              </p:cNvPr>
              <p:cNvSpPr/>
              <p:nvPr/>
            </p:nvSpPr>
            <p:spPr>
              <a:xfrm>
                <a:off x="9060381" y="4098385"/>
                <a:ext cx="19050" cy="19050"/>
              </a:xfrm>
              <a:custGeom>
                <a:avLst/>
                <a:gdLst>
                  <a:gd name="connsiteX0" fmla="*/ 14192 w 19050"/>
                  <a:gd name="connsiteY0" fmla="*/ 17240 h 19050"/>
                  <a:gd name="connsiteX1" fmla="*/ 13145 w 19050"/>
                  <a:gd name="connsiteY1" fmla="*/ 19907 h 19050"/>
                  <a:gd name="connsiteX2" fmla="*/ 10382 w 19050"/>
                  <a:gd name="connsiteY2" fmla="*/ 20955 h 19050"/>
                  <a:gd name="connsiteX3" fmla="*/ 7144 w 19050"/>
                  <a:gd name="connsiteY3" fmla="*/ 19717 h 19050"/>
                  <a:gd name="connsiteX4" fmla="*/ 8001 w 19050"/>
                  <a:gd name="connsiteY4" fmla="*/ 18097 h 19050"/>
                  <a:gd name="connsiteX5" fmla="*/ 10192 w 19050"/>
                  <a:gd name="connsiteY5" fmla="*/ 19145 h 19050"/>
                  <a:gd name="connsiteX6" fmla="*/ 11430 w 19050"/>
                  <a:gd name="connsiteY6" fmla="*/ 18669 h 19050"/>
                  <a:gd name="connsiteX7" fmla="*/ 11906 w 19050"/>
                  <a:gd name="connsiteY7" fmla="*/ 17431 h 19050"/>
                  <a:gd name="connsiteX8" fmla="*/ 10668 w 19050"/>
                  <a:gd name="connsiteY8" fmla="*/ 15145 h 19050"/>
                  <a:gd name="connsiteX9" fmla="*/ 8954 w 19050"/>
                  <a:gd name="connsiteY9" fmla="*/ 13335 h 19050"/>
                  <a:gd name="connsiteX10" fmla="*/ 7620 w 19050"/>
                  <a:gd name="connsiteY10" fmla="*/ 10478 h 19050"/>
                  <a:gd name="connsiteX11" fmla="*/ 8572 w 19050"/>
                  <a:gd name="connsiteY11" fmla="*/ 8096 h 19050"/>
                  <a:gd name="connsiteX12" fmla="*/ 11049 w 19050"/>
                  <a:gd name="connsiteY12" fmla="*/ 7144 h 19050"/>
                  <a:gd name="connsiteX13" fmla="*/ 13811 w 19050"/>
                  <a:gd name="connsiteY13" fmla="*/ 8191 h 19050"/>
                  <a:gd name="connsiteX14" fmla="*/ 12954 w 19050"/>
                  <a:gd name="connsiteY14" fmla="*/ 9620 h 19050"/>
                  <a:gd name="connsiteX15" fmla="*/ 11239 w 19050"/>
                  <a:gd name="connsiteY15" fmla="*/ 8858 h 19050"/>
                  <a:gd name="connsiteX16" fmla="*/ 10192 w 19050"/>
                  <a:gd name="connsiteY16" fmla="*/ 9239 h 19050"/>
                  <a:gd name="connsiteX17" fmla="*/ 9811 w 19050"/>
                  <a:gd name="connsiteY17" fmla="*/ 10287 h 19050"/>
                  <a:gd name="connsiteX18" fmla="*/ 10763 w 19050"/>
                  <a:gd name="connsiteY18" fmla="*/ 12097 h 19050"/>
                  <a:gd name="connsiteX19" fmla="*/ 12478 w 19050"/>
                  <a:gd name="connsiteY19" fmla="*/ 13811 h 19050"/>
                  <a:gd name="connsiteX20" fmla="*/ 14097 w 19050"/>
                  <a:gd name="connsiteY20" fmla="*/ 17145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9050" h="19050">
                    <a:moveTo>
                      <a:pt x="14192" y="17240"/>
                    </a:moveTo>
                    <a:cubicBezTo>
                      <a:pt x="14192" y="18288"/>
                      <a:pt x="13811" y="19240"/>
                      <a:pt x="13145" y="19907"/>
                    </a:cubicBezTo>
                    <a:cubicBezTo>
                      <a:pt x="12478" y="20574"/>
                      <a:pt x="11525" y="20955"/>
                      <a:pt x="10382" y="20955"/>
                    </a:cubicBezTo>
                    <a:cubicBezTo>
                      <a:pt x="9239" y="20955"/>
                      <a:pt x="8096" y="20574"/>
                      <a:pt x="7144" y="19717"/>
                    </a:cubicBezTo>
                    <a:lnTo>
                      <a:pt x="8001" y="18097"/>
                    </a:lnTo>
                    <a:cubicBezTo>
                      <a:pt x="8763" y="18764"/>
                      <a:pt x="9525" y="19145"/>
                      <a:pt x="10192" y="19145"/>
                    </a:cubicBezTo>
                    <a:cubicBezTo>
                      <a:pt x="10668" y="19145"/>
                      <a:pt x="11144" y="18955"/>
                      <a:pt x="11430" y="18669"/>
                    </a:cubicBezTo>
                    <a:cubicBezTo>
                      <a:pt x="11716" y="18383"/>
                      <a:pt x="11906" y="17907"/>
                      <a:pt x="11906" y="17431"/>
                    </a:cubicBezTo>
                    <a:cubicBezTo>
                      <a:pt x="11906" y="16764"/>
                      <a:pt x="11525" y="16002"/>
                      <a:pt x="10668" y="15145"/>
                    </a:cubicBezTo>
                    <a:cubicBezTo>
                      <a:pt x="10287" y="14764"/>
                      <a:pt x="9715" y="14192"/>
                      <a:pt x="8954" y="13335"/>
                    </a:cubicBezTo>
                    <a:cubicBezTo>
                      <a:pt x="8096" y="12478"/>
                      <a:pt x="7620" y="11525"/>
                      <a:pt x="7620" y="10478"/>
                    </a:cubicBezTo>
                    <a:cubicBezTo>
                      <a:pt x="7620" y="9525"/>
                      <a:pt x="8001" y="8668"/>
                      <a:pt x="8572" y="8096"/>
                    </a:cubicBezTo>
                    <a:cubicBezTo>
                      <a:pt x="9239" y="7525"/>
                      <a:pt x="10096" y="7144"/>
                      <a:pt x="11049" y="7144"/>
                    </a:cubicBezTo>
                    <a:cubicBezTo>
                      <a:pt x="12002" y="7144"/>
                      <a:pt x="12954" y="7525"/>
                      <a:pt x="13811" y="8191"/>
                    </a:cubicBezTo>
                    <a:lnTo>
                      <a:pt x="12954" y="9620"/>
                    </a:lnTo>
                    <a:cubicBezTo>
                      <a:pt x="12382" y="9144"/>
                      <a:pt x="11811" y="8858"/>
                      <a:pt x="11239" y="8858"/>
                    </a:cubicBezTo>
                    <a:cubicBezTo>
                      <a:pt x="10859" y="8858"/>
                      <a:pt x="10478" y="8954"/>
                      <a:pt x="10192" y="9239"/>
                    </a:cubicBezTo>
                    <a:cubicBezTo>
                      <a:pt x="9906" y="9525"/>
                      <a:pt x="9811" y="9811"/>
                      <a:pt x="9811" y="10287"/>
                    </a:cubicBezTo>
                    <a:cubicBezTo>
                      <a:pt x="9811" y="10763"/>
                      <a:pt x="10096" y="11430"/>
                      <a:pt x="10763" y="12097"/>
                    </a:cubicBezTo>
                    <a:cubicBezTo>
                      <a:pt x="11049" y="12287"/>
                      <a:pt x="11525" y="12954"/>
                      <a:pt x="12478" y="13811"/>
                    </a:cubicBezTo>
                    <a:cubicBezTo>
                      <a:pt x="13526" y="14859"/>
                      <a:pt x="14097" y="16002"/>
                      <a:pt x="14097" y="17145"/>
                    </a:cubicBezTo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4" name="자유형: 도형 143">
                <a:extLst>
                  <a:ext uri="{FF2B5EF4-FFF2-40B4-BE49-F238E27FC236}">
                    <a16:creationId xmlns:a16="http://schemas.microsoft.com/office/drawing/2014/main" id="{F7437106-82FC-4B3E-AFF7-95F745E62D01}"/>
                  </a:ext>
                </a:extLst>
              </p:cNvPr>
              <p:cNvSpPr/>
              <p:nvPr/>
            </p:nvSpPr>
            <p:spPr>
              <a:xfrm>
                <a:off x="8610420" y="3951700"/>
                <a:ext cx="428625" cy="209550"/>
              </a:xfrm>
              <a:custGeom>
                <a:avLst/>
                <a:gdLst>
                  <a:gd name="connsiteX0" fmla="*/ 244697 w 428625"/>
                  <a:gd name="connsiteY0" fmla="*/ 139827 h 209550"/>
                  <a:gd name="connsiteX1" fmla="*/ 7715 w 428625"/>
                  <a:gd name="connsiteY1" fmla="*/ 187452 h 209550"/>
                  <a:gd name="connsiteX2" fmla="*/ 7144 w 428625"/>
                  <a:gd name="connsiteY2" fmla="*/ 185928 h 209550"/>
                  <a:gd name="connsiteX3" fmla="*/ 9049 w 428625"/>
                  <a:gd name="connsiteY3" fmla="*/ 194120 h 209550"/>
                  <a:gd name="connsiteX4" fmla="*/ 246698 w 428625"/>
                  <a:gd name="connsiteY4" fmla="*/ 152209 h 209550"/>
                  <a:gd name="connsiteX5" fmla="*/ 428911 w 428625"/>
                  <a:gd name="connsiteY5" fmla="*/ 7144 h 209550"/>
                  <a:gd name="connsiteX6" fmla="*/ 244792 w 428625"/>
                  <a:gd name="connsiteY6" fmla="*/ 139922 h 2095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8625" h="209550">
                    <a:moveTo>
                      <a:pt x="244697" y="139827"/>
                    </a:moveTo>
                    <a:cubicBezTo>
                      <a:pt x="128016" y="195263"/>
                      <a:pt x="23336" y="220313"/>
                      <a:pt x="7715" y="187452"/>
                    </a:cubicBezTo>
                    <a:cubicBezTo>
                      <a:pt x="7525" y="186976"/>
                      <a:pt x="7239" y="186404"/>
                      <a:pt x="7144" y="185928"/>
                    </a:cubicBezTo>
                    <a:cubicBezTo>
                      <a:pt x="7144" y="188881"/>
                      <a:pt x="7811" y="191643"/>
                      <a:pt x="9049" y="194120"/>
                    </a:cubicBezTo>
                    <a:cubicBezTo>
                      <a:pt x="21431" y="220313"/>
                      <a:pt x="128397" y="203454"/>
                      <a:pt x="246698" y="152209"/>
                    </a:cubicBezTo>
                    <a:cubicBezTo>
                      <a:pt x="350234" y="107347"/>
                      <a:pt x="419672" y="44387"/>
                      <a:pt x="428911" y="7144"/>
                    </a:cubicBezTo>
                    <a:cubicBezTo>
                      <a:pt x="414052" y="40672"/>
                      <a:pt x="347853" y="90869"/>
                      <a:pt x="244792" y="139922"/>
                    </a:cubicBezTo>
                  </a:path>
                </a:pathLst>
              </a:custGeom>
              <a:solidFill>
                <a:srgbClr val="06B4E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5" name="자유형: 도형 144">
                <a:extLst>
                  <a:ext uri="{FF2B5EF4-FFF2-40B4-BE49-F238E27FC236}">
                    <a16:creationId xmlns:a16="http://schemas.microsoft.com/office/drawing/2014/main" id="{DF75AFDB-7F8C-4A5A-893C-95E84503F859}"/>
                  </a:ext>
                </a:extLst>
              </p:cNvPr>
              <p:cNvSpPr/>
              <p:nvPr/>
            </p:nvSpPr>
            <p:spPr>
              <a:xfrm>
                <a:off x="8959130" y="3900646"/>
                <a:ext cx="85725" cy="57150"/>
              </a:xfrm>
              <a:custGeom>
                <a:avLst/>
                <a:gdLst>
                  <a:gd name="connsiteX0" fmla="*/ 81534 w 85725"/>
                  <a:gd name="connsiteY0" fmla="*/ 36481 h 57150"/>
                  <a:gd name="connsiteX1" fmla="*/ 34576 w 85725"/>
                  <a:gd name="connsiteY1" fmla="*/ 20288 h 57150"/>
                  <a:gd name="connsiteX2" fmla="*/ 35623 w 85725"/>
                  <a:gd name="connsiteY2" fmla="*/ 7144 h 57150"/>
                  <a:gd name="connsiteX3" fmla="*/ 28480 w 85725"/>
                  <a:gd name="connsiteY3" fmla="*/ 19907 h 57150"/>
                  <a:gd name="connsiteX4" fmla="*/ 18479 w 85725"/>
                  <a:gd name="connsiteY4" fmla="*/ 11621 h 57150"/>
                  <a:gd name="connsiteX5" fmla="*/ 22384 w 85725"/>
                  <a:gd name="connsiteY5" fmla="*/ 21241 h 57150"/>
                  <a:gd name="connsiteX6" fmla="*/ 7144 w 85725"/>
                  <a:gd name="connsiteY6" fmla="*/ 26384 h 57150"/>
                  <a:gd name="connsiteX7" fmla="*/ 22955 w 85725"/>
                  <a:gd name="connsiteY7" fmla="*/ 26384 h 57150"/>
                  <a:gd name="connsiteX8" fmla="*/ 20764 w 85725"/>
                  <a:gd name="connsiteY8" fmla="*/ 35147 h 57150"/>
                  <a:gd name="connsiteX9" fmla="*/ 28004 w 85725"/>
                  <a:gd name="connsiteY9" fmla="*/ 26861 h 57150"/>
                  <a:gd name="connsiteX10" fmla="*/ 33052 w 85725"/>
                  <a:gd name="connsiteY10" fmla="*/ 38481 h 57150"/>
                  <a:gd name="connsiteX11" fmla="*/ 33909 w 85725"/>
                  <a:gd name="connsiteY11" fmla="*/ 26765 h 57150"/>
                  <a:gd name="connsiteX12" fmla="*/ 79248 w 85725"/>
                  <a:gd name="connsiteY12" fmla="*/ 41148 h 57150"/>
                  <a:gd name="connsiteX13" fmla="*/ 80105 w 85725"/>
                  <a:gd name="connsiteY13" fmla="*/ 58293 h 57150"/>
                  <a:gd name="connsiteX14" fmla="*/ 81439 w 85725"/>
                  <a:gd name="connsiteY14" fmla="*/ 36671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85725" h="57150">
                    <a:moveTo>
                      <a:pt x="81534" y="36481"/>
                    </a:moveTo>
                    <a:cubicBezTo>
                      <a:pt x="76581" y="26003"/>
                      <a:pt x="58864" y="19050"/>
                      <a:pt x="34576" y="20288"/>
                    </a:cubicBezTo>
                    <a:lnTo>
                      <a:pt x="35623" y="7144"/>
                    </a:lnTo>
                    <a:lnTo>
                      <a:pt x="28480" y="19907"/>
                    </a:lnTo>
                    <a:lnTo>
                      <a:pt x="18479" y="11621"/>
                    </a:lnTo>
                    <a:lnTo>
                      <a:pt x="22384" y="21241"/>
                    </a:lnTo>
                    <a:lnTo>
                      <a:pt x="7144" y="26384"/>
                    </a:lnTo>
                    <a:lnTo>
                      <a:pt x="22955" y="26384"/>
                    </a:lnTo>
                    <a:cubicBezTo>
                      <a:pt x="22955" y="26384"/>
                      <a:pt x="20764" y="35147"/>
                      <a:pt x="20764" y="35147"/>
                    </a:cubicBezTo>
                    <a:lnTo>
                      <a:pt x="28004" y="26861"/>
                    </a:lnTo>
                    <a:lnTo>
                      <a:pt x="33052" y="38481"/>
                    </a:lnTo>
                    <a:lnTo>
                      <a:pt x="33909" y="26765"/>
                    </a:lnTo>
                    <a:cubicBezTo>
                      <a:pt x="58198" y="26003"/>
                      <a:pt x="74009" y="30004"/>
                      <a:pt x="79248" y="41148"/>
                    </a:cubicBezTo>
                    <a:cubicBezTo>
                      <a:pt x="81534" y="45911"/>
                      <a:pt x="81725" y="51721"/>
                      <a:pt x="80105" y="58293"/>
                    </a:cubicBezTo>
                    <a:cubicBezTo>
                      <a:pt x="83820" y="50006"/>
                      <a:pt x="84296" y="42672"/>
                      <a:pt x="81439" y="36671"/>
                    </a:cubicBezTo>
                  </a:path>
                </a:pathLst>
              </a:custGeom>
              <a:solidFill>
                <a:srgbClr val="06B4E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46" name="자유형: 도형 145">
                <a:extLst>
                  <a:ext uri="{FF2B5EF4-FFF2-40B4-BE49-F238E27FC236}">
                    <a16:creationId xmlns:a16="http://schemas.microsoft.com/office/drawing/2014/main" id="{72B20BEC-4AE2-422E-ADE4-37982666993D}"/>
                  </a:ext>
                </a:extLst>
              </p:cNvPr>
              <p:cNvSpPr/>
              <p:nvPr/>
            </p:nvSpPr>
            <p:spPr>
              <a:xfrm>
                <a:off x="8609399" y="4027709"/>
                <a:ext cx="104775" cy="114300"/>
              </a:xfrm>
              <a:custGeom>
                <a:avLst/>
                <a:gdLst>
                  <a:gd name="connsiteX0" fmla="*/ 105605 w 104775"/>
                  <a:gd name="connsiteY0" fmla="*/ 11144 h 114300"/>
                  <a:gd name="connsiteX1" fmla="*/ 8069 w 104775"/>
                  <a:gd name="connsiteY1" fmla="*/ 109919 h 114300"/>
                  <a:gd name="connsiteX2" fmla="*/ 103319 w 104775"/>
                  <a:gd name="connsiteY2" fmla="*/ 7144 h 114300"/>
                  <a:gd name="connsiteX3" fmla="*/ 105510 w 104775"/>
                  <a:gd name="connsiteY3" fmla="*/ 1114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4775" h="114300">
                    <a:moveTo>
                      <a:pt x="105605" y="11144"/>
                    </a:moveTo>
                    <a:cubicBezTo>
                      <a:pt x="44264" y="49435"/>
                      <a:pt x="7593" y="86011"/>
                      <a:pt x="8069" y="109919"/>
                    </a:cubicBezTo>
                    <a:cubicBezTo>
                      <a:pt x="544" y="88392"/>
                      <a:pt x="39502" y="48101"/>
                      <a:pt x="103319" y="7144"/>
                    </a:cubicBezTo>
                    <a:cubicBezTo>
                      <a:pt x="103319" y="7144"/>
                      <a:pt x="104748" y="8573"/>
                      <a:pt x="105510" y="11144"/>
                    </a:cubicBezTo>
                  </a:path>
                </a:pathLst>
              </a:custGeom>
              <a:solidFill>
                <a:srgbClr val="2BB6E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3" name="그룹 62">
              <a:extLst>
                <a:ext uri="{FF2B5EF4-FFF2-40B4-BE49-F238E27FC236}">
                  <a16:creationId xmlns:a16="http://schemas.microsoft.com/office/drawing/2014/main" id="{73348252-10AD-454A-9720-6D48DF1F52AA}"/>
                </a:ext>
              </a:extLst>
            </p:cNvPr>
            <p:cNvGrpSpPr/>
            <p:nvPr/>
          </p:nvGrpSpPr>
          <p:grpSpPr>
            <a:xfrm>
              <a:off x="8097234" y="3880410"/>
              <a:ext cx="509207" cy="199358"/>
              <a:chOff x="8576320" y="4548632"/>
              <a:chExt cx="509207" cy="199358"/>
            </a:xfrm>
          </p:grpSpPr>
          <p:sp>
            <p:nvSpPr>
              <p:cNvPr id="102" name="자유형: 도형 101">
                <a:extLst>
                  <a:ext uri="{FF2B5EF4-FFF2-40B4-BE49-F238E27FC236}">
                    <a16:creationId xmlns:a16="http://schemas.microsoft.com/office/drawing/2014/main" id="{A86C54C3-5CC2-4B62-B926-C70F72BBCCCD}"/>
                  </a:ext>
                </a:extLst>
              </p:cNvPr>
              <p:cNvSpPr/>
              <p:nvPr/>
            </p:nvSpPr>
            <p:spPr>
              <a:xfrm>
                <a:off x="8625565" y="4548727"/>
                <a:ext cx="57150" cy="95250"/>
              </a:xfrm>
              <a:custGeom>
                <a:avLst/>
                <a:gdLst>
                  <a:gd name="connsiteX0" fmla="*/ 23527 w 57150"/>
                  <a:gd name="connsiteY0" fmla="*/ 89154 h 95250"/>
                  <a:gd name="connsiteX1" fmla="*/ 56388 w 57150"/>
                  <a:gd name="connsiteY1" fmla="*/ 7144 h 95250"/>
                  <a:gd name="connsiteX2" fmla="*/ 23527 w 57150"/>
                  <a:gd name="connsiteY2" fmla="*/ 7144 h 95250"/>
                  <a:gd name="connsiteX3" fmla="*/ 7144 w 57150"/>
                  <a:gd name="connsiteY3" fmla="*/ 48101 h 95250"/>
                  <a:gd name="connsiteX4" fmla="*/ 23527 w 57150"/>
                  <a:gd name="connsiteY4" fmla="*/ 8915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95250">
                    <a:moveTo>
                      <a:pt x="23527" y="89154"/>
                    </a:moveTo>
                    <a:lnTo>
                      <a:pt x="56388" y="7144"/>
                    </a:lnTo>
                    <a:lnTo>
                      <a:pt x="23527" y="7144"/>
                    </a:lnTo>
                    <a:lnTo>
                      <a:pt x="7144" y="48101"/>
                    </a:lnTo>
                    <a:lnTo>
                      <a:pt x="23527" y="89154"/>
                    </a:lnTo>
                    <a:close/>
                  </a:path>
                </a:pathLst>
              </a:custGeom>
              <a:solidFill>
                <a:srgbClr val="F5A8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3" name="자유형: 도형 102">
                <a:extLst>
                  <a:ext uri="{FF2B5EF4-FFF2-40B4-BE49-F238E27FC236}">
                    <a16:creationId xmlns:a16="http://schemas.microsoft.com/office/drawing/2014/main" id="{2B710E2D-0D65-430C-8938-C4A36E03CF41}"/>
                  </a:ext>
                </a:extLst>
              </p:cNvPr>
              <p:cNvSpPr/>
              <p:nvPr/>
            </p:nvSpPr>
            <p:spPr>
              <a:xfrm>
                <a:off x="8576320" y="4548727"/>
                <a:ext cx="76200" cy="95250"/>
              </a:xfrm>
              <a:custGeom>
                <a:avLst/>
                <a:gdLst>
                  <a:gd name="connsiteX0" fmla="*/ 56388 w 76200"/>
                  <a:gd name="connsiteY0" fmla="*/ 48101 h 95250"/>
                  <a:gd name="connsiteX1" fmla="*/ 40005 w 76200"/>
                  <a:gd name="connsiteY1" fmla="*/ 7144 h 95250"/>
                  <a:gd name="connsiteX2" fmla="*/ 7144 w 76200"/>
                  <a:gd name="connsiteY2" fmla="*/ 7144 h 95250"/>
                  <a:gd name="connsiteX3" fmla="*/ 40005 w 76200"/>
                  <a:gd name="connsiteY3" fmla="*/ 89154 h 95250"/>
                  <a:gd name="connsiteX4" fmla="*/ 72771 w 76200"/>
                  <a:gd name="connsiteY4" fmla="*/ 89154 h 95250"/>
                  <a:gd name="connsiteX5" fmla="*/ 56388 w 76200"/>
                  <a:gd name="connsiteY5" fmla="*/ 48101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200" h="95250">
                    <a:moveTo>
                      <a:pt x="56388" y="48101"/>
                    </a:moveTo>
                    <a:lnTo>
                      <a:pt x="40005" y="7144"/>
                    </a:lnTo>
                    <a:lnTo>
                      <a:pt x="7144" y="7144"/>
                    </a:lnTo>
                    <a:lnTo>
                      <a:pt x="40005" y="89154"/>
                    </a:lnTo>
                    <a:lnTo>
                      <a:pt x="72771" y="89154"/>
                    </a:lnTo>
                    <a:lnTo>
                      <a:pt x="56388" y="48101"/>
                    </a:lnTo>
                    <a:close/>
                  </a:path>
                </a:pathLst>
              </a:custGeom>
              <a:solidFill>
                <a:srgbClr val="00948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4" name="자유형: 도형 103">
                <a:extLst>
                  <a:ext uri="{FF2B5EF4-FFF2-40B4-BE49-F238E27FC236}">
                    <a16:creationId xmlns:a16="http://schemas.microsoft.com/office/drawing/2014/main" id="{4590F3ED-5920-4675-B360-15B880E267DD}"/>
                  </a:ext>
                </a:extLst>
              </p:cNvPr>
              <p:cNvSpPr/>
              <p:nvPr/>
            </p:nvSpPr>
            <p:spPr>
              <a:xfrm>
                <a:off x="8683001" y="4548727"/>
                <a:ext cx="38100" cy="95250"/>
              </a:xfrm>
              <a:custGeom>
                <a:avLst/>
                <a:gdLst>
                  <a:gd name="connsiteX0" fmla="*/ 7144 w 38100"/>
                  <a:gd name="connsiteY0" fmla="*/ 7144 h 95250"/>
                  <a:gd name="connsiteX1" fmla="*/ 40005 w 38100"/>
                  <a:gd name="connsiteY1" fmla="*/ 7144 h 95250"/>
                  <a:gd name="connsiteX2" fmla="*/ 40005 w 38100"/>
                  <a:gd name="connsiteY2" fmla="*/ 89154 h 95250"/>
                  <a:gd name="connsiteX3" fmla="*/ 7144 w 38100"/>
                  <a:gd name="connsiteY3" fmla="*/ 8915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100" h="95250">
                    <a:moveTo>
                      <a:pt x="7144" y="7144"/>
                    </a:moveTo>
                    <a:lnTo>
                      <a:pt x="40005" y="7144"/>
                    </a:lnTo>
                    <a:lnTo>
                      <a:pt x="40005" y="89154"/>
                    </a:lnTo>
                    <a:lnTo>
                      <a:pt x="7144" y="8915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5" name="자유형: 도형 104">
                <a:extLst>
                  <a:ext uri="{FF2B5EF4-FFF2-40B4-BE49-F238E27FC236}">
                    <a16:creationId xmlns:a16="http://schemas.microsoft.com/office/drawing/2014/main" id="{84A4F14A-6315-4E66-9C7D-809C0CBE3501}"/>
                  </a:ext>
                </a:extLst>
              </p:cNvPr>
              <p:cNvSpPr/>
              <p:nvPr/>
            </p:nvSpPr>
            <p:spPr>
              <a:xfrm>
                <a:off x="8724053" y="4548727"/>
                <a:ext cx="95250" cy="95250"/>
              </a:xfrm>
              <a:custGeom>
                <a:avLst/>
                <a:gdLst>
                  <a:gd name="connsiteX0" fmla="*/ 31718 w 95250"/>
                  <a:gd name="connsiteY0" fmla="*/ 7144 h 95250"/>
                  <a:gd name="connsiteX1" fmla="*/ 7144 w 95250"/>
                  <a:gd name="connsiteY1" fmla="*/ 7144 h 95250"/>
                  <a:gd name="connsiteX2" fmla="*/ 7144 w 95250"/>
                  <a:gd name="connsiteY2" fmla="*/ 27622 h 95250"/>
                  <a:gd name="connsiteX3" fmla="*/ 31718 w 95250"/>
                  <a:gd name="connsiteY3" fmla="*/ 27622 h 95250"/>
                  <a:gd name="connsiteX4" fmla="*/ 31718 w 95250"/>
                  <a:gd name="connsiteY4" fmla="*/ 89154 h 95250"/>
                  <a:gd name="connsiteX5" fmla="*/ 64579 w 95250"/>
                  <a:gd name="connsiteY5" fmla="*/ 89154 h 95250"/>
                  <a:gd name="connsiteX6" fmla="*/ 64579 w 95250"/>
                  <a:gd name="connsiteY6" fmla="*/ 27622 h 95250"/>
                  <a:gd name="connsiteX7" fmla="*/ 89154 w 95250"/>
                  <a:gd name="connsiteY7" fmla="*/ 27622 h 95250"/>
                  <a:gd name="connsiteX8" fmla="*/ 89154 w 95250"/>
                  <a:gd name="connsiteY8" fmla="*/ 7144 h 95250"/>
                  <a:gd name="connsiteX9" fmla="*/ 64579 w 95250"/>
                  <a:gd name="connsiteY9" fmla="*/ 7144 h 95250"/>
                  <a:gd name="connsiteX10" fmla="*/ 31718 w 95250"/>
                  <a:gd name="connsiteY10" fmla="*/ 714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5250" h="95250">
                    <a:moveTo>
                      <a:pt x="31718" y="7144"/>
                    </a:moveTo>
                    <a:lnTo>
                      <a:pt x="7144" y="7144"/>
                    </a:lnTo>
                    <a:lnTo>
                      <a:pt x="7144" y="27622"/>
                    </a:lnTo>
                    <a:lnTo>
                      <a:pt x="31718" y="27622"/>
                    </a:lnTo>
                    <a:lnTo>
                      <a:pt x="31718" y="89154"/>
                    </a:lnTo>
                    <a:lnTo>
                      <a:pt x="64579" y="89154"/>
                    </a:lnTo>
                    <a:lnTo>
                      <a:pt x="64579" y="27622"/>
                    </a:lnTo>
                    <a:lnTo>
                      <a:pt x="89154" y="27622"/>
                    </a:lnTo>
                    <a:lnTo>
                      <a:pt x="89154" y="7144"/>
                    </a:lnTo>
                    <a:lnTo>
                      <a:pt x="64579" y="7144"/>
                    </a:lnTo>
                    <a:lnTo>
                      <a:pt x="31718" y="714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6" name="자유형: 도형 105">
                <a:extLst>
                  <a:ext uri="{FF2B5EF4-FFF2-40B4-BE49-F238E27FC236}">
                    <a16:creationId xmlns:a16="http://schemas.microsoft.com/office/drawing/2014/main" id="{FA708CA4-4AC0-4360-96BF-76999922147D}"/>
                  </a:ext>
                </a:extLst>
              </p:cNvPr>
              <p:cNvSpPr/>
              <p:nvPr/>
            </p:nvSpPr>
            <p:spPr>
              <a:xfrm>
                <a:off x="8814255" y="4548727"/>
                <a:ext cx="85725" cy="95250"/>
              </a:xfrm>
              <a:custGeom>
                <a:avLst/>
                <a:gdLst>
                  <a:gd name="connsiteX0" fmla="*/ 7144 w 85725"/>
                  <a:gd name="connsiteY0" fmla="*/ 27622 h 95250"/>
                  <a:gd name="connsiteX1" fmla="*/ 45339 w 85725"/>
                  <a:gd name="connsiteY1" fmla="*/ 27622 h 95250"/>
                  <a:gd name="connsiteX2" fmla="*/ 7144 w 85725"/>
                  <a:gd name="connsiteY2" fmla="*/ 68675 h 95250"/>
                  <a:gd name="connsiteX3" fmla="*/ 7144 w 85725"/>
                  <a:gd name="connsiteY3" fmla="*/ 89154 h 95250"/>
                  <a:gd name="connsiteX4" fmla="*/ 80963 w 85725"/>
                  <a:gd name="connsiteY4" fmla="*/ 89154 h 95250"/>
                  <a:gd name="connsiteX5" fmla="*/ 80963 w 85725"/>
                  <a:gd name="connsiteY5" fmla="*/ 68675 h 95250"/>
                  <a:gd name="connsiteX6" fmla="*/ 42863 w 85725"/>
                  <a:gd name="connsiteY6" fmla="*/ 68675 h 95250"/>
                  <a:gd name="connsiteX7" fmla="*/ 80963 w 85725"/>
                  <a:gd name="connsiteY7" fmla="*/ 27622 h 95250"/>
                  <a:gd name="connsiteX8" fmla="*/ 80963 w 85725"/>
                  <a:gd name="connsiteY8" fmla="*/ 7144 h 95250"/>
                  <a:gd name="connsiteX9" fmla="*/ 7144 w 85725"/>
                  <a:gd name="connsiteY9" fmla="*/ 7144 h 95250"/>
                  <a:gd name="connsiteX10" fmla="*/ 7144 w 85725"/>
                  <a:gd name="connsiteY10" fmla="*/ 27622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85725" h="95250">
                    <a:moveTo>
                      <a:pt x="7144" y="27622"/>
                    </a:moveTo>
                    <a:lnTo>
                      <a:pt x="45339" y="27622"/>
                    </a:lnTo>
                    <a:lnTo>
                      <a:pt x="7144" y="68675"/>
                    </a:lnTo>
                    <a:lnTo>
                      <a:pt x="7144" y="89154"/>
                    </a:lnTo>
                    <a:lnTo>
                      <a:pt x="80963" y="89154"/>
                    </a:lnTo>
                    <a:lnTo>
                      <a:pt x="80963" y="68675"/>
                    </a:lnTo>
                    <a:lnTo>
                      <a:pt x="42863" y="68675"/>
                    </a:lnTo>
                    <a:lnTo>
                      <a:pt x="80963" y="27622"/>
                    </a:lnTo>
                    <a:lnTo>
                      <a:pt x="80963" y="7144"/>
                    </a:lnTo>
                    <a:lnTo>
                      <a:pt x="7144" y="7144"/>
                    </a:lnTo>
                    <a:lnTo>
                      <a:pt x="7144" y="27622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7" name="자유형: 도형 106">
                <a:extLst>
                  <a:ext uri="{FF2B5EF4-FFF2-40B4-BE49-F238E27FC236}">
                    <a16:creationId xmlns:a16="http://schemas.microsoft.com/office/drawing/2014/main" id="{676BAE28-621F-48BC-B953-171192BD243F}"/>
                  </a:ext>
                </a:extLst>
              </p:cNvPr>
              <p:cNvSpPr/>
              <p:nvPr/>
            </p:nvSpPr>
            <p:spPr>
              <a:xfrm>
                <a:off x="8982467" y="4548727"/>
                <a:ext cx="95250" cy="95250"/>
              </a:xfrm>
              <a:custGeom>
                <a:avLst/>
                <a:gdLst>
                  <a:gd name="connsiteX0" fmla="*/ 52292 w 95250"/>
                  <a:gd name="connsiteY0" fmla="*/ 7144 h 95250"/>
                  <a:gd name="connsiteX1" fmla="*/ 7144 w 95250"/>
                  <a:gd name="connsiteY1" fmla="*/ 48196 h 95250"/>
                  <a:gd name="connsiteX2" fmla="*/ 52292 w 95250"/>
                  <a:gd name="connsiteY2" fmla="*/ 89249 h 95250"/>
                  <a:gd name="connsiteX3" fmla="*/ 97441 w 95250"/>
                  <a:gd name="connsiteY3" fmla="*/ 48196 h 95250"/>
                  <a:gd name="connsiteX4" fmla="*/ 52292 w 95250"/>
                  <a:gd name="connsiteY4" fmla="*/ 7144 h 95250"/>
                  <a:gd name="connsiteX5" fmla="*/ 52292 w 95250"/>
                  <a:gd name="connsiteY5" fmla="*/ 68675 h 95250"/>
                  <a:gd name="connsiteX6" fmla="*/ 35909 w 95250"/>
                  <a:gd name="connsiteY6" fmla="*/ 48196 h 95250"/>
                  <a:gd name="connsiteX7" fmla="*/ 52292 w 95250"/>
                  <a:gd name="connsiteY7" fmla="*/ 27718 h 95250"/>
                  <a:gd name="connsiteX8" fmla="*/ 68675 w 95250"/>
                  <a:gd name="connsiteY8" fmla="*/ 48196 h 95250"/>
                  <a:gd name="connsiteX9" fmla="*/ 52292 w 95250"/>
                  <a:gd name="connsiteY9" fmla="*/ 68675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0" h="95250">
                    <a:moveTo>
                      <a:pt x="52292" y="7144"/>
                    </a:moveTo>
                    <a:cubicBezTo>
                      <a:pt x="27337" y="7144"/>
                      <a:pt x="7144" y="25527"/>
                      <a:pt x="7144" y="48196"/>
                    </a:cubicBezTo>
                    <a:cubicBezTo>
                      <a:pt x="7144" y="70866"/>
                      <a:pt x="27337" y="89249"/>
                      <a:pt x="52292" y="89249"/>
                    </a:cubicBezTo>
                    <a:cubicBezTo>
                      <a:pt x="77248" y="89249"/>
                      <a:pt x="97441" y="70866"/>
                      <a:pt x="97441" y="48196"/>
                    </a:cubicBezTo>
                    <a:cubicBezTo>
                      <a:pt x="97441" y="25527"/>
                      <a:pt x="77248" y="7144"/>
                      <a:pt x="52292" y="7144"/>
                    </a:cubicBezTo>
                    <a:moveTo>
                      <a:pt x="52292" y="68675"/>
                    </a:moveTo>
                    <a:cubicBezTo>
                      <a:pt x="43243" y="68675"/>
                      <a:pt x="35909" y="59531"/>
                      <a:pt x="35909" y="48196"/>
                    </a:cubicBezTo>
                    <a:cubicBezTo>
                      <a:pt x="35909" y="36862"/>
                      <a:pt x="43243" y="27718"/>
                      <a:pt x="52292" y="27718"/>
                    </a:cubicBezTo>
                    <a:cubicBezTo>
                      <a:pt x="61341" y="27718"/>
                      <a:pt x="68675" y="36862"/>
                      <a:pt x="68675" y="48196"/>
                    </a:cubicBezTo>
                    <a:cubicBezTo>
                      <a:pt x="68675" y="59531"/>
                      <a:pt x="61341" y="68675"/>
                      <a:pt x="52292" y="68675"/>
                    </a:cubicBezTo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8" name="자유형: 도형 107">
                <a:extLst>
                  <a:ext uri="{FF2B5EF4-FFF2-40B4-BE49-F238E27FC236}">
                    <a16:creationId xmlns:a16="http://schemas.microsoft.com/office/drawing/2014/main" id="{CF029770-26FF-483D-A790-BD800F216D84}"/>
                  </a:ext>
                </a:extLst>
              </p:cNvPr>
              <p:cNvSpPr/>
              <p:nvPr/>
            </p:nvSpPr>
            <p:spPr>
              <a:xfrm>
                <a:off x="8900361" y="4548632"/>
                <a:ext cx="95250" cy="95250"/>
              </a:xfrm>
              <a:custGeom>
                <a:avLst/>
                <a:gdLst>
                  <a:gd name="connsiteX0" fmla="*/ 48196 w 95250"/>
                  <a:gd name="connsiteY0" fmla="*/ 64579 h 95250"/>
                  <a:gd name="connsiteX1" fmla="*/ 60484 w 95250"/>
                  <a:gd name="connsiteY1" fmla="*/ 89154 h 95250"/>
                  <a:gd name="connsiteX2" fmla="*/ 89249 w 95250"/>
                  <a:gd name="connsiteY2" fmla="*/ 89154 h 95250"/>
                  <a:gd name="connsiteX3" fmla="*/ 73533 w 95250"/>
                  <a:gd name="connsiteY3" fmla="*/ 58865 h 95250"/>
                  <a:gd name="connsiteX4" fmla="*/ 85154 w 95250"/>
                  <a:gd name="connsiteY4" fmla="*/ 35814 h 95250"/>
                  <a:gd name="connsiteX5" fmla="*/ 56388 w 95250"/>
                  <a:gd name="connsiteY5" fmla="*/ 7144 h 95250"/>
                  <a:gd name="connsiteX6" fmla="*/ 7144 w 95250"/>
                  <a:gd name="connsiteY6" fmla="*/ 7144 h 95250"/>
                  <a:gd name="connsiteX7" fmla="*/ 7144 w 95250"/>
                  <a:gd name="connsiteY7" fmla="*/ 89154 h 95250"/>
                  <a:gd name="connsiteX8" fmla="*/ 35814 w 95250"/>
                  <a:gd name="connsiteY8" fmla="*/ 89154 h 95250"/>
                  <a:gd name="connsiteX9" fmla="*/ 35814 w 95250"/>
                  <a:gd name="connsiteY9" fmla="*/ 64579 h 95250"/>
                  <a:gd name="connsiteX10" fmla="*/ 48101 w 95250"/>
                  <a:gd name="connsiteY10" fmla="*/ 64579 h 95250"/>
                  <a:gd name="connsiteX11" fmla="*/ 48196 w 95250"/>
                  <a:gd name="connsiteY11" fmla="*/ 44101 h 95250"/>
                  <a:gd name="connsiteX12" fmla="*/ 35909 w 95250"/>
                  <a:gd name="connsiteY12" fmla="*/ 44101 h 95250"/>
                  <a:gd name="connsiteX13" fmla="*/ 35909 w 95250"/>
                  <a:gd name="connsiteY13" fmla="*/ 27718 h 95250"/>
                  <a:gd name="connsiteX14" fmla="*/ 48196 w 95250"/>
                  <a:gd name="connsiteY14" fmla="*/ 27718 h 95250"/>
                  <a:gd name="connsiteX15" fmla="*/ 56388 w 95250"/>
                  <a:gd name="connsiteY15" fmla="*/ 35909 h 95250"/>
                  <a:gd name="connsiteX16" fmla="*/ 48196 w 95250"/>
                  <a:gd name="connsiteY16" fmla="*/ 44101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5250" h="95250">
                    <a:moveTo>
                      <a:pt x="48196" y="64579"/>
                    </a:moveTo>
                    <a:lnTo>
                      <a:pt x="60484" y="89154"/>
                    </a:lnTo>
                    <a:lnTo>
                      <a:pt x="89249" y="89154"/>
                    </a:lnTo>
                    <a:lnTo>
                      <a:pt x="73533" y="58865"/>
                    </a:lnTo>
                    <a:cubicBezTo>
                      <a:pt x="80581" y="53626"/>
                      <a:pt x="85154" y="45244"/>
                      <a:pt x="85154" y="35814"/>
                    </a:cubicBezTo>
                    <a:cubicBezTo>
                      <a:pt x="85154" y="19907"/>
                      <a:pt x="72295" y="7144"/>
                      <a:pt x="56388" y="7144"/>
                    </a:cubicBezTo>
                    <a:lnTo>
                      <a:pt x="7144" y="7144"/>
                    </a:lnTo>
                    <a:lnTo>
                      <a:pt x="7144" y="89154"/>
                    </a:lnTo>
                    <a:lnTo>
                      <a:pt x="35814" y="89154"/>
                    </a:lnTo>
                    <a:lnTo>
                      <a:pt x="35814" y="64579"/>
                    </a:lnTo>
                    <a:lnTo>
                      <a:pt x="48101" y="64579"/>
                    </a:lnTo>
                    <a:close/>
                    <a:moveTo>
                      <a:pt x="48196" y="44101"/>
                    </a:moveTo>
                    <a:lnTo>
                      <a:pt x="35909" y="44101"/>
                    </a:lnTo>
                    <a:lnTo>
                      <a:pt x="35909" y="27718"/>
                    </a:lnTo>
                    <a:lnTo>
                      <a:pt x="48196" y="27718"/>
                    </a:lnTo>
                    <a:cubicBezTo>
                      <a:pt x="52768" y="27718"/>
                      <a:pt x="56388" y="31433"/>
                      <a:pt x="56388" y="35909"/>
                    </a:cubicBezTo>
                    <a:cubicBezTo>
                      <a:pt x="56388" y="40386"/>
                      <a:pt x="52768" y="44101"/>
                      <a:pt x="48196" y="44101"/>
                    </a:cubicBezTo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9" name="자유형: 도형 108">
                <a:extLst>
                  <a:ext uri="{FF2B5EF4-FFF2-40B4-BE49-F238E27FC236}">
                    <a16:creationId xmlns:a16="http://schemas.microsoft.com/office/drawing/2014/main" id="{06CD92A5-0FFC-4EAF-B988-FEA0A86B8722}"/>
                  </a:ext>
                </a:extLst>
              </p:cNvPr>
              <p:cNvSpPr/>
              <p:nvPr/>
            </p:nvSpPr>
            <p:spPr>
              <a:xfrm>
                <a:off x="8660521" y="4671790"/>
                <a:ext cx="66675" cy="76200"/>
              </a:xfrm>
              <a:custGeom>
                <a:avLst/>
                <a:gdLst>
                  <a:gd name="connsiteX0" fmla="*/ 7144 w 66675"/>
                  <a:gd name="connsiteY0" fmla="*/ 7144 h 76200"/>
                  <a:gd name="connsiteX1" fmla="*/ 28670 w 66675"/>
                  <a:gd name="connsiteY1" fmla="*/ 7144 h 76200"/>
                  <a:gd name="connsiteX2" fmla="*/ 50102 w 66675"/>
                  <a:gd name="connsiteY2" fmla="*/ 50197 h 76200"/>
                  <a:gd name="connsiteX3" fmla="*/ 50102 w 66675"/>
                  <a:gd name="connsiteY3" fmla="*/ 7144 h 76200"/>
                  <a:gd name="connsiteX4" fmla="*/ 65532 w 66675"/>
                  <a:gd name="connsiteY4" fmla="*/ 7144 h 76200"/>
                  <a:gd name="connsiteX5" fmla="*/ 65532 w 66675"/>
                  <a:gd name="connsiteY5" fmla="*/ 70580 h 76200"/>
                  <a:gd name="connsiteX6" fmla="*/ 44482 w 66675"/>
                  <a:gd name="connsiteY6" fmla="*/ 70580 h 76200"/>
                  <a:gd name="connsiteX7" fmla="*/ 22574 w 66675"/>
                  <a:gd name="connsiteY7" fmla="*/ 27241 h 76200"/>
                  <a:gd name="connsiteX8" fmla="*/ 22574 w 66675"/>
                  <a:gd name="connsiteY8" fmla="*/ 70580 h 76200"/>
                  <a:gd name="connsiteX9" fmla="*/ 7144 w 66675"/>
                  <a:gd name="connsiteY9" fmla="*/ 70580 h 76200"/>
                  <a:gd name="connsiteX10" fmla="*/ 7144 w 66675"/>
                  <a:gd name="connsiteY10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675" h="76200">
                    <a:moveTo>
                      <a:pt x="7144" y="7144"/>
                    </a:moveTo>
                    <a:lnTo>
                      <a:pt x="28670" y="7144"/>
                    </a:lnTo>
                    <a:lnTo>
                      <a:pt x="50102" y="50197"/>
                    </a:lnTo>
                    <a:lnTo>
                      <a:pt x="50102" y="7144"/>
                    </a:lnTo>
                    <a:lnTo>
                      <a:pt x="65532" y="7144"/>
                    </a:lnTo>
                    <a:lnTo>
                      <a:pt x="65532" y="70580"/>
                    </a:lnTo>
                    <a:lnTo>
                      <a:pt x="44482" y="70580"/>
                    </a:lnTo>
                    <a:lnTo>
                      <a:pt x="22574" y="27241"/>
                    </a:lnTo>
                    <a:lnTo>
                      <a:pt x="22574" y="70580"/>
                    </a:lnTo>
                    <a:lnTo>
                      <a:pt x="7144" y="70580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0" name="자유형: 도형 109">
                <a:extLst>
                  <a:ext uri="{FF2B5EF4-FFF2-40B4-BE49-F238E27FC236}">
                    <a16:creationId xmlns:a16="http://schemas.microsoft.com/office/drawing/2014/main" id="{2BFC855F-3C12-425E-BEC3-C9DFD418DB0C}"/>
                  </a:ext>
                </a:extLst>
              </p:cNvPr>
              <p:cNvSpPr/>
              <p:nvPr/>
            </p:nvSpPr>
            <p:spPr>
              <a:xfrm>
                <a:off x="8730530" y="4671790"/>
                <a:ext cx="57150" cy="76200"/>
              </a:xfrm>
              <a:custGeom>
                <a:avLst/>
                <a:gdLst>
                  <a:gd name="connsiteX0" fmla="*/ 7144 w 57150"/>
                  <a:gd name="connsiteY0" fmla="*/ 7144 h 76200"/>
                  <a:gd name="connsiteX1" fmla="*/ 51911 w 57150"/>
                  <a:gd name="connsiteY1" fmla="*/ 7144 h 76200"/>
                  <a:gd name="connsiteX2" fmla="*/ 51911 w 57150"/>
                  <a:gd name="connsiteY2" fmla="*/ 19145 h 76200"/>
                  <a:gd name="connsiteX3" fmla="*/ 24098 w 57150"/>
                  <a:gd name="connsiteY3" fmla="*/ 19145 h 76200"/>
                  <a:gd name="connsiteX4" fmla="*/ 24098 w 57150"/>
                  <a:gd name="connsiteY4" fmla="*/ 32194 h 76200"/>
                  <a:gd name="connsiteX5" fmla="*/ 50387 w 57150"/>
                  <a:gd name="connsiteY5" fmla="*/ 32194 h 76200"/>
                  <a:gd name="connsiteX6" fmla="*/ 50387 w 57150"/>
                  <a:gd name="connsiteY6" fmla="*/ 44196 h 76200"/>
                  <a:gd name="connsiteX7" fmla="*/ 24098 w 57150"/>
                  <a:gd name="connsiteY7" fmla="*/ 44196 h 76200"/>
                  <a:gd name="connsiteX8" fmla="*/ 24098 w 57150"/>
                  <a:gd name="connsiteY8" fmla="*/ 58579 h 76200"/>
                  <a:gd name="connsiteX9" fmla="*/ 52864 w 57150"/>
                  <a:gd name="connsiteY9" fmla="*/ 58579 h 76200"/>
                  <a:gd name="connsiteX10" fmla="*/ 52864 w 57150"/>
                  <a:gd name="connsiteY10" fmla="*/ 70580 h 76200"/>
                  <a:gd name="connsiteX11" fmla="*/ 7144 w 57150"/>
                  <a:gd name="connsiteY11" fmla="*/ 70580 h 76200"/>
                  <a:gd name="connsiteX12" fmla="*/ 7144 w 57150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76200">
                    <a:moveTo>
                      <a:pt x="7144" y="7144"/>
                    </a:moveTo>
                    <a:lnTo>
                      <a:pt x="51911" y="7144"/>
                    </a:lnTo>
                    <a:lnTo>
                      <a:pt x="51911" y="19145"/>
                    </a:lnTo>
                    <a:lnTo>
                      <a:pt x="24098" y="19145"/>
                    </a:lnTo>
                    <a:lnTo>
                      <a:pt x="24098" y="32194"/>
                    </a:lnTo>
                    <a:lnTo>
                      <a:pt x="50387" y="32194"/>
                    </a:lnTo>
                    <a:lnTo>
                      <a:pt x="50387" y="44196"/>
                    </a:lnTo>
                    <a:lnTo>
                      <a:pt x="24098" y="44196"/>
                    </a:lnTo>
                    <a:lnTo>
                      <a:pt x="24098" y="58579"/>
                    </a:lnTo>
                    <a:lnTo>
                      <a:pt x="52864" y="58579"/>
                    </a:lnTo>
                    <a:lnTo>
                      <a:pt x="52864" y="70580"/>
                    </a:lnTo>
                    <a:lnTo>
                      <a:pt x="7144" y="70580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1" name="자유형: 도형 110">
                <a:extLst>
                  <a:ext uri="{FF2B5EF4-FFF2-40B4-BE49-F238E27FC236}">
                    <a16:creationId xmlns:a16="http://schemas.microsoft.com/office/drawing/2014/main" id="{D326A8EF-901E-4D6C-8693-1A7101D392E8}"/>
                  </a:ext>
                </a:extLst>
              </p:cNvPr>
              <p:cNvSpPr/>
              <p:nvPr/>
            </p:nvSpPr>
            <p:spPr>
              <a:xfrm>
                <a:off x="8781584" y="4671790"/>
                <a:ext cx="76200" cy="76200"/>
              </a:xfrm>
              <a:custGeom>
                <a:avLst/>
                <a:gdLst>
                  <a:gd name="connsiteX0" fmla="*/ 27622 w 76200"/>
                  <a:gd name="connsiteY0" fmla="*/ 37147 h 76200"/>
                  <a:gd name="connsiteX1" fmla="*/ 9334 w 76200"/>
                  <a:gd name="connsiteY1" fmla="*/ 7144 h 76200"/>
                  <a:gd name="connsiteX2" fmla="*/ 29051 w 76200"/>
                  <a:gd name="connsiteY2" fmla="*/ 7144 h 76200"/>
                  <a:gd name="connsiteX3" fmla="*/ 39624 w 76200"/>
                  <a:gd name="connsiteY3" fmla="*/ 28004 h 76200"/>
                  <a:gd name="connsiteX4" fmla="*/ 50578 w 76200"/>
                  <a:gd name="connsiteY4" fmla="*/ 7144 h 76200"/>
                  <a:gd name="connsiteX5" fmla="*/ 69056 w 76200"/>
                  <a:gd name="connsiteY5" fmla="*/ 7144 h 76200"/>
                  <a:gd name="connsiteX6" fmla="*/ 50578 w 76200"/>
                  <a:gd name="connsiteY6" fmla="*/ 37147 h 76200"/>
                  <a:gd name="connsiteX7" fmla="*/ 70961 w 76200"/>
                  <a:gd name="connsiteY7" fmla="*/ 70580 h 76200"/>
                  <a:gd name="connsiteX8" fmla="*/ 50768 w 76200"/>
                  <a:gd name="connsiteY8" fmla="*/ 70580 h 76200"/>
                  <a:gd name="connsiteX9" fmla="*/ 38481 w 76200"/>
                  <a:gd name="connsiteY9" fmla="*/ 47244 h 76200"/>
                  <a:gd name="connsiteX10" fmla="*/ 26289 w 76200"/>
                  <a:gd name="connsiteY10" fmla="*/ 70580 h 76200"/>
                  <a:gd name="connsiteX11" fmla="*/ 7144 w 76200"/>
                  <a:gd name="connsiteY11" fmla="*/ 70580 h 76200"/>
                  <a:gd name="connsiteX12" fmla="*/ 27622 w 76200"/>
                  <a:gd name="connsiteY12" fmla="*/ 3714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6200" h="76200">
                    <a:moveTo>
                      <a:pt x="27622" y="37147"/>
                    </a:moveTo>
                    <a:lnTo>
                      <a:pt x="9334" y="7144"/>
                    </a:lnTo>
                    <a:lnTo>
                      <a:pt x="29051" y="7144"/>
                    </a:lnTo>
                    <a:lnTo>
                      <a:pt x="39624" y="28004"/>
                    </a:lnTo>
                    <a:lnTo>
                      <a:pt x="50578" y="7144"/>
                    </a:lnTo>
                    <a:lnTo>
                      <a:pt x="69056" y="7144"/>
                    </a:lnTo>
                    <a:lnTo>
                      <a:pt x="50578" y="37147"/>
                    </a:lnTo>
                    <a:lnTo>
                      <a:pt x="70961" y="70580"/>
                    </a:lnTo>
                    <a:lnTo>
                      <a:pt x="50768" y="70580"/>
                    </a:lnTo>
                    <a:lnTo>
                      <a:pt x="38481" y="47244"/>
                    </a:lnTo>
                    <a:lnTo>
                      <a:pt x="26289" y="70580"/>
                    </a:lnTo>
                    <a:lnTo>
                      <a:pt x="7144" y="70580"/>
                    </a:lnTo>
                    <a:lnTo>
                      <a:pt x="27622" y="37147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2" name="자유형: 도형 111">
                <a:extLst>
                  <a:ext uri="{FF2B5EF4-FFF2-40B4-BE49-F238E27FC236}">
                    <a16:creationId xmlns:a16="http://schemas.microsoft.com/office/drawing/2014/main" id="{E10A7FFA-25D5-4510-B22F-D4AF34A92801}"/>
                  </a:ext>
                </a:extLst>
              </p:cNvPr>
              <p:cNvSpPr/>
              <p:nvPr/>
            </p:nvSpPr>
            <p:spPr>
              <a:xfrm>
                <a:off x="8847497" y="4671790"/>
                <a:ext cx="57150" cy="76200"/>
              </a:xfrm>
              <a:custGeom>
                <a:avLst/>
                <a:gdLst>
                  <a:gd name="connsiteX0" fmla="*/ 22765 w 57150"/>
                  <a:gd name="connsiteY0" fmla="*/ 19621 h 76200"/>
                  <a:gd name="connsiteX1" fmla="*/ 7144 w 57150"/>
                  <a:gd name="connsiteY1" fmla="*/ 19621 h 76200"/>
                  <a:gd name="connsiteX2" fmla="*/ 7144 w 57150"/>
                  <a:gd name="connsiteY2" fmla="*/ 7144 h 76200"/>
                  <a:gd name="connsiteX3" fmla="*/ 55245 w 57150"/>
                  <a:gd name="connsiteY3" fmla="*/ 7144 h 76200"/>
                  <a:gd name="connsiteX4" fmla="*/ 55245 w 57150"/>
                  <a:gd name="connsiteY4" fmla="*/ 19621 h 76200"/>
                  <a:gd name="connsiteX5" fmla="*/ 39624 w 57150"/>
                  <a:gd name="connsiteY5" fmla="*/ 19621 h 76200"/>
                  <a:gd name="connsiteX6" fmla="*/ 39624 w 57150"/>
                  <a:gd name="connsiteY6" fmla="*/ 70580 h 76200"/>
                  <a:gd name="connsiteX7" fmla="*/ 22765 w 57150"/>
                  <a:gd name="connsiteY7" fmla="*/ 70580 h 76200"/>
                  <a:gd name="connsiteX8" fmla="*/ 22765 w 57150"/>
                  <a:gd name="connsiteY8" fmla="*/ 19621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50" h="76200">
                    <a:moveTo>
                      <a:pt x="22765" y="19621"/>
                    </a:moveTo>
                    <a:lnTo>
                      <a:pt x="7144" y="19621"/>
                    </a:lnTo>
                    <a:lnTo>
                      <a:pt x="7144" y="7144"/>
                    </a:lnTo>
                    <a:lnTo>
                      <a:pt x="55245" y="7144"/>
                    </a:lnTo>
                    <a:lnTo>
                      <a:pt x="55245" y="19621"/>
                    </a:lnTo>
                    <a:lnTo>
                      <a:pt x="39624" y="19621"/>
                    </a:lnTo>
                    <a:lnTo>
                      <a:pt x="39624" y="70580"/>
                    </a:lnTo>
                    <a:lnTo>
                      <a:pt x="22765" y="70580"/>
                    </a:lnTo>
                    <a:lnTo>
                      <a:pt x="22765" y="19621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3" name="자유형: 도형 112">
                <a:extLst>
                  <a:ext uri="{FF2B5EF4-FFF2-40B4-BE49-F238E27FC236}">
                    <a16:creationId xmlns:a16="http://schemas.microsoft.com/office/drawing/2014/main" id="{E9B40F0C-9207-4EBC-B816-F01E1BD00491}"/>
                  </a:ext>
                </a:extLst>
              </p:cNvPr>
              <p:cNvSpPr/>
              <p:nvPr/>
            </p:nvSpPr>
            <p:spPr>
              <a:xfrm>
                <a:off x="8902266" y="4671790"/>
                <a:ext cx="57150" cy="76200"/>
              </a:xfrm>
              <a:custGeom>
                <a:avLst/>
                <a:gdLst>
                  <a:gd name="connsiteX0" fmla="*/ 7144 w 57150"/>
                  <a:gd name="connsiteY0" fmla="*/ 7144 h 76200"/>
                  <a:gd name="connsiteX1" fmla="*/ 51911 w 57150"/>
                  <a:gd name="connsiteY1" fmla="*/ 7144 h 76200"/>
                  <a:gd name="connsiteX2" fmla="*/ 51911 w 57150"/>
                  <a:gd name="connsiteY2" fmla="*/ 19145 h 76200"/>
                  <a:gd name="connsiteX3" fmla="*/ 24098 w 57150"/>
                  <a:gd name="connsiteY3" fmla="*/ 19145 h 76200"/>
                  <a:gd name="connsiteX4" fmla="*/ 24098 w 57150"/>
                  <a:gd name="connsiteY4" fmla="*/ 32194 h 76200"/>
                  <a:gd name="connsiteX5" fmla="*/ 50292 w 57150"/>
                  <a:gd name="connsiteY5" fmla="*/ 32194 h 76200"/>
                  <a:gd name="connsiteX6" fmla="*/ 50292 w 57150"/>
                  <a:gd name="connsiteY6" fmla="*/ 44196 h 76200"/>
                  <a:gd name="connsiteX7" fmla="*/ 24098 w 57150"/>
                  <a:gd name="connsiteY7" fmla="*/ 44196 h 76200"/>
                  <a:gd name="connsiteX8" fmla="*/ 24098 w 57150"/>
                  <a:gd name="connsiteY8" fmla="*/ 58579 h 76200"/>
                  <a:gd name="connsiteX9" fmla="*/ 52864 w 57150"/>
                  <a:gd name="connsiteY9" fmla="*/ 58579 h 76200"/>
                  <a:gd name="connsiteX10" fmla="*/ 52864 w 57150"/>
                  <a:gd name="connsiteY10" fmla="*/ 70580 h 76200"/>
                  <a:gd name="connsiteX11" fmla="*/ 7144 w 57150"/>
                  <a:gd name="connsiteY11" fmla="*/ 70580 h 76200"/>
                  <a:gd name="connsiteX12" fmla="*/ 7144 w 57150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76200">
                    <a:moveTo>
                      <a:pt x="7144" y="7144"/>
                    </a:moveTo>
                    <a:lnTo>
                      <a:pt x="51911" y="7144"/>
                    </a:lnTo>
                    <a:lnTo>
                      <a:pt x="51911" y="19145"/>
                    </a:lnTo>
                    <a:lnTo>
                      <a:pt x="24098" y="19145"/>
                    </a:lnTo>
                    <a:lnTo>
                      <a:pt x="24098" y="32194"/>
                    </a:lnTo>
                    <a:lnTo>
                      <a:pt x="50292" y="32194"/>
                    </a:lnTo>
                    <a:lnTo>
                      <a:pt x="50292" y="44196"/>
                    </a:lnTo>
                    <a:lnTo>
                      <a:pt x="24098" y="44196"/>
                    </a:lnTo>
                    <a:lnTo>
                      <a:pt x="24098" y="58579"/>
                    </a:lnTo>
                    <a:lnTo>
                      <a:pt x="52864" y="58579"/>
                    </a:lnTo>
                    <a:lnTo>
                      <a:pt x="52864" y="70580"/>
                    </a:lnTo>
                    <a:lnTo>
                      <a:pt x="7144" y="70580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4" name="자유형: 도형 113">
                <a:extLst>
                  <a:ext uri="{FF2B5EF4-FFF2-40B4-BE49-F238E27FC236}">
                    <a16:creationId xmlns:a16="http://schemas.microsoft.com/office/drawing/2014/main" id="{C3569F83-DE58-402D-8898-A30F44C6CA5E}"/>
                  </a:ext>
                </a:extLst>
              </p:cNvPr>
              <p:cNvSpPr/>
              <p:nvPr/>
            </p:nvSpPr>
            <p:spPr>
              <a:xfrm>
                <a:off x="8955796" y="4670742"/>
                <a:ext cx="66675" cy="76200"/>
              </a:xfrm>
              <a:custGeom>
                <a:avLst/>
                <a:gdLst>
                  <a:gd name="connsiteX0" fmla="*/ 62484 w 66675"/>
                  <a:gd name="connsiteY0" fmla="*/ 70199 h 76200"/>
                  <a:gd name="connsiteX1" fmla="*/ 62198 w 66675"/>
                  <a:gd name="connsiteY1" fmla="*/ 70199 h 76200"/>
                  <a:gd name="connsiteX2" fmla="*/ 53245 w 66675"/>
                  <a:gd name="connsiteY2" fmla="*/ 72104 h 76200"/>
                  <a:gd name="connsiteX3" fmla="*/ 43625 w 66675"/>
                  <a:gd name="connsiteY3" fmla="*/ 72771 h 76200"/>
                  <a:gd name="connsiteX4" fmla="*/ 30480 w 66675"/>
                  <a:gd name="connsiteY4" fmla="*/ 70961 h 76200"/>
                  <a:gd name="connsiteX5" fmla="*/ 18764 w 66675"/>
                  <a:gd name="connsiteY5" fmla="*/ 65246 h 76200"/>
                  <a:gd name="connsiteX6" fmla="*/ 10287 w 66675"/>
                  <a:gd name="connsiteY6" fmla="*/ 55054 h 76200"/>
                  <a:gd name="connsiteX7" fmla="*/ 7144 w 66675"/>
                  <a:gd name="connsiteY7" fmla="*/ 40196 h 76200"/>
                  <a:gd name="connsiteX8" fmla="*/ 9811 w 66675"/>
                  <a:gd name="connsiteY8" fmla="*/ 25813 h 76200"/>
                  <a:gd name="connsiteX9" fmla="*/ 17431 w 66675"/>
                  <a:gd name="connsiteY9" fmla="*/ 15430 h 76200"/>
                  <a:gd name="connsiteX10" fmla="*/ 28956 w 66675"/>
                  <a:gd name="connsiteY10" fmla="*/ 9239 h 76200"/>
                  <a:gd name="connsiteX11" fmla="*/ 43529 w 66675"/>
                  <a:gd name="connsiteY11" fmla="*/ 7144 h 76200"/>
                  <a:gd name="connsiteX12" fmla="*/ 62389 w 66675"/>
                  <a:gd name="connsiteY12" fmla="*/ 10382 h 76200"/>
                  <a:gd name="connsiteX13" fmla="*/ 61055 w 66675"/>
                  <a:gd name="connsiteY13" fmla="*/ 24098 h 76200"/>
                  <a:gd name="connsiteX14" fmla="*/ 44482 w 66675"/>
                  <a:gd name="connsiteY14" fmla="*/ 19621 h 76200"/>
                  <a:gd name="connsiteX15" fmla="*/ 36386 w 66675"/>
                  <a:gd name="connsiteY15" fmla="*/ 21146 h 76200"/>
                  <a:gd name="connsiteX16" fmla="*/ 30099 w 66675"/>
                  <a:gd name="connsiteY16" fmla="*/ 25432 h 76200"/>
                  <a:gd name="connsiteX17" fmla="*/ 26099 w 66675"/>
                  <a:gd name="connsiteY17" fmla="*/ 32004 h 76200"/>
                  <a:gd name="connsiteX18" fmla="*/ 24670 w 66675"/>
                  <a:gd name="connsiteY18" fmla="*/ 40196 h 76200"/>
                  <a:gd name="connsiteX19" fmla="*/ 30575 w 66675"/>
                  <a:gd name="connsiteY19" fmla="*/ 54769 h 76200"/>
                  <a:gd name="connsiteX20" fmla="*/ 45911 w 66675"/>
                  <a:gd name="connsiteY20" fmla="*/ 60198 h 76200"/>
                  <a:gd name="connsiteX21" fmla="*/ 53816 w 66675"/>
                  <a:gd name="connsiteY21" fmla="*/ 59246 h 76200"/>
                  <a:gd name="connsiteX22" fmla="*/ 61722 w 66675"/>
                  <a:gd name="connsiteY22" fmla="*/ 56864 h 76200"/>
                  <a:gd name="connsiteX23" fmla="*/ 62579 w 66675"/>
                  <a:gd name="connsiteY23" fmla="*/ 7010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66675" h="76200">
                    <a:moveTo>
                      <a:pt x="62484" y="70199"/>
                    </a:moveTo>
                    <a:lnTo>
                      <a:pt x="62198" y="70199"/>
                    </a:lnTo>
                    <a:cubicBezTo>
                      <a:pt x="58960" y="71056"/>
                      <a:pt x="56007" y="71723"/>
                      <a:pt x="53245" y="72104"/>
                    </a:cubicBezTo>
                    <a:cubicBezTo>
                      <a:pt x="50578" y="72580"/>
                      <a:pt x="47339" y="72771"/>
                      <a:pt x="43625" y="72771"/>
                    </a:cubicBezTo>
                    <a:cubicBezTo>
                      <a:pt x="39148" y="72771"/>
                      <a:pt x="34766" y="72200"/>
                      <a:pt x="30480" y="70961"/>
                    </a:cubicBezTo>
                    <a:cubicBezTo>
                      <a:pt x="26194" y="69818"/>
                      <a:pt x="22288" y="67913"/>
                      <a:pt x="18764" y="65246"/>
                    </a:cubicBezTo>
                    <a:cubicBezTo>
                      <a:pt x="15240" y="62579"/>
                      <a:pt x="12383" y="59246"/>
                      <a:pt x="10287" y="55054"/>
                    </a:cubicBezTo>
                    <a:cubicBezTo>
                      <a:pt x="8192" y="50863"/>
                      <a:pt x="7144" y="45911"/>
                      <a:pt x="7144" y="40196"/>
                    </a:cubicBezTo>
                    <a:cubicBezTo>
                      <a:pt x="7144" y="34766"/>
                      <a:pt x="8001" y="30004"/>
                      <a:pt x="9811" y="25813"/>
                    </a:cubicBezTo>
                    <a:cubicBezTo>
                      <a:pt x="11621" y="21622"/>
                      <a:pt x="14097" y="18193"/>
                      <a:pt x="17431" y="15430"/>
                    </a:cubicBezTo>
                    <a:cubicBezTo>
                      <a:pt x="20669" y="12668"/>
                      <a:pt x="24575" y="10573"/>
                      <a:pt x="28956" y="9239"/>
                    </a:cubicBezTo>
                    <a:cubicBezTo>
                      <a:pt x="33338" y="7811"/>
                      <a:pt x="38195" y="7144"/>
                      <a:pt x="43529" y="7144"/>
                    </a:cubicBezTo>
                    <a:cubicBezTo>
                      <a:pt x="48863" y="7144"/>
                      <a:pt x="55054" y="8287"/>
                      <a:pt x="62389" y="10382"/>
                    </a:cubicBezTo>
                    <a:lnTo>
                      <a:pt x="61055" y="24098"/>
                    </a:lnTo>
                    <a:cubicBezTo>
                      <a:pt x="55626" y="21146"/>
                      <a:pt x="50102" y="19621"/>
                      <a:pt x="44482" y="19621"/>
                    </a:cubicBezTo>
                    <a:cubicBezTo>
                      <a:pt x="41529" y="19621"/>
                      <a:pt x="38767" y="20098"/>
                      <a:pt x="36386" y="21146"/>
                    </a:cubicBezTo>
                    <a:cubicBezTo>
                      <a:pt x="34004" y="22193"/>
                      <a:pt x="31909" y="23622"/>
                      <a:pt x="30099" y="25432"/>
                    </a:cubicBezTo>
                    <a:cubicBezTo>
                      <a:pt x="28385" y="27337"/>
                      <a:pt x="26956" y="29528"/>
                      <a:pt x="26099" y="32004"/>
                    </a:cubicBezTo>
                    <a:cubicBezTo>
                      <a:pt x="25146" y="34480"/>
                      <a:pt x="24670" y="37243"/>
                      <a:pt x="24670" y="40196"/>
                    </a:cubicBezTo>
                    <a:cubicBezTo>
                      <a:pt x="24670" y="46292"/>
                      <a:pt x="26670" y="51149"/>
                      <a:pt x="30575" y="54769"/>
                    </a:cubicBezTo>
                    <a:cubicBezTo>
                      <a:pt x="34481" y="58388"/>
                      <a:pt x="39624" y="60198"/>
                      <a:pt x="45911" y="60198"/>
                    </a:cubicBezTo>
                    <a:cubicBezTo>
                      <a:pt x="48482" y="60198"/>
                      <a:pt x="51149" y="59912"/>
                      <a:pt x="53816" y="59246"/>
                    </a:cubicBezTo>
                    <a:cubicBezTo>
                      <a:pt x="56483" y="58674"/>
                      <a:pt x="59150" y="57817"/>
                      <a:pt x="61722" y="56864"/>
                    </a:cubicBezTo>
                    <a:lnTo>
                      <a:pt x="62579" y="7010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15" name="자유형: 도형 114">
                <a:extLst>
                  <a:ext uri="{FF2B5EF4-FFF2-40B4-BE49-F238E27FC236}">
                    <a16:creationId xmlns:a16="http://schemas.microsoft.com/office/drawing/2014/main" id="{BCA1E21E-3526-41FC-9B69-30625D87E74D}"/>
                  </a:ext>
                </a:extLst>
              </p:cNvPr>
              <p:cNvSpPr/>
              <p:nvPr/>
            </p:nvSpPr>
            <p:spPr>
              <a:xfrm>
                <a:off x="9018852" y="4671790"/>
                <a:ext cx="66675" cy="76200"/>
              </a:xfrm>
              <a:custGeom>
                <a:avLst/>
                <a:gdLst>
                  <a:gd name="connsiteX0" fmla="*/ 7144 w 66675"/>
                  <a:gd name="connsiteY0" fmla="*/ 7144 h 76200"/>
                  <a:gd name="connsiteX1" fmla="*/ 24098 w 66675"/>
                  <a:gd name="connsiteY1" fmla="*/ 7144 h 76200"/>
                  <a:gd name="connsiteX2" fmla="*/ 24098 w 66675"/>
                  <a:gd name="connsiteY2" fmla="*/ 31337 h 76200"/>
                  <a:gd name="connsiteX3" fmla="*/ 44101 w 66675"/>
                  <a:gd name="connsiteY3" fmla="*/ 31337 h 76200"/>
                  <a:gd name="connsiteX4" fmla="*/ 44101 w 66675"/>
                  <a:gd name="connsiteY4" fmla="*/ 7144 h 76200"/>
                  <a:gd name="connsiteX5" fmla="*/ 60960 w 66675"/>
                  <a:gd name="connsiteY5" fmla="*/ 7144 h 76200"/>
                  <a:gd name="connsiteX6" fmla="*/ 60960 w 66675"/>
                  <a:gd name="connsiteY6" fmla="*/ 70580 h 76200"/>
                  <a:gd name="connsiteX7" fmla="*/ 44101 w 66675"/>
                  <a:gd name="connsiteY7" fmla="*/ 70580 h 76200"/>
                  <a:gd name="connsiteX8" fmla="*/ 44101 w 66675"/>
                  <a:gd name="connsiteY8" fmla="*/ 43339 h 76200"/>
                  <a:gd name="connsiteX9" fmla="*/ 24098 w 66675"/>
                  <a:gd name="connsiteY9" fmla="*/ 43339 h 76200"/>
                  <a:gd name="connsiteX10" fmla="*/ 24098 w 66675"/>
                  <a:gd name="connsiteY10" fmla="*/ 70580 h 76200"/>
                  <a:gd name="connsiteX11" fmla="*/ 7144 w 66675"/>
                  <a:gd name="connsiteY11" fmla="*/ 70580 h 76200"/>
                  <a:gd name="connsiteX12" fmla="*/ 7144 w 66675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66675" h="76200">
                    <a:moveTo>
                      <a:pt x="7144" y="7144"/>
                    </a:moveTo>
                    <a:lnTo>
                      <a:pt x="24098" y="7144"/>
                    </a:lnTo>
                    <a:lnTo>
                      <a:pt x="24098" y="31337"/>
                    </a:lnTo>
                    <a:lnTo>
                      <a:pt x="44101" y="31337"/>
                    </a:lnTo>
                    <a:lnTo>
                      <a:pt x="44101" y="7144"/>
                    </a:lnTo>
                    <a:lnTo>
                      <a:pt x="60960" y="7144"/>
                    </a:lnTo>
                    <a:lnTo>
                      <a:pt x="60960" y="70580"/>
                    </a:lnTo>
                    <a:lnTo>
                      <a:pt x="44101" y="70580"/>
                    </a:lnTo>
                    <a:lnTo>
                      <a:pt x="44101" y="43339"/>
                    </a:lnTo>
                    <a:lnTo>
                      <a:pt x="24098" y="43339"/>
                    </a:lnTo>
                    <a:lnTo>
                      <a:pt x="24098" y="70580"/>
                    </a:lnTo>
                    <a:lnTo>
                      <a:pt x="7144" y="70580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102C4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4" name="그룹 63">
              <a:extLst>
                <a:ext uri="{FF2B5EF4-FFF2-40B4-BE49-F238E27FC236}">
                  <a16:creationId xmlns:a16="http://schemas.microsoft.com/office/drawing/2014/main" id="{DB40ACFA-2671-4FAD-9D6A-24AEBF6DBF25}"/>
                </a:ext>
              </a:extLst>
            </p:cNvPr>
            <p:cNvGrpSpPr/>
            <p:nvPr/>
          </p:nvGrpSpPr>
          <p:grpSpPr>
            <a:xfrm>
              <a:off x="7104523" y="4507139"/>
              <a:ext cx="624554" cy="95250"/>
              <a:chOff x="7516855" y="5223192"/>
              <a:chExt cx="624554" cy="95250"/>
            </a:xfrm>
          </p:grpSpPr>
          <p:sp>
            <p:nvSpPr>
              <p:cNvPr id="96" name="자유형: 도형 95">
                <a:extLst>
                  <a:ext uri="{FF2B5EF4-FFF2-40B4-BE49-F238E27FC236}">
                    <a16:creationId xmlns:a16="http://schemas.microsoft.com/office/drawing/2014/main" id="{CAA7C889-9C44-41E1-8A67-9C4209A80C8C}"/>
                  </a:ext>
                </a:extLst>
              </p:cNvPr>
              <p:cNvSpPr/>
              <p:nvPr/>
            </p:nvSpPr>
            <p:spPr>
              <a:xfrm>
                <a:off x="7617534" y="5237861"/>
                <a:ext cx="523875" cy="76200"/>
              </a:xfrm>
              <a:custGeom>
                <a:avLst/>
                <a:gdLst>
                  <a:gd name="connsiteX0" fmla="*/ 521113 w 523875"/>
                  <a:gd name="connsiteY0" fmla="*/ 8001 h 76200"/>
                  <a:gd name="connsiteX1" fmla="*/ 511207 w 523875"/>
                  <a:gd name="connsiteY1" fmla="*/ 8001 h 76200"/>
                  <a:gd name="connsiteX2" fmla="*/ 511207 w 523875"/>
                  <a:gd name="connsiteY2" fmla="*/ 28194 h 76200"/>
                  <a:gd name="connsiteX3" fmla="*/ 501396 w 523875"/>
                  <a:gd name="connsiteY3" fmla="*/ 28194 h 76200"/>
                  <a:gd name="connsiteX4" fmla="*/ 501396 w 523875"/>
                  <a:gd name="connsiteY4" fmla="*/ 36576 h 76200"/>
                  <a:gd name="connsiteX5" fmla="*/ 511207 w 523875"/>
                  <a:gd name="connsiteY5" fmla="*/ 36576 h 76200"/>
                  <a:gd name="connsiteX6" fmla="*/ 511207 w 523875"/>
                  <a:gd name="connsiteY6" fmla="*/ 67246 h 76200"/>
                  <a:gd name="connsiteX7" fmla="*/ 512540 w 523875"/>
                  <a:gd name="connsiteY7" fmla="*/ 68866 h 76200"/>
                  <a:gd name="connsiteX8" fmla="*/ 516160 w 523875"/>
                  <a:gd name="connsiteY8" fmla="*/ 69247 h 76200"/>
                  <a:gd name="connsiteX9" fmla="*/ 519875 w 523875"/>
                  <a:gd name="connsiteY9" fmla="*/ 68771 h 76200"/>
                  <a:gd name="connsiteX10" fmla="*/ 521208 w 523875"/>
                  <a:gd name="connsiteY10" fmla="*/ 67151 h 76200"/>
                  <a:gd name="connsiteX11" fmla="*/ 521208 w 523875"/>
                  <a:gd name="connsiteY11" fmla="*/ 7906 h 76200"/>
                  <a:gd name="connsiteX12" fmla="*/ 496824 w 523875"/>
                  <a:gd name="connsiteY12" fmla="*/ 20955 h 76200"/>
                  <a:gd name="connsiteX13" fmla="*/ 498443 w 523875"/>
                  <a:gd name="connsiteY13" fmla="*/ 19907 h 76200"/>
                  <a:gd name="connsiteX14" fmla="*/ 498824 w 523875"/>
                  <a:gd name="connsiteY14" fmla="*/ 16764 h 76200"/>
                  <a:gd name="connsiteX15" fmla="*/ 498443 w 523875"/>
                  <a:gd name="connsiteY15" fmla="*/ 13716 h 76200"/>
                  <a:gd name="connsiteX16" fmla="*/ 496824 w 523875"/>
                  <a:gd name="connsiteY16" fmla="*/ 12668 h 76200"/>
                  <a:gd name="connsiteX17" fmla="*/ 467392 w 523875"/>
                  <a:gd name="connsiteY17" fmla="*/ 12668 h 76200"/>
                  <a:gd name="connsiteX18" fmla="*/ 467392 w 523875"/>
                  <a:gd name="connsiteY18" fmla="*/ 46768 h 76200"/>
                  <a:gd name="connsiteX19" fmla="*/ 468344 w 523875"/>
                  <a:gd name="connsiteY19" fmla="*/ 49244 h 76200"/>
                  <a:gd name="connsiteX20" fmla="*/ 470440 w 523875"/>
                  <a:gd name="connsiteY20" fmla="*/ 51911 h 76200"/>
                  <a:gd name="connsiteX21" fmla="*/ 473392 w 523875"/>
                  <a:gd name="connsiteY21" fmla="*/ 54197 h 76200"/>
                  <a:gd name="connsiteX22" fmla="*/ 476536 w 523875"/>
                  <a:gd name="connsiteY22" fmla="*/ 55245 h 76200"/>
                  <a:gd name="connsiteX23" fmla="*/ 500920 w 523875"/>
                  <a:gd name="connsiteY23" fmla="*/ 55245 h 76200"/>
                  <a:gd name="connsiteX24" fmla="*/ 502539 w 523875"/>
                  <a:gd name="connsiteY24" fmla="*/ 54197 h 76200"/>
                  <a:gd name="connsiteX25" fmla="*/ 502920 w 523875"/>
                  <a:gd name="connsiteY25" fmla="*/ 51054 h 76200"/>
                  <a:gd name="connsiteX26" fmla="*/ 502539 w 523875"/>
                  <a:gd name="connsiteY26" fmla="*/ 48006 h 76200"/>
                  <a:gd name="connsiteX27" fmla="*/ 500920 w 523875"/>
                  <a:gd name="connsiteY27" fmla="*/ 46958 h 76200"/>
                  <a:gd name="connsiteX28" fmla="*/ 478917 w 523875"/>
                  <a:gd name="connsiteY28" fmla="*/ 46958 h 76200"/>
                  <a:gd name="connsiteX29" fmla="*/ 477298 w 523875"/>
                  <a:gd name="connsiteY29" fmla="*/ 45339 h 76200"/>
                  <a:gd name="connsiteX30" fmla="*/ 477298 w 523875"/>
                  <a:gd name="connsiteY30" fmla="*/ 38290 h 76200"/>
                  <a:gd name="connsiteX31" fmla="*/ 495776 w 523875"/>
                  <a:gd name="connsiteY31" fmla="*/ 38290 h 76200"/>
                  <a:gd name="connsiteX32" fmla="*/ 497396 w 523875"/>
                  <a:gd name="connsiteY32" fmla="*/ 37243 h 76200"/>
                  <a:gd name="connsiteX33" fmla="*/ 497776 w 523875"/>
                  <a:gd name="connsiteY33" fmla="*/ 34099 h 76200"/>
                  <a:gd name="connsiteX34" fmla="*/ 497396 w 523875"/>
                  <a:gd name="connsiteY34" fmla="*/ 31052 h 76200"/>
                  <a:gd name="connsiteX35" fmla="*/ 495776 w 523875"/>
                  <a:gd name="connsiteY35" fmla="*/ 30004 h 76200"/>
                  <a:gd name="connsiteX36" fmla="*/ 477298 w 523875"/>
                  <a:gd name="connsiteY36" fmla="*/ 30004 h 76200"/>
                  <a:gd name="connsiteX37" fmla="*/ 477298 w 523875"/>
                  <a:gd name="connsiteY37" fmla="*/ 21241 h 76200"/>
                  <a:gd name="connsiteX38" fmla="*/ 496824 w 523875"/>
                  <a:gd name="connsiteY38" fmla="*/ 21241 h 76200"/>
                  <a:gd name="connsiteX39" fmla="*/ 403955 w 523875"/>
                  <a:gd name="connsiteY39" fmla="*/ 40005 h 76200"/>
                  <a:gd name="connsiteX40" fmla="*/ 407765 w 523875"/>
                  <a:gd name="connsiteY40" fmla="*/ 45911 h 76200"/>
                  <a:gd name="connsiteX41" fmla="*/ 413671 w 523875"/>
                  <a:gd name="connsiteY41" fmla="*/ 49721 h 76200"/>
                  <a:gd name="connsiteX42" fmla="*/ 421196 w 523875"/>
                  <a:gd name="connsiteY42" fmla="*/ 51054 h 76200"/>
                  <a:gd name="connsiteX43" fmla="*/ 428720 w 523875"/>
                  <a:gd name="connsiteY43" fmla="*/ 49721 h 76200"/>
                  <a:gd name="connsiteX44" fmla="*/ 434626 w 523875"/>
                  <a:gd name="connsiteY44" fmla="*/ 45911 h 76200"/>
                  <a:gd name="connsiteX45" fmla="*/ 438531 w 523875"/>
                  <a:gd name="connsiteY45" fmla="*/ 40005 h 76200"/>
                  <a:gd name="connsiteX46" fmla="*/ 439960 w 523875"/>
                  <a:gd name="connsiteY46" fmla="*/ 32290 h 76200"/>
                  <a:gd name="connsiteX47" fmla="*/ 438531 w 523875"/>
                  <a:gd name="connsiteY47" fmla="*/ 24574 h 76200"/>
                  <a:gd name="connsiteX48" fmla="*/ 434626 w 523875"/>
                  <a:gd name="connsiteY48" fmla="*/ 18669 h 76200"/>
                  <a:gd name="connsiteX49" fmla="*/ 428720 w 523875"/>
                  <a:gd name="connsiteY49" fmla="*/ 14859 h 76200"/>
                  <a:gd name="connsiteX50" fmla="*/ 421196 w 523875"/>
                  <a:gd name="connsiteY50" fmla="*/ 13525 h 76200"/>
                  <a:gd name="connsiteX51" fmla="*/ 413671 w 523875"/>
                  <a:gd name="connsiteY51" fmla="*/ 14859 h 76200"/>
                  <a:gd name="connsiteX52" fmla="*/ 407765 w 523875"/>
                  <a:gd name="connsiteY52" fmla="*/ 18669 h 76200"/>
                  <a:gd name="connsiteX53" fmla="*/ 403955 w 523875"/>
                  <a:gd name="connsiteY53" fmla="*/ 24574 h 76200"/>
                  <a:gd name="connsiteX54" fmla="*/ 402622 w 523875"/>
                  <a:gd name="connsiteY54" fmla="*/ 32290 h 76200"/>
                  <a:gd name="connsiteX55" fmla="*/ 403955 w 523875"/>
                  <a:gd name="connsiteY55" fmla="*/ 40005 h 76200"/>
                  <a:gd name="connsiteX56" fmla="*/ 427768 w 523875"/>
                  <a:gd name="connsiteY56" fmla="*/ 40005 h 76200"/>
                  <a:gd name="connsiteX57" fmla="*/ 421291 w 523875"/>
                  <a:gd name="connsiteY57" fmla="*/ 42863 h 76200"/>
                  <a:gd name="connsiteX58" fmla="*/ 414814 w 523875"/>
                  <a:gd name="connsiteY58" fmla="*/ 40005 h 76200"/>
                  <a:gd name="connsiteX59" fmla="*/ 412242 w 523875"/>
                  <a:gd name="connsiteY59" fmla="*/ 32290 h 76200"/>
                  <a:gd name="connsiteX60" fmla="*/ 414814 w 523875"/>
                  <a:gd name="connsiteY60" fmla="*/ 24574 h 76200"/>
                  <a:gd name="connsiteX61" fmla="*/ 421291 w 523875"/>
                  <a:gd name="connsiteY61" fmla="*/ 21717 h 76200"/>
                  <a:gd name="connsiteX62" fmla="*/ 427768 w 523875"/>
                  <a:gd name="connsiteY62" fmla="*/ 24574 h 76200"/>
                  <a:gd name="connsiteX63" fmla="*/ 430339 w 523875"/>
                  <a:gd name="connsiteY63" fmla="*/ 32290 h 76200"/>
                  <a:gd name="connsiteX64" fmla="*/ 427768 w 523875"/>
                  <a:gd name="connsiteY64" fmla="*/ 40005 h 76200"/>
                  <a:gd name="connsiteX65" fmla="*/ 456629 w 523875"/>
                  <a:gd name="connsiteY65" fmla="*/ 7906 h 76200"/>
                  <a:gd name="connsiteX66" fmla="*/ 446722 w 523875"/>
                  <a:gd name="connsiteY66" fmla="*/ 7906 h 76200"/>
                  <a:gd name="connsiteX67" fmla="*/ 446722 w 523875"/>
                  <a:gd name="connsiteY67" fmla="*/ 67246 h 76200"/>
                  <a:gd name="connsiteX68" fmla="*/ 447961 w 523875"/>
                  <a:gd name="connsiteY68" fmla="*/ 68866 h 76200"/>
                  <a:gd name="connsiteX69" fmla="*/ 451580 w 523875"/>
                  <a:gd name="connsiteY69" fmla="*/ 69247 h 76200"/>
                  <a:gd name="connsiteX70" fmla="*/ 455295 w 523875"/>
                  <a:gd name="connsiteY70" fmla="*/ 68771 h 76200"/>
                  <a:gd name="connsiteX71" fmla="*/ 456629 w 523875"/>
                  <a:gd name="connsiteY71" fmla="*/ 67151 h 76200"/>
                  <a:gd name="connsiteX72" fmla="*/ 456629 w 523875"/>
                  <a:gd name="connsiteY72" fmla="*/ 7906 h 76200"/>
                  <a:gd name="connsiteX73" fmla="*/ 346900 w 523875"/>
                  <a:gd name="connsiteY73" fmla="*/ 45244 h 76200"/>
                  <a:gd name="connsiteX74" fmla="*/ 345662 w 523875"/>
                  <a:gd name="connsiteY74" fmla="*/ 43910 h 76200"/>
                  <a:gd name="connsiteX75" fmla="*/ 345662 w 523875"/>
                  <a:gd name="connsiteY75" fmla="*/ 33242 h 76200"/>
                  <a:gd name="connsiteX76" fmla="*/ 354044 w 523875"/>
                  <a:gd name="connsiteY76" fmla="*/ 33242 h 76200"/>
                  <a:gd name="connsiteX77" fmla="*/ 354044 w 523875"/>
                  <a:gd name="connsiteY77" fmla="*/ 45244 h 76200"/>
                  <a:gd name="connsiteX78" fmla="*/ 346900 w 523875"/>
                  <a:gd name="connsiteY78" fmla="*/ 45244 h 76200"/>
                  <a:gd name="connsiteX79" fmla="*/ 393763 w 523875"/>
                  <a:gd name="connsiteY79" fmla="*/ 7906 h 76200"/>
                  <a:gd name="connsiteX80" fmla="*/ 384238 w 523875"/>
                  <a:gd name="connsiteY80" fmla="*/ 7906 h 76200"/>
                  <a:gd name="connsiteX81" fmla="*/ 384238 w 523875"/>
                  <a:gd name="connsiteY81" fmla="*/ 67056 h 76200"/>
                  <a:gd name="connsiteX82" fmla="*/ 385477 w 523875"/>
                  <a:gd name="connsiteY82" fmla="*/ 68675 h 76200"/>
                  <a:gd name="connsiteX83" fmla="*/ 389001 w 523875"/>
                  <a:gd name="connsiteY83" fmla="*/ 69056 h 76200"/>
                  <a:gd name="connsiteX84" fmla="*/ 392525 w 523875"/>
                  <a:gd name="connsiteY84" fmla="*/ 68675 h 76200"/>
                  <a:gd name="connsiteX85" fmla="*/ 393763 w 523875"/>
                  <a:gd name="connsiteY85" fmla="*/ 67056 h 76200"/>
                  <a:gd name="connsiteX86" fmla="*/ 393763 w 523875"/>
                  <a:gd name="connsiteY86" fmla="*/ 7906 h 76200"/>
                  <a:gd name="connsiteX87" fmla="*/ 354044 w 523875"/>
                  <a:gd name="connsiteY87" fmla="*/ 12478 h 76200"/>
                  <a:gd name="connsiteX88" fmla="*/ 354044 w 523875"/>
                  <a:gd name="connsiteY88" fmla="*/ 24860 h 76200"/>
                  <a:gd name="connsiteX89" fmla="*/ 345662 w 523875"/>
                  <a:gd name="connsiteY89" fmla="*/ 24860 h 76200"/>
                  <a:gd name="connsiteX90" fmla="*/ 345662 w 523875"/>
                  <a:gd name="connsiteY90" fmla="*/ 12478 h 76200"/>
                  <a:gd name="connsiteX91" fmla="*/ 336137 w 523875"/>
                  <a:gd name="connsiteY91" fmla="*/ 12478 h 76200"/>
                  <a:gd name="connsiteX92" fmla="*/ 336137 w 523875"/>
                  <a:gd name="connsiteY92" fmla="*/ 45148 h 76200"/>
                  <a:gd name="connsiteX93" fmla="*/ 337090 w 523875"/>
                  <a:gd name="connsiteY93" fmla="*/ 47720 h 76200"/>
                  <a:gd name="connsiteX94" fmla="*/ 339090 w 523875"/>
                  <a:gd name="connsiteY94" fmla="*/ 50197 h 76200"/>
                  <a:gd name="connsiteX95" fmla="*/ 341947 w 523875"/>
                  <a:gd name="connsiteY95" fmla="*/ 52578 h 76200"/>
                  <a:gd name="connsiteX96" fmla="*/ 344900 w 523875"/>
                  <a:gd name="connsiteY96" fmla="*/ 53721 h 76200"/>
                  <a:gd name="connsiteX97" fmla="*/ 358426 w 523875"/>
                  <a:gd name="connsiteY97" fmla="*/ 53721 h 76200"/>
                  <a:gd name="connsiteX98" fmla="*/ 362236 w 523875"/>
                  <a:gd name="connsiteY98" fmla="*/ 52292 h 76200"/>
                  <a:gd name="connsiteX99" fmla="*/ 363474 w 523875"/>
                  <a:gd name="connsiteY99" fmla="*/ 48387 h 76200"/>
                  <a:gd name="connsiteX100" fmla="*/ 363474 w 523875"/>
                  <a:gd name="connsiteY100" fmla="*/ 35909 h 76200"/>
                  <a:gd name="connsiteX101" fmla="*/ 369760 w 523875"/>
                  <a:gd name="connsiteY101" fmla="*/ 35909 h 76200"/>
                  <a:gd name="connsiteX102" fmla="*/ 369760 w 523875"/>
                  <a:gd name="connsiteY102" fmla="*/ 66580 h 76200"/>
                  <a:gd name="connsiteX103" fmla="*/ 370999 w 523875"/>
                  <a:gd name="connsiteY103" fmla="*/ 68104 h 76200"/>
                  <a:gd name="connsiteX104" fmla="*/ 374428 w 523875"/>
                  <a:gd name="connsiteY104" fmla="*/ 68485 h 76200"/>
                  <a:gd name="connsiteX105" fmla="*/ 377952 w 523875"/>
                  <a:gd name="connsiteY105" fmla="*/ 68104 h 76200"/>
                  <a:gd name="connsiteX106" fmla="*/ 379095 w 523875"/>
                  <a:gd name="connsiteY106" fmla="*/ 66580 h 76200"/>
                  <a:gd name="connsiteX107" fmla="*/ 379095 w 523875"/>
                  <a:gd name="connsiteY107" fmla="*/ 8763 h 76200"/>
                  <a:gd name="connsiteX108" fmla="*/ 369760 w 523875"/>
                  <a:gd name="connsiteY108" fmla="*/ 8763 h 76200"/>
                  <a:gd name="connsiteX109" fmla="*/ 369760 w 523875"/>
                  <a:gd name="connsiteY109" fmla="*/ 27527 h 76200"/>
                  <a:gd name="connsiteX110" fmla="*/ 363474 w 523875"/>
                  <a:gd name="connsiteY110" fmla="*/ 27527 h 76200"/>
                  <a:gd name="connsiteX111" fmla="*/ 363474 w 523875"/>
                  <a:gd name="connsiteY111" fmla="*/ 12573 h 76200"/>
                  <a:gd name="connsiteX112" fmla="*/ 354139 w 523875"/>
                  <a:gd name="connsiteY112" fmla="*/ 12573 h 76200"/>
                  <a:gd name="connsiteX113" fmla="*/ 282130 w 523875"/>
                  <a:gd name="connsiteY113" fmla="*/ 37052 h 76200"/>
                  <a:gd name="connsiteX114" fmla="*/ 303467 w 523875"/>
                  <a:gd name="connsiteY114" fmla="*/ 37052 h 76200"/>
                  <a:gd name="connsiteX115" fmla="*/ 303467 w 523875"/>
                  <a:gd name="connsiteY115" fmla="*/ 14954 h 76200"/>
                  <a:gd name="connsiteX116" fmla="*/ 302609 w 523875"/>
                  <a:gd name="connsiteY116" fmla="*/ 12478 h 76200"/>
                  <a:gd name="connsiteX117" fmla="*/ 300133 w 523875"/>
                  <a:gd name="connsiteY117" fmla="*/ 11716 h 76200"/>
                  <a:gd name="connsiteX118" fmla="*/ 272320 w 523875"/>
                  <a:gd name="connsiteY118" fmla="*/ 11716 h 76200"/>
                  <a:gd name="connsiteX119" fmla="*/ 272320 w 523875"/>
                  <a:gd name="connsiteY119" fmla="*/ 20098 h 76200"/>
                  <a:gd name="connsiteX120" fmla="*/ 293656 w 523875"/>
                  <a:gd name="connsiteY120" fmla="*/ 20098 h 76200"/>
                  <a:gd name="connsiteX121" fmla="*/ 293656 w 523875"/>
                  <a:gd name="connsiteY121" fmla="*/ 28670 h 76200"/>
                  <a:gd name="connsiteX122" fmla="*/ 272320 w 523875"/>
                  <a:gd name="connsiteY122" fmla="*/ 28670 h 76200"/>
                  <a:gd name="connsiteX123" fmla="*/ 272320 w 523875"/>
                  <a:gd name="connsiteY123" fmla="*/ 46482 h 76200"/>
                  <a:gd name="connsiteX124" fmla="*/ 273272 w 523875"/>
                  <a:gd name="connsiteY124" fmla="*/ 49054 h 76200"/>
                  <a:gd name="connsiteX125" fmla="*/ 275368 w 523875"/>
                  <a:gd name="connsiteY125" fmla="*/ 51721 h 76200"/>
                  <a:gd name="connsiteX126" fmla="*/ 278321 w 523875"/>
                  <a:gd name="connsiteY126" fmla="*/ 54007 h 76200"/>
                  <a:gd name="connsiteX127" fmla="*/ 281464 w 523875"/>
                  <a:gd name="connsiteY127" fmla="*/ 55054 h 76200"/>
                  <a:gd name="connsiteX128" fmla="*/ 307276 w 523875"/>
                  <a:gd name="connsiteY128" fmla="*/ 55054 h 76200"/>
                  <a:gd name="connsiteX129" fmla="*/ 308896 w 523875"/>
                  <a:gd name="connsiteY129" fmla="*/ 54007 h 76200"/>
                  <a:gd name="connsiteX130" fmla="*/ 309277 w 523875"/>
                  <a:gd name="connsiteY130" fmla="*/ 50863 h 76200"/>
                  <a:gd name="connsiteX131" fmla="*/ 308896 w 523875"/>
                  <a:gd name="connsiteY131" fmla="*/ 47815 h 76200"/>
                  <a:gd name="connsiteX132" fmla="*/ 307276 w 523875"/>
                  <a:gd name="connsiteY132" fmla="*/ 46768 h 76200"/>
                  <a:gd name="connsiteX133" fmla="*/ 283845 w 523875"/>
                  <a:gd name="connsiteY133" fmla="*/ 46768 h 76200"/>
                  <a:gd name="connsiteX134" fmla="*/ 282226 w 523875"/>
                  <a:gd name="connsiteY134" fmla="*/ 45148 h 76200"/>
                  <a:gd name="connsiteX135" fmla="*/ 282226 w 523875"/>
                  <a:gd name="connsiteY135" fmla="*/ 37147 h 76200"/>
                  <a:gd name="connsiteX136" fmla="*/ 325279 w 523875"/>
                  <a:gd name="connsiteY136" fmla="*/ 7811 h 76200"/>
                  <a:gd name="connsiteX137" fmla="*/ 315373 w 523875"/>
                  <a:gd name="connsiteY137" fmla="*/ 7811 h 76200"/>
                  <a:gd name="connsiteX138" fmla="*/ 315373 w 523875"/>
                  <a:gd name="connsiteY138" fmla="*/ 67151 h 76200"/>
                  <a:gd name="connsiteX139" fmla="*/ 316611 w 523875"/>
                  <a:gd name="connsiteY139" fmla="*/ 68771 h 76200"/>
                  <a:gd name="connsiteX140" fmla="*/ 320230 w 523875"/>
                  <a:gd name="connsiteY140" fmla="*/ 69152 h 76200"/>
                  <a:gd name="connsiteX141" fmla="*/ 323945 w 523875"/>
                  <a:gd name="connsiteY141" fmla="*/ 68675 h 76200"/>
                  <a:gd name="connsiteX142" fmla="*/ 325279 w 523875"/>
                  <a:gd name="connsiteY142" fmla="*/ 67056 h 76200"/>
                  <a:gd name="connsiteX143" fmla="*/ 325279 w 523875"/>
                  <a:gd name="connsiteY143" fmla="*/ 7811 h 76200"/>
                  <a:gd name="connsiteX144" fmla="*/ 225647 w 523875"/>
                  <a:gd name="connsiteY144" fmla="*/ 25908 h 76200"/>
                  <a:gd name="connsiteX145" fmla="*/ 224409 w 523875"/>
                  <a:gd name="connsiteY145" fmla="*/ 28289 h 76200"/>
                  <a:gd name="connsiteX146" fmla="*/ 222313 w 523875"/>
                  <a:gd name="connsiteY146" fmla="*/ 29908 h 76200"/>
                  <a:gd name="connsiteX147" fmla="*/ 219361 w 523875"/>
                  <a:gd name="connsiteY147" fmla="*/ 30480 h 76200"/>
                  <a:gd name="connsiteX148" fmla="*/ 216503 w 523875"/>
                  <a:gd name="connsiteY148" fmla="*/ 29908 h 76200"/>
                  <a:gd name="connsiteX149" fmla="*/ 214408 w 523875"/>
                  <a:gd name="connsiteY149" fmla="*/ 28289 h 76200"/>
                  <a:gd name="connsiteX150" fmla="*/ 213169 w 523875"/>
                  <a:gd name="connsiteY150" fmla="*/ 25908 h 76200"/>
                  <a:gd name="connsiteX151" fmla="*/ 212788 w 523875"/>
                  <a:gd name="connsiteY151" fmla="*/ 23146 h 76200"/>
                  <a:gd name="connsiteX152" fmla="*/ 213169 w 523875"/>
                  <a:gd name="connsiteY152" fmla="*/ 20383 h 76200"/>
                  <a:gd name="connsiteX153" fmla="*/ 214408 w 523875"/>
                  <a:gd name="connsiteY153" fmla="*/ 18002 h 76200"/>
                  <a:gd name="connsiteX154" fmla="*/ 216503 w 523875"/>
                  <a:gd name="connsiteY154" fmla="*/ 16383 h 76200"/>
                  <a:gd name="connsiteX155" fmla="*/ 219361 w 523875"/>
                  <a:gd name="connsiteY155" fmla="*/ 15812 h 76200"/>
                  <a:gd name="connsiteX156" fmla="*/ 222313 w 523875"/>
                  <a:gd name="connsiteY156" fmla="*/ 16383 h 76200"/>
                  <a:gd name="connsiteX157" fmla="*/ 224409 w 523875"/>
                  <a:gd name="connsiteY157" fmla="*/ 18002 h 76200"/>
                  <a:gd name="connsiteX158" fmla="*/ 225647 w 523875"/>
                  <a:gd name="connsiteY158" fmla="*/ 20383 h 76200"/>
                  <a:gd name="connsiteX159" fmla="*/ 226123 w 523875"/>
                  <a:gd name="connsiteY159" fmla="*/ 23146 h 76200"/>
                  <a:gd name="connsiteX160" fmla="*/ 225647 w 523875"/>
                  <a:gd name="connsiteY160" fmla="*/ 25908 h 76200"/>
                  <a:gd name="connsiteX161" fmla="*/ 253175 w 523875"/>
                  <a:gd name="connsiteY161" fmla="*/ 37624 h 76200"/>
                  <a:gd name="connsiteX162" fmla="*/ 254317 w 523875"/>
                  <a:gd name="connsiteY162" fmla="*/ 39243 h 76200"/>
                  <a:gd name="connsiteX163" fmla="*/ 257746 w 523875"/>
                  <a:gd name="connsiteY163" fmla="*/ 39624 h 76200"/>
                  <a:gd name="connsiteX164" fmla="*/ 261271 w 523875"/>
                  <a:gd name="connsiteY164" fmla="*/ 39243 h 76200"/>
                  <a:gd name="connsiteX165" fmla="*/ 262414 w 523875"/>
                  <a:gd name="connsiteY165" fmla="*/ 37624 h 76200"/>
                  <a:gd name="connsiteX166" fmla="*/ 262414 w 523875"/>
                  <a:gd name="connsiteY166" fmla="*/ 7144 h 76200"/>
                  <a:gd name="connsiteX167" fmla="*/ 253175 w 523875"/>
                  <a:gd name="connsiteY167" fmla="*/ 7144 h 76200"/>
                  <a:gd name="connsiteX168" fmla="*/ 253175 w 523875"/>
                  <a:gd name="connsiteY168" fmla="*/ 37624 h 76200"/>
                  <a:gd name="connsiteX169" fmla="*/ 262033 w 523875"/>
                  <a:gd name="connsiteY169" fmla="*/ 73247 h 76200"/>
                  <a:gd name="connsiteX170" fmla="*/ 263461 w 523875"/>
                  <a:gd name="connsiteY170" fmla="*/ 72295 h 76200"/>
                  <a:gd name="connsiteX171" fmla="*/ 263747 w 523875"/>
                  <a:gd name="connsiteY171" fmla="*/ 69437 h 76200"/>
                  <a:gd name="connsiteX172" fmla="*/ 263461 w 523875"/>
                  <a:gd name="connsiteY172" fmla="*/ 66675 h 76200"/>
                  <a:gd name="connsiteX173" fmla="*/ 262033 w 523875"/>
                  <a:gd name="connsiteY173" fmla="*/ 65627 h 76200"/>
                  <a:gd name="connsiteX174" fmla="*/ 230505 w 523875"/>
                  <a:gd name="connsiteY174" fmla="*/ 65627 h 76200"/>
                  <a:gd name="connsiteX175" fmla="*/ 229171 w 523875"/>
                  <a:gd name="connsiteY175" fmla="*/ 65151 h 76200"/>
                  <a:gd name="connsiteX176" fmla="*/ 228790 w 523875"/>
                  <a:gd name="connsiteY176" fmla="*/ 64008 h 76200"/>
                  <a:gd name="connsiteX177" fmla="*/ 228790 w 523875"/>
                  <a:gd name="connsiteY177" fmla="*/ 61341 h 76200"/>
                  <a:gd name="connsiteX178" fmla="*/ 261747 w 523875"/>
                  <a:gd name="connsiteY178" fmla="*/ 61341 h 76200"/>
                  <a:gd name="connsiteX179" fmla="*/ 261747 w 523875"/>
                  <a:gd name="connsiteY179" fmla="*/ 44958 h 76200"/>
                  <a:gd name="connsiteX180" fmla="*/ 261080 w 523875"/>
                  <a:gd name="connsiteY180" fmla="*/ 42767 h 76200"/>
                  <a:gd name="connsiteX181" fmla="*/ 258699 w 523875"/>
                  <a:gd name="connsiteY181" fmla="*/ 42196 h 76200"/>
                  <a:gd name="connsiteX182" fmla="*/ 218980 w 523875"/>
                  <a:gd name="connsiteY182" fmla="*/ 42196 h 76200"/>
                  <a:gd name="connsiteX183" fmla="*/ 218980 w 523875"/>
                  <a:gd name="connsiteY183" fmla="*/ 49816 h 76200"/>
                  <a:gd name="connsiteX184" fmla="*/ 251936 w 523875"/>
                  <a:gd name="connsiteY184" fmla="*/ 49816 h 76200"/>
                  <a:gd name="connsiteX185" fmla="*/ 251936 w 523875"/>
                  <a:gd name="connsiteY185" fmla="*/ 53816 h 76200"/>
                  <a:gd name="connsiteX186" fmla="*/ 218980 w 523875"/>
                  <a:gd name="connsiteY186" fmla="*/ 53816 h 76200"/>
                  <a:gd name="connsiteX187" fmla="*/ 218980 w 523875"/>
                  <a:gd name="connsiteY187" fmla="*/ 66104 h 76200"/>
                  <a:gd name="connsiteX188" fmla="*/ 219837 w 523875"/>
                  <a:gd name="connsiteY188" fmla="*/ 68294 h 76200"/>
                  <a:gd name="connsiteX189" fmla="*/ 221837 w 523875"/>
                  <a:gd name="connsiteY189" fmla="*/ 70675 h 76200"/>
                  <a:gd name="connsiteX190" fmla="*/ 224123 w 523875"/>
                  <a:gd name="connsiteY190" fmla="*/ 72390 h 76200"/>
                  <a:gd name="connsiteX191" fmla="*/ 226600 w 523875"/>
                  <a:gd name="connsiteY191" fmla="*/ 73152 h 76200"/>
                  <a:gd name="connsiteX192" fmla="*/ 261938 w 523875"/>
                  <a:gd name="connsiteY192" fmla="*/ 73152 h 76200"/>
                  <a:gd name="connsiteX193" fmla="*/ 240030 w 523875"/>
                  <a:gd name="connsiteY193" fmla="*/ 18288 h 76200"/>
                  <a:gd name="connsiteX194" fmla="*/ 234791 w 523875"/>
                  <a:gd name="connsiteY194" fmla="*/ 18288 h 76200"/>
                  <a:gd name="connsiteX195" fmla="*/ 229457 w 523875"/>
                  <a:gd name="connsiteY195" fmla="*/ 10573 h 76200"/>
                  <a:gd name="connsiteX196" fmla="*/ 219456 w 523875"/>
                  <a:gd name="connsiteY196" fmla="*/ 7715 h 76200"/>
                  <a:gd name="connsiteX197" fmla="*/ 212788 w 523875"/>
                  <a:gd name="connsiteY197" fmla="*/ 8858 h 76200"/>
                  <a:gd name="connsiteX198" fmla="*/ 207740 w 523875"/>
                  <a:gd name="connsiteY198" fmla="*/ 12002 h 76200"/>
                  <a:gd name="connsiteX199" fmla="*/ 204597 w 523875"/>
                  <a:gd name="connsiteY199" fmla="*/ 16954 h 76200"/>
                  <a:gd name="connsiteX200" fmla="*/ 203454 w 523875"/>
                  <a:gd name="connsiteY200" fmla="*/ 23146 h 76200"/>
                  <a:gd name="connsiteX201" fmla="*/ 204597 w 523875"/>
                  <a:gd name="connsiteY201" fmla="*/ 29432 h 76200"/>
                  <a:gd name="connsiteX202" fmla="*/ 207740 w 523875"/>
                  <a:gd name="connsiteY202" fmla="*/ 34385 h 76200"/>
                  <a:gd name="connsiteX203" fmla="*/ 212788 w 523875"/>
                  <a:gd name="connsiteY203" fmla="*/ 37529 h 76200"/>
                  <a:gd name="connsiteX204" fmla="*/ 219456 w 523875"/>
                  <a:gd name="connsiteY204" fmla="*/ 38671 h 76200"/>
                  <a:gd name="connsiteX205" fmla="*/ 230029 w 523875"/>
                  <a:gd name="connsiteY205" fmla="*/ 35338 h 76200"/>
                  <a:gd name="connsiteX206" fmla="*/ 235077 w 523875"/>
                  <a:gd name="connsiteY206" fmla="*/ 26575 h 76200"/>
                  <a:gd name="connsiteX207" fmla="*/ 240030 w 523875"/>
                  <a:gd name="connsiteY207" fmla="*/ 26575 h 76200"/>
                  <a:gd name="connsiteX208" fmla="*/ 240030 w 523875"/>
                  <a:gd name="connsiteY208" fmla="*/ 36957 h 76200"/>
                  <a:gd name="connsiteX209" fmla="*/ 241173 w 523875"/>
                  <a:gd name="connsiteY209" fmla="*/ 38576 h 76200"/>
                  <a:gd name="connsiteX210" fmla="*/ 244507 w 523875"/>
                  <a:gd name="connsiteY210" fmla="*/ 38957 h 76200"/>
                  <a:gd name="connsiteX211" fmla="*/ 247840 w 523875"/>
                  <a:gd name="connsiteY211" fmla="*/ 38576 h 76200"/>
                  <a:gd name="connsiteX212" fmla="*/ 248888 w 523875"/>
                  <a:gd name="connsiteY212" fmla="*/ 36957 h 76200"/>
                  <a:gd name="connsiteX213" fmla="*/ 248888 w 523875"/>
                  <a:gd name="connsiteY213" fmla="*/ 7906 h 76200"/>
                  <a:gd name="connsiteX214" fmla="*/ 240030 w 523875"/>
                  <a:gd name="connsiteY214" fmla="*/ 7906 h 76200"/>
                  <a:gd name="connsiteX215" fmla="*/ 240030 w 523875"/>
                  <a:gd name="connsiteY215" fmla="*/ 18288 h 76200"/>
                  <a:gd name="connsiteX216" fmla="*/ 194786 w 523875"/>
                  <a:gd name="connsiteY216" fmla="*/ 7144 h 76200"/>
                  <a:gd name="connsiteX217" fmla="*/ 184975 w 523875"/>
                  <a:gd name="connsiteY217" fmla="*/ 7144 h 76200"/>
                  <a:gd name="connsiteX218" fmla="*/ 184975 w 523875"/>
                  <a:gd name="connsiteY218" fmla="*/ 50768 h 76200"/>
                  <a:gd name="connsiteX219" fmla="*/ 186309 w 523875"/>
                  <a:gd name="connsiteY219" fmla="*/ 52483 h 76200"/>
                  <a:gd name="connsiteX220" fmla="*/ 189929 w 523875"/>
                  <a:gd name="connsiteY220" fmla="*/ 52959 h 76200"/>
                  <a:gd name="connsiteX221" fmla="*/ 193358 w 523875"/>
                  <a:gd name="connsiteY221" fmla="*/ 52578 h 76200"/>
                  <a:gd name="connsiteX222" fmla="*/ 194786 w 523875"/>
                  <a:gd name="connsiteY222" fmla="*/ 50768 h 76200"/>
                  <a:gd name="connsiteX223" fmla="*/ 194786 w 523875"/>
                  <a:gd name="connsiteY223" fmla="*/ 7144 h 76200"/>
                  <a:gd name="connsiteX224" fmla="*/ 164306 w 523875"/>
                  <a:gd name="connsiteY224" fmla="*/ 64389 h 76200"/>
                  <a:gd name="connsiteX225" fmla="*/ 162687 w 523875"/>
                  <a:gd name="connsiteY225" fmla="*/ 62770 h 76200"/>
                  <a:gd name="connsiteX226" fmla="*/ 162687 w 523875"/>
                  <a:gd name="connsiteY226" fmla="*/ 48768 h 76200"/>
                  <a:gd name="connsiteX227" fmla="*/ 152876 w 523875"/>
                  <a:gd name="connsiteY227" fmla="*/ 48768 h 76200"/>
                  <a:gd name="connsiteX228" fmla="*/ 152876 w 523875"/>
                  <a:gd name="connsiteY228" fmla="*/ 64103 h 76200"/>
                  <a:gd name="connsiteX229" fmla="*/ 153734 w 523875"/>
                  <a:gd name="connsiteY229" fmla="*/ 66580 h 76200"/>
                  <a:gd name="connsiteX230" fmla="*/ 155829 w 523875"/>
                  <a:gd name="connsiteY230" fmla="*/ 69247 h 76200"/>
                  <a:gd name="connsiteX231" fmla="*/ 158686 w 523875"/>
                  <a:gd name="connsiteY231" fmla="*/ 71533 h 76200"/>
                  <a:gd name="connsiteX232" fmla="*/ 161830 w 523875"/>
                  <a:gd name="connsiteY232" fmla="*/ 72580 h 76200"/>
                  <a:gd name="connsiteX233" fmla="*/ 194310 w 523875"/>
                  <a:gd name="connsiteY233" fmla="*/ 72580 h 76200"/>
                  <a:gd name="connsiteX234" fmla="*/ 195834 w 523875"/>
                  <a:gd name="connsiteY234" fmla="*/ 71533 h 76200"/>
                  <a:gd name="connsiteX235" fmla="*/ 196120 w 523875"/>
                  <a:gd name="connsiteY235" fmla="*/ 68485 h 76200"/>
                  <a:gd name="connsiteX236" fmla="*/ 195834 w 523875"/>
                  <a:gd name="connsiteY236" fmla="*/ 65532 h 76200"/>
                  <a:gd name="connsiteX237" fmla="*/ 194310 w 523875"/>
                  <a:gd name="connsiteY237" fmla="*/ 64389 h 76200"/>
                  <a:gd name="connsiteX238" fmla="*/ 164211 w 523875"/>
                  <a:gd name="connsiteY238" fmla="*/ 64389 h 76200"/>
                  <a:gd name="connsiteX239" fmla="*/ 141542 w 523875"/>
                  <a:gd name="connsiteY239" fmla="*/ 9525 h 76200"/>
                  <a:gd name="connsiteX240" fmla="*/ 141542 w 523875"/>
                  <a:gd name="connsiteY240" fmla="*/ 17526 h 76200"/>
                  <a:gd name="connsiteX241" fmla="*/ 153352 w 523875"/>
                  <a:gd name="connsiteY241" fmla="*/ 17526 h 76200"/>
                  <a:gd name="connsiteX242" fmla="*/ 151829 w 523875"/>
                  <a:gd name="connsiteY242" fmla="*/ 23050 h 76200"/>
                  <a:gd name="connsiteX243" fmla="*/ 148495 w 523875"/>
                  <a:gd name="connsiteY243" fmla="*/ 28289 h 76200"/>
                  <a:gd name="connsiteX244" fmla="*/ 144113 w 523875"/>
                  <a:gd name="connsiteY244" fmla="*/ 33052 h 76200"/>
                  <a:gd name="connsiteX245" fmla="*/ 139541 w 523875"/>
                  <a:gd name="connsiteY245" fmla="*/ 37147 h 76200"/>
                  <a:gd name="connsiteX246" fmla="*/ 138875 w 523875"/>
                  <a:gd name="connsiteY246" fmla="*/ 39053 h 76200"/>
                  <a:gd name="connsiteX247" fmla="*/ 140970 w 523875"/>
                  <a:gd name="connsiteY247" fmla="*/ 41815 h 76200"/>
                  <a:gd name="connsiteX248" fmla="*/ 143732 w 523875"/>
                  <a:gd name="connsiteY248" fmla="*/ 44196 h 76200"/>
                  <a:gd name="connsiteX249" fmla="*/ 145637 w 523875"/>
                  <a:gd name="connsiteY249" fmla="*/ 43720 h 76200"/>
                  <a:gd name="connsiteX250" fmla="*/ 148876 w 523875"/>
                  <a:gd name="connsiteY250" fmla="*/ 40957 h 76200"/>
                  <a:gd name="connsiteX251" fmla="*/ 152590 w 523875"/>
                  <a:gd name="connsiteY251" fmla="*/ 37338 h 76200"/>
                  <a:gd name="connsiteX252" fmla="*/ 156115 w 523875"/>
                  <a:gd name="connsiteY252" fmla="*/ 33242 h 76200"/>
                  <a:gd name="connsiteX253" fmla="*/ 158782 w 523875"/>
                  <a:gd name="connsiteY253" fmla="*/ 29146 h 76200"/>
                  <a:gd name="connsiteX254" fmla="*/ 161449 w 523875"/>
                  <a:gd name="connsiteY254" fmla="*/ 33052 h 76200"/>
                  <a:gd name="connsiteX255" fmla="*/ 164592 w 523875"/>
                  <a:gd name="connsiteY255" fmla="*/ 36766 h 76200"/>
                  <a:gd name="connsiteX256" fmla="*/ 167830 w 523875"/>
                  <a:gd name="connsiteY256" fmla="*/ 39910 h 76200"/>
                  <a:gd name="connsiteX257" fmla="*/ 170593 w 523875"/>
                  <a:gd name="connsiteY257" fmla="*/ 42291 h 76200"/>
                  <a:gd name="connsiteX258" fmla="*/ 172498 w 523875"/>
                  <a:gd name="connsiteY258" fmla="*/ 42767 h 76200"/>
                  <a:gd name="connsiteX259" fmla="*/ 174879 w 523875"/>
                  <a:gd name="connsiteY259" fmla="*/ 40577 h 76200"/>
                  <a:gd name="connsiteX260" fmla="*/ 176975 w 523875"/>
                  <a:gd name="connsiteY260" fmla="*/ 37719 h 76200"/>
                  <a:gd name="connsiteX261" fmla="*/ 176213 w 523875"/>
                  <a:gd name="connsiteY261" fmla="*/ 36004 h 76200"/>
                  <a:gd name="connsiteX262" fmla="*/ 171831 w 523875"/>
                  <a:gd name="connsiteY262" fmla="*/ 32195 h 76200"/>
                  <a:gd name="connsiteX263" fmla="*/ 167735 w 523875"/>
                  <a:gd name="connsiteY263" fmla="*/ 27718 h 76200"/>
                  <a:gd name="connsiteX264" fmla="*/ 164592 w 523875"/>
                  <a:gd name="connsiteY264" fmla="*/ 22670 h 76200"/>
                  <a:gd name="connsiteX265" fmla="*/ 163163 w 523875"/>
                  <a:gd name="connsiteY265" fmla="*/ 17431 h 76200"/>
                  <a:gd name="connsiteX266" fmla="*/ 173164 w 523875"/>
                  <a:gd name="connsiteY266" fmla="*/ 17431 h 76200"/>
                  <a:gd name="connsiteX267" fmla="*/ 174784 w 523875"/>
                  <a:gd name="connsiteY267" fmla="*/ 16383 h 76200"/>
                  <a:gd name="connsiteX268" fmla="*/ 175165 w 523875"/>
                  <a:gd name="connsiteY268" fmla="*/ 13335 h 76200"/>
                  <a:gd name="connsiteX269" fmla="*/ 174784 w 523875"/>
                  <a:gd name="connsiteY269" fmla="*/ 10382 h 76200"/>
                  <a:gd name="connsiteX270" fmla="*/ 173164 w 523875"/>
                  <a:gd name="connsiteY270" fmla="*/ 9430 h 76200"/>
                  <a:gd name="connsiteX271" fmla="*/ 141637 w 523875"/>
                  <a:gd name="connsiteY271" fmla="*/ 9430 h 76200"/>
                  <a:gd name="connsiteX272" fmla="*/ 108299 w 523875"/>
                  <a:gd name="connsiteY272" fmla="*/ 20288 h 76200"/>
                  <a:gd name="connsiteX273" fmla="*/ 120396 w 523875"/>
                  <a:gd name="connsiteY273" fmla="*/ 20288 h 76200"/>
                  <a:gd name="connsiteX274" fmla="*/ 120396 w 523875"/>
                  <a:gd name="connsiteY274" fmla="*/ 27813 h 76200"/>
                  <a:gd name="connsiteX275" fmla="*/ 108394 w 523875"/>
                  <a:gd name="connsiteY275" fmla="*/ 27813 h 76200"/>
                  <a:gd name="connsiteX276" fmla="*/ 108775 w 523875"/>
                  <a:gd name="connsiteY276" fmla="*/ 24289 h 76200"/>
                  <a:gd name="connsiteX277" fmla="*/ 108204 w 523875"/>
                  <a:gd name="connsiteY277" fmla="*/ 20288 h 76200"/>
                  <a:gd name="connsiteX278" fmla="*/ 98774 w 523875"/>
                  <a:gd name="connsiteY278" fmla="*/ 27337 h 76200"/>
                  <a:gd name="connsiteX279" fmla="*/ 97155 w 523875"/>
                  <a:gd name="connsiteY279" fmla="*/ 29813 h 76200"/>
                  <a:gd name="connsiteX280" fmla="*/ 94679 w 523875"/>
                  <a:gd name="connsiteY280" fmla="*/ 31528 h 76200"/>
                  <a:gd name="connsiteX281" fmla="*/ 91440 w 523875"/>
                  <a:gd name="connsiteY281" fmla="*/ 32099 h 76200"/>
                  <a:gd name="connsiteX282" fmla="*/ 88201 w 523875"/>
                  <a:gd name="connsiteY282" fmla="*/ 31528 h 76200"/>
                  <a:gd name="connsiteX283" fmla="*/ 85725 w 523875"/>
                  <a:gd name="connsiteY283" fmla="*/ 29813 h 76200"/>
                  <a:gd name="connsiteX284" fmla="*/ 84106 w 523875"/>
                  <a:gd name="connsiteY284" fmla="*/ 27337 h 76200"/>
                  <a:gd name="connsiteX285" fmla="*/ 83534 w 523875"/>
                  <a:gd name="connsiteY285" fmla="*/ 24289 h 76200"/>
                  <a:gd name="connsiteX286" fmla="*/ 84106 w 523875"/>
                  <a:gd name="connsiteY286" fmla="*/ 21241 h 76200"/>
                  <a:gd name="connsiteX287" fmla="*/ 85725 w 523875"/>
                  <a:gd name="connsiteY287" fmla="*/ 18669 h 76200"/>
                  <a:gd name="connsiteX288" fmla="*/ 88201 w 523875"/>
                  <a:gd name="connsiteY288" fmla="*/ 16954 h 76200"/>
                  <a:gd name="connsiteX289" fmla="*/ 91440 w 523875"/>
                  <a:gd name="connsiteY289" fmla="*/ 16288 h 76200"/>
                  <a:gd name="connsiteX290" fmla="*/ 94679 w 523875"/>
                  <a:gd name="connsiteY290" fmla="*/ 16954 h 76200"/>
                  <a:gd name="connsiteX291" fmla="*/ 97155 w 523875"/>
                  <a:gd name="connsiteY291" fmla="*/ 18669 h 76200"/>
                  <a:gd name="connsiteX292" fmla="*/ 98774 w 523875"/>
                  <a:gd name="connsiteY292" fmla="*/ 21241 h 76200"/>
                  <a:gd name="connsiteX293" fmla="*/ 99346 w 523875"/>
                  <a:gd name="connsiteY293" fmla="*/ 24289 h 76200"/>
                  <a:gd name="connsiteX294" fmla="*/ 98774 w 523875"/>
                  <a:gd name="connsiteY294" fmla="*/ 27337 h 76200"/>
                  <a:gd name="connsiteX295" fmla="*/ 104584 w 523875"/>
                  <a:gd name="connsiteY295" fmla="*/ 64579 h 76200"/>
                  <a:gd name="connsiteX296" fmla="*/ 102394 w 523875"/>
                  <a:gd name="connsiteY296" fmla="*/ 59055 h 76200"/>
                  <a:gd name="connsiteX297" fmla="*/ 104584 w 523875"/>
                  <a:gd name="connsiteY297" fmla="*/ 53530 h 76200"/>
                  <a:gd name="connsiteX298" fmla="*/ 110585 w 523875"/>
                  <a:gd name="connsiteY298" fmla="*/ 51245 h 76200"/>
                  <a:gd name="connsiteX299" fmla="*/ 116586 w 523875"/>
                  <a:gd name="connsiteY299" fmla="*/ 53530 h 76200"/>
                  <a:gd name="connsiteX300" fmla="*/ 118777 w 523875"/>
                  <a:gd name="connsiteY300" fmla="*/ 59055 h 76200"/>
                  <a:gd name="connsiteX301" fmla="*/ 116586 w 523875"/>
                  <a:gd name="connsiteY301" fmla="*/ 64579 h 76200"/>
                  <a:gd name="connsiteX302" fmla="*/ 110585 w 523875"/>
                  <a:gd name="connsiteY302" fmla="*/ 66865 h 76200"/>
                  <a:gd name="connsiteX303" fmla="*/ 104584 w 523875"/>
                  <a:gd name="connsiteY303" fmla="*/ 64579 h 76200"/>
                  <a:gd name="connsiteX304" fmla="*/ 117634 w 523875"/>
                  <a:gd name="connsiteY304" fmla="*/ 73628 h 76200"/>
                  <a:gd name="connsiteX305" fmla="*/ 123349 w 523875"/>
                  <a:gd name="connsiteY305" fmla="*/ 70295 h 76200"/>
                  <a:gd name="connsiteX306" fmla="*/ 127159 w 523875"/>
                  <a:gd name="connsiteY306" fmla="*/ 65341 h 76200"/>
                  <a:gd name="connsiteX307" fmla="*/ 128588 w 523875"/>
                  <a:gd name="connsiteY307" fmla="*/ 59055 h 76200"/>
                  <a:gd name="connsiteX308" fmla="*/ 127159 w 523875"/>
                  <a:gd name="connsiteY308" fmla="*/ 52769 h 76200"/>
                  <a:gd name="connsiteX309" fmla="*/ 123349 w 523875"/>
                  <a:gd name="connsiteY309" fmla="*/ 47815 h 76200"/>
                  <a:gd name="connsiteX310" fmla="*/ 117634 w 523875"/>
                  <a:gd name="connsiteY310" fmla="*/ 44482 h 76200"/>
                  <a:gd name="connsiteX311" fmla="*/ 110680 w 523875"/>
                  <a:gd name="connsiteY311" fmla="*/ 43339 h 76200"/>
                  <a:gd name="connsiteX312" fmla="*/ 103727 w 523875"/>
                  <a:gd name="connsiteY312" fmla="*/ 44482 h 76200"/>
                  <a:gd name="connsiteX313" fmla="*/ 98012 w 523875"/>
                  <a:gd name="connsiteY313" fmla="*/ 47815 h 76200"/>
                  <a:gd name="connsiteX314" fmla="*/ 94202 w 523875"/>
                  <a:gd name="connsiteY314" fmla="*/ 52769 h 76200"/>
                  <a:gd name="connsiteX315" fmla="*/ 92773 w 523875"/>
                  <a:gd name="connsiteY315" fmla="*/ 59055 h 76200"/>
                  <a:gd name="connsiteX316" fmla="*/ 94202 w 523875"/>
                  <a:gd name="connsiteY316" fmla="*/ 65341 h 76200"/>
                  <a:gd name="connsiteX317" fmla="*/ 98012 w 523875"/>
                  <a:gd name="connsiteY317" fmla="*/ 70295 h 76200"/>
                  <a:gd name="connsiteX318" fmla="*/ 103727 w 523875"/>
                  <a:gd name="connsiteY318" fmla="*/ 73628 h 76200"/>
                  <a:gd name="connsiteX319" fmla="*/ 110680 w 523875"/>
                  <a:gd name="connsiteY319" fmla="*/ 74771 h 76200"/>
                  <a:gd name="connsiteX320" fmla="*/ 117634 w 523875"/>
                  <a:gd name="connsiteY320" fmla="*/ 73628 h 76200"/>
                  <a:gd name="connsiteX321" fmla="*/ 130207 w 523875"/>
                  <a:gd name="connsiteY321" fmla="*/ 7239 h 76200"/>
                  <a:gd name="connsiteX322" fmla="*/ 120396 w 523875"/>
                  <a:gd name="connsiteY322" fmla="*/ 7239 h 76200"/>
                  <a:gd name="connsiteX323" fmla="*/ 120396 w 523875"/>
                  <a:gd name="connsiteY323" fmla="*/ 12478 h 76200"/>
                  <a:gd name="connsiteX324" fmla="*/ 103346 w 523875"/>
                  <a:gd name="connsiteY324" fmla="*/ 12478 h 76200"/>
                  <a:gd name="connsiteX325" fmla="*/ 98012 w 523875"/>
                  <a:gd name="connsiteY325" fmla="*/ 9334 h 76200"/>
                  <a:gd name="connsiteX326" fmla="*/ 91440 w 523875"/>
                  <a:gd name="connsiteY326" fmla="*/ 8191 h 76200"/>
                  <a:gd name="connsiteX327" fmla="*/ 84582 w 523875"/>
                  <a:gd name="connsiteY327" fmla="*/ 9430 h 76200"/>
                  <a:gd name="connsiteX328" fmla="*/ 79058 w 523875"/>
                  <a:gd name="connsiteY328" fmla="*/ 12859 h 76200"/>
                  <a:gd name="connsiteX329" fmla="*/ 75438 w 523875"/>
                  <a:gd name="connsiteY329" fmla="*/ 18002 h 76200"/>
                  <a:gd name="connsiteX330" fmla="*/ 74104 w 523875"/>
                  <a:gd name="connsiteY330" fmla="*/ 24384 h 76200"/>
                  <a:gd name="connsiteX331" fmla="*/ 75438 w 523875"/>
                  <a:gd name="connsiteY331" fmla="*/ 30671 h 76200"/>
                  <a:gd name="connsiteX332" fmla="*/ 79058 w 523875"/>
                  <a:gd name="connsiteY332" fmla="*/ 35814 h 76200"/>
                  <a:gd name="connsiteX333" fmla="*/ 84582 w 523875"/>
                  <a:gd name="connsiteY333" fmla="*/ 39148 h 76200"/>
                  <a:gd name="connsiteX334" fmla="*/ 91440 w 523875"/>
                  <a:gd name="connsiteY334" fmla="*/ 40386 h 76200"/>
                  <a:gd name="connsiteX335" fmla="*/ 98298 w 523875"/>
                  <a:gd name="connsiteY335" fmla="*/ 39148 h 76200"/>
                  <a:gd name="connsiteX336" fmla="*/ 103822 w 523875"/>
                  <a:gd name="connsiteY336" fmla="*/ 35814 h 76200"/>
                  <a:gd name="connsiteX337" fmla="*/ 120396 w 523875"/>
                  <a:gd name="connsiteY337" fmla="*/ 35814 h 76200"/>
                  <a:gd name="connsiteX338" fmla="*/ 120396 w 523875"/>
                  <a:gd name="connsiteY338" fmla="*/ 41434 h 76200"/>
                  <a:gd name="connsiteX339" fmla="*/ 121729 w 523875"/>
                  <a:gd name="connsiteY339" fmla="*/ 43148 h 76200"/>
                  <a:gd name="connsiteX340" fmla="*/ 125349 w 523875"/>
                  <a:gd name="connsiteY340" fmla="*/ 43624 h 76200"/>
                  <a:gd name="connsiteX341" fmla="*/ 128968 w 523875"/>
                  <a:gd name="connsiteY341" fmla="*/ 43148 h 76200"/>
                  <a:gd name="connsiteX342" fmla="*/ 130302 w 523875"/>
                  <a:gd name="connsiteY342" fmla="*/ 41434 h 76200"/>
                  <a:gd name="connsiteX343" fmla="*/ 130302 w 523875"/>
                  <a:gd name="connsiteY343" fmla="*/ 7239 h 76200"/>
                  <a:gd name="connsiteX344" fmla="*/ 63246 w 523875"/>
                  <a:gd name="connsiteY344" fmla="*/ 45339 h 76200"/>
                  <a:gd name="connsiteX345" fmla="*/ 61627 w 523875"/>
                  <a:gd name="connsiteY345" fmla="*/ 53530 h 76200"/>
                  <a:gd name="connsiteX346" fmla="*/ 59341 w 523875"/>
                  <a:gd name="connsiteY346" fmla="*/ 60960 h 76200"/>
                  <a:gd name="connsiteX347" fmla="*/ 56769 w 523875"/>
                  <a:gd name="connsiteY347" fmla="*/ 66770 h 76200"/>
                  <a:gd name="connsiteX348" fmla="*/ 63246 w 523875"/>
                  <a:gd name="connsiteY348" fmla="*/ 66770 h 76200"/>
                  <a:gd name="connsiteX349" fmla="*/ 66199 w 523875"/>
                  <a:gd name="connsiteY349" fmla="*/ 60865 h 76200"/>
                  <a:gd name="connsiteX350" fmla="*/ 68675 w 523875"/>
                  <a:gd name="connsiteY350" fmla="*/ 53435 h 76200"/>
                  <a:gd name="connsiteX351" fmla="*/ 70390 w 523875"/>
                  <a:gd name="connsiteY351" fmla="*/ 45244 h 76200"/>
                  <a:gd name="connsiteX352" fmla="*/ 71056 w 523875"/>
                  <a:gd name="connsiteY352" fmla="*/ 36957 h 76200"/>
                  <a:gd name="connsiteX353" fmla="*/ 70390 w 523875"/>
                  <a:gd name="connsiteY353" fmla="*/ 28670 h 76200"/>
                  <a:gd name="connsiteX354" fmla="*/ 68675 w 523875"/>
                  <a:gd name="connsiteY354" fmla="*/ 20479 h 76200"/>
                  <a:gd name="connsiteX355" fmla="*/ 66199 w 523875"/>
                  <a:gd name="connsiteY355" fmla="*/ 13049 h 76200"/>
                  <a:gd name="connsiteX356" fmla="*/ 63246 w 523875"/>
                  <a:gd name="connsiteY356" fmla="*/ 7144 h 76200"/>
                  <a:gd name="connsiteX357" fmla="*/ 56769 w 523875"/>
                  <a:gd name="connsiteY357" fmla="*/ 7144 h 76200"/>
                  <a:gd name="connsiteX358" fmla="*/ 59341 w 523875"/>
                  <a:gd name="connsiteY358" fmla="*/ 12954 h 76200"/>
                  <a:gd name="connsiteX359" fmla="*/ 61627 w 523875"/>
                  <a:gd name="connsiteY359" fmla="*/ 20383 h 76200"/>
                  <a:gd name="connsiteX360" fmla="*/ 63246 w 523875"/>
                  <a:gd name="connsiteY360" fmla="*/ 28575 h 76200"/>
                  <a:gd name="connsiteX361" fmla="*/ 63913 w 523875"/>
                  <a:gd name="connsiteY361" fmla="*/ 36766 h 76200"/>
                  <a:gd name="connsiteX362" fmla="*/ 63246 w 523875"/>
                  <a:gd name="connsiteY362" fmla="*/ 44958 h 76200"/>
                  <a:gd name="connsiteX363" fmla="*/ 14954 w 523875"/>
                  <a:gd name="connsiteY363" fmla="*/ 28575 h 76200"/>
                  <a:gd name="connsiteX364" fmla="*/ 16573 w 523875"/>
                  <a:gd name="connsiteY364" fmla="*/ 20383 h 76200"/>
                  <a:gd name="connsiteX365" fmla="*/ 18859 w 523875"/>
                  <a:gd name="connsiteY365" fmla="*/ 12954 h 76200"/>
                  <a:gd name="connsiteX366" fmla="*/ 21431 w 523875"/>
                  <a:gd name="connsiteY366" fmla="*/ 7144 h 76200"/>
                  <a:gd name="connsiteX367" fmla="*/ 14954 w 523875"/>
                  <a:gd name="connsiteY367" fmla="*/ 7144 h 76200"/>
                  <a:gd name="connsiteX368" fmla="*/ 12001 w 523875"/>
                  <a:gd name="connsiteY368" fmla="*/ 13049 h 76200"/>
                  <a:gd name="connsiteX369" fmla="*/ 9525 w 523875"/>
                  <a:gd name="connsiteY369" fmla="*/ 20479 h 76200"/>
                  <a:gd name="connsiteX370" fmla="*/ 7810 w 523875"/>
                  <a:gd name="connsiteY370" fmla="*/ 28670 h 76200"/>
                  <a:gd name="connsiteX371" fmla="*/ 7144 w 523875"/>
                  <a:gd name="connsiteY371" fmla="*/ 36957 h 76200"/>
                  <a:gd name="connsiteX372" fmla="*/ 7810 w 523875"/>
                  <a:gd name="connsiteY372" fmla="*/ 45244 h 76200"/>
                  <a:gd name="connsiteX373" fmla="*/ 9525 w 523875"/>
                  <a:gd name="connsiteY373" fmla="*/ 53435 h 76200"/>
                  <a:gd name="connsiteX374" fmla="*/ 12001 w 523875"/>
                  <a:gd name="connsiteY374" fmla="*/ 60865 h 76200"/>
                  <a:gd name="connsiteX375" fmla="*/ 14954 w 523875"/>
                  <a:gd name="connsiteY375" fmla="*/ 66770 h 76200"/>
                  <a:gd name="connsiteX376" fmla="*/ 21431 w 523875"/>
                  <a:gd name="connsiteY376" fmla="*/ 66770 h 76200"/>
                  <a:gd name="connsiteX377" fmla="*/ 18859 w 523875"/>
                  <a:gd name="connsiteY377" fmla="*/ 60960 h 76200"/>
                  <a:gd name="connsiteX378" fmla="*/ 16573 w 523875"/>
                  <a:gd name="connsiteY378" fmla="*/ 53530 h 76200"/>
                  <a:gd name="connsiteX379" fmla="*/ 14954 w 523875"/>
                  <a:gd name="connsiteY379" fmla="*/ 45339 h 76200"/>
                  <a:gd name="connsiteX380" fmla="*/ 14288 w 523875"/>
                  <a:gd name="connsiteY380" fmla="*/ 37147 h 76200"/>
                  <a:gd name="connsiteX381" fmla="*/ 14954 w 523875"/>
                  <a:gd name="connsiteY381" fmla="*/ 28956 h 76200"/>
                  <a:gd name="connsiteX382" fmla="*/ 34766 w 523875"/>
                  <a:gd name="connsiteY382" fmla="*/ 48863 h 76200"/>
                  <a:gd name="connsiteX383" fmla="*/ 34766 w 523875"/>
                  <a:gd name="connsiteY383" fmla="*/ 60770 h 76200"/>
                  <a:gd name="connsiteX384" fmla="*/ 35814 w 523875"/>
                  <a:gd name="connsiteY384" fmla="*/ 62294 h 76200"/>
                  <a:gd name="connsiteX385" fmla="*/ 38862 w 523875"/>
                  <a:gd name="connsiteY385" fmla="*/ 62674 h 76200"/>
                  <a:gd name="connsiteX386" fmla="*/ 41719 w 523875"/>
                  <a:gd name="connsiteY386" fmla="*/ 62294 h 76200"/>
                  <a:gd name="connsiteX387" fmla="*/ 42958 w 523875"/>
                  <a:gd name="connsiteY387" fmla="*/ 60674 h 76200"/>
                  <a:gd name="connsiteX388" fmla="*/ 42958 w 523875"/>
                  <a:gd name="connsiteY388" fmla="*/ 48768 h 76200"/>
                  <a:gd name="connsiteX389" fmla="*/ 59150 w 523875"/>
                  <a:gd name="connsiteY389" fmla="*/ 48768 h 76200"/>
                  <a:gd name="connsiteX390" fmla="*/ 60674 w 523875"/>
                  <a:gd name="connsiteY390" fmla="*/ 48006 h 76200"/>
                  <a:gd name="connsiteX391" fmla="*/ 60960 w 523875"/>
                  <a:gd name="connsiteY391" fmla="*/ 45148 h 76200"/>
                  <a:gd name="connsiteX392" fmla="*/ 60674 w 523875"/>
                  <a:gd name="connsiteY392" fmla="*/ 42386 h 76200"/>
                  <a:gd name="connsiteX393" fmla="*/ 59150 w 523875"/>
                  <a:gd name="connsiteY393" fmla="*/ 41529 h 76200"/>
                  <a:gd name="connsiteX394" fmla="*/ 17621 w 523875"/>
                  <a:gd name="connsiteY394" fmla="*/ 41529 h 76200"/>
                  <a:gd name="connsiteX395" fmla="*/ 17621 w 523875"/>
                  <a:gd name="connsiteY395" fmla="*/ 48863 h 76200"/>
                  <a:gd name="connsiteX396" fmla="*/ 34766 w 523875"/>
                  <a:gd name="connsiteY396" fmla="*/ 48863 h 76200"/>
                  <a:gd name="connsiteX397" fmla="*/ 33718 w 523875"/>
                  <a:gd name="connsiteY397" fmla="*/ 21907 h 76200"/>
                  <a:gd name="connsiteX398" fmla="*/ 31623 w 523875"/>
                  <a:gd name="connsiteY398" fmla="*/ 24860 h 76200"/>
                  <a:gd name="connsiteX399" fmla="*/ 28575 w 523875"/>
                  <a:gd name="connsiteY399" fmla="*/ 27527 h 76200"/>
                  <a:gd name="connsiteX400" fmla="*/ 25241 w 523875"/>
                  <a:gd name="connsiteY400" fmla="*/ 29813 h 76200"/>
                  <a:gd name="connsiteX401" fmla="*/ 22098 w 523875"/>
                  <a:gd name="connsiteY401" fmla="*/ 31623 h 76200"/>
                  <a:gd name="connsiteX402" fmla="*/ 21050 w 523875"/>
                  <a:gd name="connsiteY402" fmla="*/ 33242 h 76200"/>
                  <a:gd name="connsiteX403" fmla="*/ 22288 w 523875"/>
                  <a:gd name="connsiteY403" fmla="*/ 35909 h 76200"/>
                  <a:gd name="connsiteX404" fmla="*/ 23908 w 523875"/>
                  <a:gd name="connsiteY404" fmla="*/ 38290 h 76200"/>
                  <a:gd name="connsiteX405" fmla="*/ 25813 w 523875"/>
                  <a:gd name="connsiteY405" fmla="*/ 38386 h 76200"/>
                  <a:gd name="connsiteX406" fmla="*/ 29051 w 523875"/>
                  <a:gd name="connsiteY406" fmla="*/ 36671 h 76200"/>
                  <a:gd name="connsiteX407" fmla="*/ 32671 w 523875"/>
                  <a:gd name="connsiteY407" fmla="*/ 34385 h 76200"/>
                  <a:gd name="connsiteX408" fmla="*/ 36195 w 523875"/>
                  <a:gd name="connsiteY408" fmla="*/ 31528 h 76200"/>
                  <a:gd name="connsiteX409" fmla="*/ 39243 w 523875"/>
                  <a:gd name="connsiteY409" fmla="*/ 28289 h 76200"/>
                  <a:gd name="connsiteX410" fmla="*/ 41910 w 523875"/>
                  <a:gd name="connsiteY410" fmla="*/ 31052 h 76200"/>
                  <a:gd name="connsiteX411" fmla="*/ 45244 w 523875"/>
                  <a:gd name="connsiteY411" fmla="*/ 33719 h 76200"/>
                  <a:gd name="connsiteX412" fmla="*/ 48673 w 523875"/>
                  <a:gd name="connsiteY412" fmla="*/ 36100 h 76200"/>
                  <a:gd name="connsiteX413" fmla="*/ 51816 w 523875"/>
                  <a:gd name="connsiteY413" fmla="*/ 37719 h 76200"/>
                  <a:gd name="connsiteX414" fmla="*/ 53721 w 523875"/>
                  <a:gd name="connsiteY414" fmla="*/ 37909 h 76200"/>
                  <a:gd name="connsiteX415" fmla="*/ 55340 w 523875"/>
                  <a:gd name="connsiteY415" fmla="*/ 35719 h 76200"/>
                  <a:gd name="connsiteX416" fmla="*/ 56388 w 523875"/>
                  <a:gd name="connsiteY416" fmla="*/ 33909 h 76200"/>
                  <a:gd name="connsiteX417" fmla="*/ 56769 w 523875"/>
                  <a:gd name="connsiteY417" fmla="*/ 32766 h 76200"/>
                  <a:gd name="connsiteX418" fmla="*/ 56579 w 523875"/>
                  <a:gd name="connsiteY418" fmla="*/ 32099 h 76200"/>
                  <a:gd name="connsiteX419" fmla="*/ 55721 w 523875"/>
                  <a:gd name="connsiteY419" fmla="*/ 31528 h 76200"/>
                  <a:gd name="connsiteX420" fmla="*/ 52864 w 523875"/>
                  <a:gd name="connsiteY420" fmla="*/ 29813 h 76200"/>
                  <a:gd name="connsiteX421" fmla="*/ 49435 w 523875"/>
                  <a:gd name="connsiteY421" fmla="*/ 27527 h 76200"/>
                  <a:gd name="connsiteX422" fmla="*/ 46196 w 523875"/>
                  <a:gd name="connsiteY422" fmla="*/ 24860 h 76200"/>
                  <a:gd name="connsiteX423" fmla="*/ 43815 w 523875"/>
                  <a:gd name="connsiteY423" fmla="*/ 21907 h 76200"/>
                  <a:gd name="connsiteX424" fmla="*/ 53054 w 523875"/>
                  <a:gd name="connsiteY424" fmla="*/ 21907 h 76200"/>
                  <a:gd name="connsiteX425" fmla="*/ 54578 w 523875"/>
                  <a:gd name="connsiteY425" fmla="*/ 21146 h 76200"/>
                  <a:gd name="connsiteX426" fmla="*/ 54864 w 523875"/>
                  <a:gd name="connsiteY426" fmla="*/ 18288 h 76200"/>
                  <a:gd name="connsiteX427" fmla="*/ 54578 w 523875"/>
                  <a:gd name="connsiteY427" fmla="*/ 15526 h 76200"/>
                  <a:gd name="connsiteX428" fmla="*/ 53054 w 523875"/>
                  <a:gd name="connsiteY428" fmla="*/ 14669 h 76200"/>
                  <a:gd name="connsiteX429" fmla="*/ 23336 w 523875"/>
                  <a:gd name="connsiteY429" fmla="*/ 14669 h 76200"/>
                  <a:gd name="connsiteX430" fmla="*/ 23336 w 523875"/>
                  <a:gd name="connsiteY430" fmla="*/ 22003 h 76200"/>
                  <a:gd name="connsiteX431" fmla="*/ 33814 w 523875"/>
                  <a:gd name="connsiteY431" fmla="*/ 22003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</a:cxnLst>
                <a:rect l="l" t="t" r="r" b="b"/>
                <a:pathLst>
                  <a:path w="523875" h="76200">
                    <a:moveTo>
                      <a:pt x="521113" y="8001"/>
                    </a:moveTo>
                    <a:lnTo>
                      <a:pt x="511207" y="8001"/>
                    </a:lnTo>
                    <a:lnTo>
                      <a:pt x="511207" y="28194"/>
                    </a:lnTo>
                    <a:lnTo>
                      <a:pt x="501396" y="28194"/>
                    </a:lnTo>
                    <a:lnTo>
                      <a:pt x="501396" y="36576"/>
                    </a:lnTo>
                    <a:lnTo>
                      <a:pt x="511207" y="36576"/>
                    </a:lnTo>
                    <a:lnTo>
                      <a:pt x="511207" y="67246"/>
                    </a:lnTo>
                    <a:cubicBezTo>
                      <a:pt x="511207" y="68104"/>
                      <a:pt x="511683" y="68580"/>
                      <a:pt x="512540" y="68866"/>
                    </a:cubicBezTo>
                    <a:cubicBezTo>
                      <a:pt x="513397" y="69152"/>
                      <a:pt x="514636" y="69247"/>
                      <a:pt x="516160" y="69247"/>
                    </a:cubicBezTo>
                    <a:cubicBezTo>
                      <a:pt x="517779" y="69247"/>
                      <a:pt x="519017" y="69152"/>
                      <a:pt x="519875" y="68771"/>
                    </a:cubicBezTo>
                    <a:cubicBezTo>
                      <a:pt x="520732" y="68485"/>
                      <a:pt x="521208" y="67913"/>
                      <a:pt x="521208" y="67151"/>
                    </a:cubicBezTo>
                    <a:lnTo>
                      <a:pt x="521208" y="7906"/>
                    </a:lnTo>
                    <a:close/>
                    <a:moveTo>
                      <a:pt x="496824" y="20955"/>
                    </a:moveTo>
                    <a:cubicBezTo>
                      <a:pt x="497681" y="20955"/>
                      <a:pt x="498158" y="20574"/>
                      <a:pt x="498443" y="19907"/>
                    </a:cubicBezTo>
                    <a:cubicBezTo>
                      <a:pt x="498729" y="19240"/>
                      <a:pt x="498824" y="18097"/>
                      <a:pt x="498824" y="16764"/>
                    </a:cubicBezTo>
                    <a:cubicBezTo>
                      <a:pt x="498824" y="15430"/>
                      <a:pt x="498729" y="14383"/>
                      <a:pt x="498443" y="13716"/>
                    </a:cubicBezTo>
                    <a:cubicBezTo>
                      <a:pt x="498158" y="12954"/>
                      <a:pt x="497681" y="12668"/>
                      <a:pt x="496824" y="12668"/>
                    </a:cubicBezTo>
                    <a:lnTo>
                      <a:pt x="467392" y="12668"/>
                    </a:lnTo>
                    <a:lnTo>
                      <a:pt x="467392" y="46768"/>
                    </a:lnTo>
                    <a:cubicBezTo>
                      <a:pt x="467392" y="47530"/>
                      <a:pt x="467677" y="48292"/>
                      <a:pt x="468344" y="49244"/>
                    </a:cubicBezTo>
                    <a:cubicBezTo>
                      <a:pt x="468916" y="50197"/>
                      <a:pt x="469678" y="51054"/>
                      <a:pt x="470440" y="51911"/>
                    </a:cubicBezTo>
                    <a:cubicBezTo>
                      <a:pt x="471297" y="52769"/>
                      <a:pt x="472250" y="53530"/>
                      <a:pt x="473392" y="54197"/>
                    </a:cubicBezTo>
                    <a:cubicBezTo>
                      <a:pt x="474535" y="54959"/>
                      <a:pt x="475583" y="55245"/>
                      <a:pt x="476536" y="55245"/>
                    </a:cubicBezTo>
                    <a:lnTo>
                      <a:pt x="500920" y="55245"/>
                    </a:lnTo>
                    <a:cubicBezTo>
                      <a:pt x="501682" y="55245"/>
                      <a:pt x="502253" y="54864"/>
                      <a:pt x="502539" y="54197"/>
                    </a:cubicBezTo>
                    <a:cubicBezTo>
                      <a:pt x="502730" y="53435"/>
                      <a:pt x="502920" y="52388"/>
                      <a:pt x="502920" y="51054"/>
                    </a:cubicBezTo>
                    <a:cubicBezTo>
                      <a:pt x="502920" y="49721"/>
                      <a:pt x="502825" y="48673"/>
                      <a:pt x="502539" y="48006"/>
                    </a:cubicBezTo>
                    <a:cubicBezTo>
                      <a:pt x="502253" y="47244"/>
                      <a:pt x="501777" y="46958"/>
                      <a:pt x="500920" y="46958"/>
                    </a:cubicBezTo>
                    <a:lnTo>
                      <a:pt x="478917" y="46958"/>
                    </a:lnTo>
                    <a:cubicBezTo>
                      <a:pt x="477869" y="46958"/>
                      <a:pt x="477298" y="46387"/>
                      <a:pt x="477298" y="45339"/>
                    </a:cubicBezTo>
                    <a:lnTo>
                      <a:pt x="477298" y="38290"/>
                    </a:lnTo>
                    <a:lnTo>
                      <a:pt x="495776" y="38290"/>
                    </a:lnTo>
                    <a:cubicBezTo>
                      <a:pt x="496634" y="38290"/>
                      <a:pt x="497110" y="37909"/>
                      <a:pt x="497396" y="37243"/>
                    </a:cubicBezTo>
                    <a:cubicBezTo>
                      <a:pt x="497681" y="36576"/>
                      <a:pt x="497776" y="35433"/>
                      <a:pt x="497776" y="34099"/>
                    </a:cubicBezTo>
                    <a:cubicBezTo>
                      <a:pt x="497776" y="32766"/>
                      <a:pt x="497681" y="31718"/>
                      <a:pt x="497396" y="31052"/>
                    </a:cubicBezTo>
                    <a:cubicBezTo>
                      <a:pt x="497110" y="30289"/>
                      <a:pt x="496634" y="30004"/>
                      <a:pt x="495776" y="30004"/>
                    </a:cubicBezTo>
                    <a:lnTo>
                      <a:pt x="477298" y="30004"/>
                    </a:lnTo>
                    <a:lnTo>
                      <a:pt x="477298" y="21241"/>
                    </a:lnTo>
                    <a:lnTo>
                      <a:pt x="496824" y="21241"/>
                    </a:lnTo>
                    <a:close/>
                    <a:moveTo>
                      <a:pt x="403955" y="40005"/>
                    </a:moveTo>
                    <a:cubicBezTo>
                      <a:pt x="404908" y="42291"/>
                      <a:pt x="406146" y="44291"/>
                      <a:pt x="407765" y="45911"/>
                    </a:cubicBezTo>
                    <a:cubicBezTo>
                      <a:pt x="409384" y="47530"/>
                      <a:pt x="411385" y="48863"/>
                      <a:pt x="413671" y="49721"/>
                    </a:cubicBezTo>
                    <a:cubicBezTo>
                      <a:pt x="415957" y="50673"/>
                      <a:pt x="418433" y="51054"/>
                      <a:pt x="421196" y="51054"/>
                    </a:cubicBezTo>
                    <a:cubicBezTo>
                      <a:pt x="423958" y="51054"/>
                      <a:pt x="426434" y="50578"/>
                      <a:pt x="428720" y="49721"/>
                    </a:cubicBezTo>
                    <a:cubicBezTo>
                      <a:pt x="431006" y="48863"/>
                      <a:pt x="433006" y="47530"/>
                      <a:pt x="434626" y="45911"/>
                    </a:cubicBezTo>
                    <a:cubicBezTo>
                      <a:pt x="436245" y="44291"/>
                      <a:pt x="437579" y="42291"/>
                      <a:pt x="438531" y="40005"/>
                    </a:cubicBezTo>
                    <a:cubicBezTo>
                      <a:pt x="439484" y="37719"/>
                      <a:pt x="439960" y="35147"/>
                      <a:pt x="439960" y="32290"/>
                    </a:cubicBezTo>
                    <a:cubicBezTo>
                      <a:pt x="439960" y="29432"/>
                      <a:pt x="439484" y="26861"/>
                      <a:pt x="438531" y="24574"/>
                    </a:cubicBezTo>
                    <a:cubicBezTo>
                      <a:pt x="437579" y="22288"/>
                      <a:pt x="436340" y="20288"/>
                      <a:pt x="434626" y="18669"/>
                    </a:cubicBezTo>
                    <a:cubicBezTo>
                      <a:pt x="433006" y="17050"/>
                      <a:pt x="431006" y="15716"/>
                      <a:pt x="428720" y="14859"/>
                    </a:cubicBezTo>
                    <a:cubicBezTo>
                      <a:pt x="426434" y="13906"/>
                      <a:pt x="423958" y="13525"/>
                      <a:pt x="421196" y="13525"/>
                    </a:cubicBezTo>
                    <a:cubicBezTo>
                      <a:pt x="418433" y="13525"/>
                      <a:pt x="415957" y="14002"/>
                      <a:pt x="413671" y="14859"/>
                    </a:cubicBezTo>
                    <a:cubicBezTo>
                      <a:pt x="411385" y="15812"/>
                      <a:pt x="409384" y="17050"/>
                      <a:pt x="407765" y="18669"/>
                    </a:cubicBezTo>
                    <a:cubicBezTo>
                      <a:pt x="406146" y="20288"/>
                      <a:pt x="404813" y="22288"/>
                      <a:pt x="403955" y="24574"/>
                    </a:cubicBezTo>
                    <a:cubicBezTo>
                      <a:pt x="403003" y="26861"/>
                      <a:pt x="402622" y="29432"/>
                      <a:pt x="402622" y="32290"/>
                    </a:cubicBezTo>
                    <a:cubicBezTo>
                      <a:pt x="402622" y="35147"/>
                      <a:pt x="403098" y="37624"/>
                      <a:pt x="403955" y="40005"/>
                    </a:cubicBezTo>
                    <a:moveTo>
                      <a:pt x="427768" y="40005"/>
                    </a:moveTo>
                    <a:cubicBezTo>
                      <a:pt x="426053" y="41910"/>
                      <a:pt x="423863" y="42863"/>
                      <a:pt x="421291" y="42863"/>
                    </a:cubicBezTo>
                    <a:cubicBezTo>
                      <a:pt x="418719" y="42863"/>
                      <a:pt x="416528" y="41910"/>
                      <a:pt x="414814" y="40005"/>
                    </a:cubicBezTo>
                    <a:cubicBezTo>
                      <a:pt x="413099" y="38100"/>
                      <a:pt x="412242" y="35528"/>
                      <a:pt x="412242" y="32290"/>
                    </a:cubicBezTo>
                    <a:cubicBezTo>
                      <a:pt x="412242" y="29051"/>
                      <a:pt x="413099" y="26479"/>
                      <a:pt x="414814" y="24574"/>
                    </a:cubicBezTo>
                    <a:cubicBezTo>
                      <a:pt x="416528" y="22670"/>
                      <a:pt x="418719" y="21717"/>
                      <a:pt x="421291" y="21717"/>
                    </a:cubicBezTo>
                    <a:cubicBezTo>
                      <a:pt x="423863" y="21717"/>
                      <a:pt x="426053" y="22670"/>
                      <a:pt x="427768" y="24574"/>
                    </a:cubicBezTo>
                    <a:cubicBezTo>
                      <a:pt x="429482" y="26479"/>
                      <a:pt x="430339" y="29051"/>
                      <a:pt x="430339" y="32290"/>
                    </a:cubicBezTo>
                    <a:cubicBezTo>
                      <a:pt x="430339" y="35528"/>
                      <a:pt x="429482" y="38100"/>
                      <a:pt x="427768" y="40005"/>
                    </a:cubicBezTo>
                    <a:moveTo>
                      <a:pt x="456629" y="7906"/>
                    </a:moveTo>
                    <a:lnTo>
                      <a:pt x="446722" y="7906"/>
                    </a:lnTo>
                    <a:lnTo>
                      <a:pt x="446722" y="67246"/>
                    </a:lnTo>
                    <a:cubicBezTo>
                      <a:pt x="446722" y="68104"/>
                      <a:pt x="447104" y="68580"/>
                      <a:pt x="447961" y="68866"/>
                    </a:cubicBezTo>
                    <a:cubicBezTo>
                      <a:pt x="448818" y="69152"/>
                      <a:pt x="450056" y="69247"/>
                      <a:pt x="451580" y="69247"/>
                    </a:cubicBezTo>
                    <a:cubicBezTo>
                      <a:pt x="453200" y="69247"/>
                      <a:pt x="454438" y="69152"/>
                      <a:pt x="455295" y="68771"/>
                    </a:cubicBezTo>
                    <a:cubicBezTo>
                      <a:pt x="456152" y="68485"/>
                      <a:pt x="456629" y="67913"/>
                      <a:pt x="456629" y="67151"/>
                    </a:cubicBezTo>
                    <a:lnTo>
                      <a:pt x="456629" y="7906"/>
                    </a:lnTo>
                    <a:close/>
                    <a:moveTo>
                      <a:pt x="346900" y="45244"/>
                    </a:moveTo>
                    <a:cubicBezTo>
                      <a:pt x="346043" y="45244"/>
                      <a:pt x="345662" y="44767"/>
                      <a:pt x="345662" y="43910"/>
                    </a:cubicBezTo>
                    <a:lnTo>
                      <a:pt x="345662" y="33242"/>
                    </a:lnTo>
                    <a:lnTo>
                      <a:pt x="354044" y="33242"/>
                    </a:lnTo>
                    <a:lnTo>
                      <a:pt x="354044" y="45244"/>
                    </a:lnTo>
                    <a:lnTo>
                      <a:pt x="346900" y="45244"/>
                    </a:lnTo>
                    <a:close/>
                    <a:moveTo>
                      <a:pt x="393763" y="7906"/>
                    </a:moveTo>
                    <a:lnTo>
                      <a:pt x="384238" y="7906"/>
                    </a:lnTo>
                    <a:lnTo>
                      <a:pt x="384238" y="67056"/>
                    </a:lnTo>
                    <a:cubicBezTo>
                      <a:pt x="384238" y="67913"/>
                      <a:pt x="384619" y="68389"/>
                      <a:pt x="385477" y="68675"/>
                    </a:cubicBezTo>
                    <a:cubicBezTo>
                      <a:pt x="386334" y="68961"/>
                      <a:pt x="387477" y="69056"/>
                      <a:pt x="389001" y="69056"/>
                    </a:cubicBezTo>
                    <a:cubicBezTo>
                      <a:pt x="390525" y="69056"/>
                      <a:pt x="391668" y="68961"/>
                      <a:pt x="392525" y="68675"/>
                    </a:cubicBezTo>
                    <a:cubicBezTo>
                      <a:pt x="393383" y="68389"/>
                      <a:pt x="393763" y="67913"/>
                      <a:pt x="393763" y="67056"/>
                    </a:cubicBezTo>
                    <a:lnTo>
                      <a:pt x="393763" y="7906"/>
                    </a:lnTo>
                    <a:close/>
                    <a:moveTo>
                      <a:pt x="354044" y="12478"/>
                    </a:moveTo>
                    <a:lnTo>
                      <a:pt x="354044" y="24860"/>
                    </a:lnTo>
                    <a:lnTo>
                      <a:pt x="345662" y="24860"/>
                    </a:lnTo>
                    <a:lnTo>
                      <a:pt x="345662" y="12478"/>
                    </a:lnTo>
                    <a:lnTo>
                      <a:pt x="336137" y="12478"/>
                    </a:lnTo>
                    <a:lnTo>
                      <a:pt x="336137" y="45148"/>
                    </a:lnTo>
                    <a:cubicBezTo>
                      <a:pt x="336137" y="46006"/>
                      <a:pt x="336423" y="46863"/>
                      <a:pt x="337090" y="47720"/>
                    </a:cubicBezTo>
                    <a:cubicBezTo>
                      <a:pt x="337756" y="48673"/>
                      <a:pt x="338423" y="49435"/>
                      <a:pt x="339090" y="50197"/>
                    </a:cubicBezTo>
                    <a:cubicBezTo>
                      <a:pt x="339947" y="51054"/>
                      <a:pt x="340900" y="51816"/>
                      <a:pt x="341947" y="52578"/>
                    </a:cubicBezTo>
                    <a:cubicBezTo>
                      <a:pt x="343090" y="53340"/>
                      <a:pt x="344043" y="53721"/>
                      <a:pt x="344900" y="53721"/>
                    </a:cubicBezTo>
                    <a:lnTo>
                      <a:pt x="358426" y="53721"/>
                    </a:lnTo>
                    <a:cubicBezTo>
                      <a:pt x="360140" y="53721"/>
                      <a:pt x="361379" y="53245"/>
                      <a:pt x="362236" y="52292"/>
                    </a:cubicBezTo>
                    <a:cubicBezTo>
                      <a:pt x="363093" y="51340"/>
                      <a:pt x="363474" y="50006"/>
                      <a:pt x="363474" y="48387"/>
                    </a:cubicBezTo>
                    <a:lnTo>
                      <a:pt x="363474" y="35909"/>
                    </a:lnTo>
                    <a:lnTo>
                      <a:pt x="369760" y="35909"/>
                    </a:lnTo>
                    <a:lnTo>
                      <a:pt x="369760" y="66580"/>
                    </a:lnTo>
                    <a:cubicBezTo>
                      <a:pt x="369760" y="67342"/>
                      <a:pt x="370142" y="67818"/>
                      <a:pt x="370999" y="68104"/>
                    </a:cubicBezTo>
                    <a:cubicBezTo>
                      <a:pt x="371761" y="68389"/>
                      <a:pt x="372999" y="68485"/>
                      <a:pt x="374428" y="68485"/>
                    </a:cubicBezTo>
                    <a:cubicBezTo>
                      <a:pt x="375856" y="68485"/>
                      <a:pt x="377095" y="68389"/>
                      <a:pt x="377952" y="68104"/>
                    </a:cubicBezTo>
                    <a:cubicBezTo>
                      <a:pt x="378714" y="67818"/>
                      <a:pt x="379095" y="67342"/>
                      <a:pt x="379095" y="66580"/>
                    </a:cubicBezTo>
                    <a:lnTo>
                      <a:pt x="379095" y="8763"/>
                    </a:lnTo>
                    <a:lnTo>
                      <a:pt x="369760" y="8763"/>
                    </a:lnTo>
                    <a:lnTo>
                      <a:pt x="369760" y="27527"/>
                    </a:lnTo>
                    <a:lnTo>
                      <a:pt x="363474" y="27527"/>
                    </a:lnTo>
                    <a:lnTo>
                      <a:pt x="363474" y="12573"/>
                    </a:lnTo>
                    <a:lnTo>
                      <a:pt x="354139" y="12573"/>
                    </a:lnTo>
                    <a:close/>
                    <a:moveTo>
                      <a:pt x="282130" y="37052"/>
                    </a:moveTo>
                    <a:lnTo>
                      <a:pt x="303467" y="37052"/>
                    </a:lnTo>
                    <a:lnTo>
                      <a:pt x="303467" y="14954"/>
                    </a:lnTo>
                    <a:cubicBezTo>
                      <a:pt x="303467" y="13811"/>
                      <a:pt x="303181" y="13049"/>
                      <a:pt x="302609" y="12478"/>
                    </a:cubicBezTo>
                    <a:cubicBezTo>
                      <a:pt x="302038" y="12002"/>
                      <a:pt x="301180" y="11716"/>
                      <a:pt x="300133" y="11716"/>
                    </a:cubicBezTo>
                    <a:lnTo>
                      <a:pt x="272320" y="11716"/>
                    </a:lnTo>
                    <a:lnTo>
                      <a:pt x="272320" y="20098"/>
                    </a:lnTo>
                    <a:lnTo>
                      <a:pt x="293656" y="20098"/>
                    </a:lnTo>
                    <a:lnTo>
                      <a:pt x="293656" y="28670"/>
                    </a:lnTo>
                    <a:lnTo>
                      <a:pt x="272320" y="28670"/>
                    </a:lnTo>
                    <a:lnTo>
                      <a:pt x="272320" y="46482"/>
                    </a:lnTo>
                    <a:cubicBezTo>
                      <a:pt x="272320" y="47244"/>
                      <a:pt x="272605" y="48006"/>
                      <a:pt x="273272" y="49054"/>
                    </a:cubicBezTo>
                    <a:cubicBezTo>
                      <a:pt x="273939" y="50006"/>
                      <a:pt x="274606" y="50959"/>
                      <a:pt x="275368" y="51721"/>
                    </a:cubicBezTo>
                    <a:cubicBezTo>
                      <a:pt x="276225" y="52578"/>
                      <a:pt x="277177" y="53340"/>
                      <a:pt x="278321" y="54007"/>
                    </a:cubicBezTo>
                    <a:cubicBezTo>
                      <a:pt x="279463" y="54769"/>
                      <a:pt x="280511" y="55054"/>
                      <a:pt x="281464" y="55054"/>
                    </a:cubicBezTo>
                    <a:lnTo>
                      <a:pt x="307276" y="55054"/>
                    </a:lnTo>
                    <a:cubicBezTo>
                      <a:pt x="308038" y="55054"/>
                      <a:pt x="308610" y="54673"/>
                      <a:pt x="308896" y="54007"/>
                    </a:cubicBezTo>
                    <a:cubicBezTo>
                      <a:pt x="309086" y="53245"/>
                      <a:pt x="309277" y="52197"/>
                      <a:pt x="309277" y="50863"/>
                    </a:cubicBezTo>
                    <a:cubicBezTo>
                      <a:pt x="309277" y="49530"/>
                      <a:pt x="309181" y="48482"/>
                      <a:pt x="308896" y="47815"/>
                    </a:cubicBezTo>
                    <a:cubicBezTo>
                      <a:pt x="308610" y="47054"/>
                      <a:pt x="308134" y="46768"/>
                      <a:pt x="307276" y="46768"/>
                    </a:cubicBezTo>
                    <a:lnTo>
                      <a:pt x="283845" y="46768"/>
                    </a:lnTo>
                    <a:cubicBezTo>
                      <a:pt x="282797" y="46768"/>
                      <a:pt x="282226" y="46196"/>
                      <a:pt x="282226" y="45148"/>
                    </a:cubicBezTo>
                    <a:lnTo>
                      <a:pt x="282226" y="37147"/>
                    </a:lnTo>
                    <a:close/>
                    <a:moveTo>
                      <a:pt x="325279" y="7811"/>
                    </a:moveTo>
                    <a:lnTo>
                      <a:pt x="315373" y="7811"/>
                    </a:lnTo>
                    <a:lnTo>
                      <a:pt x="315373" y="67151"/>
                    </a:lnTo>
                    <a:cubicBezTo>
                      <a:pt x="315373" y="68008"/>
                      <a:pt x="315754" y="68485"/>
                      <a:pt x="316611" y="68771"/>
                    </a:cubicBezTo>
                    <a:cubicBezTo>
                      <a:pt x="317468" y="69056"/>
                      <a:pt x="318706" y="69152"/>
                      <a:pt x="320230" y="69152"/>
                    </a:cubicBezTo>
                    <a:cubicBezTo>
                      <a:pt x="321850" y="69152"/>
                      <a:pt x="323088" y="69056"/>
                      <a:pt x="323945" y="68675"/>
                    </a:cubicBezTo>
                    <a:cubicBezTo>
                      <a:pt x="324802" y="68389"/>
                      <a:pt x="325279" y="67818"/>
                      <a:pt x="325279" y="67056"/>
                    </a:cubicBezTo>
                    <a:lnTo>
                      <a:pt x="325279" y="7811"/>
                    </a:lnTo>
                    <a:close/>
                    <a:moveTo>
                      <a:pt x="225647" y="25908"/>
                    </a:moveTo>
                    <a:cubicBezTo>
                      <a:pt x="225361" y="26861"/>
                      <a:pt x="224885" y="27622"/>
                      <a:pt x="224409" y="28289"/>
                    </a:cubicBezTo>
                    <a:cubicBezTo>
                      <a:pt x="223838" y="28956"/>
                      <a:pt x="223171" y="29528"/>
                      <a:pt x="222313" y="29908"/>
                    </a:cubicBezTo>
                    <a:cubicBezTo>
                      <a:pt x="221456" y="30289"/>
                      <a:pt x="220504" y="30480"/>
                      <a:pt x="219361" y="30480"/>
                    </a:cubicBezTo>
                    <a:cubicBezTo>
                      <a:pt x="218218" y="30480"/>
                      <a:pt x="217265" y="30289"/>
                      <a:pt x="216503" y="29908"/>
                    </a:cubicBezTo>
                    <a:cubicBezTo>
                      <a:pt x="215646" y="29528"/>
                      <a:pt x="214979" y="28956"/>
                      <a:pt x="214408" y="28289"/>
                    </a:cubicBezTo>
                    <a:cubicBezTo>
                      <a:pt x="213836" y="27622"/>
                      <a:pt x="213455" y="26765"/>
                      <a:pt x="213169" y="25908"/>
                    </a:cubicBezTo>
                    <a:cubicBezTo>
                      <a:pt x="212884" y="25051"/>
                      <a:pt x="212788" y="24098"/>
                      <a:pt x="212788" y="23146"/>
                    </a:cubicBezTo>
                    <a:cubicBezTo>
                      <a:pt x="212788" y="22193"/>
                      <a:pt x="212884" y="21241"/>
                      <a:pt x="213169" y="20383"/>
                    </a:cubicBezTo>
                    <a:cubicBezTo>
                      <a:pt x="213455" y="19526"/>
                      <a:pt x="213931" y="18669"/>
                      <a:pt x="214408" y="18002"/>
                    </a:cubicBezTo>
                    <a:cubicBezTo>
                      <a:pt x="214979" y="17336"/>
                      <a:pt x="215646" y="16764"/>
                      <a:pt x="216503" y="16383"/>
                    </a:cubicBezTo>
                    <a:cubicBezTo>
                      <a:pt x="217360" y="16002"/>
                      <a:pt x="218313" y="15812"/>
                      <a:pt x="219361" y="15812"/>
                    </a:cubicBezTo>
                    <a:cubicBezTo>
                      <a:pt x="220409" y="15812"/>
                      <a:pt x="221456" y="16002"/>
                      <a:pt x="222313" y="16383"/>
                    </a:cubicBezTo>
                    <a:cubicBezTo>
                      <a:pt x="223171" y="16764"/>
                      <a:pt x="223838" y="17336"/>
                      <a:pt x="224409" y="18002"/>
                    </a:cubicBezTo>
                    <a:cubicBezTo>
                      <a:pt x="224980" y="18669"/>
                      <a:pt x="225457" y="19526"/>
                      <a:pt x="225647" y="20383"/>
                    </a:cubicBezTo>
                    <a:cubicBezTo>
                      <a:pt x="225933" y="21336"/>
                      <a:pt x="226123" y="22193"/>
                      <a:pt x="226123" y="23146"/>
                    </a:cubicBezTo>
                    <a:cubicBezTo>
                      <a:pt x="226123" y="24098"/>
                      <a:pt x="225933" y="25051"/>
                      <a:pt x="225647" y="25908"/>
                    </a:cubicBezTo>
                    <a:moveTo>
                      <a:pt x="253175" y="37624"/>
                    </a:moveTo>
                    <a:cubicBezTo>
                      <a:pt x="253175" y="38481"/>
                      <a:pt x="253555" y="38957"/>
                      <a:pt x="254317" y="39243"/>
                    </a:cubicBezTo>
                    <a:cubicBezTo>
                      <a:pt x="255079" y="39433"/>
                      <a:pt x="256222" y="39624"/>
                      <a:pt x="257746" y="39624"/>
                    </a:cubicBezTo>
                    <a:cubicBezTo>
                      <a:pt x="259271" y="39624"/>
                      <a:pt x="260413" y="39529"/>
                      <a:pt x="261271" y="39243"/>
                    </a:cubicBezTo>
                    <a:cubicBezTo>
                      <a:pt x="262033" y="38957"/>
                      <a:pt x="262414" y="38481"/>
                      <a:pt x="262414" y="37624"/>
                    </a:cubicBezTo>
                    <a:lnTo>
                      <a:pt x="262414" y="7144"/>
                    </a:lnTo>
                    <a:lnTo>
                      <a:pt x="253175" y="7144"/>
                    </a:lnTo>
                    <a:lnTo>
                      <a:pt x="253175" y="37624"/>
                    </a:lnTo>
                    <a:close/>
                    <a:moveTo>
                      <a:pt x="262033" y="73247"/>
                    </a:moveTo>
                    <a:cubicBezTo>
                      <a:pt x="262795" y="73247"/>
                      <a:pt x="263271" y="72962"/>
                      <a:pt x="263461" y="72295"/>
                    </a:cubicBezTo>
                    <a:cubicBezTo>
                      <a:pt x="263652" y="71628"/>
                      <a:pt x="263747" y="70675"/>
                      <a:pt x="263747" y="69437"/>
                    </a:cubicBezTo>
                    <a:cubicBezTo>
                      <a:pt x="263747" y="68294"/>
                      <a:pt x="263747" y="67437"/>
                      <a:pt x="263461" y="66675"/>
                    </a:cubicBezTo>
                    <a:cubicBezTo>
                      <a:pt x="263271" y="65913"/>
                      <a:pt x="262795" y="65627"/>
                      <a:pt x="262033" y="65627"/>
                    </a:cubicBezTo>
                    <a:lnTo>
                      <a:pt x="230505" y="65627"/>
                    </a:lnTo>
                    <a:cubicBezTo>
                      <a:pt x="229838" y="65627"/>
                      <a:pt x="229457" y="65437"/>
                      <a:pt x="229171" y="65151"/>
                    </a:cubicBezTo>
                    <a:cubicBezTo>
                      <a:pt x="228886" y="64770"/>
                      <a:pt x="228790" y="64389"/>
                      <a:pt x="228790" y="64008"/>
                    </a:cubicBezTo>
                    <a:lnTo>
                      <a:pt x="228790" y="61341"/>
                    </a:lnTo>
                    <a:lnTo>
                      <a:pt x="261747" y="61341"/>
                    </a:lnTo>
                    <a:lnTo>
                      <a:pt x="261747" y="44958"/>
                    </a:lnTo>
                    <a:cubicBezTo>
                      <a:pt x="261747" y="43815"/>
                      <a:pt x="261556" y="43148"/>
                      <a:pt x="261080" y="42767"/>
                    </a:cubicBezTo>
                    <a:cubicBezTo>
                      <a:pt x="260604" y="42386"/>
                      <a:pt x="259842" y="42196"/>
                      <a:pt x="258699" y="42196"/>
                    </a:cubicBezTo>
                    <a:lnTo>
                      <a:pt x="218980" y="42196"/>
                    </a:lnTo>
                    <a:lnTo>
                      <a:pt x="218980" y="49816"/>
                    </a:lnTo>
                    <a:lnTo>
                      <a:pt x="251936" y="49816"/>
                    </a:lnTo>
                    <a:lnTo>
                      <a:pt x="251936" y="53816"/>
                    </a:lnTo>
                    <a:lnTo>
                      <a:pt x="218980" y="53816"/>
                    </a:lnTo>
                    <a:lnTo>
                      <a:pt x="218980" y="66104"/>
                    </a:lnTo>
                    <a:cubicBezTo>
                      <a:pt x="218980" y="66770"/>
                      <a:pt x="219265" y="67532"/>
                      <a:pt x="219837" y="68294"/>
                    </a:cubicBezTo>
                    <a:cubicBezTo>
                      <a:pt x="220409" y="69056"/>
                      <a:pt x="221075" y="69913"/>
                      <a:pt x="221837" y="70675"/>
                    </a:cubicBezTo>
                    <a:cubicBezTo>
                      <a:pt x="222504" y="71342"/>
                      <a:pt x="223266" y="71914"/>
                      <a:pt x="224123" y="72390"/>
                    </a:cubicBezTo>
                    <a:cubicBezTo>
                      <a:pt x="224980" y="72866"/>
                      <a:pt x="225742" y="73152"/>
                      <a:pt x="226600" y="73152"/>
                    </a:cubicBezTo>
                    <a:lnTo>
                      <a:pt x="261938" y="73152"/>
                    </a:lnTo>
                    <a:close/>
                    <a:moveTo>
                      <a:pt x="240030" y="18288"/>
                    </a:moveTo>
                    <a:lnTo>
                      <a:pt x="234791" y="18288"/>
                    </a:lnTo>
                    <a:cubicBezTo>
                      <a:pt x="233839" y="15049"/>
                      <a:pt x="232029" y="12478"/>
                      <a:pt x="229457" y="10573"/>
                    </a:cubicBezTo>
                    <a:cubicBezTo>
                      <a:pt x="226790" y="8668"/>
                      <a:pt x="223456" y="7715"/>
                      <a:pt x="219456" y="7715"/>
                    </a:cubicBezTo>
                    <a:cubicBezTo>
                      <a:pt x="216979" y="7715"/>
                      <a:pt x="214789" y="8096"/>
                      <a:pt x="212788" y="8858"/>
                    </a:cubicBezTo>
                    <a:cubicBezTo>
                      <a:pt x="210788" y="9620"/>
                      <a:pt x="209074" y="10668"/>
                      <a:pt x="207740" y="12002"/>
                    </a:cubicBezTo>
                    <a:cubicBezTo>
                      <a:pt x="206311" y="13335"/>
                      <a:pt x="205264" y="15049"/>
                      <a:pt x="204597" y="16954"/>
                    </a:cubicBezTo>
                    <a:cubicBezTo>
                      <a:pt x="203835" y="18859"/>
                      <a:pt x="203454" y="20955"/>
                      <a:pt x="203454" y="23146"/>
                    </a:cubicBezTo>
                    <a:cubicBezTo>
                      <a:pt x="203454" y="25337"/>
                      <a:pt x="203835" y="27432"/>
                      <a:pt x="204597" y="29432"/>
                    </a:cubicBezTo>
                    <a:cubicBezTo>
                      <a:pt x="205359" y="31337"/>
                      <a:pt x="206407" y="32956"/>
                      <a:pt x="207740" y="34385"/>
                    </a:cubicBezTo>
                    <a:cubicBezTo>
                      <a:pt x="209169" y="35719"/>
                      <a:pt x="210788" y="36766"/>
                      <a:pt x="212788" y="37529"/>
                    </a:cubicBezTo>
                    <a:cubicBezTo>
                      <a:pt x="214789" y="38290"/>
                      <a:pt x="216979" y="38671"/>
                      <a:pt x="219456" y="38671"/>
                    </a:cubicBezTo>
                    <a:cubicBezTo>
                      <a:pt x="223742" y="38671"/>
                      <a:pt x="227267" y="37529"/>
                      <a:pt x="230029" y="35338"/>
                    </a:cubicBezTo>
                    <a:cubicBezTo>
                      <a:pt x="232791" y="33147"/>
                      <a:pt x="234410" y="30194"/>
                      <a:pt x="235077" y="26575"/>
                    </a:cubicBezTo>
                    <a:lnTo>
                      <a:pt x="240030" y="26575"/>
                    </a:lnTo>
                    <a:lnTo>
                      <a:pt x="240030" y="36957"/>
                    </a:lnTo>
                    <a:cubicBezTo>
                      <a:pt x="240030" y="37814"/>
                      <a:pt x="240411" y="38290"/>
                      <a:pt x="241173" y="38576"/>
                    </a:cubicBezTo>
                    <a:cubicBezTo>
                      <a:pt x="241935" y="38862"/>
                      <a:pt x="242983" y="38957"/>
                      <a:pt x="244507" y="38957"/>
                    </a:cubicBezTo>
                    <a:cubicBezTo>
                      <a:pt x="246031" y="38957"/>
                      <a:pt x="247174" y="38862"/>
                      <a:pt x="247840" y="38576"/>
                    </a:cubicBezTo>
                    <a:cubicBezTo>
                      <a:pt x="248602" y="38386"/>
                      <a:pt x="248888" y="37814"/>
                      <a:pt x="248888" y="36957"/>
                    </a:cubicBezTo>
                    <a:lnTo>
                      <a:pt x="248888" y="7906"/>
                    </a:lnTo>
                    <a:lnTo>
                      <a:pt x="240030" y="7906"/>
                    </a:lnTo>
                    <a:lnTo>
                      <a:pt x="240030" y="18288"/>
                    </a:lnTo>
                    <a:close/>
                    <a:moveTo>
                      <a:pt x="194786" y="7144"/>
                    </a:moveTo>
                    <a:lnTo>
                      <a:pt x="184975" y="7144"/>
                    </a:lnTo>
                    <a:lnTo>
                      <a:pt x="184975" y="50768"/>
                    </a:lnTo>
                    <a:cubicBezTo>
                      <a:pt x="184975" y="51625"/>
                      <a:pt x="185452" y="52102"/>
                      <a:pt x="186309" y="52483"/>
                    </a:cubicBezTo>
                    <a:cubicBezTo>
                      <a:pt x="187166" y="52769"/>
                      <a:pt x="188404" y="52959"/>
                      <a:pt x="189929" y="52959"/>
                    </a:cubicBezTo>
                    <a:cubicBezTo>
                      <a:pt x="191262" y="52959"/>
                      <a:pt x="192405" y="52864"/>
                      <a:pt x="193358" y="52578"/>
                    </a:cubicBezTo>
                    <a:cubicBezTo>
                      <a:pt x="194310" y="52292"/>
                      <a:pt x="194786" y="51721"/>
                      <a:pt x="194786" y="50768"/>
                    </a:cubicBezTo>
                    <a:lnTo>
                      <a:pt x="194786" y="7144"/>
                    </a:lnTo>
                    <a:close/>
                    <a:moveTo>
                      <a:pt x="164306" y="64389"/>
                    </a:moveTo>
                    <a:cubicBezTo>
                      <a:pt x="163163" y="64389"/>
                      <a:pt x="162687" y="63817"/>
                      <a:pt x="162687" y="62770"/>
                    </a:cubicBezTo>
                    <a:lnTo>
                      <a:pt x="162687" y="48768"/>
                    </a:lnTo>
                    <a:lnTo>
                      <a:pt x="152876" y="48768"/>
                    </a:lnTo>
                    <a:lnTo>
                      <a:pt x="152876" y="64103"/>
                    </a:lnTo>
                    <a:cubicBezTo>
                      <a:pt x="152876" y="64770"/>
                      <a:pt x="153162" y="65627"/>
                      <a:pt x="153734" y="66580"/>
                    </a:cubicBezTo>
                    <a:cubicBezTo>
                      <a:pt x="154305" y="67532"/>
                      <a:pt x="155067" y="68389"/>
                      <a:pt x="155829" y="69247"/>
                    </a:cubicBezTo>
                    <a:cubicBezTo>
                      <a:pt x="156591" y="70104"/>
                      <a:pt x="157543" y="70771"/>
                      <a:pt x="158686" y="71533"/>
                    </a:cubicBezTo>
                    <a:cubicBezTo>
                      <a:pt x="159829" y="72199"/>
                      <a:pt x="160877" y="72580"/>
                      <a:pt x="161830" y="72580"/>
                    </a:cubicBezTo>
                    <a:lnTo>
                      <a:pt x="194310" y="72580"/>
                    </a:lnTo>
                    <a:cubicBezTo>
                      <a:pt x="195072" y="72580"/>
                      <a:pt x="195643" y="72199"/>
                      <a:pt x="195834" y="71533"/>
                    </a:cubicBezTo>
                    <a:cubicBezTo>
                      <a:pt x="196025" y="70866"/>
                      <a:pt x="196120" y="69818"/>
                      <a:pt x="196120" y="68485"/>
                    </a:cubicBezTo>
                    <a:cubicBezTo>
                      <a:pt x="196120" y="67246"/>
                      <a:pt x="196025" y="66294"/>
                      <a:pt x="195834" y="65532"/>
                    </a:cubicBezTo>
                    <a:cubicBezTo>
                      <a:pt x="195643" y="64770"/>
                      <a:pt x="195072" y="64389"/>
                      <a:pt x="194310" y="64389"/>
                    </a:cubicBezTo>
                    <a:lnTo>
                      <a:pt x="164211" y="64389"/>
                    </a:lnTo>
                    <a:close/>
                    <a:moveTo>
                      <a:pt x="141542" y="9525"/>
                    </a:moveTo>
                    <a:lnTo>
                      <a:pt x="141542" y="17526"/>
                    </a:lnTo>
                    <a:lnTo>
                      <a:pt x="153352" y="17526"/>
                    </a:lnTo>
                    <a:cubicBezTo>
                      <a:pt x="153257" y="19431"/>
                      <a:pt x="152781" y="21241"/>
                      <a:pt x="151829" y="23050"/>
                    </a:cubicBezTo>
                    <a:cubicBezTo>
                      <a:pt x="150876" y="24860"/>
                      <a:pt x="149828" y="26670"/>
                      <a:pt x="148495" y="28289"/>
                    </a:cubicBezTo>
                    <a:cubicBezTo>
                      <a:pt x="147161" y="30004"/>
                      <a:pt x="145733" y="31623"/>
                      <a:pt x="144113" y="33052"/>
                    </a:cubicBezTo>
                    <a:cubicBezTo>
                      <a:pt x="142494" y="34576"/>
                      <a:pt x="140970" y="35909"/>
                      <a:pt x="139541" y="37147"/>
                    </a:cubicBezTo>
                    <a:cubicBezTo>
                      <a:pt x="138779" y="37719"/>
                      <a:pt x="138589" y="38386"/>
                      <a:pt x="138875" y="39053"/>
                    </a:cubicBezTo>
                    <a:cubicBezTo>
                      <a:pt x="139160" y="39719"/>
                      <a:pt x="139827" y="40577"/>
                      <a:pt x="140970" y="41815"/>
                    </a:cubicBezTo>
                    <a:cubicBezTo>
                      <a:pt x="142208" y="43244"/>
                      <a:pt x="143065" y="44005"/>
                      <a:pt x="143732" y="44196"/>
                    </a:cubicBezTo>
                    <a:cubicBezTo>
                      <a:pt x="144304" y="44387"/>
                      <a:pt x="144971" y="44196"/>
                      <a:pt x="145637" y="43720"/>
                    </a:cubicBezTo>
                    <a:cubicBezTo>
                      <a:pt x="146590" y="42958"/>
                      <a:pt x="147638" y="42100"/>
                      <a:pt x="148876" y="40957"/>
                    </a:cubicBezTo>
                    <a:cubicBezTo>
                      <a:pt x="150114" y="39814"/>
                      <a:pt x="151352" y="38671"/>
                      <a:pt x="152590" y="37338"/>
                    </a:cubicBezTo>
                    <a:cubicBezTo>
                      <a:pt x="153829" y="36004"/>
                      <a:pt x="154972" y="34671"/>
                      <a:pt x="156115" y="33242"/>
                    </a:cubicBezTo>
                    <a:cubicBezTo>
                      <a:pt x="157258" y="31813"/>
                      <a:pt x="158115" y="30480"/>
                      <a:pt x="158782" y="29146"/>
                    </a:cubicBezTo>
                    <a:cubicBezTo>
                      <a:pt x="159544" y="30480"/>
                      <a:pt x="160401" y="31718"/>
                      <a:pt x="161449" y="33052"/>
                    </a:cubicBezTo>
                    <a:cubicBezTo>
                      <a:pt x="162496" y="34385"/>
                      <a:pt x="163544" y="35623"/>
                      <a:pt x="164592" y="36766"/>
                    </a:cubicBezTo>
                    <a:cubicBezTo>
                      <a:pt x="165640" y="37909"/>
                      <a:pt x="166688" y="38957"/>
                      <a:pt x="167830" y="39910"/>
                    </a:cubicBezTo>
                    <a:cubicBezTo>
                      <a:pt x="168878" y="40862"/>
                      <a:pt x="169831" y="41624"/>
                      <a:pt x="170593" y="42291"/>
                    </a:cubicBezTo>
                    <a:cubicBezTo>
                      <a:pt x="171355" y="42863"/>
                      <a:pt x="171926" y="42958"/>
                      <a:pt x="172498" y="42767"/>
                    </a:cubicBezTo>
                    <a:cubicBezTo>
                      <a:pt x="173069" y="42481"/>
                      <a:pt x="173831" y="41815"/>
                      <a:pt x="174879" y="40577"/>
                    </a:cubicBezTo>
                    <a:cubicBezTo>
                      <a:pt x="176022" y="39243"/>
                      <a:pt x="176689" y="38290"/>
                      <a:pt x="176975" y="37719"/>
                    </a:cubicBezTo>
                    <a:cubicBezTo>
                      <a:pt x="177165" y="37147"/>
                      <a:pt x="176975" y="36576"/>
                      <a:pt x="176213" y="36004"/>
                    </a:cubicBezTo>
                    <a:cubicBezTo>
                      <a:pt x="174784" y="34862"/>
                      <a:pt x="173355" y="33528"/>
                      <a:pt x="171831" y="32195"/>
                    </a:cubicBezTo>
                    <a:cubicBezTo>
                      <a:pt x="170307" y="30766"/>
                      <a:pt x="168973" y="29242"/>
                      <a:pt x="167735" y="27718"/>
                    </a:cubicBezTo>
                    <a:cubicBezTo>
                      <a:pt x="166497" y="26098"/>
                      <a:pt x="165449" y="24479"/>
                      <a:pt x="164592" y="22670"/>
                    </a:cubicBezTo>
                    <a:cubicBezTo>
                      <a:pt x="163735" y="20955"/>
                      <a:pt x="163259" y="19145"/>
                      <a:pt x="163163" y="17431"/>
                    </a:cubicBezTo>
                    <a:lnTo>
                      <a:pt x="173164" y="17431"/>
                    </a:lnTo>
                    <a:cubicBezTo>
                      <a:pt x="174022" y="17431"/>
                      <a:pt x="174498" y="17050"/>
                      <a:pt x="174784" y="16383"/>
                    </a:cubicBezTo>
                    <a:cubicBezTo>
                      <a:pt x="175069" y="15716"/>
                      <a:pt x="175165" y="14669"/>
                      <a:pt x="175165" y="13335"/>
                    </a:cubicBezTo>
                    <a:cubicBezTo>
                      <a:pt x="175165" y="12002"/>
                      <a:pt x="175069" y="10954"/>
                      <a:pt x="174784" y="10382"/>
                    </a:cubicBezTo>
                    <a:cubicBezTo>
                      <a:pt x="174593" y="9715"/>
                      <a:pt x="174022" y="9430"/>
                      <a:pt x="173164" y="9430"/>
                    </a:cubicBezTo>
                    <a:lnTo>
                      <a:pt x="141637" y="9430"/>
                    </a:lnTo>
                    <a:close/>
                    <a:moveTo>
                      <a:pt x="108299" y="20288"/>
                    </a:moveTo>
                    <a:lnTo>
                      <a:pt x="120396" y="20288"/>
                    </a:lnTo>
                    <a:lnTo>
                      <a:pt x="120396" y="27813"/>
                    </a:lnTo>
                    <a:lnTo>
                      <a:pt x="108394" y="27813"/>
                    </a:lnTo>
                    <a:cubicBezTo>
                      <a:pt x="108680" y="26765"/>
                      <a:pt x="108775" y="25622"/>
                      <a:pt x="108775" y="24289"/>
                    </a:cubicBezTo>
                    <a:cubicBezTo>
                      <a:pt x="108775" y="22955"/>
                      <a:pt x="108585" y="21622"/>
                      <a:pt x="108204" y="20288"/>
                    </a:cubicBezTo>
                    <a:moveTo>
                      <a:pt x="98774" y="27337"/>
                    </a:moveTo>
                    <a:cubicBezTo>
                      <a:pt x="98393" y="28289"/>
                      <a:pt x="97822" y="29146"/>
                      <a:pt x="97155" y="29813"/>
                    </a:cubicBezTo>
                    <a:cubicBezTo>
                      <a:pt x="96488" y="30575"/>
                      <a:pt x="95631" y="31052"/>
                      <a:pt x="94679" y="31528"/>
                    </a:cubicBezTo>
                    <a:cubicBezTo>
                      <a:pt x="93726" y="31909"/>
                      <a:pt x="92678" y="32099"/>
                      <a:pt x="91440" y="32099"/>
                    </a:cubicBezTo>
                    <a:cubicBezTo>
                      <a:pt x="90202" y="32099"/>
                      <a:pt x="89249" y="31909"/>
                      <a:pt x="88201" y="31528"/>
                    </a:cubicBezTo>
                    <a:cubicBezTo>
                      <a:pt x="87249" y="31147"/>
                      <a:pt x="86392" y="30575"/>
                      <a:pt x="85725" y="29813"/>
                    </a:cubicBezTo>
                    <a:cubicBezTo>
                      <a:pt x="85058" y="29051"/>
                      <a:pt x="84487" y="28289"/>
                      <a:pt x="84106" y="27337"/>
                    </a:cubicBezTo>
                    <a:cubicBezTo>
                      <a:pt x="83725" y="26384"/>
                      <a:pt x="83534" y="25337"/>
                      <a:pt x="83534" y="24289"/>
                    </a:cubicBezTo>
                    <a:cubicBezTo>
                      <a:pt x="83534" y="23241"/>
                      <a:pt x="83725" y="22193"/>
                      <a:pt x="84106" y="21241"/>
                    </a:cubicBezTo>
                    <a:cubicBezTo>
                      <a:pt x="84487" y="20288"/>
                      <a:pt x="84963" y="19431"/>
                      <a:pt x="85725" y="18669"/>
                    </a:cubicBezTo>
                    <a:cubicBezTo>
                      <a:pt x="86392" y="17907"/>
                      <a:pt x="87249" y="17336"/>
                      <a:pt x="88201" y="16954"/>
                    </a:cubicBezTo>
                    <a:cubicBezTo>
                      <a:pt x="89154" y="16478"/>
                      <a:pt x="90202" y="16288"/>
                      <a:pt x="91440" y="16288"/>
                    </a:cubicBezTo>
                    <a:cubicBezTo>
                      <a:pt x="92678" y="16288"/>
                      <a:pt x="93726" y="16478"/>
                      <a:pt x="94679" y="16954"/>
                    </a:cubicBezTo>
                    <a:cubicBezTo>
                      <a:pt x="95631" y="17336"/>
                      <a:pt x="96488" y="18002"/>
                      <a:pt x="97155" y="18669"/>
                    </a:cubicBezTo>
                    <a:cubicBezTo>
                      <a:pt x="97822" y="19431"/>
                      <a:pt x="98393" y="20288"/>
                      <a:pt x="98774" y="21241"/>
                    </a:cubicBezTo>
                    <a:cubicBezTo>
                      <a:pt x="99155" y="22193"/>
                      <a:pt x="99346" y="23241"/>
                      <a:pt x="99346" y="24289"/>
                    </a:cubicBezTo>
                    <a:cubicBezTo>
                      <a:pt x="99346" y="25337"/>
                      <a:pt x="99155" y="26384"/>
                      <a:pt x="98774" y="27337"/>
                    </a:cubicBezTo>
                    <a:moveTo>
                      <a:pt x="104584" y="64579"/>
                    </a:moveTo>
                    <a:cubicBezTo>
                      <a:pt x="103156" y="63055"/>
                      <a:pt x="102394" y="61246"/>
                      <a:pt x="102394" y="59055"/>
                    </a:cubicBezTo>
                    <a:cubicBezTo>
                      <a:pt x="102394" y="56864"/>
                      <a:pt x="103156" y="55054"/>
                      <a:pt x="104584" y="53530"/>
                    </a:cubicBezTo>
                    <a:cubicBezTo>
                      <a:pt x="106013" y="52006"/>
                      <a:pt x="108013" y="51245"/>
                      <a:pt x="110585" y="51245"/>
                    </a:cubicBezTo>
                    <a:cubicBezTo>
                      <a:pt x="113157" y="51245"/>
                      <a:pt x="115157" y="52006"/>
                      <a:pt x="116586" y="53530"/>
                    </a:cubicBezTo>
                    <a:cubicBezTo>
                      <a:pt x="118015" y="55054"/>
                      <a:pt x="118777" y="56864"/>
                      <a:pt x="118777" y="59055"/>
                    </a:cubicBezTo>
                    <a:cubicBezTo>
                      <a:pt x="118777" y="61246"/>
                      <a:pt x="118015" y="63055"/>
                      <a:pt x="116586" y="64579"/>
                    </a:cubicBezTo>
                    <a:cubicBezTo>
                      <a:pt x="115157" y="66104"/>
                      <a:pt x="113157" y="66865"/>
                      <a:pt x="110585" y="66865"/>
                    </a:cubicBezTo>
                    <a:cubicBezTo>
                      <a:pt x="108013" y="66865"/>
                      <a:pt x="106013" y="66104"/>
                      <a:pt x="104584" y="64579"/>
                    </a:cubicBezTo>
                    <a:moveTo>
                      <a:pt x="117634" y="73628"/>
                    </a:moveTo>
                    <a:cubicBezTo>
                      <a:pt x="119825" y="72866"/>
                      <a:pt x="121729" y="71723"/>
                      <a:pt x="123349" y="70295"/>
                    </a:cubicBezTo>
                    <a:cubicBezTo>
                      <a:pt x="124968" y="68866"/>
                      <a:pt x="126206" y="67246"/>
                      <a:pt x="127159" y="65341"/>
                    </a:cubicBezTo>
                    <a:cubicBezTo>
                      <a:pt x="128111" y="63437"/>
                      <a:pt x="128588" y="61341"/>
                      <a:pt x="128588" y="59055"/>
                    </a:cubicBezTo>
                    <a:cubicBezTo>
                      <a:pt x="128588" y="56769"/>
                      <a:pt x="128111" y="54769"/>
                      <a:pt x="127159" y="52769"/>
                    </a:cubicBezTo>
                    <a:cubicBezTo>
                      <a:pt x="126206" y="50863"/>
                      <a:pt x="124968" y="49149"/>
                      <a:pt x="123349" y="47815"/>
                    </a:cubicBezTo>
                    <a:cubicBezTo>
                      <a:pt x="121729" y="46387"/>
                      <a:pt x="119825" y="45339"/>
                      <a:pt x="117634" y="44482"/>
                    </a:cubicBezTo>
                    <a:cubicBezTo>
                      <a:pt x="115443" y="43720"/>
                      <a:pt x="113157" y="43339"/>
                      <a:pt x="110680" y="43339"/>
                    </a:cubicBezTo>
                    <a:cubicBezTo>
                      <a:pt x="108204" y="43339"/>
                      <a:pt x="105823" y="43720"/>
                      <a:pt x="103727" y="44482"/>
                    </a:cubicBezTo>
                    <a:cubicBezTo>
                      <a:pt x="101536" y="45244"/>
                      <a:pt x="99631" y="46387"/>
                      <a:pt x="98012" y="47815"/>
                    </a:cubicBezTo>
                    <a:cubicBezTo>
                      <a:pt x="96393" y="49244"/>
                      <a:pt x="95155" y="50863"/>
                      <a:pt x="94202" y="52769"/>
                    </a:cubicBezTo>
                    <a:cubicBezTo>
                      <a:pt x="93250" y="54673"/>
                      <a:pt x="92773" y="56769"/>
                      <a:pt x="92773" y="59055"/>
                    </a:cubicBezTo>
                    <a:cubicBezTo>
                      <a:pt x="92773" y="61341"/>
                      <a:pt x="93250" y="63437"/>
                      <a:pt x="94202" y="65341"/>
                    </a:cubicBezTo>
                    <a:cubicBezTo>
                      <a:pt x="95155" y="67246"/>
                      <a:pt x="96393" y="68961"/>
                      <a:pt x="98012" y="70295"/>
                    </a:cubicBezTo>
                    <a:cubicBezTo>
                      <a:pt x="99631" y="71723"/>
                      <a:pt x="101536" y="72771"/>
                      <a:pt x="103727" y="73628"/>
                    </a:cubicBezTo>
                    <a:cubicBezTo>
                      <a:pt x="105918" y="74390"/>
                      <a:pt x="108204" y="74771"/>
                      <a:pt x="110680" y="74771"/>
                    </a:cubicBezTo>
                    <a:cubicBezTo>
                      <a:pt x="113157" y="74771"/>
                      <a:pt x="115538" y="74390"/>
                      <a:pt x="117634" y="73628"/>
                    </a:cubicBezTo>
                    <a:moveTo>
                      <a:pt x="130207" y="7239"/>
                    </a:moveTo>
                    <a:lnTo>
                      <a:pt x="120396" y="7239"/>
                    </a:lnTo>
                    <a:lnTo>
                      <a:pt x="120396" y="12478"/>
                    </a:lnTo>
                    <a:lnTo>
                      <a:pt x="103346" y="12478"/>
                    </a:lnTo>
                    <a:cubicBezTo>
                      <a:pt x="101822" y="11144"/>
                      <a:pt x="100013" y="10096"/>
                      <a:pt x="98012" y="9334"/>
                    </a:cubicBezTo>
                    <a:cubicBezTo>
                      <a:pt x="96012" y="8572"/>
                      <a:pt x="93821" y="8191"/>
                      <a:pt x="91440" y="8191"/>
                    </a:cubicBezTo>
                    <a:cubicBezTo>
                      <a:pt x="89059" y="8191"/>
                      <a:pt x="86773" y="8572"/>
                      <a:pt x="84582" y="9430"/>
                    </a:cubicBezTo>
                    <a:cubicBezTo>
                      <a:pt x="82486" y="10287"/>
                      <a:pt x="80677" y="11430"/>
                      <a:pt x="79058" y="12859"/>
                    </a:cubicBezTo>
                    <a:cubicBezTo>
                      <a:pt x="77533" y="14288"/>
                      <a:pt x="76295" y="16002"/>
                      <a:pt x="75438" y="18002"/>
                    </a:cubicBezTo>
                    <a:cubicBezTo>
                      <a:pt x="74581" y="20003"/>
                      <a:pt x="74104" y="22098"/>
                      <a:pt x="74104" y="24384"/>
                    </a:cubicBezTo>
                    <a:cubicBezTo>
                      <a:pt x="74104" y="26670"/>
                      <a:pt x="74581" y="28765"/>
                      <a:pt x="75438" y="30671"/>
                    </a:cubicBezTo>
                    <a:cubicBezTo>
                      <a:pt x="76295" y="32671"/>
                      <a:pt x="77533" y="34290"/>
                      <a:pt x="79058" y="35814"/>
                    </a:cubicBezTo>
                    <a:cubicBezTo>
                      <a:pt x="80581" y="37243"/>
                      <a:pt x="82391" y="38386"/>
                      <a:pt x="84582" y="39148"/>
                    </a:cubicBezTo>
                    <a:cubicBezTo>
                      <a:pt x="86677" y="40005"/>
                      <a:pt x="88963" y="40386"/>
                      <a:pt x="91440" y="40386"/>
                    </a:cubicBezTo>
                    <a:cubicBezTo>
                      <a:pt x="93917" y="40386"/>
                      <a:pt x="96202" y="40005"/>
                      <a:pt x="98298" y="39148"/>
                    </a:cubicBezTo>
                    <a:cubicBezTo>
                      <a:pt x="100393" y="38290"/>
                      <a:pt x="102203" y="37243"/>
                      <a:pt x="103822" y="35814"/>
                    </a:cubicBezTo>
                    <a:lnTo>
                      <a:pt x="120396" y="35814"/>
                    </a:lnTo>
                    <a:lnTo>
                      <a:pt x="120396" y="41434"/>
                    </a:lnTo>
                    <a:cubicBezTo>
                      <a:pt x="120396" y="42291"/>
                      <a:pt x="120872" y="42863"/>
                      <a:pt x="121729" y="43148"/>
                    </a:cubicBezTo>
                    <a:cubicBezTo>
                      <a:pt x="122587" y="43434"/>
                      <a:pt x="123825" y="43624"/>
                      <a:pt x="125349" y="43624"/>
                    </a:cubicBezTo>
                    <a:cubicBezTo>
                      <a:pt x="126873" y="43624"/>
                      <a:pt x="128111" y="43434"/>
                      <a:pt x="128968" y="43148"/>
                    </a:cubicBezTo>
                    <a:cubicBezTo>
                      <a:pt x="129826" y="42863"/>
                      <a:pt x="130302" y="42291"/>
                      <a:pt x="130302" y="41434"/>
                    </a:cubicBezTo>
                    <a:lnTo>
                      <a:pt x="130302" y="7239"/>
                    </a:lnTo>
                    <a:close/>
                    <a:moveTo>
                      <a:pt x="63246" y="45339"/>
                    </a:moveTo>
                    <a:cubicBezTo>
                      <a:pt x="62770" y="48196"/>
                      <a:pt x="62293" y="50863"/>
                      <a:pt x="61627" y="53530"/>
                    </a:cubicBezTo>
                    <a:cubicBezTo>
                      <a:pt x="60960" y="56197"/>
                      <a:pt x="60198" y="58674"/>
                      <a:pt x="59341" y="60960"/>
                    </a:cubicBezTo>
                    <a:cubicBezTo>
                      <a:pt x="58483" y="63246"/>
                      <a:pt x="57626" y="65246"/>
                      <a:pt x="56769" y="66770"/>
                    </a:cubicBezTo>
                    <a:lnTo>
                      <a:pt x="63246" y="66770"/>
                    </a:lnTo>
                    <a:cubicBezTo>
                      <a:pt x="64294" y="65151"/>
                      <a:pt x="65246" y="63151"/>
                      <a:pt x="66199" y="60865"/>
                    </a:cubicBezTo>
                    <a:cubicBezTo>
                      <a:pt x="67151" y="58579"/>
                      <a:pt x="67913" y="56102"/>
                      <a:pt x="68675" y="53435"/>
                    </a:cubicBezTo>
                    <a:cubicBezTo>
                      <a:pt x="69342" y="50768"/>
                      <a:pt x="69913" y="48101"/>
                      <a:pt x="70390" y="45244"/>
                    </a:cubicBezTo>
                    <a:cubicBezTo>
                      <a:pt x="70771" y="42386"/>
                      <a:pt x="71056" y="39719"/>
                      <a:pt x="71056" y="36957"/>
                    </a:cubicBezTo>
                    <a:cubicBezTo>
                      <a:pt x="71056" y="34195"/>
                      <a:pt x="70866" y="31528"/>
                      <a:pt x="70390" y="28670"/>
                    </a:cubicBezTo>
                    <a:cubicBezTo>
                      <a:pt x="69913" y="25813"/>
                      <a:pt x="69437" y="23146"/>
                      <a:pt x="68675" y="20479"/>
                    </a:cubicBezTo>
                    <a:cubicBezTo>
                      <a:pt x="68008" y="17812"/>
                      <a:pt x="67151" y="15335"/>
                      <a:pt x="66199" y="13049"/>
                    </a:cubicBezTo>
                    <a:cubicBezTo>
                      <a:pt x="65246" y="10763"/>
                      <a:pt x="64294" y="8763"/>
                      <a:pt x="63246" y="7144"/>
                    </a:cubicBezTo>
                    <a:lnTo>
                      <a:pt x="56769" y="7144"/>
                    </a:lnTo>
                    <a:cubicBezTo>
                      <a:pt x="57626" y="8763"/>
                      <a:pt x="58483" y="10668"/>
                      <a:pt x="59341" y="12954"/>
                    </a:cubicBezTo>
                    <a:cubicBezTo>
                      <a:pt x="60198" y="15240"/>
                      <a:pt x="60960" y="17716"/>
                      <a:pt x="61627" y="20383"/>
                    </a:cubicBezTo>
                    <a:cubicBezTo>
                      <a:pt x="62293" y="23050"/>
                      <a:pt x="62865" y="25813"/>
                      <a:pt x="63246" y="28575"/>
                    </a:cubicBezTo>
                    <a:cubicBezTo>
                      <a:pt x="63722" y="31432"/>
                      <a:pt x="63913" y="34099"/>
                      <a:pt x="63913" y="36766"/>
                    </a:cubicBezTo>
                    <a:cubicBezTo>
                      <a:pt x="63913" y="39433"/>
                      <a:pt x="63722" y="42100"/>
                      <a:pt x="63246" y="44958"/>
                    </a:cubicBezTo>
                    <a:moveTo>
                      <a:pt x="14954" y="28575"/>
                    </a:moveTo>
                    <a:cubicBezTo>
                      <a:pt x="15335" y="25717"/>
                      <a:pt x="15907" y="23050"/>
                      <a:pt x="16573" y="20383"/>
                    </a:cubicBezTo>
                    <a:cubicBezTo>
                      <a:pt x="17240" y="17716"/>
                      <a:pt x="18002" y="15240"/>
                      <a:pt x="18859" y="12954"/>
                    </a:cubicBezTo>
                    <a:cubicBezTo>
                      <a:pt x="19717" y="10668"/>
                      <a:pt x="20574" y="8668"/>
                      <a:pt x="21431" y="7144"/>
                    </a:cubicBezTo>
                    <a:lnTo>
                      <a:pt x="14954" y="7144"/>
                    </a:lnTo>
                    <a:cubicBezTo>
                      <a:pt x="13906" y="8763"/>
                      <a:pt x="12954" y="10763"/>
                      <a:pt x="12001" y="13049"/>
                    </a:cubicBezTo>
                    <a:cubicBezTo>
                      <a:pt x="11049" y="15335"/>
                      <a:pt x="10287" y="17812"/>
                      <a:pt x="9525" y="20479"/>
                    </a:cubicBezTo>
                    <a:cubicBezTo>
                      <a:pt x="8858" y="23146"/>
                      <a:pt x="8287" y="25813"/>
                      <a:pt x="7810" y="28670"/>
                    </a:cubicBezTo>
                    <a:cubicBezTo>
                      <a:pt x="7334" y="31528"/>
                      <a:pt x="7144" y="34195"/>
                      <a:pt x="7144" y="36957"/>
                    </a:cubicBezTo>
                    <a:cubicBezTo>
                      <a:pt x="7144" y="39719"/>
                      <a:pt x="7334" y="42386"/>
                      <a:pt x="7810" y="45244"/>
                    </a:cubicBezTo>
                    <a:cubicBezTo>
                      <a:pt x="8192" y="48101"/>
                      <a:pt x="8763" y="50768"/>
                      <a:pt x="9525" y="53435"/>
                    </a:cubicBezTo>
                    <a:cubicBezTo>
                      <a:pt x="10192" y="56102"/>
                      <a:pt x="11049" y="58579"/>
                      <a:pt x="12001" y="60865"/>
                    </a:cubicBezTo>
                    <a:cubicBezTo>
                      <a:pt x="12954" y="63151"/>
                      <a:pt x="13906" y="65151"/>
                      <a:pt x="14954" y="66770"/>
                    </a:cubicBezTo>
                    <a:lnTo>
                      <a:pt x="21431" y="66770"/>
                    </a:lnTo>
                    <a:cubicBezTo>
                      <a:pt x="20574" y="65151"/>
                      <a:pt x="19717" y="63246"/>
                      <a:pt x="18859" y="60960"/>
                    </a:cubicBezTo>
                    <a:cubicBezTo>
                      <a:pt x="18002" y="58674"/>
                      <a:pt x="17240" y="56197"/>
                      <a:pt x="16573" y="53530"/>
                    </a:cubicBezTo>
                    <a:cubicBezTo>
                      <a:pt x="15907" y="50863"/>
                      <a:pt x="15335" y="48101"/>
                      <a:pt x="14954" y="45339"/>
                    </a:cubicBezTo>
                    <a:cubicBezTo>
                      <a:pt x="14478" y="42481"/>
                      <a:pt x="14288" y="39814"/>
                      <a:pt x="14288" y="37147"/>
                    </a:cubicBezTo>
                    <a:cubicBezTo>
                      <a:pt x="14288" y="34480"/>
                      <a:pt x="14478" y="31813"/>
                      <a:pt x="14954" y="28956"/>
                    </a:cubicBezTo>
                    <a:moveTo>
                      <a:pt x="34766" y="48863"/>
                    </a:moveTo>
                    <a:lnTo>
                      <a:pt x="34766" y="60770"/>
                    </a:lnTo>
                    <a:cubicBezTo>
                      <a:pt x="34766" y="61531"/>
                      <a:pt x="35147" y="62103"/>
                      <a:pt x="35814" y="62294"/>
                    </a:cubicBezTo>
                    <a:cubicBezTo>
                      <a:pt x="36481" y="62579"/>
                      <a:pt x="37529" y="62674"/>
                      <a:pt x="38862" y="62674"/>
                    </a:cubicBezTo>
                    <a:cubicBezTo>
                      <a:pt x="40005" y="62674"/>
                      <a:pt x="40958" y="62579"/>
                      <a:pt x="41719" y="62294"/>
                    </a:cubicBezTo>
                    <a:cubicBezTo>
                      <a:pt x="42577" y="62103"/>
                      <a:pt x="42958" y="61531"/>
                      <a:pt x="42958" y="60674"/>
                    </a:cubicBezTo>
                    <a:lnTo>
                      <a:pt x="42958" y="48768"/>
                    </a:lnTo>
                    <a:lnTo>
                      <a:pt x="59150" y="48768"/>
                    </a:lnTo>
                    <a:cubicBezTo>
                      <a:pt x="60008" y="48768"/>
                      <a:pt x="60484" y="48482"/>
                      <a:pt x="60674" y="48006"/>
                    </a:cubicBezTo>
                    <a:cubicBezTo>
                      <a:pt x="60865" y="47434"/>
                      <a:pt x="60960" y="46482"/>
                      <a:pt x="60960" y="45148"/>
                    </a:cubicBezTo>
                    <a:cubicBezTo>
                      <a:pt x="60960" y="43910"/>
                      <a:pt x="60865" y="42958"/>
                      <a:pt x="60674" y="42386"/>
                    </a:cubicBezTo>
                    <a:cubicBezTo>
                      <a:pt x="60484" y="41815"/>
                      <a:pt x="59912" y="41529"/>
                      <a:pt x="59150" y="41529"/>
                    </a:cubicBezTo>
                    <a:lnTo>
                      <a:pt x="17621" y="41529"/>
                    </a:lnTo>
                    <a:lnTo>
                      <a:pt x="17621" y="48863"/>
                    </a:lnTo>
                    <a:lnTo>
                      <a:pt x="34766" y="48863"/>
                    </a:lnTo>
                    <a:close/>
                    <a:moveTo>
                      <a:pt x="33718" y="21907"/>
                    </a:moveTo>
                    <a:cubicBezTo>
                      <a:pt x="33242" y="22955"/>
                      <a:pt x="32575" y="23908"/>
                      <a:pt x="31623" y="24860"/>
                    </a:cubicBezTo>
                    <a:cubicBezTo>
                      <a:pt x="30671" y="25813"/>
                      <a:pt x="29718" y="26670"/>
                      <a:pt x="28575" y="27527"/>
                    </a:cubicBezTo>
                    <a:cubicBezTo>
                      <a:pt x="27432" y="28384"/>
                      <a:pt x="26384" y="29146"/>
                      <a:pt x="25241" y="29813"/>
                    </a:cubicBezTo>
                    <a:cubicBezTo>
                      <a:pt x="24098" y="30480"/>
                      <a:pt x="23050" y="31147"/>
                      <a:pt x="22098" y="31623"/>
                    </a:cubicBezTo>
                    <a:cubicBezTo>
                      <a:pt x="21336" y="32099"/>
                      <a:pt x="20955" y="32671"/>
                      <a:pt x="21050" y="33242"/>
                    </a:cubicBezTo>
                    <a:cubicBezTo>
                      <a:pt x="21146" y="33814"/>
                      <a:pt x="21622" y="34766"/>
                      <a:pt x="22288" y="35909"/>
                    </a:cubicBezTo>
                    <a:cubicBezTo>
                      <a:pt x="22955" y="36957"/>
                      <a:pt x="23527" y="37719"/>
                      <a:pt x="23908" y="38290"/>
                    </a:cubicBezTo>
                    <a:cubicBezTo>
                      <a:pt x="24289" y="38862"/>
                      <a:pt x="24955" y="38862"/>
                      <a:pt x="25813" y="38386"/>
                    </a:cubicBezTo>
                    <a:cubicBezTo>
                      <a:pt x="26765" y="37909"/>
                      <a:pt x="27813" y="37338"/>
                      <a:pt x="29051" y="36671"/>
                    </a:cubicBezTo>
                    <a:cubicBezTo>
                      <a:pt x="30194" y="36004"/>
                      <a:pt x="31433" y="35242"/>
                      <a:pt x="32671" y="34385"/>
                    </a:cubicBezTo>
                    <a:cubicBezTo>
                      <a:pt x="33814" y="33528"/>
                      <a:pt x="35052" y="32575"/>
                      <a:pt x="36195" y="31528"/>
                    </a:cubicBezTo>
                    <a:cubicBezTo>
                      <a:pt x="37338" y="30480"/>
                      <a:pt x="38386" y="29432"/>
                      <a:pt x="39243" y="28289"/>
                    </a:cubicBezTo>
                    <a:cubicBezTo>
                      <a:pt x="40005" y="29146"/>
                      <a:pt x="40862" y="30099"/>
                      <a:pt x="41910" y="31052"/>
                    </a:cubicBezTo>
                    <a:cubicBezTo>
                      <a:pt x="42958" y="32004"/>
                      <a:pt x="44101" y="32861"/>
                      <a:pt x="45244" y="33719"/>
                    </a:cubicBezTo>
                    <a:cubicBezTo>
                      <a:pt x="46387" y="34576"/>
                      <a:pt x="47530" y="35338"/>
                      <a:pt x="48673" y="36100"/>
                    </a:cubicBezTo>
                    <a:cubicBezTo>
                      <a:pt x="49816" y="36766"/>
                      <a:pt x="50863" y="37338"/>
                      <a:pt x="51816" y="37719"/>
                    </a:cubicBezTo>
                    <a:cubicBezTo>
                      <a:pt x="52673" y="38100"/>
                      <a:pt x="53340" y="38195"/>
                      <a:pt x="53721" y="37909"/>
                    </a:cubicBezTo>
                    <a:cubicBezTo>
                      <a:pt x="54102" y="37624"/>
                      <a:pt x="54673" y="36957"/>
                      <a:pt x="55340" y="35719"/>
                    </a:cubicBezTo>
                    <a:cubicBezTo>
                      <a:pt x="55817" y="34957"/>
                      <a:pt x="56102" y="34385"/>
                      <a:pt x="56388" y="33909"/>
                    </a:cubicBezTo>
                    <a:cubicBezTo>
                      <a:pt x="56674" y="33433"/>
                      <a:pt x="56769" y="33052"/>
                      <a:pt x="56769" y="32766"/>
                    </a:cubicBezTo>
                    <a:cubicBezTo>
                      <a:pt x="56769" y="32480"/>
                      <a:pt x="56769" y="32290"/>
                      <a:pt x="56579" y="32099"/>
                    </a:cubicBezTo>
                    <a:cubicBezTo>
                      <a:pt x="56388" y="31909"/>
                      <a:pt x="56102" y="31718"/>
                      <a:pt x="55721" y="31528"/>
                    </a:cubicBezTo>
                    <a:cubicBezTo>
                      <a:pt x="54959" y="31052"/>
                      <a:pt x="54007" y="30480"/>
                      <a:pt x="52864" y="29813"/>
                    </a:cubicBezTo>
                    <a:cubicBezTo>
                      <a:pt x="51721" y="29146"/>
                      <a:pt x="50578" y="28384"/>
                      <a:pt x="49435" y="27527"/>
                    </a:cubicBezTo>
                    <a:cubicBezTo>
                      <a:pt x="48292" y="26670"/>
                      <a:pt x="47244" y="25813"/>
                      <a:pt x="46196" y="24860"/>
                    </a:cubicBezTo>
                    <a:cubicBezTo>
                      <a:pt x="45148" y="23908"/>
                      <a:pt x="44386" y="22955"/>
                      <a:pt x="43815" y="21907"/>
                    </a:cubicBezTo>
                    <a:lnTo>
                      <a:pt x="53054" y="21907"/>
                    </a:lnTo>
                    <a:cubicBezTo>
                      <a:pt x="53816" y="21907"/>
                      <a:pt x="54388" y="21622"/>
                      <a:pt x="54578" y="21146"/>
                    </a:cubicBezTo>
                    <a:cubicBezTo>
                      <a:pt x="54769" y="20669"/>
                      <a:pt x="54864" y="19621"/>
                      <a:pt x="54864" y="18288"/>
                    </a:cubicBezTo>
                    <a:cubicBezTo>
                      <a:pt x="54864" y="17050"/>
                      <a:pt x="54769" y="16097"/>
                      <a:pt x="54578" y="15526"/>
                    </a:cubicBezTo>
                    <a:cubicBezTo>
                      <a:pt x="54388" y="14954"/>
                      <a:pt x="53816" y="14669"/>
                      <a:pt x="53054" y="14669"/>
                    </a:cubicBezTo>
                    <a:lnTo>
                      <a:pt x="23336" y="14669"/>
                    </a:lnTo>
                    <a:lnTo>
                      <a:pt x="23336" y="22003"/>
                    </a:lnTo>
                    <a:lnTo>
                      <a:pt x="33814" y="22003"/>
                    </a:lnTo>
                    <a:close/>
                  </a:path>
                </a:pathLst>
              </a:custGeom>
              <a:solidFill>
                <a:srgbClr val="11175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7" name="자유형: 도형 96">
                <a:extLst>
                  <a:ext uri="{FF2B5EF4-FFF2-40B4-BE49-F238E27FC236}">
                    <a16:creationId xmlns:a16="http://schemas.microsoft.com/office/drawing/2014/main" id="{A0E113DA-AFDD-40A7-88DC-BC4B454CF6B9}"/>
                  </a:ext>
                </a:extLst>
              </p:cNvPr>
              <p:cNvSpPr/>
              <p:nvPr/>
            </p:nvSpPr>
            <p:spPr>
              <a:xfrm>
                <a:off x="7524055" y="5231294"/>
                <a:ext cx="38100" cy="76200"/>
              </a:xfrm>
              <a:custGeom>
                <a:avLst/>
                <a:gdLst>
                  <a:gd name="connsiteX0" fmla="*/ 33281 w 38100"/>
                  <a:gd name="connsiteY0" fmla="*/ 8472 h 76200"/>
                  <a:gd name="connsiteX1" fmla="*/ 37663 w 38100"/>
                  <a:gd name="connsiteY1" fmla="*/ 7329 h 76200"/>
                  <a:gd name="connsiteX2" fmla="*/ 39282 w 38100"/>
                  <a:gd name="connsiteY2" fmla="*/ 9139 h 76200"/>
                  <a:gd name="connsiteX3" fmla="*/ 23661 w 38100"/>
                  <a:gd name="connsiteY3" fmla="*/ 27427 h 76200"/>
                  <a:gd name="connsiteX4" fmla="*/ 20708 w 38100"/>
                  <a:gd name="connsiteY4" fmla="*/ 35428 h 76200"/>
                  <a:gd name="connsiteX5" fmla="*/ 20232 w 38100"/>
                  <a:gd name="connsiteY5" fmla="*/ 45429 h 76200"/>
                  <a:gd name="connsiteX6" fmla="*/ 20994 w 38100"/>
                  <a:gd name="connsiteY6" fmla="*/ 46572 h 76200"/>
                  <a:gd name="connsiteX7" fmla="*/ 21661 w 38100"/>
                  <a:gd name="connsiteY7" fmla="*/ 45238 h 76200"/>
                  <a:gd name="connsiteX8" fmla="*/ 25661 w 38100"/>
                  <a:gd name="connsiteY8" fmla="*/ 30856 h 76200"/>
                  <a:gd name="connsiteX9" fmla="*/ 27471 w 38100"/>
                  <a:gd name="connsiteY9" fmla="*/ 31999 h 76200"/>
                  <a:gd name="connsiteX10" fmla="*/ 28424 w 38100"/>
                  <a:gd name="connsiteY10" fmla="*/ 51144 h 76200"/>
                  <a:gd name="connsiteX11" fmla="*/ 30233 w 38100"/>
                  <a:gd name="connsiteY11" fmla="*/ 53620 h 76200"/>
                  <a:gd name="connsiteX12" fmla="*/ 31281 w 38100"/>
                  <a:gd name="connsiteY12" fmla="*/ 71623 h 76200"/>
                  <a:gd name="connsiteX13" fmla="*/ 15660 w 38100"/>
                  <a:gd name="connsiteY13" fmla="*/ 71623 h 76200"/>
                  <a:gd name="connsiteX14" fmla="*/ 7373 w 38100"/>
                  <a:gd name="connsiteY14" fmla="*/ 38666 h 76200"/>
                  <a:gd name="connsiteX15" fmla="*/ 8707 w 38100"/>
                  <a:gd name="connsiteY15" fmla="*/ 33427 h 76200"/>
                  <a:gd name="connsiteX16" fmla="*/ 8707 w 38100"/>
                  <a:gd name="connsiteY16" fmla="*/ 33427 h 76200"/>
                  <a:gd name="connsiteX17" fmla="*/ 33186 w 38100"/>
                  <a:gd name="connsiteY17" fmla="*/ 856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8100" h="76200">
                    <a:moveTo>
                      <a:pt x="33281" y="8472"/>
                    </a:moveTo>
                    <a:cubicBezTo>
                      <a:pt x="34901" y="7615"/>
                      <a:pt x="36520" y="6757"/>
                      <a:pt x="37663" y="7329"/>
                    </a:cubicBezTo>
                    <a:cubicBezTo>
                      <a:pt x="38330" y="7615"/>
                      <a:pt x="38806" y="8377"/>
                      <a:pt x="39282" y="9139"/>
                    </a:cubicBezTo>
                    <a:lnTo>
                      <a:pt x="23661" y="27427"/>
                    </a:lnTo>
                    <a:cubicBezTo>
                      <a:pt x="23661" y="27427"/>
                      <a:pt x="20994" y="31522"/>
                      <a:pt x="20708" y="35428"/>
                    </a:cubicBezTo>
                    <a:lnTo>
                      <a:pt x="20232" y="45429"/>
                    </a:lnTo>
                    <a:cubicBezTo>
                      <a:pt x="20232" y="45429"/>
                      <a:pt x="20042" y="46572"/>
                      <a:pt x="20994" y="46572"/>
                    </a:cubicBezTo>
                    <a:cubicBezTo>
                      <a:pt x="21661" y="46572"/>
                      <a:pt x="21661" y="45238"/>
                      <a:pt x="21661" y="45238"/>
                    </a:cubicBezTo>
                    <a:cubicBezTo>
                      <a:pt x="21661" y="45238"/>
                      <a:pt x="23185" y="29998"/>
                      <a:pt x="25661" y="30856"/>
                    </a:cubicBezTo>
                    <a:lnTo>
                      <a:pt x="27471" y="31999"/>
                    </a:lnTo>
                    <a:lnTo>
                      <a:pt x="28424" y="51144"/>
                    </a:lnTo>
                    <a:lnTo>
                      <a:pt x="30233" y="53620"/>
                    </a:lnTo>
                    <a:lnTo>
                      <a:pt x="31281" y="71623"/>
                    </a:lnTo>
                    <a:lnTo>
                      <a:pt x="15660" y="71623"/>
                    </a:lnTo>
                    <a:lnTo>
                      <a:pt x="7373" y="38666"/>
                    </a:lnTo>
                    <a:cubicBezTo>
                      <a:pt x="7373" y="38666"/>
                      <a:pt x="6326" y="35904"/>
                      <a:pt x="8707" y="33427"/>
                    </a:cubicBezTo>
                    <a:cubicBezTo>
                      <a:pt x="11088" y="31046"/>
                      <a:pt x="8707" y="33427"/>
                      <a:pt x="8707" y="33427"/>
                    </a:cubicBezTo>
                    <a:lnTo>
                      <a:pt x="33186" y="8567"/>
                    </a:lnTo>
                  </a:path>
                </a:pathLst>
              </a:custGeom>
              <a:solidFill>
                <a:srgbClr val="171C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8" name="자유형: 도형 97">
                <a:extLst>
                  <a:ext uri="{FF2B5EF4-FFF2-40B4-BE49-F238E27FC236}">
                    <a16:creationId xmlns:a16="http://schemas.microsoft.com/office/drawing/2014/main" id="{6CA59552-ED15-45BF-B26F-AD1EC89F9D3A}"/>
                  </a:ext>
                </a:extLst>
              </p:cNvPr>
              <p:cNvSpPr/>
              <p:nvPr/>
            </p:nvSpPr>
            <p:spPr>
              <a:xfrm>
                <a:off x="7566289" y="5231294"/>
                <a:ext cx="38100" cy="76200"/>
              </a:xfrm>
              <a:custGeom>
                <a:avLst/>
                <a:gdLst>
                  <a:gd name="connsiteX0" fmla="*/ 13145 w 38100"/>
                  <a:gd name="connsiteY0" fmla="*/ 8472 h 76200"/>
                  <a:gd name="connsiteX1" fmla="*/ 8763 w 38100"/>
                  <a:gd name="connsiteY1" fmla="*/ 7329 h 76200"/>
                  <a:gd name="connsiteX2" fmla="*/ 7144 w 38100"/>
                  <a:gd name="connsiteY2" fmla="*/ 9139 h 76200"/>
                  <a:gd name="connsiteX3" fmla="*/ 22765 w 38100"/>
                  <a:gd name="connsiteY3" fmla="*/ 27427 h 76200"/>
                  <a:gd name="connsiteX4" fmla="*/ 25717 w 38100"/>
                  <a:gd name="connsiteY4" fmla="*/ 35428 h 76200"/>
                  <a:gd name="connsiteX5" fmla="*/ 26194 w 38100"/>
                  <a:gd name="connsiteY5" fmla="*/ 45429 h 76200"/>
                  <a:gd name="connsiteX6" fmla="*/ 25432 w 38100"/>
                  <a:gd name="connsiteY6" fmla="*/ 46572 h 76200"/>
                  <a:gd name="connsiteX7" fmla="*/ 24670 w 38100"/>
                  <a:gd name="connsiteY7" fmla="*/ 45238 h 76200"/>
                  <a:gd name="connsiteX8" fmla="*/ 20669 w 38100"/>
                  <a:gd name="connsiteY8" fmla="*/ 30856 h 76200"/>
                  <a:gd name="connsiteX9" fmla="*/ 18859 w 38100"/>
                  <a:gd name="connsiteY9" fmla="*/ 31999 h 76200"/>
                  <a:gd name="connsiteX10" fmla="*/ 17907 w 38100"/>
                  <a:gd name="connsiteY10" fmla="*/ 51144 h 76200"/>
                  <a:gd name="connsiteX11" fmla="*/ 16097 w 38100"/>
                  <a:gd name="connsiteY11" fmla="*/ 53620 h 76200"/>
                  <a:gd name="connsiteX12" fmla="*/ 15050 w 38100"/>
                  <a:gd name="connsiteY12" fmla="*/ 71623 h 76200"/>
                  <a:gd name="connsiteX13" fmla="*/ 30671 w 38100"/>
                  <a:gd name="connsiteY13" fmla="*/ 71623 h 76200"/>
                  <a:gd name="connsiteX14" fmla="*/ 38957 w 38100"/>
                  <a:gd name="connsiteY14" fmla="*/ 38666 h 76200"/>
                  <a:gd name="connsiteX15" fmla="*/ 37624 w 38100"/>
                  <a:gd name="connsiteY15" fmla="*/ 33427 h 76200"/>
                  <a:gd name="connsiteX16" fmla="*/ 37624 w 38100"/>
                  <a:gd name="connsiteY16" fmla="*/ 33427 h 76200"/>
                  <a:gd name="connsiteX17" fmla="*/ 13145 w 38100"/>
                  <a:gd name="connsiteY17" fmla="*/ 8567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38100" h="76200">
                    <a:moveTo>
                      <a:pt x="13145" y="8472"/>
                    </a:moveTo>
                    <a:cubicBezTo>
                      <a:pt x="11525" y="7615"/>
                      <a:pt x="9906" y="6757"/>
                      <a:pt x="8763" y="7329"/>
                    </a:cubicBezTo>
                    <a:cubicBezTo>
                      <a:pt x="8096" y="7615"/>
                      <a:pt x="7620" y="8377"/>
                      <a:pt x="7144" y="9139"/>
                    </a:cubicBezTo>
                    <a:lnTo>
                      <a:pt x="22765" y="27427"/>
                    </a:lnTo>
                    <a:cubicBezTo>
                      <a:pt x="22765" y="27427"/>
                      <a:pt x="25432" y="31522"/>
                      <a:pt x="25717" y="35428"/>
                    </a:cubicBezTo>
                    <a:lnTo>
                      <a:pt x="26194" y="45429"/>
                    </a:lnTo>
                    <a:cubicBezTo>
                      <a:pt x="26194" y="45429"/>
                      <a:pt x="26384" y="46572"/>
                      <a:pt x="25432" y="46572"/>
                    </a:cubicBezTo>
                    <a:cubicBezTo>
                      <a:pt x="24765" y="46572"/>
                      <a:pt x="24670" y="45238"/>
                      <a:pt x="24670" y="45238"/>
                    </a:cubicBezTo>
                    <a:cubicBezTo>
                      <a:pt x="24670" y="45238"/>
                      <a:pt x="23146" y="29998"/>
                      <a:pt x="20669" y="30856"/>
                    </a:cubicBezTo>
                    <a:lnTo>
                      <a:pt x="18859" y="31999"/>
                    </a:lnTo>
                    <a:lnTo>
                      <a:pt x="17907" y="51144"/>
                    </a:lnTo>
                    <a:lnTo>
                      <a:pt x="16097" y="53620"/>
                    </a:lnTo>
                    <a:lnTo>
                      <a:pt x="15050" y="71623"/>
                    </a:lnTo>
                    <a:lnTo>
                      <a:pt x="30671" y="71623"/>
                    </a:lnTo>
                    <a:lnTo>
                      <a:pt x="38957" y="38666"/>
                    </a:lnTo>
                    <a:cubicBezTo>
                      <a:pt x="38957" y="38666"/>
                      <a:pt x="40005" y="35904"/>
                      <a:pt x="37624" y="33427"/>
                    </a:cubicBezTo>
                    <a:cubicBezTo>
                      <a:pt x="35242" y="31046"/>
                      <a:pt x="37624" y="33427"/>
                      <a:pt x="37624" y="33427"/>
                    </a:cubicBezTo>
                    <a:lnTo>
                      <a:pt x="13145" y="8567"/>
                    </a:lnTo>
                  </a:path>
                </a:pathLst>
              </a:custGeom>
              <a:solidFill>
                <a:srgbClr val="171C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9" name="자유형: 도형 98">
                <a:extLst>
                  <a:ext uri="{FF2B5EF4-FFF2-40B4-BE49-F238E27FC236}">
                    <a16:creationId xmlns:a16="http://schemas.microsoft.com/office/drawing/2014/main" id="{2AFFA401-AB44-466E-8ABB-171AB89D72D6}"/>
                  </a:ext>
                </a:extLst>
              </p:cNvPr>
              <p:cNvSpPr/>
              <p:nvPr/>
            </p:nvSpPr>
            <p:spPr>
              <a:xfrm>
                <a:off x="7550002" y="5249564"/>
                <a:ext cx="28575" cy="57150"/>
              </a:xfrm>
              <a:custGeom>
                <a:avLst/>
                <a:gdLst>
                  <a:gd name="connsiteX0" fmla="*/ 23717 w 28575"/>
                  <a:gd name="connsiteY0" fmla="*/ 53353 h 57150"/>
                  <a:gd name="connsiteX1" fmla="*/ 13049 w 28575"/>
                  <a:gd name="connsiteY1" fmla="*/ 53353 h 57150"/>
                  <a:gd name="connsiteX2" fmla="*/ 9811 w 28575"/>
                  <a:gd name="connsiteY2" fmla="*/ 34017 h 57150"/>
                  <a:gd name="connsiteX3" fmla="*/ 7144 w 28575"/>
                  <a:gd name="connsiteY3" fmla="*/ 32017 h 57150"/>
                  <a:gd name="connsiteX4" fmla="*/ 8382 w 28575"/>
                  <a:gd name="connsiteY4" fmla="*/ 13824 h 57150"/>
                  <a:gd name="connsiteX5" fmla="*/ 18479 w 28575"/>
                  <a:gd name="connsiteY5" fmla="*/ 7157 h 57150"/>
                  <a:gd name="connsiteX6" fmla="*/ 28480 w 28575"/>
                  <a:gd name="connsiteY6" fmla="*/ 13062 h 57150"/>
                  <a:gd name="connsiteX7" fmla="*/ 29813 w 28575"/>
                  <a:gd name="connsiteY7" fmla="*/ 32017 h 57150"/>
                  <a:gd name="connsiteX8" fmla="*/ 27146 w 28575"/>
                  <a:gd name="connsiteY8" fmla="*/ 34017 h 57150"/>
                  <a:gd name="connsiteX9" fmla="*/ 23908 w 28575"/>
                  <a:gd name="connsiteY9" fmla="*/ 53353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575" h="57150">
                    <a:moveTo>
                      <a:pt x="23717" y="53353"/>
                    </a:moveTo>
                    <a:lnTo>
                      <a:pt x="13049" y="53353"/>
                    </a:lnTo>
                    <a:lnTo>
                      <a:pt x="9811" y="34017"/>
                    </a:lnTo>
                    <a:lnTo>
                      <a:pt x="7144" y="32017"/>
                    </a:lnTo>
                    <a:lnTo>
                      <a:pt x="8382" y="13824"/>
                    </a:lnTo>
                    <a:cubicBezTo>
                      <a:pt x="8382" y="13824"/>
                      <a:pt x="8382" y="7252"/>
                      <a:pt x="18479" y="7157"/>
                    </a:cubicBezTo>
                    <a:cubicBezTo>
                      <a:pt x="18479" y="7157"/>
                      <a:pt x="27432" y="6585"/>
                      <a:pt x="28480" y="13062"/>
                    </a:cubicBezTo>
                    <a:lnTo>
                      <a:pt x="29813" y="32017"/>
                    </a:lnTo>
                    <a:lnTo>
                      <a:pt x="27146" y="34017"/>
                    </a:lnTo>
                    <a:lnTo>
                      <a:pt x="23908" y="53353"/>
                    </a:lnTo>
                  </a:path>
                </a:pathLst>
              </a:custGeom>
              <a:solidFill>
                <a:srgbClr val="171C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0" name="자유형: 도형 99">
                <a:extLst>
                  <a:ext uri="{FF2B5EF4-FFF2-40B4-BE49-F238E27FC236}">
                    <a16:creationId xmlns:a16="http://schemas.microsoft.com/office/drawing/2014/main" id="{9605B46E-F21F-46AA-B08E-091FB2411667}"/>
                  </a:ext>
                </a:extLst>
              </p:cNvPr>
              <p:cNvSpPr/>
              <p:nvPr/>
            </p:nvSpPr>
            <p:spPr>
              <a:xfrm>
                <a:off x="7556193" y="5237956"/>
                <a:ext cx="19050" cy="19050"/>
              </a:xfrm>
              <a:custGeom>
                <a:avLst/>
                <a:gdLst>
                  <a:gd name="connsiteX0" fmla="*/ 17240 w 19050"/>
                  <a:gd name="connsiteY0" fmla="*/ 12192 h 19050"/>
                  <a:gd name="connsiteX1" fmla="*/ 12192 w 19050"/>
                  <a:gd name="connsiteY1" fmla="*/ 7144 h 19050"/>
                  <a:gd name="connsiteX2" fmla="*/ 7144 w 19050"/>
                  <a:gd name="connsiteY2" fmla="*/ 12192 h 19050"/>
                  <a:gd name="connsiteX3" fmla="*/ 12192 w 19050"/>
                  <a:gd name="connsiteY3" fmla="*/ 17240 h 19050"/>
                  <a:gd name="connsiteX4" fmla="*/ 17240 w 19050"/>
                  <a:gd name="connsiteY4" fmla="*/ 1219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7240" y="12192"/>
                    </a:moveTo>
                    <a:cubicBezTo>
                      <a:pt x="17240" y="9430"/>
                      <a:pt x="14954" y="7144"/>
                      <a:pt x="12192" y="7144"/>
                    </a:cubicBezTo>
                    <a:cubicBezTo>
                      <a:pt x="9430" y="7144"/>
                      <a:pt x="7144" y="9430"/>
                      <a:pt x="7144" y="12192"/>
                    </a:cubicBezTo>
                    <a:cubicBezTo>
                      <a:pt x="7144" y="14954"/>
                      <a:pt x="9430" y="17240"/>
                      <a:pt x="12192" y="17240"/>
                    </a:cubicBezTo>
                    <a:cubicBezTo>
                      <a:pt x="14954" y="17240"/>
                      <a:pt x="17240" y="14954"/>
                      <a:pt x="17240" y="12192"/>
                    </a:cubicBezTo>
                  </a:path>
                </a:pathLst>
              </a:custGeom>
              <a:solidFill>
                <a:srgbClr val="171C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101" name="자유형: 도형 100">
                <a:extLst>
                  <a:ext uri="{FF2B5EF4-FFF2-40B4-BE49-F238E27FC236}">
                    <a16:creationId xmlns:a16="http://schemas.microsoft.com/office/drawing/2014/main" id="{F300537C-AFA6-453C-94BA-F81A74497228}"/>
                  </a:ext>
                </a:extLst>
              </p:cNvPr>
              <p:cNvSpPr/>
              <p:nvPr/>
            </p:nvSpPr>
            <p:spPr>
              <a:xfrm>
                <a:off x="7516855" y="5223192"/>
                <a:ext cx="95250" cy="95250"/>
              </a:xfrm>
              <a:custGeom>
                <a:avLst/>
                <a:gdLst>
                  <a:gd name="connsiteX0" fmla="*/ 51530 w 95250"/>
                  <a:gd name="connsiteY0" fmla="*/ 95917 h 95250"/>
                  <a:gd name="connsiteX1" fmla="*/ 7144 w 95250"/>
                  <a:gd name="connsiteY1" fmla="*/ 51530 h 95250"/>
                  <a:gd name="connsiteX2" fmla="*/ 51530 w 95250"/>
                  <a:gd name="connsiteY2" fmla="*/ 7144 h 95250"/>
                  <a:gd name="connsiteX3" fmla="*/ 95917 w 95250"/>
                  <a:gd name="connsiteY3" fmla="*/ 51530 h 95250"/>
                  <a:gd name="connsiteX4" fmla="*/ 51530 w 95250"/>
                  <a:gd name="connsiteY4" fmla="*/ 95917 h 95250"/>
                  <a:gd name="connsiteX5" fmla="*/ 51530 w 95250"/>
                  <a:gd name="connsiteY5" fmla="*/ 10382 h 95250"/>
                  <a:gd name="connsiteX6" fmla="*/ 10382 w 95250"/>
                  <a:gd name="connsiteY6" fmla="*/ 51530 h 95250"/>
                  <a:gd name="connsiteX7" fmla="*/ 51530 w 95250"/>
                  <a:gd name="connsiteY7" fmla="*/ 92678 h 95250"/>
                  <a:gd name="connsiteX8" fmla="*/ 92678 w 95250"/>
                  <a:gd name="connsiteY8" fmla="*/ 51530 h 95250"/>
                  <a:gd name="connsiteX9" fmla="*/ 51530 w 95250"/>
                  <a:gd name="connsiteY9" fmla="*/ 10382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5250" h="95250">
                    <a:moveTo>
                      <a:pt x="51530" y="95917"/>
                    </a:moveTo>
                    <a:cubicBezTo>
                      <a:pt x="27051" y="95917"/>
                      <a:pt x="7144" y="76010"/>
                      <a:pt x="7144" y="51530"/>
                    </a:cubicBezTo>
                    <a:cubicBezTo>
                      <a:pt x="7144" y="27051"/>
                      <a:pt x="27051" y="7144"/>
                      <a:pt x="51530" y="7144"/>
                    </a:cubicBezTo>
                    <a:cubicBezTo>
                      <a:pt x="76009" y="7144"/>
                      <a:pt x="95917" y="27051"/>
                      <a:pt x="95917" y="51530"/>
                    </a:cubicBezTo>
                    <a:cubicBezTo>
                      <a:pt x="95917" y="76010"/>
                      <a:pt x="76009" y="95917"/>
                      <a:pt x="51530" y="95917"/>
                    </a:cubicBezTo>
                    <a:moveTo>
                      <a:pt x="51530" y="10382"/>
                    </a:moveTo>
                    <a:cubicBezTo>
                      <a:pt x="28861" y="10382"/>
                      <a:pt x="10382" y="28861"/>
                      <a:pt x="10382" y="51530"/>
                    </a:cubicBezTo>
                    <a:cubicBezTo>
                      <a:pt x="10382" y="74200"/>
                      <a:pt x="28861" y="92678"/>
                      <a:pt x="51530" y="92678"/>
                    </a:cubicBezTo>
                    <a:cubicBezTo>
                      <a:pt x="74200" y="92678"/>
                      <a:pt x="92678" y="74200"/>
                      <a:pt x="92678" y="51530"/>
                    </a:cubicBezTo>
                    <a:cubicBezTo>
                      <a:pt x="92678" y="28861"/>
                      <a:pt x="74200" y="10382"/>
                      <a:pt x="51530" y="10382"/>
                    </a:cubicBezTo>
                  </a:path>
                </a:pathLst>
              </a:custGeom>
              <a:solidFill>
                <a:srgbClr val="171C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5" name="그룹 64">
              <a:extLst>
                <a:ext uri="{FF2B5EF4-FFF2-40B4-BE49-F238E27FC236}">
                  <a16:creationId xmlns:a16="http://schemas.microsoft.com/office/drawing/2014/main" id="{22FE7A83-AADF-412C-B6EF-3B136E868534}"/>
                </a:ext>
              </a:extLst>
            </p:cNvPr>
            <p:cNvGrpSpPr/>
            <p:nvPr/>
          </p:nvGrpSpPr>
          <p:grpSpPr>
            <a:xfrm>
              <a:off x="8111236" y="4478469"/>
              <a:ext cx="481203" cy="152590"/>
              <a:chOff x="8589465" y="5187950"/>
              <a:chExt cx="481203" cy="152590"/>
            </a:xfrm>
          </p:grpSpPr>
          <p:sp>
            <p:nvSpPr>
              <p:cNvPr id="89" name="자유형: 도형 88">
                <a:extLst>
                  <a:ext uri="{FF2B5EF4-FFF2-40B4-BE49-F238E27FC236}">
                    <a16:creationId xmlns:a16="http://schemas.microsoft.com/office/drawing/2014/main" id="{7D81EDEE-14AD-400C-8EBE-3B6B983ADE61}"/>
                  </a:ext>
                </a:extLst>
              </p:cNvPr>
              <p:cNvSpPr/>
              <p:nvPr/>
            </p:nvSpPr>
            <p:spPr>
              <a:xfrm>
                <a:off x="8687001" y="5235765"/>
                <a:ext cx="47625" cy="104775"/>
              </a:xfrm>
              <a:custGeom>
                <a:avLst/>
                <a:gdLst>
                  <a:gd name="connsiteX0" fmla="*/ 36195 w 47625"/>
                  <a:gd name="connsiteY0" fmla="*/ 97631 h 104775"/>
                  <a:gd name="connsiteX1" fmla="*/ 7144 w 47625"/>
                  <a:gd name="connsiteY1" fmla="*/ 97631 h 104775"/>
                  <a:gd name="connsiteX2" fmla="*/ 10192 w 47625"/>
                  <a:gd name="connsiteY2" fmla="*/ 57531 h 104775"/>
                  <a:gd name="connsiteX3" fmla="*/ 11811 w 47625"/>
                  <a:gd name="connsiteY3" fmla="*/ 7144 h 104775"/>
                  <a:gd name="connsiteX4" fmla="*/ 40862 w 47625"/>
                  <a:gd name="connsiteY4" fmla="*/ 7144 h 104775"/>
                  <a:gd name="connsiteX5" fmla="*/ 40100 w 47625"/>
                  <a:gd name="connsiteY5" fmla="*/ 14478 h 104775"/>
                  <a:gd name="connsiteX6" fmla="*/ 39338 w 47625"/>
                  <a:gd name="connsiteY6" fmla="*/ 25908 h 104775"/>
                  <a:gd name="connsiteX7" fmla="*/ 36957 w 47625"/>
                  <a:gd name="connsiteY7" fmla="*/ 68294 h 104775"/>
                  <a:gd name="connsiteX8" fmla="*/ 36481 w 47625"/>
                  <a:gd name="connsiteY8" fmla="*/ 81534 h 104775"/>
                  <a:gd name="connsiteX9" fmla="*/ 36100 w 47625"/>
                  <a:gd name="connsiteY9" fmla="*/ 97727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625" h="104775">
                    <a:moveTo>
                      <a:pt x="36195" y="97631"/>
                    </a:moveTo>
                    <a:lnTo>
                      <a:pt x="7144" y="97631"/>
                    </a:lnTo>
                    <a:cubicBezTo>
                      <a:pt x="8382" y="86201"/>
                      <a:pt x="9430" y="72866"/>
                      <a:pt x="10192" y="57531"/>
                    </a:cubicBezTo>
                    <a:cubicBezTo>
                      <a:pt x="10954" y="42196"/>
                      <a:pt x="11525" y="25337"/>
                      <a:pt x="11811" y="7144"/>
                    </a:cubicBezTo>
                    <a:lnTo>
                      <a:pt x="40862" y="7144"/>
                    </a:lnTo>
                    <a:cubicBezTo>
                      <a:pt x="40577" y="9335"/>
                      <a:pt x="40386" y="11811"/>
                      <a:pt x="40100" y="14478"/>
                    </a:cubicBezTo>
                    <a:cubicBezTo>
                      <a:pt x="39910" y="17145"/>
                      <a:pt x="39624" y="21050"/>
                      <a:pt x="39338" y="25908"/>
                    </a:cubicBezTo>
                    <a:lnTo>
                      <a:pt x="36957" y="68294"/>
                    </a:lnTo>
                    <a:cubicBezTo>
                      <a:pt x="36767" y="72199"/>
                      <a:pt x="36576" y="76676"/>
                      <a:pt x="36481" y="81534"/>
                    </a:cubicBezTo>
                    <a:cubicBezTo>
                      <a:pt x="36386" y="86392"/>
                      <a:pt x="36195" y="91821"/>
                      <a:pt x="36100" y="97727"/>
                    </a:cubicBez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0" name="자유형: 도형 89">
                <a:extLst>
                  <a:ext uri="{FF2B5EF4-FFF2-40B4-BE49-F238E27FC236}">
                    <a16:creationId xmlns:a16="http://schemas.microsoft.com/office/drawing/2014/main" id="{E511A4EF-A5FA-4D91-B51A-9C218B3AC00C}"/>
                  </a:ext>
                </a:extLst>
              </p:cNvPr>
              <p:cNvSpPr/>
              <p:nvPr/>
            </p:nvSpPr>
            <p:spPr>
              <a:xfrm>
                <a:off x="8718434" y="5233860"/>
                <a:ext cx="95250" cy="104775"/>
              </a:xfrm>
              <a:custGeom>
                <a:avLst/>
                <a:gdLst>
                  <a:gd name="connsiteX0" fmla="*/ 88392 w 95250"/>
                  <a:gd name="connsiteY0" fmla="*/ 30766 h 104775"/>
                  <a:gd name="connsiteX1" fmla="*/ 77438 w 95250"/>
                  <a:gd name="connsiteY1" fmla="*/ 28004 h 104775"/>
                  <a:gd name="connsiteX2" fmla="*/ 66675 w 95250"/>
                  <a:gd name="connsiteY2" fmla="*/ 27146 h 104775"/>
                  <a:gd name="connsiteX3" fmla="*/ 44291 w 95250"/>
                  <a:gd name="connsiteY3" fmla="*/ 34671 h 104775"/>
                  <a:gd name="connsiteX4" fmla="*/ 36290 w 95250"/>
                  <a:gd name="connsiteY4" fmla="*/ 55721 h 104775"/>
                  <a:gd name="connsiteX5" fmla="*/ 43339 w 95250"/>
                  <a:gd name="connsiteY5" fmla="*/ 74295 h 104775"/>
                  <a:gd name="connsiteX6" fmla="*/ 65246 w 95250"/>
                  <a:gd name="connsiteY6" fmla="*/ 80296 h 104775"/>
                  <a:gd name="connsiteX7" fmla="*/ 75914 w 95250"/>
                  <a:gd name="connsiteY7" fmla="*/ 79629 h 104775"/>
                  <a:gd name="connsiteX8" fmla="*/ 86868 w 95250"/>
                  <a:gd name="connsiteY8" fmla="*/ 77438 h 104775"/>
                  <a:gd name="connsiteX9" fmla="*/ 83725 w 95250"/>
                  <a:gd name="connsiteY9" fmla="*/ 98679 h 104775"/>
                  <a:gd name="connsiteX10" fmla="*/ 71438 w 95250"/>
                  <a:gd name="connsiteY10" fmla="*/ 100679 h 104775"/>
                  <a:gd name="connsiteX11" fmla="*/ 58579 w 95250"/>
                  <a:gd name="connsiteY11" fmla="*/ 101346 h 104775"/>
                  <a:gd name="connsiteX12" fmla="*/ 20288 w 95250"/>
                  <a:gd name="connsiteY12" fmla="*/ 89821 h 104775"/>
                  <a:gd name="connsiteX13" fmla="*/ 7144 w 95250"/>
                  <a:gd name="connsiteY13" fmla="*/ 56197 h 104775"/>
                  <a:gd name="connsiteX14" fmla="*/ 21336 w 95250"/>
                  <a:gd name="connsiteY14" fmla="*/ 20003 h 104775"/>
                  <a:gd name="connsiteX15" fmla="*/ 61341 w 95250"/>
                  <a:gd name="connsiteY15" fmla="*/ 7144 h 104775"/>
                  <a:gd name="connsiteX16" fmla="*/ 74200 w 95250"/>
                  <a:gd name="connsiteY16" fmla="*/ 7811 h 104775"/>
                  <a:gd name="connsiteX17" fmla="*/ 87249 w 95250"/>
                  <a:gd name="connsiteY17" fmla="*/ 10001 h 104775"/>
                  <a:gd name="connsiteX18" fmla="*/ 88297 w 95250"/>
                  <a:gd name="connsiteY18" fmla="*/ 3076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5250" h="104775">
                    <a:moveTo>
                      <a:pt x="88392" y="30766"/>
                    </a:moveTo>
                    <a:cubicBezTo>
                      <a:pt x="84772" y="29528"/>
                      <a:pt x="81058" y="28670"/>
                      <a:pt x="77438" y="28004"/>
                    </a:cubicBezTo>
                    <a:cubicBezTo>
                      <a:pt x="73819" y="27432"/>
                      <a:pt x="70199" y="27146"/>
                      <a:pt x="66675" y="27146"/>
                    </a:cubicBezTo>
                    <a:cubicBezTo>
                      <a:pt x="57150" y="27146"/>
                      <a:pt x="49625" y="29623"/>
                      <a:pt x="44291" y="34671"/>
                    </a:cubicBezTo>
                    <a:cubicBezTo>
                      <a:pt x="38957" y="39719"/>
                      <a:pt x="36290" y="46672"/>
                      <a:pt x="36290" y="55721"/>
                    </a:cubicBezTo>
                    <a:cubicBezTo>
                      <a:pt x="36290" y="64103"/>
                      <a:pt x="38671" y="70295"/>
                      <a:pt x="43339" y="74295"/>
                    </a:cubicBezTo>
                    <a:cubicBezTo>
                      <a:pt x="48101" y="78296"/>
                      <a:pt x="55340" y="80296"/>
                      <a:pt x="65246" y="80296"/>
                    </a:cubicBezTo>
                    <a:cubicBezTo>
                      <a:pt x="68771" y="80296"/>
                      <a:pt x="72390" y="80105"/>
                      <a:pt x="75914" y="79629"/>
                    </a:cubicBezTo>
                    <a:cubicBezTo>
                      <a:pt x="79438" y="79153"/>
                      <a:pt x="83153" y="78486"/>
                      <a:pt x="86868" y="77438"/>
                    </a:cubicBezTo>
                    <a:lnTo>
                      <a:pt x="83725" y="98679"/>
                    </a:lnTo>
                    <a:cubicBezTo>
                      <a:pt x="79724" y="99536"/>
                      <a:pt x="75629" y="100203"/>
                      <a:pt x="71438" y="100679"/>
                    </a:cubicBezTo>
                    <a:cubicBezTo>
                      <a:pt x="67246" y="101155"/>
                      <a:pt x="62960" y="101346"/>
                      <a:pt x="58579" y="101346"/>
                    </a:cubicBezTo>
                    <a:cubicBezTo>
                      <a:pt x="41815" y="101346"/>
                      <a:pt x="29051" y="97536"/>
                      <a:pt x="20288" y="89821"/>
                    </a:cubicBezTo>
                    <a:cubicBezTo>
                      <a:pt x="11525" y="82105"/>
                      <a:pt x="7144" y="70866"/>
                      <a:pt x="7144" y="56197"/>
                    </a:cubicBezTo>
                    <a:cubicBezTo>
                      <a:pt x="7144" y="40672"/>
                      <a:pt x="11906" y="28575"/>
                      <a:pt x="21336" y="20003"/>
                    </a:cubicBezTo>
                    <a:cubicBezTo>
                      <a:pt x="30766" y="11430"/>
                      <a:pt x="44101" y="7144"/>
                      <a:pt x="61341" y="7144"/>
                    </a:cubicBezTo>
                    <a:cubicBezTo>
                      <a:pt x="65627" y="7144"/>
                      <a:pt x="69913" y="7334"/>
                      <a:pt x="74200" y="7811"/>
                    </a:cubicBezTo>
                    <a:cubicBezTo>
                      <a:pt x="78486" y="8287"/>
                      <a:pt x="82867" y="9049"/>
                      <a:pt x="87249" y="10001"/>
                    </a:cubicBezTo>
                    <a:lnTo>
                      <a:pt x="88297" y="30766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1" name="자유형: 도형 90">
                <a:extLst>
                  <a:ext uri="{FF2B5EF4-FFF2-40B4-BE49-F238E27FC236}">
                    <a16:creationId xmlns:a16="http://schemas.microsoft.com/office/drawing/2014/main" id="{B2750A7B-78BE-44B0-81E9-1202034FB3E4}"/>
                  </a:ext>
                </a:extLst>
              </p:cNvPr>
              <p:cNvSpPr/>
              <p:nvPr/>
            </p:nvSpPr>
            <p:spPr>
              <a:xfrm>
                <a:off x="8877596" y="5235765"/>
                <a:ext cx="85725" cy="104775"/>
              </a:xfrm>
              <a:custGeom>
                <a:avLst/>
                <a:gdLst>
                  <a:gd name="connsiteX0" fmla="*/ 7144 w 85725"/>
                  <a:gd name="connsiteY0" fmla="*/ 97631 h 104775"/>
                  <a:gd name="connsiteX1" fmla="*/ 10096 w 85725"/>
                  <a:gd name="connsiteY1" fmla="*/ 58293 h 104775"/>
                  <a:gd name="connsiteX2" fmla="*/ 11621 w 85725"/>
                  <a:gd name="connsiteY2" fmla="*/ 7144 h 104775"/>
                  <a:gd name="connsiteX3" fmla="*/ 84392 w 85725"/>
                  <a:gd name="connsiteY3" fmla="*/ 7144 h 104775"/>
                  <a:gd name="connsiteX4" fmla="*/ 83344 w 85725"/>
                  <a:gd name="connsiteY4" fmla="*/ 28099 h 104775"/>
                  <a:gd name="connsiteX5" fmla="*/ 73628 w 85725"/>
                  <a:gd name="connsiteY5" fmla="*/ 27622 h 104775"/>
                  <a:gd name="connsiteX6" fmla="*/ 67913 w 85725"/>
                  <a:gd name="connsiteY6" fmla="*/ 27432 h 104775"/>
                  <a:gd name="connsiteX7" fmla="*/ 39243 w 85725"/>
                  <a:gd name="connsiteY7" fmla="*/ 27432 h 104775"/>
                  <a:gd name="connsiteX8" fmla="*/ 38576 w 85725"/>
                  <a:gd name="connsiteY8" fmla="*/ 35147 h 104775"/>
                  <a:gd name="connsiteX9" fmla="*/ 38481 w 85725"/>
                  <a:gd name="connsiteY9" fmla="*/ 39814 h 104775"/>
                  <a:gd name="connsiteX10" fmla="*/ 38481 w 85725"/>
                  <a:gd name="connsiteY10" fmla="*/ 41529 h 104775"/>
                  <a:gd name="connsiteX11" fmla="*/ 61913 w 85725"/>
                  <a:gd name="connsiteY11" fmla="*/ 41529 h 104775"/>
                  <a:gd name="connsiteX12" fmla="*/ 70104 w 85725"/>
                  <a:gd name="connsiteY12" fmla="*/ 41434 h 104775"/>
                  <a:gd name="connsiteX13" fmla="*/ 76771 w 85725"/>
                  <a:gd name="connsiteY13" fmla="*/ 41053 h 104775"/>
                  <a:gd name="connsiteX14" fmla="*/ 75724 w 85725"/>
                  <a:gd name="connsiteY14" fmla="*/ 62294 h 104775"/>
                  <a:gd name="connsiteX15" fmla="*/ 70961 w 85725"/>
                  <a:gd name="connsiteY15" fmla="*/ 62008 h 104775"/>
                  <a:gd name="connsiteX16" fmla="*/ 63151 w 85725"/>
                  <a:gd name="connsiteY16" fmla="*/ 62008 h 104775"/>
                  <a:gd name="connsiteX17" fmla="*/ 37338 w 85725"/>
                  <a:gd name="connsiteY17" fmla="*/ 62008 h 104775"/>
                  <a:gd name="connsiteX18" fmla="*/ 36767 w 85725"/>
                  <a:gd name="connsiteY18" fmla="*/ 67532 h 104775"/>
                  <a:gd name="connsiteX19" fmla="*/ 36576 w 85725"/>
                  <a:gd name="connsiteY19" fmla="*/ 72962 h 104775"/>
                  <a:gd name="connsiteX20" fmla="*/ 36576 w 85725"/>
                  <a:gd name="connsiteY20" fmla="*/ 75343 h 104775"/>
                  <a:gd name="connsiteX21" fmla="*/ 36671 w 85725"/>
                  <a:gd name="connsiteY21" fmla="*/ 76771 h 104775"/>
                  <a:gd name="connsiteX22" fmla="*/ 45148 w 85725"/>
                  <a:gd name="connsiteY22" fmla="*/ 77438 h 104775"/>
                  <a:gd name="connsiteX23" fmla="*/ 56293 w 85725"/>
                  <a:gd name="connsiteY23" fmla="*/ 77629 h 104775"/>
                  <a:gd name="connsiteX24" fmla="*/ 69628 w 85725"/>
                  <a:gd name="connsiteY24" fmla="*/ 77343 h 104775"/>
                  <a:gd name="connsiteX25" fmla="*/ 81534 w 85725"/>
                  <a:gd name="connsiteY25" fmla="*/ 76581 h 104775"/>
                  <a:gd name="connsiteX26" fmla="*/ 80391 w 85725"/>
                  <a:gd name="connsiteY26" fmla="*/ 97631 h 104775"/>
                  <a:gd name="connsiteX27" fmla="*/ 7144 w 85725"/>
                  <a:gd name="connsiteY27" fmla="*/ 97631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85725" h="104775">
                    <a:moveTo>
                      <a:pt x="7144" y="97631"/>
                    </a:moveTo>
                    <a:cubicBezTo>
                      <a:pt x="8287" y="86487"/>
                      <a:pt x="9335" y="73438"/>
                      <a:pt x="10096" y="58293"/>
                    </a:cubicBezTo>
                    <a:cubicBezTo>
                      <a:pt x="10859" y="43148"/>
                      <a:pt x="11335" y="26098"/>
                      <a:pt x="11621" y="7144"/>
                    </a:cubicBezTo>
                    <a:lnTo>
                      <a:pt x="84392" y="7144"/>
                    </a:lnTo>
                    <a:lnTo>
                      <a:pt x="83344" y="28099"/>
                    </a:lnTo>
                    <a:cubicBezTo>
                      <a:pt x="79629" y="27908"/>
                      <a:pt x="76486" y="27813"/>
                      <a:pt x="73628" y="27622"/>
                    </a:cubicBezTo>
                    <a:cubicBezTo>
                      <a:pt x="70866" y="27527"/>
                      <a:pt x="68866" y="27432"/>
                      <a:pt x="67913" y="27432"/>
                    </a:cubicBezTo>
                    <a:lnTo>
                      <a:pt x="39243" y="27432"/>
                    </a:lnTo>
                    <a:cubicBezTo>
                      <a:pt x="38862" y="30956"/>
                      <a:pt x="38671" y="33528"/>
                      <a:pt x="38576" y="35147"/>
                    </a:cubicBezTo>
                    <a:cubicBezTo>
                      <a:pt x="38576" y="36862"/>
                      <a:pt x="38481" y="38386"/>
                      <a:pt x="38481" y="39814"/>
                    </a:cubicBezTo>
                    <a:lnTo>
                      <a:pt x="38481" y="41529"/>
                    </a:lnTo>
                    <a:lnTo>
                      <a:pt x="61913" y="41529"/>
                    </a:lnTo>
                    <a:cubicBezTo>
                      <a:pt x="64961" y="41529"/>
                      <a:pt x="67723" y="41529"/>
                      <a:pt x="70104" y="41434"/>
                    </a:cubicBezTo>
                    <a:cubicBezTo>
                      <a:pt x="72485" y="41434"/>
                      <a:pt x="74771" y="41243"/>
                      <a:pt x="76771" y="41053"/>
                    </a:cubicBezTo>
                    <a:lnTo>
                      <a:pt x="75724" y="62294"/>
                    </a:lnTo>
                    <a:cubicBezTo>
                      <a:pt x="74200" y="62198"/>
                      <a:pt x="72580" y="62103"/>
                      <a:pt x="70961" y="62008"/>
                    </a:cubicBezTo>
                    <a:cubicBezTo>
                      <a:pt x="69247" y="62008"/>
                      <a:pt x="66675" y="62008"/>
                      <a:pt x="63151" y="62008"/>
                    </a:cubicBezTo>
                    <a:lnTo>
                      <a:pt x="37338" y="62008"/>
                    </a:lnTo>
                    <a:cubicBezTo>
                      <a:pt x="37052" y="63913"/>
                      <a:pt x="36862" y="65722"/>
                      <a:pt x="36767" y="67532"/>
                    </a:cubicBezTo>
                    <a:cubicBezTo>
                      <a:pt x="36671" y="69342"/>
                      <a:pt x="36576" y="71152"/>
                      <a:pt x="36576" y="72962"/>
                    </a:cubicBezTo>
                    <a:cubicBezTo>
                      <a:pt x="36576" y="74009"/>
                      <a:pt x="36576" y="74866"/>
                      <a:pt x="36576" y="75343"/>
                    </a:cubicBezTo>
                    <a:cubicBezTo>
                      <a:pt x="36576" y="75914"/>
                      <a:pt x="36576" y="76390"/>
                      <a:pt x="36671" y="76771"/>
                    </a:cubicBezTo>
                    <a:cubicBezTo>
                      <a:pt x="39338" y="77057"/>
                      <a:pt x="42101" y="77343"/>
                      <a:pt x="45148" y="77438"/>
                    </a:cubicBezTo>
                    <a:cubicBezTo>
                      <a:pt x="48196" y="77533"/>
                      <a:pt x="51911" y="77629"/>
                      <a:pt x="56293" y="77629"/>
                    </a:cubicBezTo>
                    <a:cubicBezTo>
                      <a:pt x="60960" y="77629"/>
                      <a:pt x="65342" y="77629"/>
                      <a:pt x="69628" y="77343"/>
                    </a:cubicBezTo>
                    <a:cubicBezTo>
                      <a:pt x="73819" y="77153"/>
                      <a:pt x="77819" y="76867"/>
                      <a:pt x="81534" y="76581"/>
                    </a:cubicBezTo>
                    <a:lnTo>
                      <a:pt x="80391" y="97631"/>
                    </a:lnTo>
                    <a:lnTo>
                      <a:pt x="7144" y="97631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2" name="자유형: 도형 91">
                <a:extLst>
                  <a:ext uri="{FF2B5EF4-FFF2-40B4-BE49-F238E27FC236}">
                    <a16:creationId xmlns:a16="http://schemas.microsoft.com/office/drawing/2014/main" id="{1B236252-C9B3-4465-8D9A-CEB60A71A099}"/>
                  </a:ext>
                </a:extLst>
              </p:cNvPr>
              <p:cNvSpPr/>
              <p:nvPr/>
            </p:nvSpPr>
            <p:spPr>
              <a:xfrm>
                <a:off x="8946843" y="5214429"/>
                <a:ext cx="123825" cy="123825"/>
              </a:xfrm>
              <a:custGeom>
                <a:avLst/>
                <a:gdLst>
                  <a:gd name="connsiteX0" fmla="*/ 71723 w 123825"/>
                  <a:gd name="connsiteY0" fmla="*/ 118967 h 123825"/>
                  <a:gd name="connsiteX1" fmla="*/ 69342 w 123825"/>
                  <a:gd name="connsiteY1" fmla="*/ 114109 h 123825"/>
                  <a:gd name="connsiteX2" fmla="*/ 67437 w 123825"/>
                  <a:gd name="connsiteY2" fmla="*/ 110395 h 123825"/>
                  <a:gd name="connsiteX3" fmla="*/ 56007 w 123825"/>
                  <a:gd name="connsiteY3" fmla="*/ 90202 h 123825"/>
                  <a:gd name="connsiteX4" fmla="*/ 44101 w 123825"/>
                  <a:gd name="connsiteY4" fmla="*/ 108775 h 123825"/>
                  <a:gd name="connsiteX5" fmla="*/ 40577 w 123825"/>
                  <a:gd name="connsiteY5" fmla="*/ 114490 h 123825"/>
                  <a:gd name="connsiteX6" fmla="*/ 38291 w 123825"/>
                  <a:gd name="connsiteY6" fmla="*/ 119063 h 123825"/>
                  <a:gd name="connsiteX7" fmla="*/ 7144 w 123825"/>
                  <a:gd name="connsiteY7" fmla="*/ 119063 h 123825"/>
                  <a:gd name="connsiteX8" fmla="*/ 42291 w 123825"/>
                  <a:gd name="connsiteY8" fmla="*/ 71152 h 123825"/>
                  <a:gd name="connsiteX9" fmla="*/ 15335 w 123825"/>
                  <a:gd name="connsiteY9" fmla="*/ 28480 h 123825"/>
                  <a:gd name="connsiteX10" fmla="*/ 47816 w 123825"/>
                  <a:gd name="connsiteY10" fmla="*/ 28480 h 123825"/>
                  <a:gd name="connsiteX11" fmla="*/ 49340 w 123825"/>
                  <a:gd name="connsiteY11" fmla="*/ 32099 h 123825"/>
                  <a:gd name="connsiteX12" fmla="*/ 50768 w 123825"/>
                  <a:gd name="connsiteY12" fmla="*/ 35147 h 123825"/>
                  <a:gd name="connsiteX13" fmla="*/ 59912 w 123825"/>
                  <a:gd name="connsiteY13" fmla="*/ 52959 h 123825"/>
                  <a:gd name="connsiteX14" fmla="*/ 69152 w 123825"/>
                  <a:gd name="connsiteY14" fmla="*/ 38195 h 123825"/>
                  <a:gd name="connsiteX15" fmla="*/ 70961 w 123825"/>
                  <a:gd name="connsiteY15" fmla="*/ 35052 h 123825"/>
                  <a:gd name="connsiteX16" fmla="*/ 89630 w 123825"/>
                  <a:gd name="connsiteY16" fmla="*/ 7144 h 123825"/>
                  <a:gd name="connsiteX17" fmla="*/ 119920 w 123825"/>
                  <a:gd name="connsiteY17" fmla="*/ 7144 h 123825"/>
                  <a:gd name="connsiteX18" fmla="*/ 73819 w 123825"/>
                  <a:gd name="connsiteY18" fmla="*/ 71533 h 123825"/>
                  <a:gd name="connsiteX19" fmla="*/ 104394 w 123825"/>
                  <a:gd name="connsiteY19" fmla="*/ 118967 h 123825"/>
                  <a:gd name="connsiteX20" fmla="*/ 71819 w 123825"/>
                  <a:gd name="connsiteY20" fmla="*/ 118967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23825" h="123825">
                    <a:moveTo>
                      <a:pt x="71723" y="118967"/>
                    </a:moveTo>
                    <a:cubicBezTo>
                      <a:pt x="70961" y="117253"/>
                      <a:pt x="70104" y="115633"/>
                      <a:pt x="69342" y="114109"/>
                    </a:cubicBezTo>
                    <a:cubicBezTo>
                      <a:pt x="68580" y="112585"/>
                      <a:pt x="67913" y="111347"/>
                      <a:pt x="67437" y="110395"/>
                    </a:cubicBezTo>
                    <a:lnTo>
                      <a:pt x="56007" y="90202"/>
                    </a:lnTo>
                    <a:lnTo>
                      <a:pt x="44101" y="108775"/>
                    </a:lnTo>
                    <a:cubicBezTo>
                      <a:pt x="42672" y="110966"/>
                      <a:pt x="41529" y="112871"/>
                      <a:pt x="40577" y="114490"/>
                    </a:cubicBezTo>
                    <a:cubicBezTo>
                      <a:pt x="39624" y="116109"/>
                      <a:pt x="38958" y="117634"/>
                      <a:pt x="38291" y="119063"/>
                    </a:cubicBezTo>
                    <a:lnTo>
                      <a:pt x="7144" y="119063"/>
                    </a:lnTo>
                    <a:lnTo>
                      <a:pt x="42291" y="71152"/>
                    </a:lnTo>
                    <a:lnTo>
                      <a:pt x="15335" y="28480"/>
                    </a:lnTo>
                    <a:lnTo>
                      <a:pt x="47816" y="28480"/>
                    </a:lnTo>
                    <a:cubicBezTo>
                      <a:pt x="48387" y="29813"/>
                      <a:pt x="48863" y="31051"/>
                      <a:pt x="49340" y="32099"/>
                    </a:cubicBezTo>
                    <a:cubicBezTo>
                      <a:pt x="49816" y="33147"/>
                      <a:pt x="50292" y="34195"/>
                      <a:pt x="50768" y="35147"/>
                    </a:cubicBezTo>
                    <a:lnTo>
                      <a:pt x="59912" y="52959"/>
                    </a:lnTo>
                    <a:lnTo>
                      <a:pt x="69152" y="38195"/>
                    </a:lnTo>
                    <a:cubicBezTo>
                      <a:pt x="69628" y="37338"/>
                      <a:pt x="70295" y="36290"/>
                      <a:pt x="70961" y="35052"/>
                    </a:cubicBezTo>
                    <a:cubicBezTo>
                      <a:pt x="71628" y="33814"/>
                      <a:pt x="72771" y="31623"/>
                      <a:pt x="89630" y="7144"/>
                    </a:cubicBezTo>
                    <a:lnTo>
                      <a:pt x="119920" y="7144"/>
                    </a:lnTo>
                    <a:lnTo>
                      <a:pt x="73819" y="71533"/>
                    </a:lnTo>
                    <a:lnTo>
                      <a:pt x="104394" y="118967"/>
                    </a:lnTo>
                    <a:lnTo>
                      <a:pt x="71819" y="118967"/>
                    </a:lnTo>
                    <a:close/>
                  </a:path>
                </a:pathLst>
              </a:custGeom>
              <a:solidFill>
                <a:srgbClr val="EDF4F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3" name="자유형: 도형 92">
                <a:extLst>
                  <a:ext uri="{FF2B5EF4-FFF2-40B4-BE49-F238E27FC236}">
                    <a16:creationId xmlns:a16="http://schemas.microsoft.com/office/drawing/2014/main" id="{C8AC4D36-1DF4-4078-BA35-AD993E43D8FC}"/>
                  </a:ext>
                </a:extLst>
              </p:cNvPr>
              <p:cNvSpPr/>
              <p:nvPr/>
            </p:nvSpPr>
            <p:spPr>
              <a:xfrm>
                <a:off x="8589465" y="5235765"/>
                <a:ext cx="114300" cy="104775"/>
              </a:xfrm>
              <a:custGeom>
                <a:avLst/>
                <a:gdLst>
                  <a:gd name="connsiteX0" fmla="*/ 73057 w 114300"/>
                  <a:gd name="connsiteY0" fmla="*/ 86678 h 104775"/>
                  <a:gd name="connsiteX1" fmla="*/ 70390 w 114300"/>
                  <a:gd name="connsiteY1" fmla="*/ 92297 h 104775"/>
                  <a:gd name="connsiteX2" fmla="*/ 68294 w 114300"/>
                  <a:gd name="connsiteY2" fmla="*/ 97631 h 104775"/>
                  <a:gd name="connsiteX3" fmla="*/ 35719 w 114300"/>
                  <a:gd name="connsiteY3" fmla="*/ 97631 h 104775"/>
                  <a:gd name="connsiteX4" fmla="*/ 34385 w 114300"/>
                  <a:gd name="connsiteY4" fmla="*/ 92964 h 104775"/>
                  <a:gd name="connsiteX5" fmla="*/ 32861 w 114300"/>
                  <a:gd name="connsiteY5" fmla="*/ 87916 h 104775"/>
                  <a:gd name="connsiteX6" fmla="*/ 7144 w 114300"/>
                  <a:gd name="connsiteY6" fmla="*/ 7144 h 104775"/>
                  <a:gd name="connsiteX7" fmla="*/ 37052 w 114300"/>
                  <a:gd name="connsiteY7" fmla="*/ 7144 h 104775"/>
                  <a:gd name="connsiteX8" fmla="*/ 38005 w 114300"/>
                  <a:gd name="connsiteY8" fmla="*/ 12287 h 104775"/>
                  <a:gd name="connsiteX9" fmla="*/ 39433 w 114300"/>
                  <a:gd name="connsiteY9" fmla="*/ 17812 h 104775"/>
                  <a:gd name="connsiteX10" fmla="*/ 54864 w 114300"/>
                  <a:gd name="connsiteY10" fmla="*/ 71819 h 104775"/>
                  <a:gd name="connsiteX11" fmla="*/ 77248 w 114300"/>
                  <a:gd name="connsiteY11" fmla="*/ 20764 h 104775"/>
                  <a:gd name="connsiteX12" fmla="*/ 79724 w 114300"/>
                  <a:gd name="connsiteY12" fmla="*/ 14669 h 104775"/>
                  <a:gd name="connsiteX13" fmla="*/ 82487 w 114300"/>
                  <a:gd name="connsiteY13" fmla="*/ 7144 h 104775"/>
                  <a:gd name="connsiteX14" fmla="*/ 112490 w 114300"/>
                  <a:gd name="connsiteY14" fmla="*/ 7144 h 104775"/>
                  <a:gd name="connsiteX15" fmla="*/ 73057 w 114300"/>
                  <a:gd name="connsiteY15" fmla="*/ 86773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14300" h="104775">
                    <a:moveTo>
                      <a:pt x="73057" y="86678"/>
                    </a:moveTo>
                    <a:cubicBezTo>
                      <a:pt x="72104" y="88582"/>
                      <a:pt x="71152" y="90392"/>
                      <a:pt x="70390" y="92297"/>
                    </a:cubicBezTo>
                    <a:cubicBezTo>
                      <a:pt x="69532" y="94107"/>
                      <a:pt x="68866" y="95917"/>
                      <a:pt x="68294" y="97631"/>
                    </a:cubicBezTo>
                    <a:lnTo>
                      <a:pt x="35719" y="97631"/>
                    </a:lnTo>
                    <a:cubicBezTo>
                      <a:pt x="35433" y="96679"/>
                      <a:pt x="34957" y="95155"/>
                      <a:pt x="34385" y="92964"/>
                    </a:cubicBezTo>
                    <a:cubicBezTo>
                      <a:pt x="33719" y="90773"/>
                      <a:pt x="33242" y="89059"/>
                      <a:pt x="32861" y="87916"/>
                    </a:cubicBezTo>
                    <a:lnTo>
                      <a:pt x="7144" y="7144"/>
                    </a:lnTo>
                    <a:lnTo>
                      <a:pt x="37052" y="7144"/>
                    </a:lnTo>
                    <a:cubicBezTo>
                      <a:pt x="37338" y="8763"/>
                      <a:pt x="37624" y="10478"/>
                      <a:pt x="38005" y="12287"/>
                    </a:cubicBezTo>
                    <a:cubicBezTo>
                      <a:pt x="38386" y="14097"/>
                      <a:pt x="38862" y="15907"/>
                      <a:pt x="39433" y="17812"/>
                    </a:cubicBezTo>
                    <a:lnTo>
                      <a:pt x="54864" y="71819"/>
                    </a:lnTo>
                    <a:lnTo>
                      <a:pt x="77248" y="20764"/>
                    </a:lnTo>
                    <a:cubicBezTo>
                      <a:pt x="78010" y="18955"/>
                      <a:pt x="78867" y="16954"/>
                      <a:pt x="79724" y="14669"/>
                    </a:cubicBezTo>
                    <a:cubicBezTo>
                      <a:pt x="80581" y="12382"/>
                      <a:pt x="81534" y="9811"/>
                      <a:pt x="82487" y="7144"/>
                    </a:cubicBezTo>
                    <a:lnTo>
                      <a:pt x="112490" y="7144"/>
                    </a:lnTo>
                    <a:lnTo>
                      <a:pt x="73057" y="86773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4" name="자유형: 도형 93">
                <a:extLst>
                  <a:ext uri="{FF2B5EF4-FFF2-40B4-BE49-F238E27FC236}">
                    <a16:creationId xmlns:a16="http://schemas.microsoft.com/office/drawing/2014/main" id="{BF0C5907-EF11-4155-A223-933F1490A037}"/>
                  </a:ext>
                </a:extLst>
              </p:cNvPr>
              <p:cNvSpPr/>
              <p:nvPr/>
            </p:nvSpPr>
            <p:spPr>
              <a:xfrm>
                <a:off x="8800444" y="5235765"/>
                <a:ext cx="95250" cy="104775"/>
              </a:xfrm>
              <a:custGeom>
                <a:avLst/>
                <a:gdLst>
                  <a:gd name="connsiteX0" fmla="*/ 88106 w 95250"/>
                  <a:gd name="connsiteY0" fmla="*/ 7144 h 104775"/>
                  <a:gd name="connsiteX1" fmla="*/ 86963 w 95250"/>
                  <a:gd name="connsiteY1" fmla="*/ 28004 h 104775"/>
                  <a:gd name="connsiteX2" fmla="*/ 75533 w 95250"/>
                  <a:gd name="connsiteY2" fmla="*/ 27051 h 104775"/>
                  <a:gd name="connsiteX3" fmla="*/ 64484 w 95250"/>
                  <a:gd name="connsiteY3" fmla="*/ 26765 h 104775"/>
                  <a:gd name="connsiteX4" fmla="*/ 61341 w 95250"/>
                  <a:gd name="connsiteY4" fmla="*/ 26765 h 104775"/>
                  <a:gd name="connsiteX5" fmla="*/ 58865 w 95250"/>
                  <a:gd name="connsiteY5" fmla="*/ 68104 h 104775"/>
                  <a:gd name="connsiteX6" fmla="*/ 58579 w 95250"/>
                  <a:gd name="connsiteY6" fmla="*/ 76486 h 104775"/>
                  <a:gd name="connsiteX7" fmla="*/ 58579 w 95250"/>
                  <a:gd name="connsiteY7" fmla="*/ 85154 h 104775"/>
                  <a:gd name="connsiteX8" fmla="*/ 58579 w 95250"/>
                  <a:gd name="connsiteY8" fmla="*/ 92869 h 104775"/>
                  <a:gd name="connsiteX9" fmla="*/ 58674 w 95250"/>
                  <a:gd name="connsiteY9" fmla="*/ 97727 h 104775"/>
                  <a:gd name="connsiteX10" fmla="*/ 29432 w 95250"/>
                  <a:gd name="connsiteY10" fmla="*/ 97727 h 104775"/>
                  <a:gd name="connsiteX11" fmla="*/ 31813 w 95250"/>
                  <a:gd name="connsiteY11" fmla="*/ 68485 h 104775"/>
                  <a:gd name="connsiteX12" fmla="*/ 33623 w 95250"/>
                  <a:gd name="connsiteY12" fmla="*/ 26765 h 104775"/>
                  <a:gd name="connsiteX13" fmla="*/ 18574 w 95250"/>
                  <a:gd name="connsiteY13" fmla="*/ 27146 h 104775"/>
                  <a:gd name="connsiteX14" fmla="*/ 7144 w 95250"/>
                  <a:gd name="connsiteY14" fmla="*/ 28004 h 104775"/>
                  <a:gd name="connsiteX15" fmla="*/ 8287 w 95250"/>
                  <a:gd name="connsiteY15" fmla="*/ 7144 h 104775"/>
                  <a:gd name="connsiteX16" fmla="*/ 88106 w 95250"/>
                  <a:gd name="connsiteY16" fmla="*/ 7144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5250" h="104775">
                    <a:moveTo>
                      <a:pt x="88106" y="7144"/>
                    </a:moveTo>
                    <a:lnTo>
                      <a:pt x="86963" y="28004"/>
                    </a:lnTo>
                    <a:cubicBezTo>
                      <a:pt x="83058" y="27622"/>
                      <a:pt x="79343" y="27337"/>
                      <a:pt x="75533" y="27051"/>
                    </a:cubicBezTo>
                    <a:cubicBezTo>
                      <a:pt x="71819" y="26861"/>
                      <a:pt x="68104" y="26765"/>
                      <a:pt x="64484" y="26765"/>
                    </a:cubicBezTo>
                    <a:lnTo>
                      <a:pt x="61341" y="26765"/>
                    </a:lnTo>
                    <a:lnTo>
                      <a:pt x="58865" y="68104"/>
                    </a:lnTo>
                    <a:cubicBezTo>
                      <a:pt x="58769" y="70866"/>
                      <a:pt x="58674" y="73628"/>
                      <a:pt x="58579" y="76486"/>
                    </a:cubicBezTo>
                    <a:cubicBezTo>
                      <a:pt x="58579" y="79248"/>
                      <a:pt x="58579" y="82201"/>
                      <a:pt x="58579" y="85154"/>
                    </a:cubicBezTo>
                    <a:cubicBezTo>
                      <a:pt x="58579" y="88487"/>
                      <a:pt x="58579" y="91059"/>
                      <a:pt x="58579" y="92869"/>
                    </a:cubicBezTo>
                    <a:cubicBezTo>
                      <a:pt x="58579" y="94583"/>
                      <a:pt x="58579" y="96203"/>
                      <a:pt x="58674" y="97727"/>
                    </a:cubicBezTo>
                    <a:lnTo>
                      <a:pt x="29432" y="97727"/>
                    </a:lnTo>
                    <a:cubicBezTo>
                      <a:pt x="30290" y="90297"/>
                      <a:pt x="31147" y="80581"/>
                      <a:pt x="31813" y="68485"/>
                    </a:cubicBezTo>
                    <a:cubicBezTo>
                      <a:pt x="32480" y="56483"/>
                      <a:pt x="33147" y="42577"/>
                      <a:pt x="33623" y="26765"/>
                    </a:cubicBezTo>
                    <a:cubicBezTo>
                      <a:pt x="28004" y="26765"/>
                      <a:pt x="22955" y="26956"/>
                      <a:pt x="18574" y="27146"/>
                    </a:cubicBezTo>
                    <a:cubicBezTo>
                      <a:pt x="14192" y="27337"/>
                      <a:pt x="10287" y="27622"/>
                      <a:pt x="7144" y="28004"/>
                    </a:cubicBezTo>
                    <a:lnTo>
                      <a:pt x="8287" y="7144"/>
                    </a:lnTo>
                    <a:lnTo>
                      <a:pt x="88106" y="7144"/>
                    </a:lnTo>
                    <a:close/>
                  </a:path>
                </a:pathLst>
              </a:custGeom>
              <a:solidFill>
                <a:srgbClr val="004098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95" name="자유형: 도형 94">
                <a:extLst>
                  <a:ext uri="{FF2B5EF4-FFF2-40B4-BE49-F238E27FC236}">
                    <a16:creationId xmlns:a16="http://schemas.microsoft.com/office/drawing/2014/main" id="{44353F8B-5D12-4640-80E6-326E54F676A2}"/>
                  </a:ext>
                </a:extLst>
              </p:cNvPr>
              <p:cNvSpPr/>
              <p:nvPr/>
            </p:nvSpPr>
            <p:spPr>
              <a:xfrm>
                <a:off x="8685191" y="5187950"/>
                <a:ext cx="47625" cy="47625"/>
              </a:xfrm>
              <a:custGeom>
                <a:avLst/>
                <a:gdLst>
                  <a:gd name="connsiteX0" fmla="*/ 44577 w 47625"/>
                  <a:gd name="connsiteY0" fmla="*/ 25908 h 47625"/>
                  <a:gd name="connsiteX1" fmla="*/ 25813 w 47625"/>
                  <a:gd name="connsiteY1" fmla="*/ 44672 h 47625"/>
                  <a:gd name="connsiteX2" fmla="*/ 7144 w 47625"/>
                  <a:gd name="connsiteY2" fmla="*/ 25908 h 47625"/>
                  <a:gd name="connsiteX3" fmla="*/ 25813 w 47625"/>
                  <a:gd name="connsiteY3" fmla="*/ 7144 h 47625"/>
                  <a:gd name="connsiteX4" fmla="*/ 44577 w 47625"/>
                  <a:gd name="connsiteY4" fmla="*/ 25908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44577" y="25908"/>
                    </a:moveTo>
                    <a:cubicBezTo>
                      <a:pt x="44577" y="36290"/>
                      <a:pt x="36195" y="44672"/>
                      <a:pt x="25813" y="44672"/>
                    </a:cubicBezTo>
                    <a:cubicBezTo>
                      <a:pt x="15431" y="44672"/>
                      <a:pt x="7144" y="36290"/>
                      <a:pt x="7144" y="25908"/>
                    </a:cubicBezTo>
                    <a:cubicBezTo>
                      <a:pt x="7144" y="15526"/>
                      <a:pt x="15526" y="7144"/>
                      <a:pt x="25813" y="7144"/>
                    </a:cubicBezTo>
                    <a:cubicBezTo>
                      <a:pt x="36100" y="7144"/>
                      <a:pt x="44577" y="15526"/>
                      <a:pt x="44577" y="25908"/>
                    </a:cubicBezTo>
                    <a:close/>
                  </a:path>
                </a:pathLst>
              </a:custGeom>
              <a:solidFill>
                <a:srgbClr val="C700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6" name="그룹 65">
              <a:extLst>
                <a:ext uri="{FF2B5EF4-FFF2-40B4-BE49-F238E27FC236}">
                  <a16:creationId xmlns:a16="http://schemas.microsoft.com/office/drawing/2014/main" id="{F6FEF91C-F545-47D4-A5DF-9B046E5133D7}"/>
                </a:ext>
              </a:extLst>
            </p:cNvPr>
            <p:cNvGrpSpPr/>
            <p:nvPr/>
          </p:nvGrpSpPr>
          <p:grpSpPr>
            <a:xfrm>
              <a:off x="7102570" y="3322601"/>
              <a:ext cx="628459" cy="89425"/>
              <a:chOff x="7509711" y="3987514"/>
              <a:chExt cx="628459" cy="89425"/>
            </a:xfrm>
          </p:grpSpPr>
          <p:sp>
            <p:nvSpPr>
              <p:cNvPr id="78" name="자유형: 도형 77">
                <a:extLst>
                  <a:ext uri="{FF2B5EF4-FFF2-40B4-BE49-F238E27FC236}">
                    <a16:creationId xmlns:a16="http://schemas.microsoft.com/office/drawing/2014/main" id="{F913CDE3-B58D-44E0-AB5D-40BFA8395D46}"/>
                  </a:ext>
                </a:extLst>
              </p:cNvPr>
              <p:cNvSpPr/>
              <p:nvPr/>
            </p:nvSpPr>
            <p:spPr>
              <a:xfrm>
                <a:off x="7509711" y="3996087"/>
                <a:ext cx="57150" cy="76200"/>
              </a:xfrm>
              <a:custGeom>
                <a:avLst/>
                <a:gdLst>
                  <a:gd name="connsiteX0" fmla="*/ 7144 w 57150"/>
                  <a:gd name="connsiteY0" fmla="*/ 7144 h 76200"/>
                  <a:gd name="connsiteX1" fmla="*/ 54197 w 57150"/>
                  <a:gd name="connsiteY1" fmla="*/ 7144 h 76200"/>
                  <a:gd name="connsiteX2" fmla="*/ 54197 w 57150"/>
                  <a:gd name="connsiteY2" fmla="*/ 19812 h 76200"/>
                  <a:gd name="connsiteX3" fmla="*/ 24003 w 57150"/>
                  <a:gd name="connsiteY3" fmla="*/ 19812 h 76200"/>
                  <a:gd name="connsiteX4" fmla="*/ 24003 w 57150"/>
                  <a:gd name="connsiteY4" fmla="*/ 31147 h 76200"/>
                  <a:gd name="connsiteX5" fmla="*/ 51721 w 57150"/>
                  <a:gd name="connsiteY5" fmla="*/ 31147 h 76200"/>
                  <a:gd name="connsiteX6" fmla="*/ 51721 w 57150"/>
                  <a:gd name="connsiteY6" fmla="*/ 44101 h 76200"/>
                  <a:gd name="connsiteX7" fmla="*/ 24003 w 57150"/>
                  <a:gd name="connsiteY7" fmla="*/ 44101 h 76200"/>
                  <a:gd name="connsiteX8" fmla="*/ 24003 w 57150"/>
                  <a:gd name="connsiteY8" fmla="*/ 60103 h 76200"/>
                  <a:gd name="connsiteX9" fmla="*/ 54388 w 57150"/>
                  <a:gd name="connsiteY9" fmla="*/ 60103 h 76200"/>
                  <a:gd name="connsiteX10" fmla="*/ 54388 w 57150"/>
                  <a:gd name="connsiteY10" fmla="*/ 72962 h 76200"/>
                  <a:gd name="connsiteX11" fmla="*/ 7144 w 57150"/>
                  <a:gd name="connsiteY11" fmla="*/ 72962 h 76200"/>
                  <a:gd name="connsiteX12" fmla="*/ 7144 w 57150"/>
                  <a:gd name="connsiteY12" fmla="*/ 714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76200">
                    <a:moveTo>
                      <a:pt x="7144" y="7144"/>
                    </a:moveTo>
                    <a:lnTo>
                      <a:pt x="54197" y="7144"/>
                    </a:lnTo>
                    <a:lnTo>
                      <a:pt x="54197" y="19812"/>
                    </a:lnTo>
                    <a:lnTo>
                      <a:pt x="24003" y="19812"/>
                    </a:lnTo>
                    <a:lnTo>
                      <a:pt x="24003" y="31147"/>
                    </a:lnTo>
                    <a:lnTo>
                      <a:pt x="51721" y="31147"/>
                    </a:lnTo>
                    <a:lnTo>
                      <a:pt x="51721" y="44101"/>
                    </a:lnTo>
                    <a:lnTo>
                      <a:pt x="24003" y="44101"/>
                    </a:lnTo>
                    <a:lnTo>
                      <a:pt x="24003" y="60103"/>
                    </a:lnTo>
                    <a:lnTo>
                      <a:pt x="54388" y="60103"/>
                    </a:lnTo>
                    <a:lnTo>
                      <a:pt x="54388" y="72962"/>
                    </a:lnTo>
                    <a:lnTo>
                      <a:pt x="7144" y="72962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9" name="자유형: 도형 78">
                <a:extLst>
                  <a:ext uri="{FF2B5EF4-FFF2-40B4-BE49-F238E27FC236}">
                    <a16:creationId xmlns:a16="http://schemas.microsoft.com/office/drawing/2014/main" id="{48F4709D-2304-473A-BAE2-7CC00413003F}"/>
                  </a:ext>
                </a:extLst>
              </p:cNvPr>
              <p:cNvSpPr/>
              <p:nvPr/>
            </p:nvSpPr>
            <p:spPr>
              <a:xfrm>
                <a:off x="7658235" y="3996950"/>
                <a:ext cx="57150" cy="66675"/>
              </a:xfrm>
              <a:custGeom>
                <a:avLst/>
                <a:gdLst>
                  <a:gd name="connsiteX0" fmla="*/ 55883 w 57150"/>
                  <a:gd name="connsiteY0" fmla="*/ 11233 h 66675"/>
                  <a:gd name="connsiteX1" fmla="*/ 7496 w 57150"/>
                  <a:gd name="connsiteY1" fmla="*/ 23044 h 66675"/>
                  <a:gd name="connsiteX2" fmla="*/ 29784 w 57150"/>
                  <a:gd name="connsiteY2" fmla="*/ 44857 h 66675"/>
                  <a:gd name="connsiteX3" fmla="*/ 42262 w 57150"/>
                  <a:gd name="connsiteY3" fmla="*/ 53048 h 66675"/>
                  <a:gd name="connsiteX4" fmla="*/ 7496 w 57150"/>
                  <a:gd name="connsiteY4" fmla="*/ 49905 h 66675"/>
                  <a:gd name="connsiteX5" fmla="*/ 7496 w 57150"/>
                  <a:gd name="connsiteY5" fmla="*/ 64002 h 66675"/>
                  <a:gd name="connsiteX6" fmla="*/ 44167 w 57150"/>
                  <a:gd name="connsiteY6" fmla="*/ 66574 h 66675"/>
                  <a:gd name="connsiteX7" fmla="*/ 55692 w 57150"/>
                  <a:gd name="connsiteY7" fmla="*/ 40189 h 66675"/>
                  <a:gd name="connsiteX8" fmla="*/ 32833 w 57150"/>
                  <a:gd name="connsiteY8" fmla="*/ 30283 h 66675"/>
                  <a:gd name="connsiteX9" fmla="*/ 23212 w 57150"/>
                  <a:gd name="connsiteY9" fmla="*/ 22378 h 66675"/>
                  <a:gd name="connsiteX10" fmla="*/ 38262 w 57150"/>
                  <a:gd name="connsiteY10" fmla="*/ 17901 h 66675"/>
                  <a:gd name="connsiteX11" fmla="*/ 55216 w 57150"/>
                  <a:gd name="connsiteY11" fmla="*/ 25235 h 66675"/>
                  <a:gd name="connsiteX12" fmla="*/ 55692 w 57150"/>
                  <a:gd name="connsiteY12" fmla="*/ 11138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7150" h="66675">
                    <a:moveTo>
                      <a:pt x="55883" y="11233"/>
                    </a:moveTo>
                    <a:cubicBezTo>
                      <a:pt x="55883" y="11233"/>
                      <a:pt x="16068" y="-3530"/>
                      <a:pt x="7496" y="23044"/>
                    </a:cubicBezTo>
                    <a:cubicBezTo>
                      <a:pt x="7496" y="23044"/>
                      <a:pt x="2543" y="41904"/>
                      <a:pt x="29784" y="44857"/>
                    </a:cubicBezTo>
                    <a:cubicBezTo>
                      <a:pt x="29784" y="44857"/>
                      <a:pt x="43500" y="46190"/>
                      <a:pt x="42262" y="53048"/>
                    </a:cubicBezTo>
                    <a:cubicBezTo>
                      <a:pt x="42262" y="53048"/>
                      <a:pt x="37785" y="67431"/>
                      <a:pt x="7496" y="49905"/>
                    </a:cubicBezTo>
                    <a:lnTo>
                      <a:pt x="7496" y="64002"/>
                    </a:lnTo>
                    <a:cubicBezTo>
                      <a:pt x="7496" y="64002"/>
                      <a:pt x="26546" y="72765"/>
                      <a:pt x="44167" y="66574"/>
                    </a:cubicBezTo>
                    <a:cubicBezTo>
                      <a:pt x="44167" y="66574"/>
                      <a:pt x="66456" y="58192"/>
                      <a:pt x="55692" y="40189"/>
                    </a:cubicBezTo>
                    <a:cubicBezTo>
                      <a:pt x="55692" y="40189"/>
                      <a:pt x="51406" y="32474"/>
                      <a:pt x="32833" y="30283"/>
                    </a:cubicBezTo>
                    <a:cubicBezTo>
                      <a:pt x="32833" y="30283"/>
                      <a:pt x="20641" y="29045"/>
                      <a:pt x="23212" y="22378"/>
                    </a:cubicBezTo>
                    <a:cubicBezTo>
                      <a:pt x="23212" y="22378"/>
                      <a:pt x="25593" y="15996"/>
                      <a:pt x="38262" y="17901"/>
                    </a:cubicBezTo>
                    <a:cubicBezTo>
                      <a:pt x="38262" y="17901"/>
                      <a:pt x="49596" y="20473"/>
                      <a:pt x="55216" y="25235"/>
                    </a:cubicBezTo>
                    <a:lnTo>
                      <a:pt x="55692" y="11138"/>
                    </a:ln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0" name="자유형: 도형 79">
                <a:extLst>
                  <a:ext uri="{FF2B5EF4-FFF2-40B4-BE49-F238E27FC236}">
                    <a16:creationId xmlns:a16="http://schemas.microsoft.com/office/drawing/2014/main" id="{E344A370-5C67-4E7F-85D0-6629B64A7DDC}"/>
                  </a:ext>
                </a:extLst>
              </p:cNvPr>
              <p:cNvSpPr/>
              <p:nvPr/>
            </p:nvSpPr>
            <p:spPr>
              <a:xfrm>
                <a:off x="7714213" y="3998754"/>
                <a:ext cx="66675" cy="66675"/>
              </a:xfrm>
              <a:custGeom>
                <a:avLst/>
                <a:gdLst>
                  <a:gd name="connsiteX0" fmla="*/ 7144 w 66675"/>
                  <a:gd name="connsiteY0" fmla="*/ 7144 h 66675"/>
                  <a:gd name="connsiteX1" fmla="*/ 7144 w 66675"/>
                  <a:gd name="connsiteY1" fmla="*/ 18288 h 66675"/>
                  <a:gd name="connsiteX2" fmla="*/ 26003 w 66675"/>
                  <a:gd name="connsiteY2" fmla="*/ 18288 h 66675"/>
                  <a:gd name="connsiteX3" fmla="*/ 26003 w 66675"/>
                  <a:gd name="connsiteY3" fmla="*/ 67056 h 66675"/>
                  <a:gd name="connsiteX4" fmla="*/ 41053 w 66675"/>
                  <a:gd name="connsiteY4" fmla="*/ 67056 h 66675"/>
                  <a:gd name="connsiteX5" fmla="*/ 41053 w 66675"/>
                  <a:gd name="connsiteY5" fmla="*/ 18479 h 66675"/>
                  <a:gd name="connsiteX6" fmla="*/ 59531 w 66675"/>
                  <a:gd name="connsiteY6" fmla="*/ 18479 h 66675"/>
                  <a:gd name="connsiteX7" fmla="*/ 59531 w 66675"/>
                  <a:gd name="connsiteY7" fmla="*/ 7144 h 66675"/>
                  <a:gd name="connsiteX8" fmla="*/ 7144 w 66675"/>
                  <a:gd name="connsiteY8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6675" h="66675">
                    <a:moveTo>
                      <a:pt x="7144" y="7144"/>
                    </a:moveTo>
                    <a:lnTo>
                      <a:pt x="7144" y="18288"/>
                    </a:lnTo>
                    <a:lnTo>
                      <a:pt x="26003" y="18288"/>
                    </a:lnTo>
                    <a:lnTo>
                      <a:pt x="26003" y="67056"/>
                    </a:lnTo>
                    <a:lnTo>
                      <a:pt x="41053" y="67056"/>
                    </a:lnTo>
                    <a:lnTo>
                      <a:pt x="41053" y="18479"/>
                    </a:lnTo>
                    <a:lnTo>
                      <a:pt x="59531" y="18479"/>
                    </a:lnTo>
                    <a:lnTo>
                      <a:pt x="59531" y="7144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1" name="자유형: 도형 80">
                <a:extLst>
                  <a:ext uri="{FF2B5EF4-FFF2-40B4-BE49-F238E27FC236}">
                    <a16:creationId xmlns:a16="http://schemas.microsoft.com/office/drawing/2014/main" id="{C72635DC-6FCA-4946-BCDA-8D59BCE73871}"/>
                  </a:ext>
                </a:extLst>
              </p:cNvPr>
              <p:cNvSpPr/>
              <p:nvPr/>
            </p:nvSpPr>
            <p:spPr>
              <a:xfrm>
                <a:off x="7777078" y="3998754"/>
                <a:ext cx="57150" cy="66675"/>
              </a:xfrm>
              <a:custGeom>
                <a:avLst/>
                <a:gdLst>
                  <a:gd name="connsiteX0" fmla="*/ 31528 w 57150"/>
                  <a:gd name="connsiteY0" fmla="*/ 7144 h 66675"/>
                  <a:gd name="connsiteX1" fmla="*/ 7144 w 57150"/>
                  <a:gd name="connsiteY1" fmla="*/ 7144 h 66675"/>
                  <a:gd name="connsiteX2" fmla="*/ 7144 w 57150"/>
                  <a:gd name="connsiteY2" fmla="*/ 66675 h 66675"/>
                  <a:gd name="connsiteX3" fmla="*/ 21908 w 57150"/>
                  <a:gd name="connsiteY3" fmla="*/ 66675 h 66675"/>
                  <a:gd name="connsiteX4" fmla="*/ 21908 w 57150"/>
                  <a:gd name="connsiteY4" fmla="*/ 47434 h 66675"/>
                  <a:gd name="connsiteX5" fmla="*/ 36862 w 57150"/>
                  <a:gd name="connsiteY5" fmla="*/ 47434 h 66675"/>
                  <a:gd name="connsiteX6" fmla="*/ 55912 w 57150"/>
                  <a:gd name="connsiteY6" fmla="*/ 27337 h 66675"/>
                  <a:gd name="connsiteX7" fmla="*/ 31528 w 57150"/>
                  <a:gd name="connsiteY7" fmla="*/ 7144 h 66675"/>
                  <a:gd name="connsiteX8" fmla="*/ 21908 w 57150"/>
                  <a:gd name="connsiteY8" fmla="*/ 36481 h 66675"/>
                  <a:gd name="connsiteX9" fmla="*/ 21908 w 57150"/>
                  <a:gd name="connsiteY9" fmla="*/ 18288 h 66675"/>
                  <a:gd name="connsiteX10" fmla="*/ 40100 w 57150"/>
                  <a:gd name="connsiteY10" fmla="*/ 28099 h 66675"/>
                  <a:gd name="connsiteX11" fmla="*/ 21908 w 57150"/>
                  <a:gd name="connsiteY11" fmla="*/ 36481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7150" h="66675">
                    <a:moveTo>
                      <a:pt x="31528" y="7144"/>
                    </a:moveTo>
                    <a:lnTo>
                      <a:pt x="7144" y="7144"/>
                    </a:lnTo>
                    <a:lnTo>
                      <a:pt x="7144" y="66675"/>
                    </a:lnTo>
                    <a:lnTo>
                      <a:pt x="21908" y="66675"/>
                    </a:lnTo>
                    <a:lnTo>
                      <a:pt x="21908" y="47434"/>
                    </a:lnTo>
                    <a:lnTo>
                      <a:pt x="36862" y="47434"/>
                    </a:lnTo>
                    <a:cubicBezTo>
                      <a:pt x="36862" y="47434"/>
                      <a:pt x="55912" y="45720"/>
                      <a:pt x="55912" y="27337"/>
                    </a:cubicBezTo>
                    <a:cubicBezTo>
                      <a:pt x="55912" y="27337"/>
                      <a:pt x="59722" y="7144"/>
                      <a:pt x="31528" y="7144"/>
                    </a:cubicBezTo>
                    <a:close/>
                    <a:moveTo>
                      <a:pt x="21908" y="36481"/>
                    </a:moveTo>
                    <a:lnTo>
                      <a:pt x="21908" y="18288"/>
                    </a:lnTo>
                    <a:cubicBezTo>
                      <a:pt x="21908" y="18288"/>
                      <a:pt x="40100" y="15526"/>
                      <a:pt x="40100" y="28099"/>
                    </a:cubicBezTo>
                    <a:cubicBezTo>
                      <a:pt x="40100" y="28099"/>
                      <a:pt x="42863" y="36481"/>
                      <a:pt x="21908" y="36481"/>
                    </a:cubicBez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2" name="자유형: 도형 81">
                <a:extLst>
                  <a:ext uri="{FF2B5EF4-FFF2-40B4-BE49-F238E27FC236}">
                    <a16:creationId xmlns:a16="http://schemas.microsoft.com/office/drawing/2014/main" id="{B3A52A60-0B9B-4BBD-8D72-3D13EC3504E0}"/>
                  </a:ext>
                </a:extLst>
              </p:cNvPr>
              <p:cNvSpPr/>
              <p:nvPr/>
            </p:nvSpPr>
            <p:spPr>
              <a:xfrm>
                <a:off x="7834036" y="3996848"/>
                <a:ext cx="66675" cy="66675"/>
              </a:xfrm>
              <a:custGeom>
                <a:avLst/>
                <a:gdLst>
                  <a:gd name="connsiteX0" fmla="*/ 68201 w 66675"/>
                  <a:gd name="connsiteY0" fmla="*/ 34100 h 66675"/>
                  <a:gd name="connsiteX1" fmla="*/ 37816 w 66675"/>
                  <a:gd name="connsiteY1" fmla="*/ 7144 h 66675"/>
                  <a:gd name="connsiteX2" fmla="*/ 7145 w 66675"/>
                  <a:gd name="connsiteY2" fmla="*/ 35243 h 66675"/>
                  <a:gd name="connsiteX3" fmla="*/ 37816 w 66675"/>
                  <a:gd name="connsiteY3" fmla="*/ 68675 h 66675"/>
                  <a:gd name="connsiteX4" fmla="*/ 68201 w 66675"/>
                  <a:gd name="connsiteY4" fmla="*/ 34004 h 66675"/>
                  <a:gd name="connsiteX5" fmla="*/ 38006 w 66675"/>
                  <a:gd name="connsiteY5" fmla="*/ 58103 h 66675"/>
                  <a:gd name="connsiteX6" fmla="*/ 22576 w 66675"/>
                  <a:gd name="connsiteY6" fmla="*/ 38767 h 66675"/>
                  <a:gd name="connsiteX7" fmla="*/ 37530 w 66675"/>
                  <a:gd name="connsiteY7" fmla="*/ 18002 h 66675"/>
                  <a:gd name="connsiteX8" fmla="*/ 52961 w 66675"/>
                  <a:gd name="connsiteY8" fmla="*/ 38100 h 66675"/>
                  <a:gd name="connsiteX9" fmla="*/ 38006 w 66675"/>
                  <a:gd name="connsiteY9" fmla="*/ 58198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675" h="66675">
                    <a:moveTo>
                      <a:pt x="68201" y="34100"/>
                    </a:moveTo>
                    <a:cubicBezTo>
                      <a:pt x="68201" y="7334"/>
                      <a:pt x="37816" y="7144"/>
                      <a:pt x="37816" y="7144"/>
                    </a:cubicBezTo>
                    <a:cubicBezTo>
                      <a:pt x="6383" y="7144"/>
                      <a:pt x="7145" y="35243"/>
                      <a:pt x="7145" y="35243"/>
                    </a:cubicBezTo>
                    <a:cubicBezTo>
                      <a:pt x="7145" y="72580"/>
                      <a:pt x="37816" y="68675"/>
                      <a:pt x="37816" y="68675"/>
                    </a:cubicBezTo>
                    <a:cubicBezTo>
                      <a:pt x="73630" y="68675"/>
                      <a:pt x="68201" y="34004"/>
                      <a:pt x="68201" y="34004"/>
                    </a:cubicBezTo>
                    <a:close/>
                    <a:moveTo>
                      <a:pt x="38006" y="58103"/>
                    </a:moveTo>
                    <a:cubicBezTo>
                      <a:pt x="38006" y="58103"/>
                      <a:pt x="22576" y="59150"/>
                      <a:pt x="22576" y="38767"/>
                    </a:cubicBezTo>
                    <a:cubicBezTo>
                      <a:pt x="22576" y="38767"/>
                      <a:pt x="21052" y="18002"/>
                      <a:pt x="37530" y="18002"/>
                    </a:cubicBezTo>
                    <a:cubicBezTo>
                      <a:pt x="37530" y="18002"/>
                      <a:pt x="52961" y="17145"/>
                      <a:pt x="52961" y="38100"/>
                    </a:cubicBezTo>
                    <a:cubicBezTo>
                      <a:pt x="52961" y="38100"/>
                      <a:pt x="54199" y="58198"/>
                      <a:pt x="38006" y="58198"/>
                    </a:cubicBez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3" name="자유형: 도형 82">
                <a:extLst>
                  <a:ext uri="{FF2B5EF4-FFF2-40B4-BE49-F238E27FC236}">
                    <a16:creationId xmlns:a16="http://schemas.microsoft.com/office/drawing/2014/main" id="{B169D2DB-D993-4EEC-BD3C-1958637E2B6F}"/>
                  </a:ext>
                </a:extLst>
              </p:cNvPr>
              <p:cNvSpPr/>
              <p:nvPr/>
            </p:nvSpPr>
            <p:spPr>
              <a:xfrm>
                <a:off x="7902617" y="3998754"/>
                <a:ext cx="95250" cy="66675"/>
              </a:xfrm>
              <a:custGeom>
                <a:avLst/>
                <a:gdLst>
                  <a:gd name="connsiteX0" fmla="*/ 7144 w 95250"/>
                  <a:gd name="connsiteY0" fmla="*/ 7715 h 66675"/>
                  <a:gd name="connsiteX1" fmla="*/ 22955 w 95250"/>
                  <a:gd name="connsiteY1" fmla="*/ 7715 h 66675"/>
                  <a:gd name="connsiteX2" fmla="*/ 32290 w 95250"/>
                  <a:gd name="connsiteY2" fmla="*/ 48006 h 66675"/>
                  <a:gd name="connsiteX3" fmla="*/ 44006 w 95250"/>
                  <a:gd name="connsiteY3" fmla="*/ 7334 h 66675"/>
                  <a:gd name="connsiteX4" fmla="*/ 58388 w 95250"/>
                  <a:gd name="connsiteY4" fmla="*/ 7334 h 66675"/>
                  <a:gd name="connsiteX5" fmla="*/ 69723 w 95250"/>
                  <a:gd name="connsiteY5" fmla="*/ 47339 h 66675"/>
                  <a:gd name="connsiteX6" fmla="*/ 79820 w 95250"/>
                  <a:gd name="connsiteY6" fmla="*/ 7144 h 66675"/>
                  <a:gd name="connsiteX7" fmla="*/ 94964 w 95250"/>
                  <a:gd name="connsiteY7" fmla="*/ 7144 h 66675"/>
                  <a:gd name="connsiteX8" fmla="*/ 78105 w 95250"/>
                  <a:gd name="connsiteY8" fmla="*/ 66484 h 66675"/>
                  <a:gd name="connsiteX9" fmla="*/ 61532 w 95250"/>
                  <a:gd name="connsiteY9" fmla="*/ 66484 h 66675"/>
                  <a:gd name="connsiteX10" fmla="*/ 51054 w 95250"/>
                  <a:gd name="connsiteY10" fmla="*/ 29813 h 66675"/>
                  <a:gd name="connsiteX11" fmla="*/ 39910 w 95250"/>
                  <a:gd name="connsiteY11" fmla="*/ 66484 h 66675"/>
                  <a:gd name="connsiteX12" fmla="*/ 23050 w 95250"/>
                  <a:gd name="connsiteY12" fmla="*/ 66484 h 66675"/>
                  <a:gd name="connsiteX13" fmla="*/ 7144 w 95250"/>
                  <a:gd name="connsiteY13" fmla="*/ 771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5250" h="66675">
                    <a:moveTo>
                      <a:pt x="7144" y="7715"/>
                    </a:moveTo>
                    <a:lnTo>
                      <a:pt x="22955" y="7715"/>
                    </a:lnTo>
                    <a:lnTo>
                      <a:pt x="32290" y="48006"/>
                    </a:lnTo>
                    <a:lnTo>
                      <a:pt x="44006" y="7334"/>
                    </a:lnTo>
                    <a:lnTo>
                      <a:pt x="58388" y="7334"/>
                    </a:lnTo>
                    <a:lnTo>
                      <a:pt x="69723" y="47339"/>
                    </a:lnTo>
                    <a:lnTo>
                      <a:pt x="79820" y="7144"/>
                    </a:lnTo>
                    <a:lnTo>
                      <a:pt x="94964" y="7144"/>
                    </a:lnTo>
                    <a:lnTo>
                      <a:pt x="78105" y="66484"/>
                    </a:lnTo>
                    <a:lnTo>
                      <a:pt x="61532" y="66484"/>
                    </a:lnTo>
                    <a:lnTo>
                      <a:pt x="51054" y="29813"/>
                    </a:lnTo>
                    <a:lnTo>
                      <a:pt x="39910" y="66484"/>
                    </a:lnTo>
                    <a:lnTo>
                      <a:pt x="23050" y="66484"/>
                    </a:lnTo>
                    <a:lnTo>
                      <a:pt x="7144" y="7715"/>
                    </a:ln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4" name="자유형: 도형 83">
                <a:extLst>
                  <a:ext uri="{FF2B5EF4-FFF2-40B4-BE49-F238E27FC236}">
                    <a16:creationId xmlns:a16="http://schemas.microsoft.com/office/drawing/2014/main" id="{A182482E-8D42-4647-A6B4-4B8464083285}"/>
                  </a:ext>
                </a:extLst>
              </p:cNvPr>
              <p:cNvSpPr/>
              <p:nvPr/>
            </p:nvSpPr>
            <p:spPr>
              <a:xfrm>
                <a:off x="8001392" y="3998658"/>
                <a:ext cx="47625" cy="66675"/>
              </a:xfrm>
              <a:custGeom>
                <a:avLst/>
                <a:gdLst>
                  <a:gd name="connsiteX0" fmla="*/ 7144 w 47625"/>
                  <a:gd name="connsiteY0" fmla="*/ 7144 h 66675"/>
                  <a:gd name="connsiteX1" fmla="*/ 49339 w 47625"/>
                  <a:gd name="connsiteY1" fmla="*/ 7144 h 66675"/>
                  <a:gd name="connsiteX2" fmla="*/ 49339 w 47625"/>
                  <a:gd name="connsiteY2" fmla="*/ 18383 h 66675"/>
                  <a:gd name="connsiteX3" fmla="*/ 22003 w 47625"/>
                  <a:gd name="connsiteY3" fmla="*/ 18383 h 66675"/>
                  <a:gd name="connsiteX4" fmla="*/ 22003 w 47625"/>
                  <a:gd name="connsiteY4" fmla="*/ 29432 h 66675"/>
                  <a:gd name="connsiteX5" fmla="*/ 47720 w 47625"/>
                  <a:gd name="connsiteY5" fmla="*/ 29432 h 66675"/>
                  <a:gd name="connsiteX6" fmla="*/ 47720 w 47625"/>
                  <a:gd name="connsiteY6" fmla="*/ 40672 h 66675"/>
                  <a:gd name="connsiteX7" fmla="*/ 22003 w 47625"/>
                  <a:gd name="connsiteY7" fmla="*/ 40672 h 66675"/>
                  <a:gd name="connsiteX8" fmla="*/ 22003 w 47625"/>
                  <a:gd name="connsiteY8" fmla="*/ 55817 h 66675"/>
                  <a:gd name="connsiteX9" fmla="*/ 49435 w 47625"/>
                  <a:gd name="connsiteY9" fmla="*/ 55817 h 66675"/>
                  <a:gd name="connsiteX10" fmla="*/ 49435 w 47625"/>
                  <a:gd name="connsiteY10" fmla="*/ 66961 h 66675"/>
                  <a:gd name="connsiteX11" fmla="*/ 7144 w 47625"/>
                  <a:gd name="connsiteY11" fmla="*/ 66961 h 66675"/>
                  <a:gd name="connsiteX12" fmla="*/ 7144 w 47625"/>
                  <a:gd name="connsiteY12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47625" h="66675">
                    <a:moveTo>
                      <a:pt x="7144" y="7144"/>
                    </a:moveTo>
                    <a:lnTo>
                      <a:pt x="49339" y="7144"/>
                    </a:lnTo>
                    <a:lnTo>
                      <a:pt x="49339" y="18383"/>
                    </a:lnTo>
                    <a:lnTo>
                      <a:pt x="22003" y="18383"/>
                    </a:lnTo>
                    <a:lnTo>
                      <a:pt x="22003" y="29432"/>
                    </a:lnTo>
                    <a:lnTo>
                      <a:pt x="47720" y="29432"/>
                    </a:lnTo>
                    <a:lnTo>
                      <a:pt x="47720" y="40672"/>
                    </a:lnTo>
                    <a:lnTo>
                      <a:pt x="22003" y="40672"/>
                    </a:lnTo>
                    <a:lnTo>
                      <a:pt x="22003" y="55817"/>
                    </a:lnTo>
                    <a:lnTo>
                      <a:pt x="49435" y="55817"/>
                    </a:lnTo>
                    <a:lnTo>
                      <a:pt x="49435" y="66961"/>
                    </a:lnTo>
                    <a:lnTo>
                      <a:pt x="7144" y="66961"/>
                    </a:lnTo>
                    <a:lnTo>
                      <a:pt x="7144" y="7144"/>
                    </a:ln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5" name="자유형: 도형 84">
                <a:extLst>
                  <a:ext uri="{FF2B5EF4-FFF2-40B4-BE49-F238E27FC236}">
                    <a16:creationId xmlns:a16="http://schemas.microsoft.com/office/drawing/2014/main" id="{10572D1F-D6FA-453E-B2E1-6FB8393FCAD0}"/>
                  </a:ext>
                </a:extLst>
              </p:cNvPr>
              <p:cNvSpPr/>
              <p:nvPr/>
            </p:nvSpPr>
            <p:spPr>
              <a:xfrm>
                <a:off x="8057970" y="3998944"/>
                <a:ext cx="66675" cy="66675"/>
              </a:xfrm>
              <a:custGeom>
                <a:avLst/>
                <a:gdLst>
                  <a:gd name="connsiteX0" fmla="*/ 44863 w 66675"/>
                  <a:gd name="connsiteY0" fmla="*/ 41624 h 66675"/>
                  <a:gd name="connsiteX1" fmla="*/ 55817 w 66675"/>
                  <a:gd name="connsiteY1" fmla="*/ 23051 h 66675"/>
                  <a:gd name="connsiteX2" fmla="*/ 33909 w 66675"/>
                  <a:gd name="connsiteY2" fmla="*/ 7144 h 66675"/>
                  <a:gd name="connsiteX3" fmla="*/ 7144 w 66675"/>
                  <a:gd name="connsiteY3" fmla="*/ 7144 h 66675"/>
                  <a:gd name="connsiteX4" fmla="*/ 7144 w 66675"/>
                  <a:gd name="connsiteY4" fmla="*/ 66675 h 66675"/>
                  <a:gd name="connsiteX5" fmla="*/ 21527 w 66675"/>
                  <a:gd name="connsiteY5" fmla="*/ 66675 h 66675"/>
                  <a:gd name="connsiteX6" fmla="*/ 21527 w 66675"/>
                  <a:gd name="connsiteY6" fmla="*/ 45244 h 66675"/>
                  <a:gd name="connsiteX7" fmla="*/ 28861 w 66675"/>
                  <a:gd name="connsiteY7" fmla="*/ 45244 h 66675"/>
                  <a:gd name="connsiteX8" fmla="*/ 46006 w 66675"/>
                  <a:gd name="connsiteY8" fmla="*/ 66485 h 66675"/>
                  <a:gd name="connsiteX9" fmla="*/ 64008 w 66675"/>
                  <a:gd name="connsiteY9" fmla="*/ 66485 h 66675"/>
                  <a:gd name="connsiteX10" fmla="*/ 44768 w 66675"/>
                  <a:gd name="connsiteY10" fmla="*/ 41624 h 66675"/>
                  <a:gd name="connsiteX11" fmla="*/ 33433 w 66675"/>
                  <a:gd name="connsiteY11" fmla="*/ 34385 h 66675"/>
                  <a:gd name="connsiteX12" fmla="*/ 21717 w 66675"/>
                  <a:gd name="connsiteY12" fmla="*/ 34385 h 66675"/>
                  <a:gd name="connsiteX13" fmla="*/ 21717 w 66675"/>
                  <a:gd name="connsiteY13" fmla="*/ 18097 h 66675"/>
                  <a:gd name="connsiteX14" fmla="*/ 33242 w 66675"/>
                  <a:gd name="connsiteY14" fmla="*/ 17907 h 66675"/>
                  <a:gd name="connsiteX15" fmla="*/ 40481 w 66675"/>
                  <a:gd name="connsiteY15" fmla="*/ 25813 h 66675"/>
                  <a:gd name="connsiteX16" fmla="*/ 33433 w 66675"/>
                  <a:gd name="connsiteY16" fmla="*/ 34385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66675" h="66675">
                    <a:moveTo>
                      <a:pt x="44863" y="41624"/>
                    </a:moveTo>
                    <a:cubicBezTo>
                      <a:pt x="44863" y="41624"/>
                      <a:pt x="55817" y="37147"/>
                      <a:pt x="55817" y="23051"/>
                    </a:cubicBezTo>
                    <a:cubicBezTo>
                      <a:pt x="55817" y="23051"/>
                      <a:pt x="57341" y="7144"/>
                      <a:pt x="33909" y="7144"/>
                    </a:cubicBezTo>
                    <a:lnTo>
                      <a:pt x="7144" y="7144"/>
                    </a:lnTo>
                    <a:lnTo>
                      <a:pt x="7144" y="66675"/>
                    </a:lnTo>
                    <a:lnTo>
                      <a:pt x="21527" y="66675"/>
                    </a:lnTo>
                    <a:lnTo>
                      <a:pt x="21527" y="45244"/>
                    </a:lnTo>
                    <a:lnTo>
                      <a:pt x="28861" y="45244"/>
                    </a:lnTo>
                    <a:lnTo>
                      <a:pt x="46006" y="66485"/>
                    </a:lnTo>
                    <a:lnTo>
                      <a:pt x="64008" y="66485"/>
                    </a:lnTo>
                    <a:lnTo>
                      <a:pt x="44768" y="41624"/>
                    </a:lnTo>
                    <a:close/>
                    <a:moveTo>
                      <a:pt x="33433" y="34385"/>
                    </a:moveTo>
                    <a:lnTo>
                      <a:pt x="21717" y="34385"/>
                    </a:lnTo>
                    <a:lnTo>
                      <a:pt x="21717" y="18097"/>
                    </a:lnTo>
                    <a:lnTo>
                      <a:pt x="33242" y="17907"/>
                    </a:lnTo>
                    <a:cubicBezTo>
                      <a:pt x="40291" y="17907"/>
                      <a:pt x="40481" y="25813"/>
                      <a:pt x="40481" y="25813"/>
                    </a:cubicBezTo>
                    <a:cubicBezTo>
                      <a:pt x="40481" y="32004"/>
                      <a:pt x="33433" y="34385"/>
                      <a:pt x="33433" y="34385"/>
                    </a:cubicBezTo>
                    <a:close/>
                  </a:path>
                </a:pathLst>
              </a:custGeom>
              <a:solidFill>
                <a:srgbClr val="00529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6" name="자유형: 도형 85">
                <a:extLst>
                  <a:ext uri="{FF2B5EF4-FFF2-40B4-BE49-F238E27FC236}">
                    <a16:creationId xmlns:a16="http://schemas.microsoft.com/office/drawing/2014/main" id="{AF44935E-2F60-4262-9BDE-EF96EC06E6DE}"/>
                  </a:ext>
                </a:extLst>
              </p:cNvPr>
              <p:cNvSpPr/>
              <p:nvPr/>
            </p:nvSpPr>
            <p:spPr>
              <a:xfrm>
                <a:off x="7567988" y="3991214"/>
                <a:ext cx="85725" cy="85725"/>
              </a:xfrm>
              <a:custGeom>
                <a:avLst/>
                <a:gdLst>
                  <a:gd name="connsiteX0" fmla="*/ 85360 w 85725"/>
                  <a:gd name="connsiteY0" fmla="*/ 57926 h 85725"/>
                  <a:gd name="connsiteX1" fmla="*/ 63262 w 85725"/>
                  <a:gd name="connsiteY1" fmla="*/ 19350 h 85725"/>
                  <a:gd name="connsiteX2" fmla="*/ 46783 w 85725"/>
                  <a:gd name="connsiteY2" fmla="*/ 7349 h 85725"/>
                  <a:gd name="connsiteX3" fmla="*/ 33734 w 85725"/>
                  <a:gd name="connsiteY3" fmla="*/ 15254 h 85725"/>
                  <a:gd name="connsiteX4" fmla="*/ 7350 w 85725"/>
                  <a:gd name="connsiteY4" fmla="*/ 62117 h 85725"/>
                  <a:gd name="connsiteX5" fmla="*/ 24018 w 85725"/>
                  <a:gd name="connsiteY5" fmla="*/ 80977 h 85725"/>
                  <a:gd name="connsiteX6" fmla="*/ 73358 w 85725"/>
                  <a:gd name="connsiteY6" fmla="*/ 80977 h 85725"/>
                  <a:gd name="connsiteX7" fmla="*/ 85360 w 85725"/>
                  <a:gd name="connsiteY7" fmla="*/ 58022 h 85725"/>
                  <a:gd name="connsiteX8" fmla="*/ 25352 w 85725"/>
                  <a:gd name="connsiteY8" fmla="*/ 63546 h 85725"/>
                  <a:gd name="connsiteX9" fmla="*/ 47164 w 85725"/>
                  <a:gd name="connsiteY9" fmla="*/ 26208 h 85725"/>
                  <a:gd name="connsiteX10" fmla="*/ 68977 w 85725"/>
                  <a:gd name="connsiteY10" fmla="*/ 63546 h 85725"/>
                  <a:gd name="connsiteX11" fmla="*/ 25447 w 85725"/>
                  <a:gd name="connsiteY11" fmla="*/ 63546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5725" h="85725">
                    <a:moveTo>
                      <a:pt x="85360" y="57926"/>
                    </a:moveTo>
                    <a:cubicBezTo>
                      <a:pt x="85360" y="57926"/>
                      <a:pt x="71834" y="34114"/>
                      <a:pt x="63262" y="19350"/>
                    </a:cubicBezTo>
                    <a:cubicBezTo>
                      <a:pt x="54689" y="4586"/>
                      <a:pt x="46783" y="7349"/>
                      <a:pt x="46783" y="7349"/>
                    </a:cubicBezTo>
                    <a:cubicBezTo>
                      <a:pt x="38877" y="6682"/>
                      <a:pt x="33734" y="15254"/>
                      <a:pt x="33734" y="15254"/>
                    </a:cubicBezTo>
                    <a:lnTo>
                      <a:pt x="7350" y="62117"/>
                    </a:lnTo>
                    <a:cubicBezTo>
                      <a:pt x="4968" y="81358"/>
                      <a:pt x="24018" y="80977"/>
                      <a:pt x="24018" y="80977"/>
                    </a:cubicBezTo>
                    <a:lnTo>
                      <a:pt x="73358" y="80977"/>
                    </a:lnTo>
                    <a:cubicBezTo>
                      <a:pt x="94123" y="76024"/>
                      <a:pt x="85360" y="58022"/>
                      <a:pt x="85360" y="58022"/>
                    </a:cubicBezTo>
                    <a:close/>
                    <a:moveTo>
                      <a:pt x="25352" y="63546"/>
                    </a:moveTo>
                    <a:lnTo>
                      <a:pt x="47164" y="26208"/>
                    </a:lnTo>
                    <a:lnTo>
                      <a:pt x="68977" y="63546"/>
                    </a:lnTo>
                    <a:lnTo>
                      <a:pt x="25447" y="63546"/>
                    </a:lnTo>
                    <a:close/>
                  </a:path>
                </a:pathLst>
              </a:custGeom>
              <a:solidFill>
                <a:srgbClr val="F29F2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7" name="자유형: 도형 86">
                <a:extLst>
                  <a:ext uri="{FF2B5EF4-FFF2-40B4-BE49-F238E27FC236}">
                    <a16:creationId xmlns:a16="http://schemas.microsoft.com/office/drawing/2014/main" id="{04857DD9-E5B2-4C0D-93CB-7B03AB7B2B16}"/>
                  </a:ext>
                </a:extLst>
              </p:cNvPr>
              <p:cNvSpPr/>
              <p:nvPr/>
            </p:nvSpPr>
            <p:spPr>
              <a:xfrm>
                <a:off x="8116453" y="3991324"/>
                <a:ext cx="19050" cy="19050"/>
              </a:xfrm>
              <a:custGeom>
                <a:avLst/>
                <a:gdLst>
                  <a:gd name="connsiteX0" fmla="*/ 7144 w 19050"/>
                  <a:gd name="connsiteY0" fmla="*/ 7239 h 19050"/>
                  <a:gd name="connsiteX1" fmla="*/ 11621 w 19050"/>
                  <a:gd name="connsiteY1" fmla="*/ 7239 h 19050"/>
                  <a:gd name="connsiteX2" fmla="*/ 14478 w 19050"/>
                  <a:gd name="connsiteY2" fmla="*/ 7810 h 19050"/>
                  <a:gd name="connsiteX3" fmla="*/ 16002 w 19050"/>
                  <a:gd name="connsiteY3" fmla="*/ 10573 h 19050"/>
                  <a:gd name="connsiteX4" fmla="*/ 15240 w 19050"/>
                  <a:gd name="connsiteY4" fmla="*/ 12763 h 19050"/>
                  <a:gd name="connsiteX5" fmla="*/ 12859 w 19050"/>
                  <a:gd name="connsiteY5" fmla="*/ 14097 h 19050"/>
                  <a:gd name="connsiteX6" fmla="*/ 14002 w 19050"/>
                  <a:gd name="connsiteY6" fmla="*/ 14859 h 19050"/>
                  <a:gd name="connsiteX7" fmla="*/ 14764 w 19050"/>
                  <a:gd name="connsiteY7" fmla="*/ 16097 h 19050"/>
                  <a:gd name="connsiteX8" fmla="*/ 16478 w 19050"/>
                  <a:gd name="connsiteY8" fmla="*/ 20764 h 19050"/>
                  <a:gd name="connsiteX9" fmla="*/ 14954 w 19050"/>
                  <a:gd name="connsiteY9" fmla="*/ 20764 h 19050"/>
                  <a:gd name="connsiteX10" fmla="*/ 14002 w 19050"/>
                  <a:gd name="connsiteY10" fmla="*/ 17907 h 19050"/>
                  <a:gd name="connsiteX11" fmla="*/ 12668 w 19050"/>
                  <a:gd name="connsiteY11" fmla="*/ 15145 h 19050"/>
                  <a:gd name="connsiteX12" fmla="*/ 10478 w 19050"/>
                  <a:gd name="connsiteY12" fmla="*/ 14478 h 19050"/>
                  <a:gd name="connsiteX13" fmla="*/ 8477 w 19050"/>
                  <a:gd name="connsiteY13" fmla="*/ 14478 h 19050"/>
                  <a:gd name="connsiteX14" fmla="*/ 8477 w 19050"/>
                  <a:gd name="connsiteY14" fmla="*/ 20764 h 19050"/>
                  <a:gd name="connsiteX15" fmla="*/ 7144 w 19050"/>
                  <a:gd name="connsiteY15" fmla="*/ 20764 h 19050"/>
                  <a:gd name="connsiteX16" fmla="*/ 7144 w 19050"/>
                  <a:gd name="connsiteY16" fmla="*/ 7144 h 19050"/>
                  <a:gd name="connsiteX17" fmla="*/ 11906 w 19050"/>
                  <a:gd name="connsiteY17" fmla="*/ 8477 h 19050"/>
                  <a:gd name="connsiteX18" fmla="*/ 8477 w 19050"/>
                  <a:gd name="connsiteY18" fmla="*/ 8477 h 19050"/>
                  <a:gd name="connsiteX19" fmla="*/ 8477 w 19050"/>
                  <a:gd name="connsiteY19" fmla="*/ 13525 h 19050"/>
                  <a:gd name="connsiteX20" fmla="*/ 10573 w 19050"/>
                  <a:gd name="connsiteY20" fmla="*/ 13525 h 19050"/>
                  <a:gd name="connsiteX21" fmla="*/ 12573 w 19050"/>
                  <a:gd name="connsiteY21" fmla="*/ 13335 h 19050"/>
                  <a:gd name="connsiteX22" fmla="*/ 13907 w 19050"/>
                  <a:gd name="connsiteY22" fmla="*/ 12573 h 19050"/>
                  <a:gd name="connsiteX23" fmla="*/ 14478 w 19050"/>
                  <a:gd name="connsiteY23" fmla="*/ 11716 h 19050"/>
                  <a:gd name="connsiteX24" fmla="*/ 14669 w 19050"/>
                  <a:gd name="connsiteY24" fmla="*/ 10763 h 19050"/>
                  <a:gd name="connsiteX25" fmla="*/ 14002 w 19050"/>
                  <a:gd name="connsiteY25" fmla="*/ 9239 h 19050"/>
                  <a:gd name="connsiteX26" fmla="*/ 11811 w 19050"/>
                  <a:gd name="connsiteY26" fmla="*/ 8572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19050" h="19050">
                    <a:moveTo>
                      <a:pt x="7144" y="7239"/>
                    </a:moveTo>
                    <a:lnTo>
                      <a:pt x="11621" y="7239"/>
                    </a:lnTo>
                    <a:cubicBezTo>
                      <a:pt x="12859" y="7239"/>
                      <a:pt x="13811" y="7429"/>
                      <a:pt x="14478" y="7810"/>
                    </a:cubicBezTo>
                    <a:cubicBezTo>
                      <a:pt x="15526" y="8382"/>
                      <a:pt x="16002" y="9334"/>
                      <a:pt x="16002" y="10573"/>
                    </a:cubicBezTo>
                    <a:cubicBezTo>
                      <a:pt x="16002" y="11430"/>
                      <a:pt x="15716" y="12192"/>
                      <a:pt x="15240" y="12763"/>
                    </a:cubicBezTo>
                    <a:cubicBezTo>
                      <a:pt x="14764" y="13335"/>
                      <a:pt x="14002" y="13811"/>
                      <a:pt x="12859" y="14097"/>
                    </a:cubicBezTo>
                    <a:cubicBezTo>
                      <a:pt x="13335" y="14288"/>
                      <a:pt x="13716" y="14573"/>
                      <a:pt x="14002" y="14859"/>
                    </a:cubicBezTo>
                    <a:cubicBezTo>
                      <a:pt x="14288" y="15145"/>
                      <a:pt x="14573" y="15621"/>
                      <a:pt x="14764" y="16097"/>
                    </a:cubicBezTo>
                    <a:lnTo>
                      <a:pt x="16478" y="20764"/>
                    </a:lnTo>
                    <a:lnTo>
                      <a:pt x="14954" y="20764"/>
                    </a:lnTo>
                    <a:lnTo>
                      <a:pt x="14002" y="17907"/>
                    </a:lnTo>
                    <a:cubicBezTo>
                      <a:pt x="13526" y="16478"/>
                      <a:pt x="13049" y="15526"/>
                      <a:pt x="12668" y="15145"/>
                    </a:cubicBezTo>
                    <a:cubicBezTo>
                      <a:pt x="12192" y="14668"/>
                      <a:pt x="11525" y="14478"/>
                      <a:pt x="10478" y="14478"/>
                    </a:cubicBezTo>
                    <a:lnTo>
                      <a:pt x="8477" y="14478"/>
                    </a:lnTo>
                    <a:lnTo>
                      <a:pt x="8477" y="20764"/>
                    </a:lnTo>
                    <a:lnTo>
                      <a:pt x="7144" y="20764"/>
                    </a:lnTo>
                    <a:lnTo>
                      <a:pt x="7144" y="7144"/>
                    </a:lnTo>
                    <a:close/>
                    <a:moveTo>
                      <a:pt x="11906" y="8477"/>
                    </a:moveTo>
                    <a:lnTo>
                      <a:pt x="8477" y="8477"/>
                    </a:lnTo>
                    <a:lnTo>
                      <a:pt x="8477" y="13525"/>
                    </a:lnTo>
                    <a:lnTo>
                      <a:pt x="10573" y="13525"/>
                    </a:lnTo>
                    <a:cubicBezTo>
                      <a:pt x="11335" y="13525"/>
                      <a:pt x="12002" y="13525"/>
                      <a:pt x="12573" y="13335"/>
                    </a:cubicBezTo>
                    <a:cubicBezTo>
                      <a:pt x="13145" y="13145"/>
                      <a:pt x="13526" y="12954"/>
                      <a:pt x="13907" y="12573"/>
                    </a:cubicBezTo>
                    <a:cubicBezTo>
                      <a:pt x="14192" y="12287"/>
                      <a:pt x="14288" y="12001"/>
                      <a:pt x="14478" y="11716"/>
                    </a:cubicBezTo>
                    <a:cubicBezTo>
                      <a:pt x="14669" y="11430"/>
                      <a:pt x="14669" y="11049"/>
                      <a:pt x="14669" y="10763"/>
                    </a:cubicBezTo>
                    <a:cubicBezTo>
                      <a:pt x="14669" y="10096"/>
                      <a:pt x="14478" y="9620"/>
                      <a:pt x="14002" y="9239"/>
                    </a:cubicBezTo>
                    <a:cubicBezTo>
                      <a:pt x="13526" y="8763"/>
                      <a:pt x="12764" y="8572"/>
                      <a:pt x="11811" y="8572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88" name="자유형: 도형 87">
                <a:extLst>
                  <a:ext uri="{FF2B5EF4-FFF2-40B4-BE49-F238E27FC236}">
                    <a16:creationId xmlns:a16="http://schemas.microsoft.com/office/drawing/2014/main" id="{1D9BFB65-84C4-4764-8633-D497B2F64B06}"/>
                  </a:ext>
                </a:extLst>
              </p:cNvPr>
              <p:cNvSpPr/>
              <p:nvPr/>
            </p:nvSpPr>
            <p:spPr>
              <a:xfrm>
                <a:off x="8109595" y="3987514"/>
                <a:ext cx="28575" cy="28575"/>
              </a:xfrm>
              <a:custGeom>
                <a:avLst/>
                <a:gdLst>
                  <a:gd name="connsiteX0" fmla="*/ 18002 w 28575"/>
                  <a:gd name="connsiteY0" fmla="*/ 29051 h 28575"/>
                  <a:gd name="connsiteX1" fmla="*/ 7144 w 28575"/>
                  <a:gd name="connsiteY1" fmla="*/ 18098 h 28575"/>
                  <a:gd name="connsiteX2" fmla="*/ 18002 w 28575"/>
                  <a:gd name="connsiteY2" fmla="*/ 7144 h 28575"/>
                  <a:gd name="connsiteX3" fmla="*/ 28956 w 28575"/>
                  <a:gd name="connsiteY3" fmla="*/ 18098 h 28575"/>
                  <a:gd name="connsiteX4" fmla="*/ 18002 w 28575"/>
                  <a:gd name="connsiteY4" fmla="*/ 29051 h 28575"/>
                  <a:gd name="connsiteX5" fmla="*/ 18002 w 28575"/>
                  <a:gd name="connsiteY5" fmla="*/ 8477 h 28575"/>
                  <a:gd name="connsiteX6" fmla="*/ 8382 w 28575"/>
                  <a:gd name="connsiteY6" fmla="*/ 18098 h 28575"/>
                  <a:gd name="connsiteX7" fmla="*/ 18002 w 28575"/>
                  <a:gd name="connsiteY7" fmla="*/ 27813 h 28575"/>
                  <a:gd name="connsiteX8" fmla="*/ 27718 w 28575"/>
                  <a:gd name="connsiteY8" fmla="*/ 18098 h 28575"/>
                  <a:gd name="connsiteX9" fmla="*/ 18002 w 28575"/>
                  <a:gd name="connsiteY9" fmla="*/ 8477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8575" h="28575">
                    <a:moveTo>
                      <a:pt x="18002" y="29051"/>
                    </a:moveTo>
                    <a:cubicBezTo>
                      <a:pt x="12002" y="29051"/>
                      <a:pt x="7144" y="24194"/>
                      <a:pt x="7144" y="18098"/>
                    </a:cubicBezTo>
                    <a:cubicBezTo>
                      <a:pt x="7144" y="12002"/>
                      <a:pt x="12002" y="7144"/>
                      <a:pt x="18002" y="7144"/>
                    </a:cubicBezTo>
                    <a:cubicBezTo>
                      <a:pt x="24003" y="7144"/>
                      <a:pt x="28956" y="12002"/>
                      <a:pt x="28956" y="18098"/>
                    </a:cubicBezTo>
                    <a:cubicBezTo>
                      <a:pt x="28956" y="24194"/>
                      <a:pt x="24098" y="29051"/>
                      <a:pt x="18002" y="29051"/>
                    </a:cubicBezTo>
                    <a:close/>
                    <a:moveTo>
                      <a:pt x="18002" y="8477"/>
                    </a:moveTo>
                    <a:cubicBezTo>
                      <a:pt x="12668" y="8477"/>
                      <a:pt x="8382" y="12859"/>
                      <a:pt x="8382" y="18098"/>
                    </a:cubicBezTo>
                    <a:cubicBezTo>
                      <a:pt x="8382" y="23336"/>
                      <a:pt x="12764" y="27813"/>
                      <a:pt x="18002" y="27813"/>
                    </a:cubicBezTo>
                    <a:cubicBezTo>
                      <a:pt x="23241" y="27813"/>
                      <a:pt x="27718" y="23432"/>
                      <a:pt x="27718" y="18098"/>
                    </a:cubicBezTo>
                    <a:cubicBezTo>
                      <a:pt x="27718" y="12764"/>
                      <a:pt x="23336" y="8477"/>
                      <a:pt x="18002" y="8477"/>
                    </a:cubicBezTo>
                    <a:close/>
                  </a:path>
                </a:pathLst>
              </a:custGeom>
              <a:solidFill>
                <a:srgbClr val="23181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grpSp>
          <p:nvGrpSpPr>
            <p:cNvPr id="67" name="그룹 66">
              <a:extLst>
                <a:ext uri="{FF2B5EF4-FFF2-40B4-BE49-F238E27FC236}">
                  <a16:creationId xmlns:a16="http://schemas.microsoft.com/office/drawing/2014/main" id="{67CDF0D6-19D1-4929-A2B4-955C50BBF57C}"/>
                </a:ext>
              </a:extLst>
            </p:cNvPr>
            <p:cNvGrpSpPr/>
            <p:nvPr/>
          </p:nvGrpSpPr>
          <p:grpSpPr>
            <a:xfrm>
              <a:off x="6289675" y="3818164"/>
              <a:ext cx="381000" cy="323850"/>
              <a:chOff x="6637888" y="4483671"/>
              <a:chExt cx="381000" cy="323850"/>
            </a:xfrm>
          </p:grpSpPr>
          <p:sp>
            <p:nvSpPr>
              <p:cNvPr id="75" name="자유형: 도형 74">
                <a:extLst>
                  <a:ext uri="{FF2B5EF4-FFF2-40B4-BE49-F238E27FC236}">
                    <a16:creationId xmlns:a16="http://schemas.microsoft.com/office/drawing/2014/main" id="{E74554BD-7009-4E97-9039-4E3E1B130631}"/>
                  </a:ext>
                </a:extLst>
              </p:cNvPr>
              <p:cNvSpPr/>
              <p:nvPr/>
            </p:nvSpPr>
            <p:spPr>
              <a:xfrm>
                <a:off x="6637888" y="4483671"/>
                <a:ext cx="381000" cy="323850"/>
              </a:xfrm>
              <a:custGeom>
                <a:avLst/>
                <a:gdLst>
                  <a:gd name="connsiteX0" fmla="*/ 7144 w 381000"/>
                  <a:gd name="connsiteY0" fmla="*/ 324802 h 323850"/>
                  <a:gd name="connsiteX1" fmla="*/ 146495 w 381000"/>
                  <a:gd name="connsiteY1" fmla="*/ 66580 h 323850"/>
                  <a:gd name="connsiteX2" fmla="*/ 230219 w 381000"/>
                  <a:gd name="connsiteY2" fmla="*/ 156972 h 323850"/>
                  <a:gd name="connsiteX3" fmla="*/ 374237 w 381000"/>
                  <a:gd name="connsiteY3" fmla="*/ 7144 h 323850"/>
                  <a:gd name="connsiteX4" fmla="*/ 254508 w 381000"/>
                  <a:gd name="connsiteY4" fmla="*/ 274130 h 323850"/>
                  <a:gd name="connsiteX5" fmla="*/ 180118 w 381000"/>
                  <a:gd name="connsiteY5" fmla="*/ 178594 h 323850"/>
                  <a:gd name="connsiteX6" fmla="*/ 7144 w 381000"/>
                  <a:gd name="connsiteY6" fmla="*/ 324802 h 3238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1000" h="323850">
                    <a:moveTo>
                      <a:pt x="7144" y="324802"/>
                    </a:moveTo>
                    <a:lnTo>
                      <a:pt x="146495" y="66580"/>
                    </a:lnTo>
                    <a:lnTo>
                      <a:pt x="230219" y="156972"/>
                    </a:lnTo>
                    <a:lnTo>
                      <a:pt x="374237" y="7144"/>
                    </a:lnTo>
                    <a:lnTo>
                      <a:pt x="254508" y="274130"/>
                    </a:lnTo>
                    <a:lnTo>
                      <a:pt x="180118" y="178594"/>
                    </a:lnTo>
                    <a:lnTo>
                      <a:pt x="7144" y="324802"/>
                    </a:lnTo>
                    <a:close/>
                  </a:path>
                </a:pathLst>
              </a:custGeom>
              <a:solidFill>
                <a:srgbClr val="EC65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6" name="자유형: 도형 75">
                <a:extLst>
                  <a:ext uri="{FF2B5EF4-FFF2-40B4-BE49-F238E27FC236}">
                    <a16:creationId xmlns:a16="http://schemas.microsoft.com/office/drawing/2014/main" id="{ABF07CCE-AE79-4042-AB90-9B643EC730BE}"/>
                  </a:ext>
                </a:extLst>
              </p:cNvPr>
              <p:cNvSpPr/>
              <p:nvPr/>
            </p:nvSpPr>
            <p:spPr>
              <a:xfrm>
                <a:off x="6717136" y="4576826"/>
                <a:ext cx="152400" cy="161925"/>
              </a:xfrm>
              <a:custGeom>
                <a:avLst/>
                <a:gdLst>
                  <a:gd name="connsiteX0" fmla="*/ 146209 w 152400"/>
                  <a:gd name="connsiteY0" fmla="*/ 7144 h 161925"/>
                  <a:gd name="connsiteX1" fmla="*/ 146209 w 152400"/>
                  <a:gd name="connsiteY1" fmla="*/ 163639 h 161925"/>
                  <a:gd name="connsiteX2" fmla="*/ 111252 w 152400"/>
                  <a:gd name="connsiteY2" fmla="*/ 163639 h 161925"/>
                  <a:gd name="connsiteX3" fmla="*/ 111252 w 152400"/>
                  <a:gd name="connsiteY3" fmla="*/ 100108 h 161925"/>
                  <a:gd name="connsiteX4" fmla="*/ 42100 w 152400"/>
                  <a:gd name="connsiteY4" fmla="*/ 100108 h 161925"/>
                  <a:gd name="connsiteX5" fmla="*/ 42100 w 152400"/>
                  <a:gd name="connsiteY5" fmla="*/ 163639 h 161925"/>
                  <a:gd name="connsiteX6" fmla="*/ 7144 w 152400"/>
                  <a:gd name="connsiteY6" fmla="*/ 163639 h 161925"/>
                  <a:gd name="connsiteX7" fmla="*/ 7144 w 152400"/>
                  <a:gd name="connsiteY7" fmla="*/ 7144 h 161925"/>
                  <a:gd name="connsiteX8" fmla="*/ 42100 w 152400"/>
                  <a:gd name="connsiteY8" fmla="*/ 7144 h 161925"/>
                  <a:gd name="connsiteX9" fmla="*/ 42100 w 152400"/>
                  <a:gd name="connsiteY9" fmla="*/ 69151 h 161925"/>
                  <a:gd name="connsiteX10" fmla="*/ 111252 w 152400"/>
                  <a:gd name="connsiteY10" fmla="*/ 69151 h 161925"/>
                  <a:gd name="connsiteX11" fmla="*/ 111252 w 152400"/>
                  <a:gd name="connsiteY11" fmla="*/ 7144 h 161925"/>
                  <a:gd name="connsiteX12" fmla="*/ 146209 w 152400"/>
                  <a:gd name="connsiteY12" fmla="*/ 7144 h 1619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52400" h="161925">
                    <a:moveTo>
                      <a:pt x="146209" y="7144"/>
                    </a:moveTo>
                    <a:lnTo>
                      <a:pt x="146209" y="163639"/>
                    </a:lnTo>
                    <a:lnTo>
                      <a:pt x="111252" y="163639"/>
                    </a:lnTo>
                    <a:lnTo>
                      <a:pt x="111252" y="100108"/>
                    </a:lnTo>
                    <a:lnTo>
                      <a:pt x="42100" y="100108"/>
                    </a:lnTo>
                    <a:lnTo>
                      <a:pt x="42100" y="163639"/>
                    </a:lnTo>
                    <a:lnTo>
                      <a:pt x="7144" y="163639"/>
                    </a:lnTo>
                    <a:lnTo>
                      <a:pt x="7144" y="7144"/>
                    </a:lnTo>
                    <a:lnTo>
                      <a:pt x="42100" y="7144"/>
                    </a:lnTo>
                    <a:lnTo>
                      <a:pt x="42100" y="69151"/>
                    </a:lnTo>
                    <a:lnTo>
                      <a:pt x="111252" y="69151"/>
                    </a:lnTo>
                    <a:lnTo>
                      <a:pt x="111252" y="7144"/>
                    </a:lnTo>
                    <a:lnTo>
                      <a:pt x="146209" y="7144"/>
                    </a:lnTo>
                    <a:close/>
                  </a:path>
                </a:pathLst>
              </a:custGeom>
              <a:solidFill>
                <a:srgbClr val="1730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  <p:sp>
            <p:nvSpPr>
              <p:cNvPr id="77" name="자유형: 도형 76">
                <a:extLst>
                  <a:ext uri="{FF2B5EF4-FFF2-40B4-BE49-F238E27FC236}">
                    <a16:creationId xmlns:a16="http://schemas.microsoft.com/office/drawing/2014/main" id="{DA7EA175-52F1-42DE-8EBB-29A1B27AB502}"/>
                  </a:ext>
                </a:extLst>
              </p:cNvPr>
              <p:cNvSpPr/>
              <p:nvPr/>
            </p:nvSpPr>
            <p:spPr>
              <a:xfrm>
                <a:off x="6822196" y="4576826"/>
                <a:ext cx="152400" cy="161925"/>
              </a:xfrm>
              <a:custGeom>
                <a:avLst/>
                <a:gdLst>
                  <a:gd name="connsiteX0" fmla="*/ 7144 w 152400"/>
                  <a:gd name="connsiteY0" fmla="*/ 7144 h 161925"/>
                  <a:gd name="connsiteX1" fmla="*/ 67818 w 152400"/>
                  <a:gd name="connsiteY1" fmla="*/ 7144 h 161925"/>
                  <a:gd name="connsiteX2" fmla="*/ 112395 w 152400"/>
                  <a:gd name="connsiteY2" fmla="*/ 17050 h 161925"/>
                  <a:gd name="connsiteX3" fmla="*/ 141542 w 152400"/>
                  <a:gd name="connsiteY3" fmla="*/ 44672 h 161925"/>
                  <a:gd name="connsiteX4" fmla="*/ 151733 w 152400"/>
                  <a:gd name="connsiteY4" fmla="*/ 85439 h 161925"/>
                  <a:gd name="connsiteX5" fmla="*/ 141542 w 152400"/>
                  <a:gd name="connsiteY5" fmla="*/ 126301 h 161925"/>
                  <a:gd name="connsiteX6" fmla="*/ 112395 w 152400"/>
                  <a:gd name="connsiteY6" fmla="*/ 153829 h 161925"/>
                  <a:gd name="connsiteX7" fmla="*/ 67818 w 152400"/>
                  <a:gd name="connsiteY7" fmla="*/ 163639 h 161925"/>
                  <a:gd name="connsiteX8" fmla="*/ 7144 w 152400"/>
                  <a:gd name="connsiteY8" fmla="*/ 163639 h 161925"/>
                  <a:gd name="connsiteX9" fmla="*/ 7144 w 152400"/>
                  <a:gd name="connsiteY9" fmla="*/ 7144 h 161925"/>
                  <a:gd name="connsiteX10" fmla="*/ 68390 w 152400"/>
                  <a:gd name="connsiteY10" fmla="*/ 132779 h 161925"/>
                  <a:gd name="connsiteX11" fmla="*/ 103918 w 152400"/>
                  <a:gd name="connsiteY11" fmla="*/ 120396 h 161925"/>
                  <a:gd name="connsiteX12" fmla="*/ 116777 w 152400"/>
                  <a:gd name="connsiteY12" fmla="*/ 85534 h 161925"/>
                  <a:gd name="connsiteX13" fmla="*/ 103918 w 152400"/>
                  <a:gd name="connsiteY13" fmla="*/ 50578 h 161925"/>
                  <a:gd name="connsiteX14" fmla="*/ 68390 w 152400"/>
                  <a:gd name="connsiteY14" fmla="*/ 38100 h 161925"/>
                  <a:gd name="connsiteX15" fmla="*/ 42101 w 152400"/>
                  <a:gd name="connsiteY15" fmla="*/ 38100 h 161925"/>
                  <a:gd name="connsiteX16" fmla="*/ 42101 w 152400"/>
                  <a:gd name="connsiteY16" fmla="*/ 132779 h 161925"/>
                  <a:gd name="connsiteX17" fmla="*/ 68390 w 152400"/>
                  <a:gd name="connsiteY17" fmla="*/ 132779 h 1619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52400" h="161925">
                    <a:moveTo>
                      <a:pt x="7144" y="7144"/>
                    </a:moveTo>
                    <a:lnTo>
                      <a:pt x="67818" y="7144"/>
                    </a:lnTo>
                    <a:cubicBezTo>
                      <a:pt x="84868" y="7144"/>
                      <a:pt x="99727" y="10477"/>
                      <a:pt x="112395" y="17050"/>
                    </a:cubicBezTo>
                    <a:cubicBezTo>
                      <a:pt x="125063" y="23622"/>
                      <a:pt x="134779" y="32861"/>
                      <a:pt x="141542" y="44672"/>
                    </a:cubicBezTo>
                    <a:cubicBezTo>
                      <a:pt x="148304" y="56483"/>
                      <a:pt x="151733" y="70104"/>
                      <a:pt x="151733" y="85439"/>
                    </a:cubicBezTo>
                    <a:cubicBezTo>
                      <a:pt x="151733" y="100774"/>
                      <a:pt x="148304" y="114395"/>
                      <a:pt x="141542" y="126301"/>
                    </a:cubicBezTo>
                    <a:cubicBezTo>
                      <a:pt x="134779" y="138113"/>
                      <a:pt x="125063" y="147352"/>
                      <a:pt x="112395" y="153829"/>
                    </a:cubicBezTo>
                    <a:cubicBezTo>
                      <a:pt x="99727" y="160401"/>
                      <a:pt x="84868" y="163639"/>
                      <a:pt x="67818" y="163639"/>
                    </a:cubicBezTo>
                    <a:lnTo>
                      <a:pt x="7144" y="163639"/>
                    </a:lnTo>
                    <a:lnTo>
                      <a:pt x="7144" y="7144"/>
                    </a:lnTo>
                    <a:close/>
                    <a:moveTo>
                      <a:pt x="68390" y="132779"/>
                    </a:moveTo>
                    <a:cubicBezTo>
                      <a:pt x="83534" y="132779"/>
                      <a:pt x="95345" y="128683"/>
                      <a:pt x="103918" y="120396"/>
                    </a:cubicBezTo>
                    <a:cubicBezTo>
                      <a:pt x="112490" y="112109"/>
                      <a:pt x="116777" y="100489"/>
                      <a:pt x="116777" y="85534"/>
                    </a:cubicBezTo>
                    <a:cubicBezTo>
                      <a:pt x="116777" y="70580"/>
                      <a:pt x="112490" y="58864"/>
                      <a:pt x="103918" y="50578"/>
                    </a:cubicBezTo>
                    <a:cubicBezTo>
                      <a:pt x="95345" y="42291"/>
                      <a:pt x="83534" y="38100"/>
                      <a:pt x="68390" y="38100"/>
                    </a:cubicBezTo>
                    <a:lnTo>
                      <a:pt x="42101" y="38100"/>
                    </a:lnTo>
                    <a:lnTo>
                      <a:pt x="42101" y="132779"/>
                    </a:lnTo>
                    <a:lnTo>
                      <a:pt x="68390" y="132779"/>
                    </a:lnTo>
                    <a:close/>
                  </a:path>
                </a:pathLst>
              </a:custGeom>
              <a:solidFill>
                <a:srgbClr val="17306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ko-KR" altLang="en-US"/>
              </a:p>
            </p:txBody>
          </p:sp>
        </p:grpSp>
        <p:pic>
          <p:nvPicPr>
            <p:cNvPr id="68" name="그림 67">
              <a:extLst>
                <a:ext uri="{FF2B5EF4-FFF2-40B4-BE49-F238E27FC236}">
                  <a16:creationId xmlns:a16="http://schemas.microsoft.com/office/drawing/2014/main" id="{B8500E5E-FD19-469C-B80D-6B9632EEFC1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150802" y="2091881"/>
              <a:ext cx="658745" cy="175966"/>
            </a:xfrm>
            <a:prstGeom prst="rect">
              <a:avLst/>
            </a:prstGeom>
          </p:spPr>
        </p:pic>
        <p:pic>
          <p:nvPicPr>
            <p:cNvPr id="69" name="그림 68">
              <a:extLst>
                <a:ext uri="{FF2B5EF4-FFF2-40B4-BE49-F238E27FC236}">
                  <a16:creationId xmlns:a16="http://schemas.microsoft.com/office/drawing/2014/main" id="{A16935DC-67D2-49D0-A6F6-B415F6747541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107690" y="2114704"/>
              <a:ext cx="618219" cy="130319"/>
            </a:xfrm>
            <a:prstGeom prst="rect">
              <a:avLst/>
            </a:prstGeom>
          </p:spPr>
        </p:pic>
        <p:pic>
          <p:nvPicPr>
            <p:cNvPr id="70" name="그림 69">
              <a:extLst>
                <a:ext uri="{FF2B5EF4-FFF2-40B4-BE49-F238E27FC236}">
                  <a16:creationId xmlns:a16="http://schemas.microsoft.com/office/drawing/2014/main" id="{00EF6363-92DD-4AF4-8A18-26E11DC130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250388" y="1450430"/>
              <a:ext cx="346050" cy="355663"/>
            </a:xfrm>
            <a:prstGeom prst="rect">
              <a:avLst/>
            </a:prstGeom>
          </p:spPr>
        </p:pic>
        <p:pic>
          <p:nvPicPr>
            <p:cNvPr id="71" name="그림 70">
              <a:extLst>
                <a:ext uri="{FF2B5EF4-FFF2-40B4-BE49-F238E27FC236}">
                  <a16:creationId xmlns:a16="http://schemas.microsoft.com/office/drawing/2014/main" id="{AAF68B8E-1965-493B-BA9B-9006A63EC13A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66926" y="1553848"/>
              <a:ext cx="632511" cy="148826"/>
            </a:xfrm>
            <a:prstGeom prst="rect">
              <a:avLst/>
            </a:prstGeom>
          </p:spPr>
        </p:pic>
        <p:pic>
          <p:nvPicPr>
            <p:cNvPr id="72" name="그림 71">
              <a:extLst>
                <a:ext uri="{FF2B5EF4-FFF2-40B4-BE49-F238E27FC236}">
                  <a16:creationId xmlns:a16="http://schemas.microsoft.com/office/drawing/2014/main" id="{3F3F3700-3B62-42A1-B7A6-68D491FF81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063725" y="3870470"/>
              <a:ext cx="706149" cy="219238"/>
            </a:xfrm>
            <a:prstGeom prst="rect">
              <a:avLst/>
            </a:prstGeom>
          </p:spPr>
        </p:pic>
        <p:pic>
          <p:nvPicPr>
            <p:cNvPr id="73" name="그림 72">
              <a:extLst>
                <a:ext uri="{FF2B5EF4-FFF2-40B4-BE49-F238E27FC236}">
                  <a16:creationId xmlns:a16="http://schemas.microsoft.com/office/drawing/2014/main" id="{5797545A-1007-440E-9F74-8E3B8682B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152998" y="4484461"/>
              <a:ext cx="654354" cy="140605"/>
            </a:xfrm>
            <a:prstGeom prst="rect">
              <a:avLst/>
            </a:prstGeom>
          </p:spPr>
        </p:pic>
        <p:pic>
          <p:nvPicPr>
            <p:cNvPr id="74" name="그림 73">
              <a:extLst>
                <a:ext uri="{FF2B5EF4-FFF2-40B4-BE49-F238E27FC236}">
                  <a16:creationId xmlns:a16="http://schemas.microsoft.com/office/drawing/2014/main" id="{47141C26-73B6-4695-AE2B-14A0C446C094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166901" y="5097236"/>
              <a:ext cx="626548" cy="140606"/>
            </a:xfrm>
            <a:prstGeom prst="rect">
              <a:avLst/>
            </a:prstGeom>
          </p:spPr>
        </p:pic>
      </p:grpSp>
      <p:sp>
        <p:nvSpPr>
          <p:cNvPr id="1080" name="TextBox 1079">
            <a:extLst>
              <a:ext uri="{FF2B5EF4-FFF2-40B4-BE49-F238E27FC236}">
                <a16:creationId xmlns:a16="http://schemas.microsoft.com/office/drawing/2014/main" id="{D391C5B2-0F66-451A-AF27-269F62775CDE}"/>
              </a:ext>
            </a:extLst>
          </p:cNvPr>
          <p:cNvSpPr txBox="1"/>
          <p:nvPr/>
        </p:nvSpPr>
        <p:spPr>
          <a:xfrm>
            <a:off x="15096" y="6233368"/>
            <a:ext cx="1217055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200" spc="-4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세계 최고의 첨단기초과학시설 구축 경험을 과학의 발전과 산업기술의 초격차로 활용하겠습니다</a:t>
            </a:r>
            <a:r>
              <a:rPr lang="en-US" altLang="ko-KR" sz="2200" spc="-4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.</a:t>
            </a:r>
            <a:endParaRPr lang="ko-KR" altLang="en-US" sz="2200" spc="-4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pic>
        <p:nvPicPr>
          <p:cNvPr id="1084" name="그림 1083">
            <a:extLst>
              <a:ext uri="{FF2B5EF4-FFF2-40B4-BE49-F238E27FC236}">
                <a16:creationId xmlns:a16="http://schemas.microsoft.com/office/drawing/2014/main" id="{06A700C8-4246-49CC-B37D-9B515CD8D11B}"/>
              </a:ext>
            </a:extLst>
          </p:cNvPr>
          <p:cNvPicPr>
            <a:picLocks noChangeAspect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sharpenSoften amount="-33000"/>
                    </a14:imgEffect>
                  </a14:imgLayer>
                </a14:imgProps>
              </a:ext>
            </a:extLst>
          </a:blip>
          <a:srcRect t="51458" b="37756"/>
          <a:stretch/>
        </p:blipFill>
        <p:spPr>
          <a:xfrm>
            <a:off x="0" y="-18352"/>
            <a:ext cx="12192000" cy="1097971"/>
          </a:xfrm>
          <a:prstGeom prst="rect">
            <a:avLst/>
          </a:prstGeom>
        </p:spPr>
      </p:pic>
      <p:sp>
        <p:nvSpPr>
          <p:cNvPr id="1085" name="TextBox 1084">
            <a:extLst>
              <a:ext uri="{FF2B5EF4-FFF2-40B4-BE49-F238E27FC236}">
                <a16:creationId xmlns:a16="http://schemas.microsoft.com/office/drawing/2014/main" id="{C138918B-4B62-4D20-8B2F-4F76550F8140}"/>
              </a:ext>
            </a:extLst>
          </p:cNvPr>
          <p:cNvSpPr txBox="1"/>
          <p:nvPr/>
        </p:nvSpPr>
        <p:spPr>
          <a:xfrm>
            <a:off x="-214914" y="269624"/>
            <a:ext cx="12406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80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대한민국 첨단산업기술이 낳은 세계 최고 수준의 중이온가속기</a:t>
            </a:r>
          </a:p>
        </p:txBody>
      </p:sp>
      <p:cxnSp>
        <p:nvCxnSpPr>
          <p:cNvPr id="1086" name="직선 연결선 1085">
            <a:extLst>
              <a:ext uri="{FF2B5EF4-FFF2-40B4-BE49-F238E27FC236}">
                <a16:creationId xmlns:a16="http://schemas.microsoft.com/office/drawing/2014/main" id="{2C5E2AD6-FAD6-4B0A-B960-7837C2E6CE2B}"/>
              </a:ext>
            </a:extLst>
          </p:cNvPr>
          <p:cNvCxnSpPr>
            <a:cxnSpLocks/>
          </p:cNvCxnSpPr>
          <p:nvPr/>
        </p:nvCxnSpPr>
        <p:spPr>
          <a:xfrm>
            <a:off x="1302242" y="799017"/>
            <a:ext cx="9372600" cy="0"/>
          </a:xfrm>
          <a:prstGeom prst="line">
            <a:avLst/>
          </a:prstGeom>
          <a:ln w="22225">
            <a:gradFill>
              <a:gsLst>
                <a:gs pos="0">
                  <a:schemeClr val="tx1">
                    <a:lumMod val="50000"/>
                    <a:lumOff val="50000"/>
                  </a:schemeClr>
                </a:gs>
                <a:gs pos="51000">
                  <a:schemeClr val="bg1"/>
                </a:gs>
                <a:gs pos="100000">
                  <a:schemeClr val="tx1">
                    <a:lumMod val="50000"/>
                    <a:lumOff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133495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1" y="124776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결론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9904" y="1166842"/>
            <a:ext cx="10201639" cy="452431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입자가속기는 기초과학 연구의 핵심 시설</a:t>
            </a: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가속기기술은 첨단 산업</a:t>
            </a:r>
            <a:r>
              <a:rPr lang="en-US" altLang="ko-KR" sz="3200" b="1" dirty="0"/>
              <a:t>, </a:t>
            </a:r>
            <a:r>
              <a:rPr lang="ko-KR" altLang="en-US" sz="3200" b="1" dirty="0"/>
              <a:t>기술의 견인차</a:t>
            </a: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가속기 인력은 세계적으로 부족 </a:t>
            </a: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endParaRPr lang="en-US" altLang="ko-KR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ko-KR" altLang="en-US" sz="3200" b="1" dirty="0"/>
              <a:t>중이온 가속기 </a:t>
            </a:r>
            <a:r>
              <a:rPr lang="en-US" altLang="ko-KR" sz="3200" b="1" dirty="0"/>
              <a:t>RAON</a:t>
            </a:r>
            <a:r>
              <a:rPr lang="ko-KR" altLang="en-US" sz="3200" b="1" dirty="0"/>
              <a:t>은 한국 과학</a:t>
            </a:r>
            <a:r>
              <a:rPr lang="en-US" altLang="ko-KR" sz="3200" b="1" dirty="0"/>
              <a:t>,</a:t>
            </a:r>
            <a:r>
              <a:rPr lang="ko-KR" altLang="en-US" sz="3200" b="1" dirty="0"/>
              <a:t>기술의 새 이정표</a:t>
            </a:r>
            <a:endParaRPr lang="en-US" altLang="ko-KR" sz="3200" b="1" dirty="0"/>
          </a:p>
          <a:p>
            <a:r>
              <a:rPr lang="en-US" altLang="ko-KR" sz="3200" b="1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12006597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5F130024-5D0F-44C0-BF9A-07871956D5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000"/>
          <a:stretch/>
        </p:blipFill>
        <p:spPr>
          <a:xfrm>
            <a:off x="3" y="3429000"/>
            <a:ext cx="12191997" cy="3429000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5BF42A90-BBFA-474A-AA9C-77054152B0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33000"/>
                    </a14:imgEffect>
                  </a14:imgLayer>
                </a14:imgProps>
              </a:ext>
            </a:extLst>
          </a:blip>
          <a:srcRect t="17776" b="48542"/>
          <a:stretch/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E0FDE09-8891-4132-B945-BADB08DBD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A70FC-E35A-4944-A3ED-782D0D7ED2C3}" type="slidenum">
              <a:rPr lang="ko-KR" altLang="en-US" smtClean="0"/>
              <a:pPr/>
              <a:t>56</a:t>
            </a:fld>
            <a:endParaRPr lang="ko-KR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E0405B-5A73-42DE-9FC1-146909FA1F3C}"/>
              </a:ext>
            </a:extLst>
          </p:cNvPr>
          <p:cNvSpPr txBox="1"/>
          <p:nvPr/>
        </p:nvSpPr>
        <p:spPr>
          <a:xfrm>
            <a:off x="3955831" y="1276350"/>
            <a:ext cx="42803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660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감사합니다</a:t>
            </a:r>
            <a:r>
              <a:rPr lang="en-US" altLang="ko-KR" sz="6600" dirty="0">
                <a:solidFill>
                  <a:schemeClr val="bg1"/>
                </a:solidFill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.</a:t>
            </a:r>
            <a:endParaRPr lang="ko-KR" altLang="en-US" sz="6600" dirty="0">
              <a:solidFill>
                <a:schemeClr val="bg1"/>
              </a:solidFill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81E9A1AB-550C-44F1-BEB8-2B5AAA15840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2642"/>
          <a:stretch/>
        </p:blipFill>
        <p:spPr>
          <a:xfrm>
            <a:off x="2173049" y="4954985"/>
            <a:ext cx="7845902" cy="1150936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82AEE5C6-8A85-40E1-B370-0AA15A1E574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760"/>
          <a:stretch/>
        </p:blipFill>
        <p:spPr>
          <a:xfrm>
            <a:off x="5073806" y="4036969"/>
            <a:ext cx="2044388" cy="53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407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5486</TotalTime>
  <Words>3268</Words>
  <Application>Microsoft Office PowerPoint</Application>
  <PresentationFormat>와이드스크린</PresentationFormat>
  <Paragraphs>775</Paragraphs>
  <Slides>56</Slides>
  <Notes>10</Notes>
  <HiddenSlides>0</HiddenSlides>
  <MMClips>1</MMClips>
  <ScaleCrop>false</ScaleCrop>
  <HeadingPairs>
    <vt:vector size="8" baseType="variant">
      <vt:variant>
        <vt:lpstr>사용한 글꼴</vt:lpstr>
      </vt:variant>
      <vt:variant>
        <vt:i4>25</vt:i4>
      </vt:variant>
      <vt:variant>
        <vt:lpstr>테마</vt:lpstr>
      </vt:variant>
      <vt:variant>
        <vt:i4>1</vt:i4>
      </vt:variant>
      <vt:variant>
        <vt:lpstr>포함된 OLE 서버</vt:lpstr>
      </vt:variant>
      <vt:variant>
        <vt:i4>1</vt:i4>
      </vt:variant>
      <vt:variant>
        <vt:lpstr>슬라이드 제목</vt:lpstr>
      </vt:variant>
      <vt:variant>
        <vt:i4>56</vt:i4>
      </vt:variant>
    </vt:vector>
  </HeadingPairs>
  <TitlesOfParts>
    <vt:vector size="83" baseType="lpstr">
      <vt:lpstr>HY헤드라인M</vt:lpstr>
      <vt:lpstr>ＭＳ Ｐゴシック</vt:lpstr>
      <vt:lpstr>Pretendard</vt:lpstr>
      <vt:lpstr>Pretendard Medium</vt:lpstr>
      <vt:lpstr>Source Han Sans KR Medium</vt:lpstr>
      <vt:lpstr>SUIT SemiBold</vt:lpstr>
      <vt:lpstr>굴림</vt:lpstr>
      <vt:lpstr>나눔고딕</vt:lpstr>
      <vt:lpstr>나눔고딕 ExtraBold</vt:lpstr>
      <vt:lpstr>나눔스퀘어</vt:lpstr>
      <vt:lpstr>나눔스퀘어 Bold</vt:lpstr>
      <vt:lpstr>나눔스퀘어 ExtraBold</vt:lpstr>
      <vt:lpstr>돋움</vt:lpstr>
      <vt:lpstr>맑은 고딕</vt:lpstr>
      <vt:lpstr>Arial</vt:lpstr>
      <vt:lpstr>Arial</vt:lpstr>
      <vt:lpstr>Arial Black</vt:lpstr>
      <vt:lpstr>Calibri</vt:lpstr>
      <vt:lpstr>Cambria</vt:lpstr>
      <vt:lpstr>Cambria Math</vt:lpstr>
      <vt:lpstr>Candara</vt:lpstr>
      <vt:lpstr>Symbol</vt:lpstr>
      <vt:lpstr>times</vt:lpstr>
      <vt:lpstr>Times New Roman</vt:lpstr>
      <vt:lpstr>Wingdings</vt:lpstr>
      <vt:lpstr>Office 테마</vt:lpstr>
      <vt:lpstr>Visio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인호 예</dc:creator>
  <cp:lastModifiedBy>User</cp:lastModifiedBy>
  <cp:revision>399</cp:revision>
  <cp:lastPrinted>2024-06-14T07:22:33Z</cp:lastPrinted>
  <dcterms:created xsi:type="dcterms:W3CDTF">2024-03-20T00:24:33Z</dcterms:created>
  <dcterms:modified xsi:type="dcterms:W3CDTF">2026-07-07T04:43:39Z</dcterms:modified>
</cp:coreProperties>
</file>