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8150" r:id="rId2"/>
    <p:sldId id="2147477051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142E71-0032-49E4-8BB1-05C87B32B23B}" v="98" dt="2026-07-05T07:01:00.7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36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A63977-5998-4FF7-9305-B889D6E0EC36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3A1439-3FD3-4AAF-A36A-8C9B837A40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0578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슬라이드 이미지 개체 틀 1">
            <a:extLst>
              <a:ext uri="{FF2B5EF4-FFF2-40B4-BE49-F238E27FC236}">
                <a16:creationId xmlns:a16="http://schemas.microsoft.com/office/drawing/2014/main" id="{F952D41A-E7B6-7E69-7197-586E820A07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슬라이드 노트 개체 틀 2">
            <a:extLst>
              <a:ext uri="{FF2B5EF4-FFF2-40B4-BE49-F238E27FC236}">
                <a16:creationId xmlns:a16="http://schemas.microsoft.com/office/drawing/2014/main" id="{BE00AD0A-9100-48B0-3DC0-E06E36BFA40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endParaRPr lang="ko-KR" altLang="en-US"/>
          </a:p>
        </p:txBody>
      </p:sp>
      <p:sp>
        <p:nvSpPr>
          <p:cNvPr id="18436" name="슬라이드 번호 개체 틀 3">
            <a:extLst>
              <a:ext uri="{FF2B5EF4-FFF2-40B4-BE49-F238E27FC236}">
                <a16:creationId xmlns:a16="http://schemas.microsoft.com/office/drawing/2014/main" id="{8782D3DC-3BA7-DA24-7860-603CDB6993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</a:pPr>
            <a:fld id="{5F7C4F4E-E54C-4C6C-8CBC-80CC7DE78B5B}" type="slidenum">
              <a:rPr lang="ko-KR" altLang="en-US">
                <a:latin typeface="굴림" panose="020B0600000101010101" pitchFamily="50" charset="-127"/>
                <a:ea typeface="굴림" panose="020B0600000101010101" pitchFamily="50" charset="-127"/>
              </a:rPr>
              <a:pPr>
                <a:spcBef>
                  <a:spcPct val="0"/>
                </a:spcBef>
              </a:pPr>
              <a:t>1</a:t>
            </a:fld>
            <a:endParaRPr lang="en-US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AC090B3-2A3F-8C34-2E5F-7F3AE253C8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8924A0E-4429-8F96-183D-E8E0AFA0BB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FAD9C8F-B8B9-B2B2-B606-94B218502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49B68-10F4-4F64-A367-DDCB72097DFD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9FAED19-B487-A597-B074-86447DD12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AEF072E-E494-D9A9-FB48-D82A59E4E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01480-D53A-4FDF-A580-46F168E96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4350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22B736-7653-7B23-94A3-2BBC8A05C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16A5E5E-718A-B465-BBDA-2385A1D0C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2AC58F1-5B06-6F31-52D1-904A96B4A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49B68-10F4-4F64-A367-DDCB72097DFD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9A7C705-9583-7ABA-E34B-7BE4DD574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9EB3D53-2A5A-DB14-6D04-7BE8AC78B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01480-D53A-4FDF-A580-46F168E96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6385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5771D970-A22B-DD36-A879-28C1A25A0C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7C8AF07-901C-B186-0B57-3870F73393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7DF2788-653F-F865-D685-D2E70788D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49B68-10F4-4F64-A367-DDCB72097DFD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DEBA53F-AA43-9FFC-C6F7-CE2D2D063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A7DC4A2-787D-0763-2EE5-D8757FADB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01480-D53A-4FDF-A580-46F168E96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0822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A4256EB-DD6F-75CA-F6FA-2A00F5CE7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6C61A49-6027-3C9B-6261-4C6A4088F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FB87907-57B1-B4C7-1957-3FF91099B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49B68-10F4-4F64-A367-DDCB72097DFD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59DB7D7-6EE5-A8D3-B015-EDFFBF604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95A5D34-5D5E-37F7-95FE-C20E56FD7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01480-D53A-4FDF-A580-46F168E96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4436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964170-A518-2228-86D1-81B3B49E0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7EDCBBA-9775-9B77-5095-437EF0E4F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33391A8-A400-6D72-620E-72EF493A8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49B68-10F4-4F64-A367-DDCB72097DFD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387728D-246C-4A95-1E8F-109594365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0120C8C-C1A7-A27B-EEAE-5A51283A6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01480-D53A-4FDF-A580-46F168E96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0750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66D6E1A-15A8-9BCB-AE0F-1A8E43516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219C7FA-309B-851A-DD26-A9E982A21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025B24A-09E1-B165-65E8-9C19EDC03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FB7F5E0-7FD5-1F0D-B2FE-74F20349E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49B68-10F4-4F64-A367-DDCB72097DFD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E086C55-5496-52FD-CC90-6179BC6A1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7B3312A-6525-B1EC-B9DF-C67A03E19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01480-D53A-4FDF-A580-46F168E96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3598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A08CC1-F8D1-AE08-E89E-CCBB402B0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B5C44FD-D98B-6EE1-8BF6-7FB0FF55C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76476A0-1660-0978-AB01-CFF07F5825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164BFE1-A1DC-41DA-5773-CF3D2B06A8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F0998AE-9AAA-0EAB-D54A-4D91D4F06F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3E6E937-471C-0D4E-E60C-F70DCB1B2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49B68-10F4-4F64-A367-DDCB72097DFD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83005AC6-AE96-7FEB-D9B3-B90B8FE5B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C36C4A7E-0143-627E-7B97-540281CF8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01480-D53A-4FDF-A580-46F168E96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1194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DD865D5-41BC-F3E9-546F-BC5739D48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55676F5-BA70-CF33-0C41-8C7F56F82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49B68-10F4-4F64-A367-DDCB72097DFD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5694E5A-7232-837E-A7ED-E00E847C3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012FDBB-4CF2-7607-FCB4-E94B7CE3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01480-D53A-4FDF-A580-46F168E96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2950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0BA451B6-F672-1D3E-AB79-F3F87CF09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49B68-10F4-4F64-A367-DDCB72097DFD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EF8738C7-AC15-CF74-0990-7653BD409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F94D9B2-77D9-A5A3-23A6-F7C8A2D6A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01480-D53A-4FDF-A580-46F168E96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4067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16B21D7-2154-EDFC-D7D1-681360578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4F10585-9CBD-38E0-A8D4-664B34FAA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BE817FE-F6B2-DAAD-3BAC-4C97934B7E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F0C1FD2-A08B-09FD-E0F6-3AB2F5632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49B68-10F4-4F64-A367-DDCB72097DFD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FD4960C-09DD-2B38-C352-25A79D889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72E043D-7B58-C26D-36EE-E55CA6EC7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01480-D53A-4FDF-A580-46F168E96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3321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E90790-A410-1D0F-3278-D384105CA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845D176-288B-CDC7-B7B0-EF5331E6F1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6D418F-FEF4-4F78-D20C-BAC6659E65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7CC553D-9B0B-DED6-DC92-218DBAB43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49B68-10F4-4F64-A367-DDCB72097DFD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945EDDA-6825-37D2-D79A-87A55D3FB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B69968C-AC4A-ECDC-86EE-68712629A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01480-D53A-4FDF-A580-46F168E96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588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68435781-75DA-A9E3-4FD1-E662A62A0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184194C-C665-583B-4139-4056453A9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FF91181-D87D-151F-EF1F-C561B10C6A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49B68-10F4-4F64-A367-DDCB72097DFD}" type="datetimeFigureOut">
              <a:rPr lang="ko-KR" altLang="en-US" smtClean="0"/>
              <a:t>2026-07-07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AB853AF-03EF-6733-35A3-EDBA2EE5CD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02AF927-3D15-91B0-E515-67C18148FB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E01480-D53A-4FDF-A580-46F168E965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4169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그림 20">
            <a:extLst>
              <a:ext uri="{FF2B5EF4-FFF2-40B4-BE49-F238E27FC236}">
                <a16:creationId xmlns:a16="http://schemas.microsoft.com/office/drawing/2014/main" id="{F025AD96-D0A2-CBD9-E2E6-3B21E3872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888" y="4763"/>
            <a:ext cx="8904287" cy="681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2">
            <a:extLst>
              <a:ext uri="{FF2B5EF4-FFF2-40B4-BE49-F238E27FC236}">
                <a16:creationId xmlns:a16="http://schemas.microsoft.com/office/drawing/2014/main" id="{5E8AA3A1-1BAA-8AD4-EFD7-C0B8E72B17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0496" y="188640"/>
            <a:ext cx="936104" cy="938338"/>
          </a:xfrm>
          <a:prstGeom prst="rect">
            <a:avLst/>
          </a:prstGeom>
        </p:spPr>
      </p:pic>
      <p:sp>
        <p:nvSpPr>
          <p:cNvPr id="5" name="제목 4">
            <a:extLst>
              <a:ext uri="{FF2B5EF4-FFF2-40B4-BE49-F238E27FC236}">
                <a16:creationId xmlns:a16="http://schemas.microsoft.com/office/drawing/2014/main" id="{41542DE5-9D5A-B0B5-CB7C-5B547539B7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772722"/>
            <a:ext cx="10363200" cy="1007207"/>
          </a:xfrm>
          <a:solidFill>
            <a:schemeClr val="bg1">
              <a:lumMod val="95000"/>
              <a:alpha val="50000"/>
            </a:schemeClr>
          </a:solidFill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altLang="ko-KR" b="1" kern="0" dirty="0">
                <a:solidFill>
                  <a:srgbClr val="000099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Times New Roman" panose="02020603050405020304" pitchFamily="18" charset="0"/>
              </a:rPr>
              <a:t>Proton Therapy</a:t>
            </a:r>
            <a:endParaRPr lang="ko-KR" altLang="en-US" dirty="0">
              <a:solidFill>
                <a:srgbClr val="00206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부제목 5">
            <a:extLst>
              <a:ext uri="{FF2B5EF4-FFF2-40B4-BE49-F238E27FC236}">
                <a16:creationId xmlns:a16="http://schemas.microsoft.com/office/drawing/2014/main" id="{A8180E23-95B0-62F6-E377-7EEA96A682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696" y="3512255"/>
            <a:ext cx="5779368" cy="1270992"/>
          </a:xfrm>
          <a:solidFill>
            <a:schemeClr val="bg1">
              <a:lumMod val="95000"/>
              <a:alpha val="50000"/>
            </a:schemeClr>
          </a:solidFill>
        </p:spPr>
        <p:txBody>
          <a:bodyPr/>
          <a:lstStyle/>
          <a:p>
            <a:r>
              <a:rPr lang="ko-KR" altLang="en-US" sz="2000" b="1" dirty="0">
                <a:solidFill>
                  <a:srgbClr val="0000FF"/>
                </a:solidFill>
              </a:rPr>
              <a:t>이 세 병</a:t>
            </a:r>
            <a:r>
              <a:rPr lang="en-US" altLang="ko-KR" sz="2000" b="1" dirty="0">
                <a:solidFill>
                  <a:srgbClr val="0000FF"/>
                </a:solidFill>
              </a:rPr>
              <a:t> (sblee@ncc.re.kr)</a:t>
            </a:r>
          </a:p>
          <a:p>
            <a:r>
              <a:rPr lang="ko-KR" altLang="en-US" sz="2000" b="1" dirty="0">
                <a:solidFill>
                  <a:srgbClr val="074477"/>
                </a:solidFill>
              </a:rPr>
              <a:t>의학물리학자</a:t>
            </a:r>
            <a:r>
              <a:rPr lang="en-US" altLang="ko-KR" sz="2000" b="1" dirty="0">
                <a:solidFill>
                  <a:srgbClr val="074477"/>
                </a:solidFill>
              </a:rPr>
              <a:t>(</a:t>
            </a:r>
            <a:r>
              <a:rPr lang="ko-KR" altLang="en-US" sz="2000" b="1" dirty="0">
                <a:solidFill>
                  <a:srgbClr val="074477"/>
                </a:solidFill>
              </a:rPr>
              <a:t>교수</a:t>
            </a:r>
            <a:r>
              <a:rPr lang="en-US" altLang="ko-KR" sz="2000" b="1" dirty="0">
                <a:solidFill>
                  <a:srgbClr val="074477"/>
                </a:solidFill>
              </a:rPr>
              <a:t>)</a:t>
            </a:r>
          </a:p>
          <a:p>
            <a:r>
              <a:rPr lang="ko-KR" altLang="en-US" sz="2000" b="1" dirty="0" err="1">
                <a:solidFill>
                  <a:srgbClr val="074477"/>
                </a:solidFill>
              </a:rPr>
              <a:t>국립암센터</a:t>
            </a:r>
            <a:r>
              <a:rPr lang="ko-KR" altLang="en-US" sz="2000" b="1" dirty="0">
                <a:solidFill>
                  <a:srgbClr val="074477"/>
                </a:solidFill>
              </a:rPr>
              <a:t> 방사선 종양학과</a:t>
            </a:r>
            <a:r>
              <a:rPr lang="en-US" altLang="ko-KR" sz="2000" b="1" dirty="0">
                <a:solidFill>
                  <a:srgbClr val="074477"/>
                </a:solidFill>
              </a:rPr>
              <a:t>/</a:t>
            </a:r>
            <a:r>
              <a:rPr lang="ko-KR" altLang="en-US" sz="2000" b="1" dirty="0">
                <a:solidFill>
                  <a:srgbClr val="074477"/>
                </a:solidFill>
              </a:rPr>
              <a:t>양성자치료센터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6C96E7-B444-31A2-5B99-B171F3FFAECC}"/>
              </a:ext>
            </a:extLst>
          </p:cNvPr>
          <p:cNvSpPr txBox="1"/>
          <p:nvPr/>
        </p:nvSpPr>
        <p:spPr bwMode="auto">
          <a:xfrm>
            <a:off x="1632335" y="5555095"/>
            <a:ext cx="9001000" cy="735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90000" rIns="91440" bIns="900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ko-KR" dirty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2026 </a:t>
            </a:r>
            <a:r>
              <a:rPr lang="ko-KR" altLang="en-US" dirty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가속기 여름학교 </a:t>
            </a:r>
            <a:r>
              <a:rPr lang="en-US" altLang="ko-KR" dirty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– 2026. 07. 07(</a:t>
            </a:r>
            <a:r>
              <a:rPr lang="ko-KR" altLang="en-US" dirty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화</a:t>
            </a:r>
            <a:r>
              <a:rPr lang="en-US" altLang="ko-KR" dirty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)</a:t>
            </a:r>
          </a:p>
          <a:p>
            <a:pPr algn="ctr"/>
            <a:r>
              <a:rPr lang="ko-KR" altLang="en-US" dirty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고려대학교 </a:t>
            </a:r>
            <a:r>
              <a:rPr lang="ko-KR" altLang="en-US" dirty="0" err="1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세종캐퍼스</a:t>
            </a:r>
            <a:endParaRPr lang="ko-KR" altLang="en-US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의학_속_가속기__양성자_치료">
            <a:hlinkClick r:id="" action="ppaction://media"/>
            <a:extLst>
              <a:ext uri="{FF2B5EF4-FFF2-40B4-BE49-F238E27FC236}">
                <a16:creationId xmlns:a16="http://schemas.microsoft.com/office/drawing/2014/main" id="{287CCC2F-8BFB-E788-8BC7-CCB8F1B6A9C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20" y="10"/>
            <a:ext cx="12191980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1683078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714</TotalTime>
  <Words>38</Words>
  <Application>Microsoft Office PowerPoint</Application>
  <PresentationFormat>와이드스크린</PresentationFormat>
  <Paragraphs>7</Paragraphs>
  <Slides>2</Slides>
  <Notes>1</Notes>
  <HiddenSlides>0</HiddenSlides>
  <MMClips>1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8" baseType="lpstr">
      <vt:lpstr>HY헤드라인M</vt:lpstr>
      <vt:lpstr>굴림</vt:lpstr>
      <vt:lpstr>맑은 고딕</vt:lpstr>
      <vt:lpstr>휴먼둥근헤드라인</vt:lpstr>
      <vt:lpstr>Arial</vt:lpstr>
      <vt:lpstr>Office 테마</vt:lpstr>
      <vt:lpstr>Proton Therapy</vt:lpstr>
      <vt:lpstr>PowerPoint 프레젠테이션</vt:lpstr>
    </vt:vector>
  </TitlesOfParts>
  <Company>National Cancer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 세병</dc:creator>
  <cp:lastModifiedBy>박상언 [대학원 / 가속기과학과]</cp:lastModifiedBy>
  <cp:revision>15</cp:revision>
  <dcterms:created xsi:type="dcterms:W3CDTF">2023-07-04T06:41:16Z</dcterms:created>
  <dcterms:modified xsi:type="dcterms:W3CDTF">2026-07-07T08:46:00Z</dcterms:modified>
</cp:coreProperties>
</file>